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dat" ContentType="text/plai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1e7b1de8b2134919" Type="http://schemas.microsoft.com/office/2006/relationships/txt" Target="udata/data.dat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281" r:id="rId2"/>
    <p:sldId id="338" r:id="rId3"/>
    <p:sldId id="336" r:id="rId4"/>
    <p:sldId id="340" r:id="rId5"/>
    <p:sldId id="341" r:id="rId6"/>
    <p:sldId id="342" r:id="rId7"/>
    <p:sldId id="344" r:id="rId8"/>
    <p:sldId id="345" r:id="rId9"/>
    <p:sldId id="346" r:id="rId10"/>
    <p:sldId id="337" r:id="rId11"/>
    <p:sldId id="348" r:id="rId12"/>
    <p:sldId id="349" r:id="rId13"/>
    <p:sldId id="351" r:id="rId14"/>
    <p:sldId id="352" r:id="rId15"/>
    <p:sldId id="354" r:id="rId16"/>
    <p:sldId id="355" r:id="rId17"/>
    <p:sldId id="356" r:id="rId18"/>
    <p:sldId id="357" r:id="rId19"/>
    <p:sldId id="358" r:id="rId20"/>
    <p:sldId id="339" r:id="rId21"/>
    <p:sldId id="335" r:id="rId22"/>
    <p:sldId id="343" r:id="rId23"/>
    <p:sldId id="347" r:id="rId24"/>
    <p:sldId id="350" r:id="rId25"/>
    <p:sldId id="353" r:id="rId26"/>
    <p:sldId id="359" r:id="rId27"/>
    <p:sldId id="360" r:id="rId28"/>
    <p:sldId id="361" r:id="rId29"/>
    <p:sldId id="362" r:id="rId30"/>
    <p:sldId id="363" r:id="rId31"/>
    <p:sldId id="364" r:id="rId32"/>
    <p:sldId id="365" r:id="rId33"/>
    <p:sldId id="366" r:id="rId34"/>
    <p:sldId id="367" r:id="rId35"/>
    <p:sldId id="368" r:id="rId36"/>
    <p:sldId id="369" r:id="rId37"/>
    <p:sldId id="370" r:id="rId38"/>
    <p:sldId id="371" r:id="rId39"/>
    <p:sldId id="372" r:id="rId40"/>
    <p:sldId id="373" r:id="rId41"/>
    <p:sldId id="374" r:id="rId42"/>
    <p:sldId id="334" r:id="rId43"/>
  </p:sldIdLst>
  <p:sldSz cx="12192000" cy="6858000"/>
  <p:notesSz cx="6858000" cy="9144000"/>
  <p:custDataLst>
    <p:tags r:id="rId4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FF0F4"/>
    <a:srgbClr val="33D2E4"/>
    <a:srgbClr val="C47546"/>
    <a:srgbClr val="FFFFFF"/>
    <a:srgbClr val="10CF9B"/>
    <a:srgbClr val="000000"/>
    <a:srgbClr val="EEECE1"/>
    <a:srgbClr val="00909C"/>
    <a:srgbClr val="7C4496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6404" autoAdjust="0"/>
  </p:normalViewPr>
  <p:slideViewPr>
    <p:cSldViewPr snapToGrid="0">
      <p:cViewPr varScale="1">
        <p:scale>
          <a:sx n="64" d="100"/>
          <a:sy n="64" d="100"/>
        </p:scale>
        <p:origin x="712" y="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B67592-CE06-4A43-83F7-0471D7696387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4D6F74-634D-4233-BDBC-8BE3983B5CC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78859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0789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21762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71508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31635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99334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36680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56424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001579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30675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364054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54864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704525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918615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156093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056520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386624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817193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8444999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097212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893346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463580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16118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132184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8825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959128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2873911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738144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3570243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298935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862818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7577055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6187057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84930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3052052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630154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415780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671080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07942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22104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84501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97740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4D6F74-634D-4233-BDBC-8BE3983B5CCB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00438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DB081-D977-41CF-A2D4-9A22C4C4D402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99921-EB9E-4DD2-AEBE-9229AC87A6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93956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DB081-D977-41CF-A2D4-9A22C4C4D402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99921-EB9E-4DD2-AEBE-9229AC87A6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8391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DB081-D977-41CF-A2D4-9A22C4C4D402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99921-EB9E-4DD2-AEBE-9229AC87A6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366229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369007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Пользовательский маке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306225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508001" y="1178427"/>
            <a:ext cx="11157817" cy="231007"/>
          </a:xfrm>
          <a:prstGeom prst="rect">
            <a:avLst/>
          </a:prstGeom>
        </p:spPr>
        <p:txBody>
          <a:bodyPr wrap="none" lIns="0" tIns="0" rIns="0" bIns="0" anchor="ctr">
            <a:noAutofit/>
          </a:bodyPr>
          <a:lstStyle>
            <a:lvl1pPr marL="0" indent="0" algn="ctr">
              <a:buNone/>
              <a:defRPr sz="1600" b="0" baseline="0">
                <a:solidFill>
                  <a:schemeClr val="bg1">
                    <a:lumMod val="65000"/>
                  </a:schemeClr>
                </a:solidFill>
                <a:latin typeface="+mn-lt"/>
                <a:ea typeface="Roboto" panose="02000000000000000000" pitchFamily="2" charset="0"/>
              </a:defRPr>
            </a:lvl1pPr>
            <a:lvl2pPr marL="609570" indent="0">
              <a:buNone/>
              <a:defRPr sz="1600"/>
            </a:lvl2pPr>
            <a:lvl3pPr marL="1219139" indent="0">
              <a:buNone/>
              <a:defRPr sz="1333"/>
            </a:lvl3pPr>
            <a:lvl4pPr marL="1828709" indent="0">
              <a:buNone/>
              <a:defRPr sz="1200"/>
            </a:lvl4pPr>
            <a:lvl5pPr marL="2438278" indent="0">
              <a:buNone/>
              <a:defRPr sz="1200"/>
            </a:lvl5pPr>
            <a:lvl6pPr marL="3047848" indent="0">
              <a:buNone/>
              <a:defRPr sz="1200"/>
            </a:lvl6pPr>
            <a:lvl7pPr marL="3657417" indent="0">
              <a:buNone/>
              <a:defRPr sz="1200"/>
            </a:lvl7pPr>
            <a:lvl8pPr marL="4266987" indent="0">
              <a:buNone/>
              <a:defRPr sz="1200"/>
            </a:lvl8pPr>
            <a:lvl9pPr marL="4876557" indent="0">
              <a:buNone/>
              <a:defRPr sz="1200"/>
            </a:lvl9pPr>
          </a:lstStyle>
          <a:p>
            <a:pPr lvl="0"/>
            <a:r>
              <a:rPr lang="en-US" dirty="0" smtClean="0"/>
              <a:t>CLICK TO EDITE SUBTITLE</a:t>
            </a:r>
          </a:p>
        </p:txBody>
      </p:sp>
      <p:sp>
        <p:nvSpPr>
          <p:cNvPr id="9" name="Title 2"/>
          <p:cNvSpPr>
            <a:spLocks noGrp="1"/>
          </p:cNvSpPr>
          <p:nvPr>
            <p:ph type="title"/>
          </p:nvPr>
        </p:nvSpPr>
        <p:spPr>
          <a:xfrm>
            <a:off x="508001" y="455085"/>
            <a:ext cx="11157817" cy="660511"/>
          </a:xfrm>
          <a:prstGeom prst="rect">
            <a:avLst/>
          </a:prstGeom>
        </p:spPr>
        <p:txBody>
          <a:bodyPr lIns="0" tIns="0" rIns="0" bIns="0" anchor="ctr"/>
          <a:lstStyle>
            <a:lvl1pPr algn="ctr">
              <a:defRPr sz="480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20427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034251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DB081-D977-41CF-A2D4-9A22C4C4D402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99921-EB9E-4DD2-AEBE-9229AC87A6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37796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DB081-D977-41CF-A2D4-9A22C4C4D402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99921-EB9E-4DD2-AEBE-9229AC87A6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78861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DB081-D977-41CF-A2D4-9A22C4C4D402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99921-EB9E-4DD2-AEBE-9229AC87A6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31213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DB081-D977-41CF-A2D4-9A22C4C4D402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99921-EB9E-4DD2-AEBE-9229AC87A6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6901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DB081-D977-41CF-A2D4-9A22C4C4D402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99921-EB9E-4DD2-AEBE-9229AC87A6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1532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554504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DB081-D977-41CF-A2D4-9A22C4C4D402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99921-EB9E-4DD2-AEBE-9229AC87A6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09377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2DB081-D977-41CF-A2D4-9A22C4C4D402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899921-EB9E-4DD2-AEBE-9229AC87A6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5156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hyperlink" Target="http://ibaotu.com/ppt/" TargetMode="Externa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2DB081-D977-41CF-A2D4-9A22C4C4D402}" type="datetimeFigureOut">
              <a:rPr lang="zh-CN" altLang="en-US" smtClean="0"/>
              <a:t>2021/10/14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899921-EB9E-4DD2-AEBE-9229AC87A6BC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文本框 6">
            <a:hlinkClick r:id="rId17"/>
          </p:cNvPr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感谢您下载包图网平台上提供的</a:t>
            </a:r>
            <a:r>
              <a:rPr kumimoji="0" lang="en-US" altLang="zh-CN" sz="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PPT</a:t>
            </a:r>
            <a:r>
              <a:rPr kumimoji="0" lang="zh-CN" altLang="en-US" sz="3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ibaotu.com</a:t>
            </a:r>
          </a:p>
        </p:txBody>
      </p:sp>
    </p:spTree>
    <p:extLst>
      <p:ext uri="{BB962C8B-B14F-4D97-AF65-F5344CB8AC3E}">
        <p14:creationId xmlns:p14="http://schemas.microsoft.com/office/powerpoint/2010/main" val="16595724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720" r:id="rId12"/>
    <p:sldLayoutId id="2147483780" r:id="rId13"/>
    <p:sldLayoutId id="2147483781" r:id="rId14"/>
    <p:sldLayoutId id="2147483782" r:id="rId15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4.xml"/><Relationship Id="rId7" Type="http://schemas.openxmlformats.org/officeDocument/2006/relationships/notesSlide" Target="../notesSlides/notesSlide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7.xml"/><Relationship Id="rId5" Type="http://schemas.openxmlformats.org/officeDocument/2006/relationships/audio" Target="../media/media1.mp3"/><Relationship Id="rId4" Type="http://schemas.microsoft.com/office/2007/relationships/media" Target="../media/media1.mp3"/><Relationship Id="rId9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hyperlink" Target="http://ibaotu.com/ppt/" TargetMode="External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180473" y="0"/>
            <a:ext cx="12643369" cy="6858000"/>
          </a:xfrm>
          <a:prstGeom prst="rect">
            <a:avLst/>
          </a:prstGeom>
        </p:spPr>
      </p:pic>
      <p:sp>
        <p:nvSpPr>
          <p:cNvPr id="6" name="PA_矩形 5"/>
          <p:cNvSpPr/>
          <p:nvPr>
            <p:custDataLst>
              <p:tags r:id="rId1"/>
            </p:custDataLst>
          </p:nvPr>
        </p:nvSpPr>
        <p:spPr>
          <a:xfrm>
            <a:off x="4043362" y="1257300"/>
            <a:ext cx="4105275" cy="4105275"/>
          </a:xfrm>
          <a:prstGeom prst="rect">
            <a:avLst/>
          </a:prstGeom>
          <a:solidFill>
            <a:schemeClr val="bg1"/>
          </a:solidFill>
          <a:ln w="76200">
            <a:solidFill>
              <a:schemeClr val="accent3"/>
            </a:solidFill>
          </a:ln>
          <a:effectLst>
            <a:outerShdw blurRad="508000" dist="190500" dir="5400000" algn="ctr" rotWithShape="0">
              <a:schemeClr val="tx2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297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7" name="PA_文本框 6"/>
          <p:cNvSpPr txBox="1"/>
          <p:nvPr>
            <p:custDataLst>
              <p:tags r:id="rId2"/>
            </p:custDataLst>
          </p:nvPr>
        </p:nvSpPr>
        <p:spPr>
          <a:xfrm>
            <a:off x="4917631" y="1740277"/>
            <a:ext cx="2470548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600" b="1" dirty="0" smtClean="0">
                <a:solidFill>
                  <a:schemeClr val="accent3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40</a:t>
            </a:r>
            <a:r>
              <a:rPr lang="zh-CN" altLang="en-US" sz="4800" b="1" dirty="0" smtClean="0"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套</a:t>
            </a:r>
            <a:endParaRPr lang="zh-CN" altLang="en-US" sz="4800" b="1" dirty="0">
              <a:latin typeface="庞门正道标题体" panose="02010600030101010101" pitchFamily="2" charset="-122"/>
              <a:ea typeface="庞门正道标题体" panose="02010600030101010101" pitchFamily="2" charset="-122"/>
            </a:endParaRPr>
          </a:p>
        </p:txBody>
      </p:sp>
      <p:sp>
        <p:nvSpPr>
          <p:cNvPr id="8" name="PA_文本框 7"/>
          <p:cNvSpPr txBox="1"/>
          <p:nvPr>
            <p:custDataLst>
              <p:tags r:id="rId3"/>
            </p:custDataLst>
          </p:nvPr>
        </p:nvSpPr>
        <p:spPr>
          <a:xfrm>
            <a:off x="4548141" y="3205162"/>
            <a:ext cx="3095719" cy="187743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000" dirty="0" smtClean="0"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时间线信息</a:t>
            </a:r>
            <a:endParaRPr lang="en-US" altLang="zh-CN" sz="4000" dirty="0" smtClean="0">
              <a:latin typeface="庞门正道标题体" panose="02010600030101010101" pitchFamily="2" charset="-122"/>
              <a:ea typeface="庞门正道标题体" panose="02010600030101010101" pitchFamily="2" charset="-122"/>
            </a:endParaRPr>
          </a:p>
          <a:p>
            <a:pPr algn="ctr"/>
            <a:r>
              <a:rPr lang="zh-CN" altLang="en-US" sz="4000" dirty="0"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可视化</a:t>
            </a:r>
            <a:r>
              <a:rPr lang="zh-CN" altLang="en-US" sz="4000" dirty="0" smtClean="0"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图表集</a:t>
            </a:r>
            <a:endParaRPr lang="en-US" altLang="zh-CN" sz="4000" dirty="0" smtClean="0">
              <a:latin typeface="庞门正道标题体" panose="02010600030101010101" pitchFamily="2" charset="-122"/>
              <a:ea typeface="庞门正道标题体" panose="02010600030101010101" pitchFamily="2" charset="-122"/>
            </a:endParaRPr>
          </a:p>
          <a:p>
            <a:pPr algn="ctr"/>
            <a:r>
              <a:rPr lang="zh-CN" altLang="en-US" sz="3600" dirty="0" smtClean="0">
                <a:solidFill>
                  <a:schemeClr val="accent3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（</a:t>
            </a:r>
            <a:r>
              <a:rPr lang="en-US" altLang="zh-CN" sz="3600" dirty="0" smtClean="0">
                <a:solidFill>
                  <a:schemeClr val="accent3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NO.26</a:t>
            </a:r>
            <a:r>
              <a:rPr lang="zh-CN" altLang="en-US" sz="3600" dirty="0" smtClean="0">
                <a:solidFill>
                  <a:schemeClr val="accent3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rPr>
              <a:t>）</a:t>
            </a:r>
            <a:endParaRPr lang="zh-CN" altLang="en-US" sz="3600" dirty="0">
              <a:solidFill>
                <a:schemeClr val="accent3"/>
              </a:solidFill>
              <a:latin typeface="庞门正道标题体" panose="02010600030101010101" pitchFamily="2" charset="-122"/>
              <a:ea typeface="庞门正道标题体" panose="02010600030101010101" pitchFamily="2" charset="-122"/>
            </a:endParaRPr>
          </a:p>
        </p:txBody>
      </p:sp>
      <p:pic>
        <p:nvPicPr>
          <p:cNvPr id="5" name="班得瑞 - Snowdream">
            <a:hlinkClick r:id="" action="ppaction://media"/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>
                  <p14:fade in="250" out="250"/>
                </p14:media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654595" y="-7885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653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1000">
        <p:random/>
      </p:transition>
    </mc:Choice>
    <mc:Fallback xmlns=""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/>
          </p:cNvSpPr>
          <p:nvPr/>
        </p:nvSpPr>
        <p:spPr bwMode="auto">
          <a:xfrm rot="16200000">
            <a:off x="5135447" y="256407"/>
            <a:ext cx="1921106" cy="7750745"/>
          </a:xfrm>
          <a:custGeom>
            <a:avLst/>
            <a:gdLst>
              <a:gd name="T0" fmla="*/ 395 w 637"/>
              <a:gd name="T1" fmla="*/ 2572 h 2572"/>
              <a:gd name="T2" fmla="*/ 239 w 637"/>
              <a:gd name="T3" fmla="*/ 2572 h 2572"/>
              <a:gd name="T4" fmla="*/ 239 w 637"/>
              <a:gd name="T5" fmla="*/ 2500 h 2572"/>
              <a:gd name="T6" fmla="*/ 395 w 637"/>
              <a:gd name="T7" fmla="*/ 2500 h 2572"/>
              <a:gd name="T8" fmla="*/ 564 w 637"/>
              <a:gd name="T9" fmla="*/ 2338 h 2572"/>
              <a:gd name="T10" fmla="*/ 516 w 637"/>
              <a:gd name="T11" fmla="*/ 2219 h 2572"/>
              <a:gd name="T12" fmla="*/ 399 w 637"/>
              <a:gd name="T13" fmla="*/ 2170 h 2572"/>
              <a:gd name="T14" fmla="*/ 242 w 637"/>
              <a:gd name="T15" fmla="*/ 2170 h 2572"/>
              <a:gd name="T16" fmla="*/ 1 w 637"/>
              <a:gd name="T17" fmla="*/ 1937 h 2572"/>
              <a:gd name="T18" fmla="*/ 69 w 637"/>
              <a:gd name="T19" fmla="*/ 1766 h 2572"/>
              <a:gd name="T20" fmla="*/ 239 w 637"/>
              <a:gd name="T21" fmla="*/ 1695 h 2572"/>
              <a:gd name="T22" fmla="*/ 395 w 637"/>
              <a:gd name="T23" fmla="*/ 1695 h 2572"/>
              <a:gd name="T24" fmla="*/ 564 w 637"/>
              <a:gd name="T25" fmla="*/ 1533 h 2572"/>
              <a:gd name="T26" fmla="*/ 516 w 637"/>
              <a:gd name="T27" fmla="*/ 1414 h 2572"/>
              <a:gd name="T28" fmla="*/ 399 w 637"/>
              <a:gd name="T29" fmla="*/ 1365 h 2572"/>
              <a:gd name="T30" fmla="*/ 242 w 637"/>
              <a:gd name="T31" fmla="*/ 1365 h 2572"/>
              <a:gd name="T32" fmla="*/ 1 w 637"/>
              <a:gd name="T33" fmla="*/ 1131 h 2572"/>
              <a:gd name="T34" fmla="*/ 69 w 637"/>
              <a:gd name="T35" fmla="*/ 961 h 2572"/>
              <a:gd name="T36" fmla="*/ 239 w 637"/>
              <a:gd name="T37" fmla="*/ 890 h 2572"/>
              <a:gd name="T38" fmla="*/ 395 w 637"/>
              <a:gd name="T39" fmla="*/ 890 h 2572"/>
              <a:gd name="T40" fmla="*/ 564 w 637"/>
              <a:gd name="T41" fmla="*/ 728 h 2572"/>
              <a:gd name="T42" fmla="*/ 516 w 637"/>
              <a:gd name="T43" fmla="*/ 609 h 2572"/>
              <a:gd name="T44" fmla="*/ 399 w 637"/>
              <a:gd name="T45" fmla="*/ 559 h 2572"/>
              <a:gd name="T46" fmla="*/ 242 w 637"/>
              <a:gd name="T47" fmla="*/ 559 h 2572"/>
              <a:gd name="T48" fmla="*/ 1 w 637"/>
              <a:gd name="T49" fmla="*/ 326 h 2572"/>
              <a:gd name="T50" fmla="*/ 69 w 637"/>
              <a:gd name="T51" fmla="*/ 156 h 2572"/>
              <a:gd name="T52" fmla="*/ 239 w 637"/>
              <a:gd name="T53" fmla="*/ 85 h 2572"/>
              <a:gd name="T54" fmla="*/ 319 w 637"/>
              <a:gd name="T55" fmla="*/ 85 h 2572"/>
              <a:gd name="T56" fmla="*/ 363 w 637"/>
              <a:gd name="T57" fmla="*/ 41 h 2572"/>
              <a:gd name="T58" fmla="*/ 363 w 637"/>
              <a:gd name="T59" fmla="*/ 0 h 2572"/>
              <a:gd name="T60" fmla="*/ 435 w 637"/>
              <a:gd name="T61" fmla="*/ 0 h 2572"/>
              <a:gd name="T62" fmla="*/ 435 w 637"/>
              <a:gd name="T63" fmla="*/ 41 h 2572"/>
              <a:gd name="T64" fmla="*/ 319 w 637"/>
              <a:gd name="T65" fmla="*/ 157 h 2572"/>
              <a:gd name="T66" fmla="*/ 239 w 637"/>
              <a:gd name="T67" fmla="*/ 157 h 2572"/>
              <a:gd name="T68" fmla="*/ 121 w 637"/>
              <a:gd name="T69" fmla="*/ 206 h 2572"/>
              <a:gd name="T70" fmla="*/ 73 w 637"/>
              <a:gd name="T71" fmla="*/ 325 h 2572"/>
              <a:gd name="T72" fmla="*/ 242 w 637"/>
              <a:gd name="T73" fmla="*/ 487 h 2572"/>
              <a:gd name="T74" fmla="*/ 399 w 637"/>
              <a:gd name="T75" fmla="*/ 487 h 2572"/>
              <a:gd name="T76" fmla="*/ 568 w 637"/>
              <a:gd name="T77" fmla="*/ 558 h 2572"/>
              <a:gd name="T78" fmla="*/ 636 w 637"/>
              <a:gd name="T79" fmla="*/ 729 h 2572"/>
              <a:gd name="T80" fmla="*/ 395 w 637"/>
              <a:gd name="T81" fmla="*/ 962 h 2572"/>
              <a:gd name="T82" fmla="*/ 239 w 637"/>
              <a:gd name="T83" fmla="*/ 962 h 2572"/>
              <a:gd name="T84" fmla="*/ 121 w 637"/>
              <a:gd name="T85" fmla="*/ 1011 h 2572"/>
              <a:gd name="T86" fmla="*/ 73 w 637"/>
              <a:gd name="T87" fmla="*/ 1130 h 2572"/>
              <a:gd name="T88" fmla="*/ 242 w 637"/>
              <a:gd name="T89" fmla="*/ 1293 h 2572"/>
              <a:gd name="T90" fmla="*/ 399 w 637"/>
              <a:gd name="T91" fmla="*/ 1293 h 2572"/>
              <a:gd name="T92" fmla="*/ 568 w 637"/>
              <a:gd name="T93" fmla="*/ 1364 h 2572"/>
              <a:gd name="T94" fmla="*/ 636 w 637"/>
              <a:gd name="T95" fmla="*/ 1534 h 2572"/>
              <a:gd name="T96" fmla="*/ 395 w 637"/>
              <a:gd name="T97" fmla="*/ 1767 h 2572"/>
              <a:gd name="T98" fmla="*/ 239 w 637"/>
              <a:gd name="T99" fmla="*/ 1767 h 2572"/>
              <a:gd name="T100" fmla="*/ 121 w 637"/>
              <a:gd name="T101" fmla="*/ 1817 h 2572"/>
              <a:gd name="T102" fmla="*/ 73 w 637"/>
              <a:gd name="T103" fmla="*/ 1935 h 2572"/>
              <a:gd name="T104" fmla="*/ 242 w 637"/>
              <a:gd name="T105" fmla="*/ 2098 h 2572"/>
              <a:gd name="T106" fmla="*/ 399 w 637"/>
              <a:gd name="T107" fmla="*/ 2098 h 2572"/>
              <a:gd name="T108" fmla="*/ 568 w 637"/>
              <a:gd name="T109" fmla="*/ 2169 h 2572"/>
              <a:gd name="T110" fmla="*/ 636 w 637"/>
              <a:gd name="T111" fmla="*/ 2339 h 2572"/>
              <a:gd name="T112" fmla="*/ 395 w 637"/>
              <a:gd name="T113" fmla="*/ 2572 h 2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637" h="2572">
                <a:moveTo>
                  <a:pt x="395" y="2572"/>
                </a:moveTo>
                <a:cubicBezTo>
                  <a:pt x="239" y="2572"/>
                  <a:pt x="239" y="2572"/>
                  <a:pt x="239" y="2572"/>
                </a:cubicBezTo>
                <a:cubicBezTo>
                  <a:pt x="239" y="2500"/>
                  <a:pt x="239" y="2500"/>
                  <a:pt x="239" y="2500"/>
                </a:cubicBezTo>
                <a:cubicBezTo>
                  <a:pt x="395" y="2500"/>
                  <a:pt x="395" y="2500"/>
                  <a:pt x="395" y="2500"/>
                </a:cubicBezTo>
                <a:cubicBezTo>
                  <a:pt x="487" y="2500"/>
                  <a:pt x="562" y="2428"/>
                  <a:pt x="564" y="2338"/>
                </a:cubicBezTo>
                <a:cubicBezTo>
                  <a:pt x="565" y="2293"/>
                  <a:pt x="548" y="2251"/>
                  <a:pt x="516" y="2219"/>
                </a:cubicBezTo>
                <a:cubicBezTo>
                  <a:pt x="485" y="2187"/>
                  <a:pt x="443" y="2170"/>
                  <a:pt x="399" y="2170"/>
                </a:cubicBezTo>
                <a:cubicBezTo>
                  <a:pt x="242" y="2170"/>
                  <a:pt x="242" y="2170"/>
                  <a:pt x="242" y="2170"/>
                </a:cubicBezTo>
                <a:cubicBezTo>
                  <a:pt x="111" y="2170"/>
                  <a:pt x="3" y="2065"/>
                  <a:pt x="1" y="1937"/>
                </a:cubicBezTo>
                <a:cubicBezTo>
                  <a:pt x="0" y="1872"/>
                  <a:pt x="24" y="1812"/>
                  <a:pt x="69" y="1766"/>
                </a:cubicBezTo>
                <a:cubicBezTo>
                  <a:pt x="114" y="1720"/>
                  <a:pt x="174" y="1695"/>
                  <a:pt x="239" y="1695"/>
                </a:cubicBezTo>
                <a:cubicBezTo>
                  <a:pt x="395" y="1695"/>
                  <a:pt x="395" y="1695"/>
                  <a:pt x="395" y="1695"/>
                </a:cubicBezTo>
                <a:cubicBezTo>
                  <a:pt x="487" y="1695"/>
                  <a:pt x="562" y="1622"/>
                  <a:pt x="564" y="1533"/>
                </a:cubicBezTo>
                <a:cubicBezTo>
                  <a:pt x="565" y="1488"/>
                  <a:pt x="548" y="1446"/>
                  <a:pt x="516" y="1414"/>
                </a:cubicBezTo>
                <a:cubicBezTo>
                  <a:pt x="485" y="1382"/>
                  <a:pt x="443" y="1365"/>
                  <a:pt x="399" y="1365"/>
                </a:cubicBezTo>
                <a:cubicBezTo>
                  <a:pt x="242" y="1365"/>
                  <a:pt x="242" y="1365"/>
                  <a:pt x="242" y="1365"/>
                </a:cubicBezTo>
                <a:cubicBezTo>
                  <a:pt x="111" y="1365"/>
                  <a:pt x="3" y="1260"/>
                  <a:pt x="1" y="1131"/>
                </a:cubicBezTo>
                <a:cubicBezTo>
                  <a:pt x="0" y="1067"/>
                  <a:pt x="24" y="1007"/>
                  <a:pt x="69" y="961"/>
                </a:cubicBezTo>
                <a:cubicBezTo>
                  <a:pt x="114" y="915"/>
                  <a:pt x="174" y="890"/>
                  <a:pt x="239" y="890"/>
                </a:cubicBezTo>
                <a:cubicBezTo>
                  <a:pt x="395" y="890"/>
                  <a:pt x="395" y="890"/>
                  <a:pt x="395" y="890"/>
                </a:cubicBezTo>
                <a:cubicBezTo>
                  <a:pt x="487" y="890"/>
                  <a:pt x="562" y="817"/>
                  <a:pt x="564" y="728"/>
                </a:cubicBezTo>
                <a:cubicBezTo>
                  <a:pt x="565" y="683"/>
                  <a:pt x="548" y="641"/>
                  <a:pt x="516" y="609"/>
                </a:cubicBezTo>
                <a:cubicBezTo>
                  <a:pt x="485" y="577"/>
                  <a:pt x="443" y="559"/>
                  <a:pt x="399" y="559"/>
                </a:cubicBezTo>
                <a:cubicBezTo>
                  <a:pt x="242" y="559"/>
                  <a:pt x="242" y="559"/>
                  <a:pt x="242" y="559"/>
                </a:cubicBezTo>
                <a:cubicBezTo>
                  <a:pt x="111" y="559"/>
                  <a:pt x="3" y="455"/>
                  <a:pt x="1" y="326"/>
                </a:cubicBezTo>
                <a:cubicBezTo>
                  <a:pt x="0" y="262"/>
                  <a:pt x="24" y="201"/>
                  <a:pt x="69" y="156"/>
                </a:cubicBezTo>
                <a:cubicBezTo>
                  <a:pt x="114" y="110"/>
                  <a:pt x="174" y="85"/>
                  <a:pt x="239" y="85"/>
                </a:cubicBezTo>
                <a:cubicBezTo>
                  <a:pt x="319" y="85"/>
                  <a:pt x="319" y="85"/>
                  <a:pt x="319" y="85"/>
                </a:cubicBezTo>
                <a:cubicBezTo>
                  <a:pt x="343" y="85"/>
                  <a:pt x="363" y="65"/>
                  <a:pt x="363" y="41"/>
                </a:cubicBezTo>
                <a:cubicBezTo>
                  <a:pt x="363" y="0"/>
                  <a:pt x="363" y="0"/>
                  <a:pt x="363" y="0"/>
                </a:cubicBezTo>
                <a:cubicBezTo>
                  <a:pt x="435" y="0"/>
                  <a:pt x="435" y="0"/>
                  <a:pt x="435" y="0"/>
                </a:cubicBezTo>
                <a:cubicBezTo>
                  <a:pt x="435" y="41"/>
                  <a:pt x="435" y="41"/>
                  <a:pt x="435" y="41"/>
                </a:cubicBezTo>
                <a:cubicBezTo>
                  <a:pt x="435" y="105"/>
                  <a:pt x="383" y="157"/>
                  <a:pt x="319" y="157"/>
                </a:cubicBezTo>
                <a:cubicBezTo>
                  <a:pt x="239" y="157"/>
                  <a:pt x="239" y="157"/>
                  <a:pt x="239" y="157"/>
                </a:cubicBezTo>
                <a:cubicBezTo>
                  <a:pt x="194" y="157"/>
                  <a:pt x="152" y="174"/>
                  <a:pt x="121" y="206"/>
                </a:cubicBezTo>
                <a:cubicBezTo>
                  <a:pt x="89" y="238"/>
                  <a:pt x="73" y="280"/>
                  <a:pt x="73" y="325"/>
                </a:cubicBezTo>
                <a:cubicBezTo>
                  <a:pt x="75" y="415"/>
                  <a:pt x="150" y="487"/>
                  <a:pt x="242" y="487"/>
                </a:cubicBezTo>
                <a:cubicBezTo>
                  <a:pt x="399" y="487"/>
                  <a:pt x="399" y="487"/>
                  <a:pt x="399" y="487"/>
                </a:cubicBezTo>
                <a:cubicBezTo>
                  <a:pt x="463" y="487"/>
                  <a:pt x="523" y="513"/>
                  <a:pt x="568" y="558"/>
                </a:cubicBezTo>
                <a:cubicBezTo>
                  <a:pt x="613" y="604"/>
                  <a:pt x="637" y="665"/>
                  <a:pt x="636" y="729"/>
                </a:cubicBezTo>
                <a:cubicBezTo>
                  <a:pt x="634" y="857"/>
                  <a:pt x="526" y="962"/>
                  <a:pt x="395" y="962"/>
                </a:cubicBezTo>
                <a:cubicBezTo>
                  <a:pt x="239" y="962"/>
                  <a:pt x="239" y="962"/>
                  <a:pt x="239" y="962"/>
                </a:cubicBezTo>
                <a:cubicBezTo>
                  <a:pt x="194" y="962"/>
                  <a:pt x="152" y="980"/>
                  <a:pt x="121" y="1011"/>
                </a:cubicBezTo>
                <a:cubicBezTo>
                  <a:pt x="89" y="1043"/>
                  <a:pt x="73" y="1085"/>
                  <a:pt x="73" y="1130"/>
                </a:cubicBezTo>
                <a:cubicBezTo>
                  <a:pt x="75" y="1220"/>
                  <a:pt x="150" y="1293"/>
                  <a:pt x="242" y="1293"/>
                </a:cubicBezTo>
                <a:cubicBezTo>
                  <a:pt x="399" y="1293"/>
                  <a:pt x="399" y="1293"/>
                  <a:pt x="399" y="1293"/>
                </a:cubicBezTo>
                <a:cubicBezTo>
                  <a:pt x="463" y="1293"/>
                  <a:pt x="523" y="1318"/>
                  <a:pt x="568" y="1364"/>
                </a:cubicBezTo>
                <a:cubicBezTo>
                  <a:pt x="613" y="1409"/>
                  <a:pt x="637" y="1470"/>
                  <a:pt x="636" y="1534"/>
                </a:cubicBezTo>
                <a:cubicBezTo>
                  <a:pt x="634" y="1663"/>
                  <a:pt x="526" y="1767"/>
                  <a:pt x="395" y="1767"/>
                </a:cubicBezTo>
                <a:cubicBezTo>
                  <a:pt x="239" y="1767"/>
                  <a:pt x="239" y="1767"/>
                  <a:pt x="239" y="1767"/>
                </a:cubicBezTo>
                <a:cubicBezTo>
                  <a:pt x="194" y="1767"/>
                  <a:pt x="152" y="1785"/>
                  <a:pt x="121" y="1817"/>
                </a:cubicBezTo>
                <a:cubicBezTo>
                  <a:pt x="89" y="1848"/>
                  <a:pt x="73" y="1891"/>
                  <a:pt x="73" y="1935"/>
                </a:cubicBezTo>
                <a:cubicBezTo>
                  <a:pt x="75" y="2025"/>
                  <a:pt x="150" y="2098"/>
                  <a:pt x="242" y="2098"/>
                </a:cubicBezTo>
                <a:cubicBezTo>
                  <a:pt x="399" y="2098"/>
                  <a:pt x="399" y="2098"/>
                  <a:pt x="399" y="2098"/>
                </a:cubicBezTo>
                <a:cubicBezTo>
                  <a:pt x="463" y="2098"/>
                  <a:pt x="523" y="2123"/>
                  <a:pt x="568" y="2169"/>
                </a:cubicBezTo>
                <a:cubicBezTo>
                  <a:pt x="613" y="2214"/>
                  <a:pt x="637" y="2275"/>
                  <a:pt x="636" y="2339"/>
                </a:cubicBezTo>
                <a:cubicBezTo>
                  <a:pt x="634" y="2468"/>
                  <a:pt x="526" y="2572"/>
                  <a:pt x="395" y="2572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 rot="16200000">
            <a:off x="4593823" y="2862832"/>
            <a:ext cx="2060380" cy="307289"/>
          </a:xfrm>
          <a:custGeom>
            <a:avLst/>
            <a:gdLst>
              <a:gd name="T0" fmla="*/ 0 w 683"/>
              <a:gd name="T1" fmla="*/ 60 h 102"/>
              <a:gd name="T2" fmla="*/ 555 w 683"/>
              <a:gd name="T3" fmla="*/ 60 h 102"/>
              <a:gd name="T4" fmla="*/ 589 w 683"/>
              <a:gd name="T5" fmla="*/ 79 h 102"/>
              <a:gd name="T6" fmla="*/ 633 w 683"/>
              <a:gd name="T7" fmla="*/ 101 h 102"/>
              <a:gd name="T8" fmla="*/ 682 w 683"/>
              <a:gd name="T9" fmla="*/ 53 h 102"/>
              <a:gd name="T10" fmla="*/ 631 w 683"/>
              <a:gd name="T11" fmla="*/ 0 h 102"/>
              <a:gd name="T12" fmla="*/ 590 w 683"/>
              <a:gd name="T13" fmla="*/ 21 h 102"/>
              <a:gd name="T14" fmla="*/ 555 w 683"/>
              <a:gd name="T15" fmla="*/ 40 h 102"/>
              <a:gd name="T16" fmla="*/ 0 w 683"/>
              <a:gd name="T17" fmla="*/ 40 h 102"/>
              <a:gd name="T18" fmla="*/ 0 w 683"/>
              <a:gd name="T19" fmla="*/ 60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83" h="102">
                <a:moveTo>
                  <a:pt x="0" y="60"/>
                </a:moveTo>
                <a:cubicBezTo>
                  <a:pt x="555" y="60"/>
                  <a:pt x="555" y="60"/>
                  <a:pt x="555" y="60"/>
                </a:cubicBezTo>
                <a:cubicBezTo>
                  <a:pt x="569" y="60"/>
                  <a:pt x="582" y="67"/>
                  <a:pt x="589" y="79"/>
                </a:cubicBezTo>
                <a:cubicBezTo>
                  <a:pt x="599" y="93"/>
                  <a:pt x="615" y="102"/>
                  <a:pt x="633" y="101"/>
                </a:cubicBezTo>
                <a:cubicBezTo>
                  <a:pt x="659" y="100"/>
                  <a:pt x="681" y="79"/>
                  <a:pt x="682" y="53"/>
                </a:cubicBezTo>
                <a:cubicBezTo>
                  <a:pt x="683" y="24"/>
                  <a:pt x="660" y="0"/>
                  <a:pt x="631" y="0"/>
                </a:cubicBezTo>
                <a:cubicBezTo>
                  <a:pt x="614" y="0"/>
                  <a:pt x="599" y="8"/>
                  <a:pt x="590" y="21"/>
                </a:cubicBezTo>
                <a:cubicBezTo>
                  <a:pt x="582" y="33"/>
                  <a:pt x="569" y="40"/>
                  <a:pt x="555" y="40"/>
                </a:cubicBezTo>
                <a:cubicBezTo>
                  <a:pt x="0" y="40"/>
                  <a:pt x="0" y="40"/>
                  <a:pt x="0" y="40"/>
                </a:cubicBezTo>
                <a:lnTo>
                  <a:pt x="0" y="6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7"/>
          <p:cNvSpPr>
            <a:spLocks/>
          </p:cNvSpPr>
          <p:nvPr/>
        </p:nvSpPr>
        <p:spPr bwMode="auto">
          <a:xfrm rot="16200000">
            <a:off x="5143184" y="3896339"/>
            <a:ext cx="919655" cy="919655"/>
          </a:xfrm>
          <a:custGeom>
            <a:avLst/>
            <a:gdLst>
              <a:gd name="T0" fmla="*/ 261 w 305"/>
              <a:gd name="T1" fmla="*/ 56 h 305"/>
              <a:gd name="T2" fmla="*/ 303 w 305"/>
              <a:gd name="T3" fmla="*/ 167 h 305"/>
              <a:gd name="T4" fmla="*/ 261 w 305"/>
              <a:gd name="T5" fmla="*/ 261 h 305"/>
              <a:gd name="T6" fmla="*/ 167 w 305"/>
              <a:gd name="T7" fmla="*/ 303 h 305"/>
              <a:gd name="T8" fmla="*/ 57 w 305"/>
              <a:gd name="T9" fmla="*/ 261 h 305"/>
              <a:gd name="T10" fmla="*/ 57 w 305"/>
              <a:gd name="T11" fmla="*/ 56 h 305"/>
              <a:gd name="T12" fmla="*/ 261 w 305"/>
              <a:gd name="T13" fmla="*/ 5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5" h="305">
                <a:moveTo>
                  <a:pt x="261" y="56"/>
                </a:moveTo>
                <a:cubicBezTo>
                  <a:pt x="291" y="87"/>
                  <a:pt x="305" y="127"/>
                  <a:pt x="303" y="167"/>
                </a:cubicBezTo>
                <a:cubicBezTo>
                  <a:pt x="301" y="201"/>
                  <a:pt x="287" y="235"/>
                  <a:pt x="261" y="261"/>
                </a:cubicBezTo>
                <a:cubicBezTo>
                  <a:pt x="235" y="287"/>
                  <a:pt x="201" y="301"/>
                  <a:pt x="167" y="303"/>
                </a:cubicBezTo>
                <a:cubicBezTo>
                  <a:pt x="127" y="305"/>
                  <a:pt x="87" y="291"/>
                  <a:pt x="57" y="261"/>
                </a:cubicBezTo>
                <a:cubicBezTo>
                  <a:pt x="0" y="204"/>
                  <a:pt x="0" y="113"/>
                  <a:pt x="57" y="56"/>
                </a:cubicBezTo>
                <a:cubicBezTo>
                  <a:pt x="113" y="0"/>
                  <a:pt x="205" y="0"/>
                  <a:pt x="261" y="5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 rot="16200000">
            <a:off x="2155413" y="2862832"/>
            <a:ext cx="2060380" cy="307289"/>
          </a:xfrm>
          <a:custGeom>
            <a:avLst/>
            <a:gdLst>
              <a:gd name="T0" fmla="*/ 0 w 683"/>
              <a:gd name="T1" fmla="*/ 61 h 102"/>
              <a:gd name="T2" fmla="*/ 555 w 683"/>
              <a:gd name="T3" fmla="*/ 61 h 102"/>
              <a:gd name="T4" fmla="*/ 589 w 683"/>
              <a:gd name="T5" fmla="*/ 79 h 102"/>
              <a:gd name="T6" fmla="*/ 633 w 683"/>
              <a:gd name="T7" fmla="*/ 102 h 102"/>
              <a:gd name="T8" fmla="*/ 682 w 683"/>
              <a:gd name="T9" fmla="*/ 53 h 102"/>
              <a:gd name="T10" fmla="*/ 631 w 683"/>
              <a:gd name="T11" fmla="*/ 0 h 102"/>
              <a:gd name="T12" fmla="*/ 590 w 683"/>
              <a:gd name="T13" fmla="*/ 22 h 102"/>
              <a:gd name="T14" fmla="*/ 555 w 683"/>
              <a:gd name="T15" fmla="*/ 41 h 102"/>
              <a:gd name="T16" fmla="*/ 0 w 683"/>
              <a:gd name="T17" fmla="*/ 41 h 102"/>
              <a:gd name="T18" fmla="*/ 0 w 683"/>
              <a:gd name="T19" fmla="*/ 61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83" h="102">
                <a:moveTo>
                  <a:pt x="0" y="61"/>
                </a:moveTo>
                <a:cubicBezTo>
                  <a:pt x="555" y="61"/>
                  <a:pt x="555" y="61"/>
                  <a:pt x="555" y="61"/>
                </a:cubicBezTo>
                <a:cubicBezTo>
                  <a:pt x="569" y="61"/>
                  <a:pt x="582" y="68"/>
                  <a:pt x="589" y="79"/>
                </a:cubicBezTo>
                <a:cubicBezTo>
                  <a:pt x="599" y="93"/>
                  <a:pt x="615" y="102"/>
                  <a:pt x="633" y="102"/>
                </a:cubicBezTo>
                <a:cubicBezTo>
                  <a:pt x="659" y="101"/>
                  <a:pt x="681" y="79"/>
                  <a:pt x="682" y="53"/>
                </a:cubicBezTo>
                <a:cubicBezTo>
                  <a:pt x="683" y="24"/>
                  <a:pt x="660" y="0"/>
                  <a:pt x="631" y="0"/>
                </a:cubicBezTo>
                <a:cubicBezTo>
                  <a:pt x="614" y="0"/>
                  <a:pt x="599" y="9"/>
                  <a:pt x="590" y="22"/>
                </a:cubicBezTo>
                <a:cubicBezTo>
                  <a:pt x="582" y="34"/>
                  <a:pt x="569" y="41"/>
                  <a:pt x="555" y="41"/>
                </a:cubicBezTo>
                <a:cubicBezTo>
                  <a:pt x="0" y="41"/>
                  <a:pt x="0" y="41"/>
                  <a:pt x="0" y="41"/>
                </a:cubicBezTo>
                <a:lnTo>
                  <a:pt x="0" y="6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0"/>
          <p:cNvSpPr>
            <a:spLocks/>
          </p:cNvSpPr>
          <p:nvPr/>
        </p:nvSpPr>
        <p:spPr bwMode="auto">
          <a:xfrm rot="16200000">
            <a:off x="2706984" y="3894128"/>
            <a:ext cx="919655" cy="924076"/>
          </a:xfrm>
          <a:custGeom>
            <a:avLst/>
            <a:gdLst>
              <a:gd name="T0" fmla="*/ 261 w 305"/>
              <a:gd name="T1" fmla="*/ 57 h 306"/>
              <a:gd name="T2" fmla="*/ 303 w 305"/>
              <a:gd name="T3" fmla="*/ 167 h 306"/>
              <a:gd name="T4" fmla="*/ 261 w 305"/>
              <a:gd name="T5" fmla="*/ 261 h 306"/>
              <a:gd name="T6" fmla="*/ 167 w 305"/>
              <a:gd name="T7" fmla="*/ 303 h 306"/>
              <a:gd name="T8" fmla="*/ 57 w 305"/>
              <a:gd name="T9" fmla="*/ 261 h 306"/>
              <a:gd name="T10" fmla="*/ 57 w 305"/>
              <a:gd name="T11" fmla="*/ 57 h 306"/>
              <a:gd name="T12" fmla="*/ 261 w 305"/>
              <a:gd name="T13" fmla="*/ 57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5" h="306">
                <a:moveTo>
                  <a:pt x="261" y="57"/>
                </a:moveTo>
                <a:cubicBezTo>
                  <a:pt x="291" y="87"/>
                  <a:pt x="305" y="128"/>
                  <a:pt x="303" y="167"/>
                </a:cubicBezTo>
                <a:cubicBezTo>
                  <a:pt x="301" y="202"/>
                  <a:pt x="287" y="235"/>
                  <a:pt x="261" y="261"/>
                </a:cubicBezTo>
                <a:cubicBezTo>
                  <a:pt x="235" y="287"/>
                  <a:pt x="201" y="302"/>
                  <a:pt x="167" y="303"/>
                </a:cubicBezTo>
                <a:cubicBezTo>
                  <a:pt x="127" y="306"/>
                  <a:pt x="87" y="292"/>
                  <a:pt x="57" y="261"/>
                </a:cubicBezTo>
                <a:cubicBezTo>
                  <a:pt x="0" y="205"/>
                  <a:pt x="0" y="113"/>
                  <a:pt x="57" y="57"/>
                </a:cubicBezTo>
                <a:cubicBezTo>
                  <a:pt x="113" y="0"/>
                  <a:pt x="205" y="0"/>
                  <a:pt x="261" y="5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Freeform 12"/>
          <p:cNvSpPr>
            <a:spLocks/>
          </p:cNvSpPr>
          <p:nvPr/>
        </p:nvSpPr>
        <p:spPr bwMode="auto">
          <a:xfrm rot="16200000">
            <a:off x="3372407" y="5105597"/>
            <a:ext cx="2060380" cy="309499"/>
          </a:xfrm>
          <a:custGeom>
            <a:avLst/>
            <a:gdLst>
              <a:gd name="T0" fmla="*/ 683 w 683"/>
              <a:gd name="T1" fmla="*/ 42 h 102"/>
              <a:gd name="T2" fmla="*/ 128 w 683"/>
              <a:gd name="T3" fmla="*/ 42 h 102"/>
              <a:gd name="T4" fmla="*/ 94 w 683"/>
              <a:gd name="T5" fmla="*/ 23 h 102"/>
              <a:gd name="T6" fmla="*/ 50 w 683"/>
              <a:gd name="T7" fmla="*/ 1 h 102"/>
              <a:gd name="T8" fmla="*/ 1 w 683"/>
              <a:gd name="T9" fmla="*/ 49 h 102"/>
              <a:gd name="T10" fmla="*/ 52 w 683"/>
              <a:gd name="T11" fmla="*/ 102 h 102"/>
              <a:gd name="T12" fmla="*/ 93 w 683"/>
              <a:gd name="T13" fmla="*/ 81 h 102"/>
              <a:gd name="T14" fmla="*/ 128 w 683"/>
              <a:gd name="T15" fmla="*/ 62 h 102"/>
              <a:gd name="T16" fmla="*/ 683 w 683"/>
              <a:gd name="T17" fmla="*/ 62 h 102"/>
              <a:gd name="T18" fmla="*/ 683 w 683"/>
              <a:gd name="T19" fmla="*/ 42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83" h="102">
                <a:moveTo>
                  <a:pt x="683" y="42"/>
                </a:moveTo>
                <a:cubicBezTo>
                  <a:pt x="128" y="42"/>
                  <a:pt x="128" y="42"/>
                  <a:pt x="128" y="42"/>
                </a:cubicBezTo>
                <a:cubicBezTo>
                  <a:pt x="114" y="42"/>
                  <a:pt x="101" y="35"/>
                  <a:pt x="94" y="23"/>
                </a:cubicBezTo>
                <a:cubicBezTo>
                  <a:pt x="84" y="9"/>
                  <a:pt x="68" y="0"/>
                  <a:pt x="50" y="1"/>
                </a:cubicBezTo>
                <a:cubicBezTo>
                  <a:pt x="24" y="2"/>
                  <a:pt x="2" y="23"/>
                  <a:pt x="1" y="49"/>
                </a:cubicBezTo>
                <a:cubicBezTo>
                  <a:pt x="0" y="78"/>
                  <a:pt x="23" y="102"/>
                  <a:pt x="52" y="102"/>
                </a:cubicBezTo>
                <a:cubicBezTo>
                  <a:pt x="69" y="102"/>
                  <a:pt x="84" y="94"/>
                  <a:pt x="93" y="81"/>
                </a:cubicBezTo>
                <a:cubicBezTo>
                  <a:pt x="101" y="69"/>
                  <a:pt x="114" y="62"/>
                  <a:pt x="128" y="62"/>
                </a:cubicBezTo>
                <a:cubicBezTo>
                  <a:pt x="683" y="62"/>
                  <a:pt x="683" y="62"/>
                  <a:pt x="683" y="62"/>
                </a:cubicBezTo>
                <a:lnTo>
                  <a:pt x="683" y="4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3"/>
          <p:cNvSpPr>
            <a:spLocks/>
          </p:cNvSpPr>
          <p:nvPr/>
        </p:nvSpPr>
        <p:spPr bwMode="auto">
          <a:xfrm rot="16200000">
            <a:off x="3926189" y="3499516"/>
            <a:ext cx="919655" cy="917445"/>
          </a:xfrm>
          <a:custGeom>
            <a:avLst/>
            <a:gdLst>
              <a:gd name="T0" fmla="*/ 261 w 305"/>
              <a:gd name="T1" fmla="*/ 56 h 305"/>
              <a:gd name="T2" fmla="*/ 303 w 305"/>
              <a:gd name="T3" fmla="*/ 167 h 305"/>
              <a:gd name="T4" fmla="*/ 261 w 305"/>
              <a:gd name="T5" fmla="*/ 261 h 305"/>
              <a:gd name="T6" fmla="*/ 167 w 305"/>
              <a:gd name="T7" fmla="*/ 303 h 305"/>
              <a:gd name="T8" fmla="*/ 57 w 305"/>
              <a:gd name="T9" fmla="*/ 261 h 305"/>
              <a:gd name="T10" fmla="*/ 57 w 305"/>
              <a:gd name="T11" fmla="*/ 56 h 305"/>
              <a:gd name="T12" fmla="*/ 261 w 305"/>
              <a:gd name="T13" fmla="*/ 5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5" h="305">
                <a:moveTo>
                  <a:pt x="261" y="56"/>
                </a:moveTo>
                <a:cubicBezTo>
                  <a:pt x="291" y="87"/>
                  <a:pt x="305" y="127"/>
                  <a:pt x="303" y="167"/>
                </a:cubicBezTo>
                <a:cubicBezTo>
                  <a:pt x="301" y="201"/>
                  <a:pt x="287" y="235"/>
                  <a:pt x="261" y="261"/>
                </a:cubicBezTo>
                <a:cubicBezTo>
                  <a:pt x="235" y="287"/>
                  <a:pt x="201" y="301"/>
                  <a:pt x="167" y="303"/>
                </a:cubicBezTo>
                <a:cubicBezTo>
                  <a:pt x="127" y="305"/>
                  <a:pt x="87" y="291"/>
                  <a:pt x="57" y="261"/>
                </a:cubicBezTo>
                <a:cubicBezTo>
                  <a:pt x="0" y="204"/>
                  <a:pt x="0" y="113"/>
                  <a:pt x="57" y="56"/>
                </a:cubicBezTo>
                <a:cubicBezTo>
                  <a:pt x="113" y="0"/>
                  <a:pt x="205" y="0"/>
                  <a:pt x="261" y="56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5"/>
          <p:cNvSpPr>
            <a:spLocks/>
          </p:cNvSpPr>
          <p:nvPr/>
        </p:nvSpPr>
        <p:spPr bwMode="auto">
          <a:xfrm rot="16200000">
            <a:off x="5800870" y="5106702"/>
            <a:ext cx="2060380" cy="307289"/>
          </a:xfrm>
          <a:custGeom>
            <a:avLst/>
            <a:gdLst>
              <a:gd name="T0" fmla="*/ 683 w 683"/>
              <a:gd name="T1" fmla="*/ 42 h 102"/>
              <a:gd name="T2" fmla="*/ 128 w 683"/>
              <a:gd name="T3" fmla="*/ 42 h 102"/>
              <a:gd name="T4" fmla="*/ 94 w 683"/>
              <a:gd name="T5" fmla="*/ 23 h 102"/>
              <a:gd name="T6" fmla="*/ 50 w 683"/>
              <a:gd name="T7" fmla="*/ 1 h 102"/>
              <a:gd name="T8" fmla="*/ 1 w 683"/>
              <a:gd name="T9" fmla="*/ 49 h 102"/>
              <a:gd name="T10" fmla="*/ 52 w 683"/>
              <a:gd name="T11" fmla="*/ 102 h 102"/>
              <a:gd name="T12" fmla="*/ 93 w 683"/>
              <a:gd name="T13" fmla="*/ 81 h 102"/>
              <a:gd name="T14" fmla="*/ 128 w 683"/>
              <a:gd name="T15" fmla="*/ 62 h 102"/>
              <a:gd name="T16" fmla="*/ 683 w 683"/>
              <a:gd name="T17" fmla="*/ 62 h 102"/>
              <a:gd name="T18" fmla="*/ 683 w 683"/>
              <a:gd name="T19" fmla="*/ 42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83" h="102">
                <a:moveTo>
                  <a:pt x="683" y="42"/>
                </a:moveTo>
                <a:cubicBezTo>
                  <a:pt x="128" y="42"/>
                  <a:pt x="128" y="42"/>
                  <a:pt x="128" y="42"/>
                </a:cubicBezTo>
                <a:cubicBezTo>
                  <a:pt x="114" y="42"/>
                  <a:pt x="101" y="35"/>
                  <a:pt x="94" y="23"/>
                </a:cubicBezTo>
                <a:cubicBezTo>
                  <a:pt x="84" y="9"/>
                  <a:pt x="68" y="0"/>
                  <a:pt x="50" y="1"/>
                </a:cubicBezTo>
                <a:cubicBezTo>
                  <a:pt x="24" y="2"/>
                  <a:pt x="2" y="23"/>
                  <a:pt x="1" y="49"/>
                </a:cubicBezTo>
                <a:cubicBezTo>
                  <a:pt x="0" y="78"/>
                  <a:pt x="23" y="102"/>
                  <a:pt x="52" y="102"/>
                </a:cubicBezTo>
                <a:cubicBezTo>
                  <a:pt x="69" y="102"/>
                  <a:pt x="84" y="94"/>
                  <a:pt x="93" y="81"/>
                </a:cubicBezTo>
                <a:cubicBezTo>
                  <a:pt x="101" y="69"/>
                  <a:pt x="114" y="62"/>
                  <a:pt x="128" y="62"/>
                </a:cubicBezTo>
                <a:cubicBezTo>
                  <a:pt x="683" y="62"/>
                  <a:pt x="683" y="62"/>
                  <a:pt x="683" y="62"/>
                </a:cubicBezTo>
                <a:lnTo>
                  <a:pt x="683" y="42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16"/>
          <p:cNvSpPr>
            <a:spLocks/>
          </p:cNvSpPr>
          <p:nvPr/>
        </p:nvSpPr>
        <p:spPr bwMode="auto">
          <a:xfrm rot="16200000">
            <a:off x="6354652" y="3498411"/>
            <a:ext cx="919655" cy="919655"/>
          </a:xfrm>
          <a:custGeom>
            <a:avLst/>
            <a:gdLst>
              <a:gd name="T0" fmla="*/ 261 w 305"/>
              <a:gd name="T1" fmla="*/ 56 h 305"/>
              <a:gd name="T2" fmla="*/ 303 w 305"/>
              <a:gd name="T3" fmla="*/ 167 h 305"/>
              <a:gd name="T4" fmla="*/ 261 w 305"/>
              <a:gd name="T5" fmla="*/ 261 h 305"/>
              <a:gd name="T6" fmla="*/ 167 w 305"/>
              <a:gd name="T7" fmla="*/ 303 h 305"/>
              <a:gd name="T8" fmla="*/ 57 w 305"/>
              <a:gd name="T9" fmla="*/ 261 h 305"/>
              <a:gd name="T10" fmla="*/ 57 w 305"/>
              <a:gd name="T11" fmla="*/ 56 h 305"/>
              <a:gd name="T12" fmla="*/ 261 w 305"/>
              <a:gd name="T13" fmla="*/ 5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5" h="305">
                <a:moveTo>
                  <a:pt x="261" y="56"/>
                </a:moveTo>
                <a:cubicBezTo>
                  <a:pt x="291" y="87"/>
                  <a:pt x="305" y="127"/>
                  <a:pt x="303" y="167"/>
                </a:cubicBezTo>
                <a:cubicBezTo>
                  <a:pt x="301" y="201"/>
                  <a:pt x="287" y="235"/>
                  <a:pt x="261" y="261"/>
                </a:cubicBezTo>
                <a:cubicBezTo>
                  <a:pt x="235" y="287"/>
                  <a:pt x="201" y="301"/>
                  <a:pt x="167" y="303"/>
                </a:cubicBezTo>
                <a:cubicBezTo>
                  <a:pt x="127" y="305"/>
                  <a:pt x="87" y="291"/>
                  <a:pt x="57" y="261"/>
                </a:cubicBezTo>
                <a:cubicBezTo>
                  <a:pt x="0" y="204"/>
                  <a:pt x="0" y="113"/>
                  <a:pt x="57" y="56"/>
                </a:cubicBezTo>
                <a:cubicBezTo>
                  <a:pt x="113" y="0"/>
                  <a:pt x="205" y="0"/>
                  <a:pt x="261" y="56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18"/>
          <p:cNvSpPr>
            <a:spLocks/>
          </p:cNvSpPr>
          <p:nvPr/>
        </p:nvSpPr>
        <p:spPr bwMode="auto">
          <a:xfrm rot="16200000">
            <a:off x="7016760" y="2862832"/>
            <a:ext cx="2060380" cy="307289"/>
          </a:xfrm>
          <a:custGeom>
            <a:avLst/>
            <a:gdLst>
              <a:gd name="T0" fmla="*/ 0 w 683"/>
              <a:gd name="T1" fmla="*/ 61 h 102"/>
              <a:gd name="T2" fmla="*/ 555 w 683"/>
              <a:gd name="T3" fmla="*/ 61 h 102"/>
              <a:gd name="T4" fmla="*/ 589 w 683"/>
              <a:gd name="T5" fmla="*/ 79 h 102"/>
              <a:gd name="T6" fmla="*/ 633 w 683"/>
              <a:gd name="T7" fmla="*/ 101 h 102"/>
              <a:gd name="T8" fmla="*/ 682 w 683"/>
              <a:gd name="T9" fmla="*/ 53 h 102"/>
              <a:gd name="T10" fmla="*/ 631 w 683"/>
              <a:gd name="T11" fmla="*/ 0 h 102"/>
              <a:gd name="T12" fmla="*/ 590 w 683"/>
              <a:gd name="T13" fmla="*/ 22 h 102"/>
              <a:gd name="T14" fmla="*/ 555 w 683"/>
              <a:gd name="T15" fmla="*/ 41 h 102"/>
              <a:gd name="T16" fmla="*/ 0 w 683"/>
              <a:gd name="T17" fmla="*/ 41 h 102"/>
              <a:gd name="T18" fmla="*/ 0 w 683"/>
              <a:gd name="T19" fmla="*/ 61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83" h="102">
                <a:moveTo>
                  <a:pt x="0" y="61"/>
                </a:moveTo>
                <a:cubicBezTo>
                  <a:pt x="555" y="61"/>
                  <a:pt x="555" y="61"/>
                  <a:pt x="555" y="61"/>
                </a:cubicBezTo>
                <a:cubicBezTo>
                  <a:pt x="569" y="61"/>
                  <a:pt x="582" y="68"/>
                  <a:pt x="589" y="79"/>
                </a:cubicBezTo>
                <a:cubicBezTo>
                  <a:pt x="599" y="93"/>
                  <a:pt x="615" y="102"/>
                  <a:pt x="633" y="101"/>
                </a:cubicBezTo>
                <a:cubicBezTo>
                  <a:pt x="659" y="101"/>
                  <a:pt x="681" y="79"/>
                  <a:pt x="682" y="53"/>
                </a:cubicBezTo>
                <a:cubicBezTo>
                  <a:pt x="683" y="24"/>
                  <a:pt x="660" y="0"/>
                  <a:pt x="631" y="0"/>
                </a:cubicBezTo>
                <a:cubicBezTo>
                  <a:pt x="614" y="0"/>
                  <a:pt x="599" y="9"/>
                  <a:pt x="590" y="22"/>
                </a:cubicBezTo>
                <a:cubicBezTo>
                  <a:pt x="582" y="33"/>
                  <a:pt x="569" y="41"/>
                  <a:pt x="555" y="41"/>
                </a:cubicBezTo>
                <a:cubicBezTo>
                  <a:pt x="0" y="41"/>
                  <a:pt x="0" y="41"/>
                  <a:pt x="0" y="41"/>
                </a:cubicBezTo>
                <a:lnTo>
                  <a:pt x="0" y="6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9"/>
          <p:cNvSpPr>
            <a:spLocks/>
          </p:cNvSpPr>
          <p:nvPr/>
        </p:nvSpPr>
        <p:spPr bwMode="auto">
          <a:xfrm rot="16200000">
            <a:off x="7566120" y="3896339"/>
            <a:ext cx="919655" cy="919655"/>
          </a:xfrm>
          <a:custGeom>
            <a:avLst/>
            <a:gdLst>
              <a:gd name="T0" fmla="*/ 261 w 305"/>
              <a:gd name="T1" fmla="*/ 57 h 305"/>
              <a:gd name="T2" fmla="*/ 303 w 305"/>
              <a:gd name="T3" fmla="*/ 167 h 305"/>
              <a:gd name="T4" fmla="*/ 261 w 305"/>
              <a:gd name="T5" fmla="*/ 261 h 305"/>
              <a:gd name="T6" fmla="*/ 167 w 305"/>
              <a:gd name="T7" fmla="*/ 303 h 305"/>
              <a:gd name="T8" fmla="*/ 57 w 305"/>
              <a:gd name="T9" fmla="*/ 261 h 305"/>
              <a:gd name="T10" fmla="*/ 57 w 305"/>
              <a:gd name="T11" fmla="*/ 57 h 305"/>
              <a:gd name="T12" fmla="*/ 261 w 305"/>
              <a:gd name="T13" fmla="*/ 57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5" h="305">
                <a:moveTo>
                  <a:pt x="261" y="57"/>
                </a:moveTo>
                <a:cubicBezTo>
                  <a:pt x="291" y="87"/>
                  <a:pt x="305" y="127"/>
                  <a:pt x="303" y="167"/>
                </a:cubicBezTo>
                <a:cubicBezTo>
                  <a:pt x="301" y="201"/>
                  <a:pt x="287" y="235"/>
                  <a:pt x="261" y="261"/>
                </a:cubicBezTo>
                <a:cubicBezTo>
                  <a:pt x="235" y="287"/>
                  <a:pt x="201" y="301"/>
                  <a:pt x="167" y="303"/>
                </a:cubicBezTo>
                <a:cubicBezTo>
                  <a:pt x="127" y="305"/>
                  <a:pt x="87" y="291"/>
                  <a:pt x="57" y="261"/>
                </a:cubicBezTo>
                <a:cubicBezTo>
                  <a:pt x="0" y="205"/>
                  <a:pt x="0" y="113"/>
                  <a:pt x="57" y="57"/>
                </a:cubicBezTo>
                <a:cubicBezTo>
                  <a:pt x="113" y="0"/>
                  <a:pt x="205" y="0"/>
                  <a:pt x="261" y="5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21"/>
          <p:cNvSpPr>
            <a:spLocks/>
          </p:cNvSpPr>
          <p:nvPr/>
        </p:nvSpPr>
        <p:spPr bwMode="auto">
          <a:xfrm rot="16200000">
            <a:off x="8237071" y="5106702"/>
            <a:ext cx="2060380" cy="307289"/>
          </a:xfrm>
          <a:custGeom>
            <a:avLst/>
            <a:gdLst>
              <a:gd name="T0" fmla="*/ 683 w 683"/>
              <a:gd name="T1" fmla="*/ 41 h 102"/>
              <a:gd name="T2" fmla="*/ 128 w 683"/>
              <a:gd name="T3" fmla="*/ 41 h 102"/>
              <a:gd name="T4" fmla="*/ 94 w 683"/>
              <a:gd name="T5" fmla="*/ 23 h 102"/>
              <a:gd name="T6" fmla="*/ 50 w 683"/>
              <a:gd name="T7" fmla="*/ 1 h 102"/>
              <a:gd name="T8" fmla="*/ 1 w 683"/>
              <a:gd name="T9" fmla="*/ 49 h 102"/>
              <a:gd name="T10" fmla="*/ 52 w 683"/>
              <a:gd name="T11" fmla="*/ 102 h 102"/>
              <a:gd name="T12" fmla="*/ 93 w 683"/>
              <a:gd name="T13" fmla="*/ 80 h 102"/>
              <a:gd name="T14" fmla="*/ 128 w 683"/>
              <a:gd name="T15" fmla="*/ 61 h 102"/>
              <a:gd name="T16" fmla="*/ 683 w 683"/>
              <a:gd name="T17" fmla="*/ 61 h 102"/>
              <a:gd name="T18" fmla="*/ 683 w 683"/>
              <a:gd name="T19" fmla="*/ 41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83" h="102">
                <a:moveTo>
                  <a:pt x="683" y="41"/>
                </a:moveTo>
                <a:cubicBezTo>
                  <a:pt x="128" y="41"/>
                  <a:pt x="128" y="41"/>
                  <a:pt x="128" y="41"/>
                </a:cubicBezTo>
                <a:cubicBezTo>
                  <a:pt x="114" y="41"/>
                  <a:pt x="101" y="35"/>
                  <a:pt x="94" y="23"/>
                </a:cubicBezTo>
                <a:cubicBezTo>
                  <a:pt x="84" y="9"/>
                  <a:pt x="68" y="0"/>
                  <a:pt x="50" y="1"/>
                </a:cubicBezTo>
                <a:cubicBezTo>
                  <a:pt x="24" y="1"/>
                  <a:pt x="2" y="23"/>
                  <a:pt x="1" y="49"/>
                </a:cubicBezTo>
                <a:cubicBezTo>
                  <a:pt x="0" y="78"/>
                  <a:pt x="23" y="102"/>
                  <a:pt x="52" y="102"/>
                </a:cubicBezTo>
                <a:cubicBezTo>
                  <a:pt x="69" y="102"/>
                  <a:pt x="84" y="94"/>
                  <a:pt x="93" y="80"/>
                </a:cubicBezTo>
                <a:cubicBezTo>
                  <a:pt x="101" y="69"/>
                  <a:pt x="114" y="61"/>
                  <a:pt x="128" y="61"/>
                </a:cubicBezTo>
                <a:cubicBezTo>
                  <a:pt x="683" y="61"/>
                  <a:pt x="683" y="61"/>
                  <a:pt x="683" y="61"/>
                </a:cubicBezTo>
                <a:lnTo>
                  <a:pt x="683" y="4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22"/>
          <p:cNvSpPr>
            <a:spLocks/>
          </p:cNvSpPr>
          <p:nvPr/>
        </p:nvSpPr>
        <p:spPr bwMode="auto">
          <a:xfrm rot="16200000">
            <a:off x="8790853" y="3498411"/>
            <a:ext cx="919655" cy="919655"/>
          </a:xfrm>
          <a:custGeom>
            <a:avLst/>
            <a:gdLst>
              <a:gd name="T0" fmla="*/ 261 w 305"/>
              <a:gd name="T1" fmla="*/ 56 h 305"/>
              <a:gd name="T2" fmla="*/ 303 w 305"/>
              <a:gd name="T3" fmla="*/ 167 h 305"/>
              <a:gd name="T4" fmla="*/ 261 w 305"/>
              <a:gd name="T5" fmla="*/ 261 h 305"/>
              <a:gd name="T6" fmla="*/ 167 w 305"/>
              <a:gd name="T7" fmla="*/ 303 h 305"/>
              <a:gd name="T8" fmla="*/ 57 w 305"/>
              <a:gd name="T9" fmla="*/ 261 h 305"/>
              <a:gd name="T10" fmla="*/ 57 w 305"/>
              <a:gd name="T11" fmla="*/ 56 h 305"/>
              <a:gd name="T12" fmla="*/ 261 w 305"/>
              <a:gd name="T13" fmla="*/ 56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5" h="305">
                <a:moveTo>
                  <a:pt x="261" y="56"/>
                </a:moveTo>
                <a:cubicBezTo>
                  <a:pt x="291" y="87"/>
                  <a:pt x="305" y="127"/>
                  <a:pt x="303" y="167"/>
                </a:cubicBezTo>
                <a:cubicBezTo>
                  <a:pt x="301" y="201"/>
                  <a:pt x="287" y="235"/>
                  <a:pt x="261" y="261"/>
                </a:cubicBezTo>
                <a:cubicBezTo>
                  <a:pt x="235" y="287"/>
                  <a:pt x="201" y="301"/>
                  <a:pt x="167" y="303"/>
                </a:cubicBezTo>
                <a:cubicBezTo>
                  <a:pt x="127" y="305"/>
                  <a:pt x="87" y="291"/>
                  <a:pt x="57" y="261"/>
                </a:cubicBezTo>
                <a:cubicBezTo>
                  <a:pt x="0" y="204"/>
                  <a:pt x="0" y="113"/>
                  <a:pt x="57" y="56"/>
                </a:cubicBezTo>
                <a:cubicBezTo>
                  <a:pt x="113" y="0"/>
                  <a:pt x="205" y="0"/>
                  <a:pt x="261" y="5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2958219" y="4171005"/>
            <a:ext cx="417184" cy="370322"/>
            <a:chOff x="10947400" y="1933575"/>
            <a:chExt cx="579438" cy="514350"/>
          </a:xfrm>
          <a:solidFill>
            <a:schemeClr val="bg1"/>
          </a:solidFill>
        </p:grpSpPr>
        <p:sp>
          <p:nvSpPr>
            <p:cNvPr id="23" name="Freeform 22"/>
            <p:cNvSpPr>
              <a:spLocks noEditPoints="1"/>
            </p:cNvSpPr>
            <p:nvPr/>
          </p:nvSpPr>
          <p:spPr bwMode="auto">
            <a:xfrm>
              <a:off x="10947400" y="1933575"/>
              <a:ext cx="579438" cy="514350"/>
            </a:xfrm>
            <a:custGeom>
              <a:avLst/>
              <a:gdLst>
                <a:gd name="T0" fmla="*/ 1485 w 3650"/>
                <a:gd name="T1" fmla="*/ 2859 h 3244"/>
                <a:gd name="T2" fmla="*/ 1446 w 3650"/>
                <a:gd name="T3" fmla="*/ 2997 h 3244"/>
                <a:gd name="T4" fmla="*/ 2253 w 3650"/>
                <a:gd name="T5" fmla="*/ 3076 h 3244"/>
                <a:gd name="T6" fmla="*/ 2186 w 3650"/>
                <a:gd name="T7" fmla="*/ 2953 h 3244"/>
                <a:gd name="T8" fmla="*/ 2161 w 3650"/>
                <a:gd name="T9" fmla="*/ 2810 h 3244"/>
                <a:gd name="T10" fmla="*/ 168 w 3650"/>
                <a:gd name="T11" fmla="*/ 1989 h 3244"/>
                <a:gd name="T12" fmla="*/ 178 w 3650"/>
                <a:gd name="T13" fmla="*/ 2460 h 3244"/>
                <a:gd name="T14" fmla="*/ 220 w 3650"/>
                <a:gd name="T15" fmla="*/ 2483 h 3244"/>
                <a:gd name="T16" fmla="*/ 3461 w 3650"/>
                <a:gd name="T17" fmla="*/ 2472 h 3244"/>
                <a:gd name="T18" fmla="*/ 3482 w 3650"/>
                <a:gd name="T19" fmla="*/ 2430 h 3244"/>
                <a:gd name="T20" fmla="*/ 220 w 3650"/>
                <a:gd name="T21" fmla="*/ 167 h 3244"/>
                <a:gd name="T22" fmla="*/ 178 w 3650"/>
                <a:gd name="T23" fmla="*/ 188 h 3244"/>
                <a:gd name="T24" fmla="*/ 168 w 3650"/>
                <a:gd name="T25" fmla="*/ 1820 h 3244"/>
                <a:gd name="T26" fmla="*/ 3479 w 3650"/>
                <a:gd name="T27" fmla="*/ 203 h 3244"/>
                <a:gd name="T28" fmla="*/ 3446 w 3650"/>
                <a:gd name="T29" fmla="*/ 169 h 3244"/>
                <a:gd name="T30" fmla="*/ 220 w 3650"/>
                <a:gd name="T31" fmla="*/ 0 h 3244"/>
                <a:gd name="T32" fmla="*/ 3500 w 3650"/>
                <a:gd name="T33" fmla="*/ 11 h 3244"/>
                <a:gd name="T34" fmla="*/ 3586 w 3650"/>
                <a:gd name="T35" fmla="*/ 64 h 3244"/>
                <a:gd name="T36" fmla="*/ 3639 w 3650"/>
                <a:gd name="T37" fmla="*/ 150 h 3244"/>
                <a:gd name="T38" fmla="*/ 3650 w 3650"/>
                <a:gd name="T39" fmla="*/ 2430 h 3244"/>
                <a:gd name="T40" fmla="*/ 3626 w 3650"/>
                <a:gd name="T41" fmla="*/ 2531 h 3244"/>
                <a:gd name="T42" fmla="*/ 3559 w 3650"/>
                <a:gd name="T43" fmla="*/ 2607 h 3244"/>
                <a:gd name="T44" fmla="*/ 3465 w 3650"/>
                <a:gd name="T45" fmla="*/ 2647 h 3244"/>
                <a:gd name="T46" fmla="*/ 2330 w 3650"/>
                <a:gd name="T47" fmla="*/ 2810 h 3244"/>
                <a:gd name="T48" fmla="*/ 2359 w 3650"/>
                <a:gd name="T49" fmla="*/ 2932 h 3244"/>
                <a:gd name="T50" fmla="*/ 2439 w 3650"/>
                <a:gd name="T51" fmla="*/ 3024 h 3244"/>
                <a:gd name="T52" fmla="*/ 2553 w 3650"/>
                <a:gd name="T53" fmla="*/ 3072 h 3244"/>
                <a:gd name="T54" fmla="*/ 2861 w 3650"/>
                <a:gd name="T55" fmla="*/ 3078 h 3244"/>
                <a:gd name="T56" fmla="*/ 2911 w 3650"/>
                <a:gd name="T57" fmla="*/ 3117 h 3244"/>
                <a:gd name="T58" fmla="*/ 2920 w 3650"/>
                <a:gd name="T59" fmla="*/ 3182 h 3244"/>
                <a:gd name="T60" fmla="*/ 2881 w 3650"/>
                <a:gd name="T61" fmla="*/ 3232 h 3244"/>
                <a:gd name="T62" fmla="*/ 811 w 3650"/>
                <a:gd name="T63" fmla="*/ 3244 h 3244"/>
                <a:gd name="T64" fmla="*/ 752 w 3650"/>
                <a:gd name="T65" fmla="*/ 3219 h 3244"/>
                <a:gd name="T66" fmla="*/ 727 w 3650"/>
                <a:gd name="T67" fmla="*/ 3160 h 3244"/>
                <a:gd name="T68" fmla="*/ 752 w 3650"/>
                <a:gd name="T69" fmla="*/ 3101 h 3244"/>
                <a:gd name="T70" fmla="*/ 811 w 3650"/>
                <a:gd name="T71" fmla="*/ 3076 h 3244"/>
                <a:gd name="T72" fmla="*/ 1138 w 3650"/>
                <a:gd name="T73" fmla="*/ 3062 h 3244"/>
                <a:gd name="T74" fmla="*/ 1242 w 3650"/>
                <a:gd name="T75" fmla="*/ 2998 h 3244"/>
                <a:gd name="T76" fmla="*/ 1306 w 3650"/>
                <a:gd name="T77" fmla="*/ 2894 h 3244"/>
                <a:gd name="T78" fmla="*/ 1320 w 3650"/>
                <a:gd name="T79" fmla="*/ 2650 h 3244"/>
                <a:gd name="T80" fmla="*/ 150 w 3650"/>
                <a:gd name="T81" fmla="*/ 2638 h 3244"/>
                <a:gd name="T82" fmla="*/ 64 w 3650"/>
                <a:gd name="T83" fmla="*/ 2585 h 3244"/>
                <a:gd name="T84" fmla="*/ 11 w 3650"/>
                <a:gd name="T85" fmla="*/ 2499 h 3244"/>
                <a:gd name="T86" fmla="*/ 0 w 3650"/>
                <a:gd name="T87" fmla="*/ 219 h 3244"/>
                <a:gd name="T88" fmla="*/ 24 w 3650"/>
                <a:gd name="T89" fmla="*/ 119 h 3244"/>
                <a:gd name="T90" fmla="*/ 91 w 3650"/>
                <a:gd name="T91" fmla="*/ 41 h 3244"/>
                <a:gd name="T92" fmla="*/ 185 w 3650"/>
                <a:gd name="T93" fmla="*/ 3 h 32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650" h="3244">
                  <a:moveTo>
                    <a:pt x="1489" y="2650"/>
                  </a:moveTo>
                  <a:lnTo>
                    <a:pt x="1489" y="2810"/>
                  </a:lnTo>
                  <a:lnTo>
                    <a:pt x="1485" y="2859"/>
                  </a:lnTo>
                  <a:lnTo>
                    <a:pt x="1478" y="2907"/>
                  </a:lnTo>
                  <a:lnTo>
                    <a:pt x="1464" y="2953"/>
                  </a:lnTo>
                  <a:lnTo>
                    <a:pt x="1446" y="2997"/>
                  </a:lnTo>
                  <a:lnTo>
                    <a:pt x="1424" y="3038"/>
                  </a:lnTo>
                  <a:lnTo>
                    <a:pt x="1397" y="3076"/>
                  </a:lnTo>
                  <a:lnTo>
                    <a:pt x="2253" y="3076"/>
                  </a:lnTo>
                  <a:lnTo>
                    <a:pt x="2227" y="3038"/>
                  </a:lnTo>
                  <a:lnTo>
                    <a:pt x="2204" y="2997"/>
                  </a:lnTo>
                  <a:lnTo>
                    <a:pt x="2186" y="2953"/>
                  </a:lnTo>
                  <a:lnTo>
                    <a:pt x="2172" y="2907"/>
                  </a:lnTo>
                  <a:lnTo>
                    <a:pt x="2165" y="2859"/>
                  </a:lnTo>
                  <a:lnTo>
                    <a:pt x="2161" y="2810"/>
                  </a:lnTo>
                  <a:lnTo>
                    <a:pt x="2161" y="2650"/>
                  </a:lnTo>
                  <a:lnTo>
                    <a:pt x="1489" y="2650"/>
                  </a:lnTo>
                  <a:close/>
                  <a:moveTo>
                    <a:pt x="168" y="1989"/>
                  </a:moveTo>
                  <a:lnTo>
                    <a:pt x="168" y="2430"/>
                  </a:lnTo>
                  <a:lnTo>
                    <a:pt x="171" y="2446"/>
                  </a:lnTo>
                  <a:lnTo>
                    <a:pt x="178" y="2460"/>
                  </a:lnTo>
                  <a:lnTo>
                    <a:pt x="189" y="2472"/>
                  </a:lnTo>
                  <a:lnTo>
                    <a:pt x="204" y="2479"/>
                  </a:lnTo>
                  <a:lnTo>
                    <a:pt x="220" y="2483"/>
                  </a:lnTo>
                  <a:lnTo>
                    <a:pt x="3430" y="2483"/>
                  </a:lnTo>
                  <a:lnTo>
                    <a:pt x="3446" y="2479"/>
                  </a:lnTo>
                  <a:lnTo>
                    <a:pt x="3461" y="2472"/>
                  </a:lnTo>
                  <a:lnTo>
                    <a:pt x="3472" y="2460"/>
                  </a:lnTo>
                  <a:lnTo>
                    <a:pt x="3479" y="2446"/>
                  </a:lnTo>
                  <a:lnTo>
                    <a:pt x="3482" y="2430"/>
                  </a:lnTo>
                  <a:lnTo>
                    <a:pt x="3482" y="1989"/>
                  </a:lnTo>
                  <a:lnTo>
                    <a:pt x="168" y="1989"/>
                  </a:lnTo>
                  <a:close/>
                  <a:moveTo>
                    <a:pt x="220" y="167"/>
                  </a:moveTo>
                  <a:lnTo>
                    <a:pt x="204" y="169"/>
                  </a:lnTo>
                  <a:lnTo>
                    <a:pt x="189" y="177"/>
                  </a:lnTo>
                  <a:lnTo>
                    <a:pt x="178" y="188"/>
                  </a:lnTo>
                  <a:lnTo>
                    <a:pt x="171" y="203"/>
                  </a:lnTo>
                  <a:lnTo>
                    <a:pt x="168" y="219"/>
                  </a:lnTo>
                  <a:lnTo>
                    <a:pt x="168" y="1820"/>
                  </a:lnTo>
                  <a:lnTo>
                    <a:pt x="3482" y="1820"/>
                  </a:lnTo>
                  <a:lnTo>
                    <a:pt x="3482" y="219"/>
                  </a:lnTo>
                  <a:lnTo>
                    <a:pt x="3479" y="203"/>
                  </a:lnTo>
                  <a:lnTo>
                    <a:pt x="3472" y="188"/>
                  </a:lnTo>
                  <a:lnTo>
                    <a:pt x="3461" y="177"/>
                  </a:lnTo>
                  <a:lnTo>
                    <a:pt x="3446" y="169"/>
                  </a:lnTo>
                  <a:lnTo>
                    <a:pt x="3430" y="167"/>
                  </a:lnTo>
                  <a:lnTo>
                    <a:pt x="220" y="167"/>
                  </a:lnTo>
                  <a:close/>
                  <a:moveTo>
                    <a:pt x="220" y="0"/>
                  </a:moveTo>
                  <a:lnTo>
                    <a:pt x="3430" y="0"/>
                  </a:lnTo>
                  <a:lnTo>
                    <a:pt x="3465" y="3"/>
                  </a:lnTo>
                  <a:lnTo>
                    <a:pt x="3500" y="11"/>
                  </a:lnTo>
                  <a:lnTo>
                    <a:pt x="3531" y="24"/>
                  </a:lnTo>
                  <a:lnTo>
                    <a:pt x="3559" y="41"/>
                  </a:lnTo>
                  <a:lnTo>
                    <a:pt x="3586" y="64"/>
                  </a:lnTo>
                  <a:lnTo>
                    <a:pt x="3608" y="90"/>
                  </a:lnTo>
                  <a:lnTo>
                    <a:pt x="3626" y="119"/>
                  </a:lnTo>
                  <a:lnTo>
                    <a:pt x="3639" y="150"/>
                  </a:lnTo>
                  <a:lnTo>
                    <a:pt x="3647" y="184"/>
                  </a:lnTo>
                  <a:lnTo>
                    <a:pt x="3650" y="219"/>
                  </a:lnTo>
                  <a:lnTo>
                    <a:pt x="3650" y="2430"/>
                  </a:lnTo>
                  <a:lnTo>
                    <a:pt x="3647" y="2466"/>
                  </a:lnTo>
                  <a:lnTo>
                    <a:pt x="3639" y="2499"/>
                  </a:lnTo>
                  <a:lnTo>
                    <a:pt x="3626" y="2531"/>
                  </a:lnTo>
                  <a:lnTo>
                    <a:pt x="3608" y="2560"/>
                  </a:lnTo>
                  <a:lnTo>
                    <a:pt x="3586" y="2585"/>
                  </a:lnTo>
                  <a:lnTo>
                    <a:pt x="3559" y="2607"/>
                  </a:lnTo>
                  <a:lnTo>
                    <a:pt x="3531" y="2625"/>
                  </a:lnTo>
                  <a:lnTo>
                    <a:pt x="3500" y="2638"/>
                  </a:lnTo>
                  <a:lnTo>
                    <a:pt x="3465" y="2647"/>
                  </a:lnTo>
                  <a:lnTo>
                    <a:pt x="3430" y="2650"/>
                  </a:lnTo>
                  <a:lnTo>
                    <a:pt x="2330" y="2650"/>
                  </a:lnTo>
                  <a:lnTo>
                    <a:pt x="2330" y="2810"/>
                  </a:lnTo>
                  <a:lnTo>
                    <a:pt x="2334" y="2853"/>
                  </a:lnTo>
                  <a:lnTo>
                    <a:pt x="2344" y="2894"/>
                  </a:lnTo>
                  <a:lnTo>
                    <a:pt x="2359" y="2932"/>
                  </a:lnTo>
                  <a:lnTo>
                    <a:pt x="2381" y="2967"/>
                  </a:lnTo>
                  <a:lnTo>
                    <a:pt x="2408" y="2998"/>
                  </a:lnTo>
                  <a:lnTo>
                    <a:pt x="2439" y="3024"/>
                  </a:lnTo>
                  <a:lnTo>
                    <a:pt x="2474" y="3046"/>
                  </a:lnTo>
                  <a:lnTo>
                    <a:pt x="2512" y="3062"/>
                  </a:lnTo>
                  <a:lnTo>
                    <a:pt x="2553" y="3072"/>
                  </a:lnTo>
                  <a:lnTo>
                    <a:pt x="2597" y="3076"/>
                  </a:lnTo>
                  <a:lnTo>
                    <a:pt x="2839" y="3076"/>
                  </a:lnTo>
                  <a:lnTo>
                    <a:pt x="2861" y="3078"/>
                  </a:lnTo>
                  <a:lnTo>
                    <a:pt x="2881" y="3087"/>
                  </a:lnTo>
                  <a:lnTo>
                    <a:pt x="2898" y="3101"/>
                  </a:lnTo>
                  <a:lnTo>
                    <a:pt x="2911" y="3117"/>
                  </a:lnTo>
                  <a:lnTo>
                    <a:pt x="2920" y="3137"/>
                  </a:lnTo>
                  <a:lnTo>
                    <a:pt x="2923" y="3160"/>
                  </a:lnTo>
                  <a:lnTo>
                    <a:pt x="2920" y="3182"/>
                  </a:lnTo>
                  <a:lnTo>
                    <a:pt x="2911" y="3202"/>
                  </a:lnTo>
                  <a:lnTo>
                    <a:pt x="2898" y="3219"/>
                  </a:lnTo>
                  <a:lnTo>
                    <a:pt x="2881" y="3232"/>
                  </a:lnTo>
                  <a:lnTo>
                    <a:pt x="2861" y="3241"/>
                  </a:lnTo>
                  <a:lnTo>
                    <a:pt x="2839" y="3244"/>
                  </a:lnTo>
                  <a:lnTo>
                    <a:pt x="811" y="3244"/>
                  </a:lnTo>
                  <a:lnTo>
                    <a:pt x="789" y="3241"/>
                  </a:lnTo>
                  <a:lnTo>
                    <a:pt x="769" y="3232"/>
                  </a:lnTo>
                  <a:lnTo>
                    <a:pt x="752" y="3219"/>
                  </a:lnTo>
                  <a:lnTo>
                    <a:pt x="739" y="3202"/>
                  </a:lnTo>
                  <a:lnTo>
                    <a:pt x="730" y="3182"/>
                  </a:lnTo>
                  <a:lnTo>
                    <a:pt x="727" y="3160"/>
                  </a:lnTo>
                  <a:lnTo>
                    <a:pt x="730" y="3137"/>
                  </a:lnTo>
                  <a:lnTo>
                    <a:pt x="739" y="3117"/>
                  </a:lnTo>
                  <a:lnTo>
                    <a:pt x="752" y="3101"/>
                  </a:lnTo>
                  <a:lnTo>
                    <a:pt x="769" y="3087"/>
                  </a:lnTo>
                  <a:lnTo>
                    <a:pt x="789" y="3078"/>
                  </a:lnTo>
                  <a:lnTo>
                    <a:pt x="811" y="3076"/>
                  </a:lnTo>
                  <a:lnTo>
                    <a:pt x="1053" y="3076"/>
                  </a:lnTo>
                  <a:lnTo>
                    <a:pt x="1097" y="3072"/>
                  </a:lnTo>
                  <a:lnTo>
                    <a:pt x="1138" y="3062"/>
                  </a:lnTo>
                  <a:lnTo>
                    <a:pt x="1176" y="3046"/>
                  </a:lnTo>
                  <a:lnTo>
                    <a:pt x="1211" y="3024"/>
                  </a:lnTo>
                  <a:lnTo>
                    <a:pt x="1242" y="2998"/>
                  </a:lnTo>
                  <a:lnTo>
                    <a:pt x="1269" y="2967"/>
                  </a:lnTo>
                  <a:lnTo>
                    <a:pt x="1291" y="2932"/>
                  </a:lnTo>
                  <a:lnTo>
                    <a:pt x="1306" y="2894"/>
                  </a:lnTo>
                  <a:lnTo>
                    <a:pt x="1316" y="2853"/>
                  </a:lnTo>
                  <a:lnTo>
                    <a:pt x="1320" y="2810"/>
                  </a:lnTo>
                  <a:lnTo>
                    <a:pt x="1320" y="2650"/>
                  </a:lnTo>
                  <a:lnTo>
                    <a:pt x="220" y="2650"/>
                  </a:lnTo>
                  <a:lnTo>
                    <a:pt x="185" y="2647"/>
                  </a:lnTo>
                  <a:lnTo>
                    <a:pt x="150" y="2638"/>
                  </a:lnTo>
                  <a:lnTo>
                    <a:pt x="119" y="2625"/>
                  </a:lnTo>
                  <a:lnTo>
                    <a:pt x="91" y="2607"/>
                  </a:lnTo>
                  <a:lnTo>
                    <a:pt x="64" y="2585"/>
                  </a:lnTo>
                  <a:lnTo>
                    <a:pt x="42" y="2560"/>
                  </a:lnTo>
                  <a:lnTo>
                    <a:pt x="24" y="2531"/>
                  </a:lnTo>
                  <a:lnTo>
                    <a:pt x="11" y="2499"/>
                  </a:lnTo>
                  <a:lnTo>
                    <a:pt x="3" y="2466"/>
                  </a:lnTo>
                  <a:lnTo>
                    <a:pt x="0" y="2430"/>
                  </a:lnTo>
                  <a:lnTo>
                    <a:pt x="0" y="219"/>
                  </a:lnTo>
                  <a:lnTo>
                    <a:pt x="3" y="184"/>
                  </a:lnTo>
                  <a:lnTo>
                    <a:pt x="11" y="150"/>
                  </a:lnTo>
                  <a:lnTo>
                    <a:pt x="24" y="119"/>
                  </a:lnTo>
                  <a:lnTo>
                    <a:pt x="42" y="90"/>
                  </a:lnTo>
                  <a:lnTo>
                    <a:pt x="64" y="64"/>
                  </a:lnTo>
                  <a:lnTo>
                    <a:pt x="91" y="41"/>
                  </a:lnTo>
                  <a:lnTo>
                    <a:pt x="119" y="24"/>
                  </a:lnTo>
                  <a:lnTo>
                    <a:pt x="150" y="11"/>
                  </a:lnTo>
                  <a:lnTo>
                    <a:pt x="185" y="3"/>
                  </a:lnTo>
                  <a:lnTo>
                    <a:pt x="2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4"/>
            <p:cNvSpPr>
              <a:spLocks/>
            </p:cNvSpPr>
            <p:nvPr/>
          </p:nvSpPr>
          <p:spPr bwMode="auto">
            <a:xfrm>
              <a:off x="11222038" y="2273300"/>
              <a:ext cx="30163" cy="28575"/>
            </a:xfrm>
            <a:custGeom>
              <a:avLst/>
              <a:gdLst>
                <a:gd name="T0" fmla="*/ 91 w 182"/>
                <a:gd name="T1" fmla="*/ 0 h 181"/>
                <a:gd name="T2" fmla="*/ 115 w 182"/>
                <a:gd name="T3" fmla="*/ 3 h 181"/>
                <a:gd name="T4" fmla="*/ 136 w 182"/>
                <a:gd name="T5" fmla="*/ 12 h 181"/>
                <a:gd name="T6" fmla="*/ 155 w 182"/>
                <a:gd name="T7" fmla="*/ 26 h 181"/>
                <a:gd name="T8" fmla="*/ 170 w 182"/>
                <a:gd name="T9" fmla="*/ 45 h 181"/>
                <a:gd name="T10" fmla="*/ 178 w 182"/>
                <a:gd name="T11" fmla="*/ 66 h 181"/>
                <a:gd name="T12" fmla="*/ 182 w 182"/>
                <a:gd name="T13" fmla="*/ 90 h 181"/>
                <a:gd name="T14" fmla="*/ 178 w 182"/>
                <a:gd name="T15" fmla="*/ 115 h 181"/>
                <a:gd name="T16" fmla="*/ 170 w 182"/>
                <a:gd name="T17" fmla="*/ 137 h 181"/>
                <a:gd name="T18" fmla="*/ 155 w 182"/>
                <a:gd name="T19" fmla="*/ 154 h 181"/>
                <a:gd name="T20" fmla="*/ 136 w 182"/>
                <a:gd name="T21" fmla="*/ 169 h 181"/>
                <a:gd name="T22" fmla="*/ 115 w 182"/>
                <a:gd name="T23" fmla="*/ 178 h 181"/>
                <a:gd name="T24" fmla="*/ 91 w 182"/>
                <a:gd name="T25" fmla="*/ 181 h 181"/>
                <a:gd name="T26" fmla="*/ 67 w 182"/>
                <a:gd name="T27" fmla="*/ 178 h 181"/>
                <a:gd name="T28" fmla="*/ 46 w 182"/>
                <a:gd name="T29" fmla="*/ 169 h 181"/>
                <a:gd name="T30" fmla="*/ 27 w 182"/>
                <a:gd name="T31" fmla="*/ 154 h 181"/>
                <a:gd name="T32" fmla="*/ 12 w 182"/>
                <a:gd name="T33" fmla="*/ 137 h 181"/>
                <a:gd name="T34" fmla="*/ 4 w 182"/>
                <a:gd name="T35" fmla="*/ 115 h 181"/>
                <a:gd name="T36" fmla="*/ 0 w 182"/>
                <a:gd name="T37" fmla="*/ 90 h 181"/>
                <a:gd name="T38" fmla="*/ 4 w 182"/>
                <a:gd name="T39" fmla="*/ 66 h 181"/>
                <a:gd name="T40" fmla="*/ 12 w 182"/>
                <a:gd name="T41" fmla="*/ 45 h 181"/>
                <a:gd name="T42" fmla="*/ 27 w 182"/>
                <a:gd name="T43" fmla="*/ 26 h 181"/>
                <a:gd name="T44" fmla="*/ 46 w 182"/>
                <a:gd name="T45" fmla="*/ 12 h 181"/>
                <a:gd name="T46" fmla="*/ 67 w 182"/>
                <a:gd name="T47" fmla="*/ 3 h 181"/>
                <a:gd name="T48" fmla="*/ 91 w 182"/>
                <a:gd name="T49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2" h="181">
                  <a:moveTo>
                    <a:pt x="91" y="0"/>
                  </a:moveTo>
                  <a:lnTo>
                    <a:pt x="115" y="3"/>
                  </a:lnTo>
                  <a:lnTo>
                    <a:pt x="136" y="12"/>
                  </a:lnTo>
                  <a:lnTo>
                    <a:pt x="155" y="26"/>
                  </a:lnTo>
                  <a:lnTo>
                    <a:pt x="170" y="45"/>
                  </a:lnTo>
                  <a:lnTo>
                    <a:pt x="178" y="66"/>
                  </a:lnTo>
                  <a:lnTo>
                    <a:pt x="182" y="90"/>
                  </a:lnTo>
                  <a:lnTo>
                    <a:pt x="178" y="115"/>
                  </a:lnTo>
                  <a:lnTo>
                    <a:pt x="170" y="137"/>
                  </a:lnTo>
                  <a:lnTo>
                    <a:pt x="155" y="154"/>
                  </a:lnTo>
                  <a:lnTo>
                    <a:pt x="136" y="169"/>
                  </a:lnTo>
                  <a:lnTo>
                    <a:pt x="115" y="178"/>
                  </a:lnTo>
                  <a:lnTo>
                    <a:pt x="91" y="181"/>
                  </a:lnTo>
                  <a:lnTo>
                    <a:pt x="67" y="178"/>
                  </a:lnTo>
                  <a:lnTo>
                    <a:pt x="46" y="169"/>
                  </a:lnTo>
                  <a:lnTo>
                    <a:pt x="27" y="154"/>
                  </a:lnTo>
                  <a:lnTo>
                    <a:pt x="12" y="137"/>
                  </a:lnTo>
                  <a:lnTo>
                    <a:pt x="4" y="115"/>
                  </a:lnTo>
                  <a:lnTo>
                    <a:pt x="0" y="90"/>
                  </a:lnTo>
                  <a:lnTo>
                    <a:pt x="4" y="66"/>
                  </a:lnTo>
                  <a:lnTo>
                    <a:pt x="12" y="45"/>
                  </a:lnTo>
                  <a:lnTo>
                    <a:pt x="27" y="26"/>
                  </a:lnTo>
                  <a:lnTo>
                    <a:pt x="46" y="12"/>
                  </a:lnTo>
                  <a:lnTo>
                    <a:pt x="67" y="3"/>
                  </a:lnTo>
                  <a:lnTo>
                    <a:pt x="9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8"/>
            <p:cNvSpPr>
              <a:spLocks/>
            </p:cNvSpPr>
            <p:nvPr/>
          </p:nvSpPr>
          <p:spPr bwMode="auto">
            <a:xfrm>
              <a:off x="11142663" y="2020888"/>
              <a:ext cx="120650" cy="120650"/>
            </a:xfrm>
            <a:custGeom>
              <a:avLst/>
              <a:gdLst>
                <a:gd name="T0" fmla="*/ 669 w 762"/>
                <a:gd name="T1" fmla="*/ 0 h 761"/>
                <a:gd name="T2" fmla="*/ 688 w 762"/>
                <a:gd name="T3" fmla="*/ 0 h 761"/>
                <a:gd name="T4" fmla="*/ 706 w 762"/>
                <a:gd name="T5" fmla="*/ 4 h 761"/>
                <a:gd name="T6" fmla="*/ 723 w 762"/>
                <a:gd name="T7" fmla="*/ 12 h 761"/>
                <a:gd name="T8" fmla="*/ 738 w 762"/>
                <a:gd name="T9" fmla="*/ 24 h 761"/>
                <a:gd name="T10" fmla="*/ 750 w 762"/>
                <a:gd name="T11" fmla="*/ 39 h 761"/>
                <a:gd name="T12" fmla="*/ 759 w 762"/>
                <a:gd name="T13" fmla="*/ 56 h 761"/>
                <a:gd name="T14" fmla="*/ 762 w 762"/>
                <a:gd name="T15" fmla="*/ 73 h 761"/>
                <a:gd name="T16" fmla="*/ 762 w 762"/>
                <a:gd name="T17" fmla="*/ 92 h 761"/>
                <a:gd name="T18" fmla="*/ 759 w 762"/>
                <a:gd name="T19" fmla="*/ 110 h 761"/>
                <a:gd name="T20" fmla="*/ 750 w 762"/>
                <a:gd name="T21" fmla="*/ 128 h 761"/>
                <a:gd name="T22" fmla="*/ 738 w 762"/>
                <a:gd name="T23" fmla="*/ 143 h 761"/>
                <a:gd name="T24" fmla="*/ 144 w 762"/>
                <a:gd name="T25" fmla="*/ 736 h 761"/>
                <a:gd name="T26" fmla="*/ 131 w 762"/>
                <a:gd name="T27" fmla="*/ 747 h 761"/>
                <a:gd name="T28" fmla="*/ 116 w 762"/>
                <a:gd name="T29" fmla="*/ 754 h 761"/>
                <a:gd name="T30" fmla="*/ 101 w 762"/>
                <a:gd name="T31" fmla="*/ 759 h 761"/>
                <a:gd name="T32" fmla="*/ 84 w 762"/>
                <a:gd name="T33" fmla="*/ 761 h 761"/>
                <a:gd name="T34" fmla="*/ 68 w 762"/>
                <a:gd name="T35" fmla="*/ 759 h 761"/>
                <a:gd name="T36" fmla="*/ 52 w 762"/>
                <a:gd name="T37" fmla="*/ 754 h 761"/>
                <a:gd name="T38" fmla="*/ 38 w 762"/>
                <a:gd name="T39" fmla="*/ 747 h 761"/>
                <a:gd name="T40" fmla="*/ 24 w 762"/>
                <a:gd name="T41" fmla="*/ 736 h 761"/>
                <a:gd name="T42" fmla="*/ 12 w 762"/>
                <a:gd name="T43" fmla="*/ 720 h 761"/>
                <a:gd name="T44" fmla="*/ 4 w 762"/>
                <a:gd name="T45" fmla="*/ 704 h 761"/>
                <a:gd name="T46" fmla="*/ 0 w 762"/>
                <a:gd name="T47" fmla="*/ 686 h 761"/>
                <a:gd name="T48" fmla="*/ 0 w 762"/>
                <a:gd name="T49" fmla="*/ 667 h 761"/>
                <a:gd name="T50" fmla="*/ 4 w 762"/>
                <a:gd name="T51" fmla="*/ 650 h 761"/>
                <a:gd name="T52" fmla="*/ 12 w 762"/>
                <a:gd name="T53" fmla="*/ 632 h 761"/>
                <a:gd name="T54" fmla="*/ 24 w 762"/>
                <a:gd name="T55" fmla="*/ 618 h 761"/>
                <a:gd name="T56" fmla="*/ 619 w 762"/>
                <a:gd name="T57" fmla="*/ 24 h 761"/>
                <a:gd name="T58" fmla="*/ 635 w 762"/>
                <a:gd name="T59" fmla="*/ 12 h 761"/>
                <a:gd name="T60" fmla="*/ 652 w 762"/>
                <a:gd name="T61" fmla="*/ 4 h 761"/>
                <a:gd name="T62" fmla="*/ 669 w 762"/>
                <a:gd name="T63" fmla="*/ 0 h 7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62" h="761">
                  <a:moveTo>
                    <a:pt x="669" y="0"/>
                  </a:moveTo>
                  <a:lnTo>
                    <a:pt x="688" y="0"/>
                  </a:lnTo>
                  <a:lnTo>
                    <a:pt x="706" y="4"/>
                  </a:lnTo>
                  <a:lnTo>
                    <a:pt x="723" y="12"/>
                  </a:lnTo>
                  <a:lnTo>
                    <a:pt x="738" y="24"/>
                  </a:lnTo>
                  <a:lnTo>
                    <a:pt x="750" y="39"/>
                  </a:lnTo>
                  <a:lnTo>
                    <a:pt x="759" y="56"/>
                  </a:lnTo>
                  <a:lnTo>
                    <a:pt x="762" y="73"/>
                  </a:lnTo>
                  <a:lnTo>
                    <a:pt x="762" y="92"/>
                  </a:lnTo>
                  <a:lnTo>
                    <a:pt x="759" y="110"/>
                  </a:lnTo>
                  <a:lnTo>
                    <a:pt x="750" y="128"/>
                  </a:lnTo>
                  <a:lnTo>
                    <a:pt x="738" y="143"/>
                  </a:lnTo>
                  <a:lnTo>
                    <a:pt x="144" y="736"/>
                  </a:lnTo>
                  <a:lnTo>
                    <a:pt x="131" y="747"/>
                  </a:lnTo>
                  <a:lnTo>
                    <a:pt x="116" y="754"/>
                  </a:lnTo>
                  <a:lnTo>
                    <a:pt x="101" y="759"/>
                  </a:lnTo>
                  <a:lnTo>
                    <a:pt x="84" y="761"/>
                  </a:lnTo>
                  <a:lnTo>
                    <a:pt x="68" y="759"/>
                  </a:lnTo>
                  <a:lnTo>
                    <a:pt x="52" y="754"/>
                  </a:lnTo>
                  <a:lnTo>
                    <a:pt x="38" y="747"/>
                  </a:lnTo>
                  <a:lnTo>
                    <a:pt x="24" y="736"/>
                  </a:lnTo>
                  <a:lnTo>
                    <a:pt x="12" y="720"/>
                  </a:lnTo>
                  <a:lnTo>
                    <a:pt x="4" y="704"/>
                  </a:lnTo>
                  <a:lnTo>
                    <a:pt x="0" y="686"/>
                  </a:lnTo>
                  <a:lnTo>
                    <a:pt x="0" y="667"/>
                  </a:lnTo>
                  <a:lnTo>
                    <a:pt x="4" y="650"/>
                  </a:lnTo>
                  <a:lnTo>
                    <a:pt x="12" y="632"/>
                  </a:lnTo>
                  <a:lnTo>
                    <a:pt x="24" y="618"/>
                  </a:lnTo>
                  <a:lnTo>
                    <a:pt x="619" y="24"/>
                  </a:lnTo>
                  <a:lnTo>
                    <a:pt x="635" y="12"/>
                  </a:lnTo>
                  <a:lnTo>
                    <a:pt x="652" y="4"/>
                  </a:lnTo>
                  <a:lnTo>
                    <a:pt x="6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9"/>
            <p:cNvSpPr>
              <a:spLocks/>
            </p:cNvSpPr>
            <p:nvPr/>
          </p:nvSpPr>
          <p:spPr bwMode="auto">
            <a:xfrm>
              <a:off x="11255375" y="2074863"/>
              <a:ext cx="65088" cy="65087"/>
            </a:xfrm>
            <a:custGeom>
              <a:avLst/>
              <a:gdLst>
                <a:gd name="T0" fmla="*/ 311 w 404"/>
                <a:gd name="T1" fmla="*/ 0 h 404"/>
                <a:gd name="T2" fmla="*/ 330 w 404"/>
                <a:gd name="T3" fmla="*/ 0 h 404"/>
                <a:gd name="T4" fmla="*/ 348 w 404"/>
                <a:gd name="T5" fmla="*/ 3 h 404"/>
                <a:gd name="T6" fmla="*/ 364 w 404"/>
                <a:gd name="T7" fmla="*/ 12 h 404"/>
                <a:gd name="T8" fmla="*/ 380 w 404"/>
                <a:gd name="T9" fmla="*/ 24 h 404"/>
                <a:gd name="T10" fmla="*/ 392 w 404"/>
                <a:gd name="T11" fmla="*/ 38 h 404"/>
                <a:gd name="T12" fmla="*/ 400 w 404"/>
                <a:gd name="T13" fmla="*/ 56 h 404"/>
                <a:gd name="T14" fmla="*/ 404 w 404"/>
                <a:gd name="T15" fmla="*/ 74 h 404"/>
                <a:gd name="T16" fmla="*/ 404 w 404"/>
                <a:gd name="T17" fmla="*/ 93 h 404"/>
                <a:gd name="T18" fmla="*/ 400 w 404"/>
                <a:gd name="T19" fmla="*/ 110 h 404"/>
                <a:gd name="T20" fmla="*/ 392 w 404"/>
                <a:gd name="T21" fmla="*/ 127 h 404"/>
                <a:gd name="T22" fmla="*/ 380 w 404"/>
                <a:gd name="T23" fmla="*/ 142 h 404"/>
                <a:gd name="T24" fmla="*/ 143 w 404"/>
                <a:gd name="T25" fmla="*/ 378 h 404"/>
                <a:gd name="T26" fmla="*/ 130 w 404"/>
                <a:gd name="T27" fmla="*/ 389 h 404"/>
                <a:gd name="T28" fmla="*/ 115 w 404"/>
                <a:gd name="T29" fmla="*/ 397 h 404"/>
                <a:gd name="T30" fmla="*/ 100 w 404"/>
                <a:gd name="T31" fmla="*/ 402 h 404"/>
                <a:gd name="T32" fmla="*/ 83 w 404"/>
                <a:gd name="T33" fmla="*/ 404 h 404"/>
                <a:gd name="T34" fmla="*/ 68 w 404"/>
                <a:gd name="T35" fmla="*/ 402 h 404"/>
                <a:gd name="T36" fmla="*/ 52 w 404"/>
                <a:gd name="T37" fmla="*/ 397 h 404"/>
                <a:gd name="T38" fmla="*/ 37 w 404"/>
                <a:gd name="T39" fmla="*/ 389 h 404"/>
                <a:gd name="T40" fmla="*/ 23 w 404"/>
                <a:gd name="T41" fmla="*/ 378 h 404"/>
                <a:gd name="T42" fmla="*/ 11 w 404"/>
                <a:gd name="T43" fmla="*/ 364 h 404"/>
                <a:gd name="T44" fmla="*/ 4 w 404"/>
                <a:gd name="T45" fmla="*/ 346 h 404"/>
                <a:gd name="T46" fmla="*/ 0 w 404"/>
                <a:gd name="T47" fmla="*/ 329 h 404"/>
                <a:gd name="T48" fmla="*/ 0 w 404"/>
                <a:gd name="T49" fmla="*/ 310 h 404"/>
                <a:gd name="T50" fmla="*/ 4 w 404"/>
                <a:gd name="T51" fmla="*/ 292 h 404"/>
                <a:gd name="T52" fmla="*/ 11 w 404"/>
                <a:gd name="T53" fmla="*/ 275 h 404"/>
                <a:gd name="T54" fmla="*/ 23 w 404"/>
                <a:gd name="T55" fmla="*/ 260 h 404"/>
                <a:gd name="T56" fmla="*/ 261 w 404"/>
                <a:gd name="T57" fmla="*/ 24 h 404"/>
                <a:gd name="T58" fmla="*/ 276 w 404"/>
                <a:gd name="T59" fmla="*/ 12 h 404"/>
                <a:gd name="T60" fmla="*/ 293 w 404"/>
                <a:gd name="T61" fmla="*/ 3 h 404"/>
                <a:gd name="T62" fmla="*/ 311 w 404"/>
                <a:gd name="T63" fmla="*/ 0 h 4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4" h="404">
                  <a:moveTo>
                    <a:pt x="311" y="0"/>
                  </a:moveTo>
                  <a:lnTo>
                    <a:pt x="330" y="0"/>
                  </a:lnTo>
                  <a:lnTo>
                    <a:pt x="348" y="3"/>
                  </a:lnTo>
                  <a:lnTo>
                    <a:pt x="364" y="12"/>
                  </a:lnTo>
                  <a:lnTo>
                    <a:pt x="380" y="24"/>
                  </a:lnTo>
                  <a:lnTo>
                    <a:pt x="392" y="38"/>
                  </a:lnTo>
                  <a:lnTo>
                    <a:pt x="400" y="56"/>
                  </a:lnTo>
                  <a:lnTo>
                    <a:pt x="404" y="74"/>
                  </a:lnTo>
                  <a:lnTo>
                    <a:pt x="404" y="93"/>
                  </a:lnTo>
                  <a:lnTo>
                    <a:pt x="400" y="110"/>
                  </a:lnTo>
                  <a:lnTo>
                    <a:pt x="392" y="127"/>
                  </a:lnTo>
                  <a:lnTo>
                    <a:pt x="380" y="142"/>
                  </a:lnTo>
                  <a:lnTo>
                    <a:pt x="143" y="378"/>
                  </a:lnTo>
                  <a:lnTo>
                    <a:pt x="130" y="389"/>
                  </a:lnTo>
                  <a:lnTo>
                    <a:pt x="115" y="397"/>
                  </a:lnTo>
                  <a:lnTo>
                    <a:pt x="100" y="402"/>
                  </a:lnTo>
                  <a:lnTo>
                    <a:pt x="83" y="404"/>
                  </a:lnTo>
                  <a:lnTo>
                    <a:pt x="68" y="402"/>
                  </a:lnTo>
                  <a:lnTo>
                    <a:pt x="52" y="397"/>
                  </a:lnTo>
                  <a:lnTo>
                    <a:pt x="37" y="389"/>
                  </a:lnTo>
                  <a:lnTo>
                    <a:pt x="23" y="378"/>
                  </a:lnTo>
                  <a:lnTo>
                    <a:pt x="11" y="364"/>
                  </a:lnTo>
                  <a:lnTo>
                    <a:pt x="4" y="346"/>
                  </a:lnTo>
                  <a:lnTo>
                    <a:pt x="0" y="329"/>
                  </a:lnTo>
                  <a:lnTo>
                    <a:pt x="0" y="310"/>
                  </a:lnTo>
                  <a:lnTo>
                    <a:pt x="4" y="292"/>
                  </a:lnTo>
                  <a:lnTo>
                    <a:pt x="11" y="275"/>
                  </a:lnTo>
                  <a:lnTo>
                    <a:pt x="23" y="260"/>
                  </a:lnTo>
                  <a:lnTo>
                    <a:pt x="261" y="24"/>
                  </a:lnTo>
                  <a:lnTo>
                    <a:pt x="276" y="12"/>
                  </a:lnTo>
                  <a:lnTo>
                    <a:pt x="293" y="3"/>
                  </a:lnTo>
                  <a:lnTo>
                    <a:pt x="3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4234000" y="3749646"/>
            <a:ext cx="304032" cy="417184"/>
            <a:chOff x="7283450" y="1900238"/>
            <a:chExt cx="422275" cy="579437"/>
          </a:xfrm>
          <a:solidFill>
            <a:schemeClr val="bg1"/>
          </a:solidFill>
        </p:grpSpPr>
        <p:sp>
          <p:nvSpPr>
            <p:cNvPr id="29" name="Freeform 32"/>
            <p:cNvSpPr>
              <a:spLocks noEditPoints="1"/>
            </p:cNvSpPr>
            <p:nvPr/>
          </p:nvSpPr>
          <p:spPr bwMode="auto">
            <a:xfrm>
              <a:off x="7437438" y="2212975"/>
              <a:ext cx="114300" cy="190500"/>
            </a:xfrm>
            <a:custGeom>
              <a:avLst/>
              <a:gdLst>
                <a:gd name="T0" fmla="*/ 330 w 727"/>
                <a:gd name="T1" fmla="*/ 179 h 1201"/>
                <a:gd name="T2" fmla="*/ 269 w 727"/>
                <a:gd name="T3" fmla="*/ 201 h 1201"/>
                <a:gd name="T4" fmla="*/ 220 w 727"/>
                <a:gd name="T5" fmla="*/ 242 h 1201"/>
                <a:gd name="T6" fmla="*/ 188 w 727"/>
                <a:gd name="T7" fmla="*/ 298 h 1201"/>
                <a:gd name="T8" fmla="*/ 176 w 727"/>
                <a:gd name="T9" fmla="*/ 363 h 1201"/>
                <a:gd name="T10" fmla="*/ 186 w 727"/>
                <a:gd name="T11" fmla="*/ 423 h 1201"/>
                <a:gd name="T12" fmla="*/ 215 w 727"/>
                <a:gd name="T13" fmla="*/ 476 h 1201"/>
                <a:gd name="T14" fmla="*/ 255 w 727"/>
                <a:gd name="T15" fmla="*/ 520 h 1201"/>
                <a:gd name="T16" fmla="*/ 280 w 727"/>
                <a:gd name="T17" fmla="*/ 569 h 1201"/>
                <a:gd name="T18" fmla="*/ 290 w 727"/>
                <a:gd name="T19" fmla="*/ 624 h 1201"/>
                <a:gd name="T20" fmla="*/ 292 w 727"/>
                <a:gd name="T21" fmla="*/ 972 h 1201"/>
                <a:gd name="T22" fmla="*/ 311 w 727"/>
                <a:gd name="T23" fmla="*/ 1004 h 1201"/>
                <a:gd name="T24" fmla="*/ 344 w 727"/>
                <a:gd name="T25" fmla="*/ 1023 h 1201"/>
                <a:gd name="T26" fmla="*/ 383 w 727"/>
                <a:gd name="T27" fmla="*/ 1023 h 1201"/>
                <a:gd name="T28" fmla="*/ 415 w 727"/>
                <a:gd name="T29" fmla="*/ 1004 h 1201"/>
                <a:gd name="T30" fmla="*/ 435 w 727"/>
                <a:gd name="T31" fmla="*/ 972 h 1201"/>
                <a:gd name="T32" fmla="*/ 438 w 727"/>
                <a:gd name="T33" fmla="*/ 624 h 1201"/>
                <a:gd name="T34" fmla="*/ 447 w 727"/>
                <a:gd name="T35" fmla="*/ 569 h 1201"/>
                <a:gd name="T36" fmla="*/ 473 w 727"/>
                <a:gd name="T37" fmla="*/ 520 h 1201"/>
                <a:gd name="T38" fmla="*/ 513 w 727"/>
                <a:gd name="T39" fmla="*/ 476 h 1201"/>
                <a:gd name="T40" fmla="*/ 541 w 727"/>
                <a:gd name="T41" fmla="*/ 423 h 1201"/>
                <a:gd name="T42" fmla="*/ 551 w 727"/>
                <a:gd name="T43" fmla="*/ 363 h 1201"/>
                <a:gd name="T44" fmla="*/ 540 w 727"/>
                <a:gd name="T45" fmla="*/ 298 h 1201"/>
                <a:gd name="T46" fmla="*/ 506 w 727"/>
                <a:gd name="T47" fmla="*/ 242 h 1201"/>
                <a:gd name="T48" fmla="*/ 458 w 727"/>
                <a:gd name="T49" fmla="*/ 201 h 1201"/>
                <a:gd name="T50" fmla="*/ 398 w 727"/>
                <a:gd name="T51" fmla="*/ 179 h 1201"/>
                <a:gd name="T52" fmla="*/ 363 w 727"/>
                <a:gd name="T53" fmla="*/ 0 h 1201"/>
                <a:gd name="T54" fmla="*/ 460 w 727"/>
                <a:gd name="T55" fmla="*/ 13 h 1201"/>
                <a:gd name="T56" fmla="*/ 546 w 727"/>
                <a:gd name="T57" fmla="*/ 50 h 1201"/>
                <a:gd name="T58" fmla="*/ 621 w 727"/>
                <a:gd name="T59" fmla="*/ 106 h 1201"/>
                <a:gd name="T60" fmla="*/ 677 w 727"/>
                <a:gd name="T61" fmla="*/ 180 h 1201"/>
                <a:gd name="T62" fmla="*/ 714 w 727"/>
                <a:gd name="T63" fmla="*/ 267 h 1201"/>
                <a:gd name="T64" fmla="*/ 727 w 727"/>
                <a:gd name="T65" fmla="*/ 363 h 1201"/>
                <a:gd name="T66" fmla="*/ 717 w 727"/>
                <a:gd name="T67" fmla="*/ 446 h 1201"/>
                <a:gd name="T68" fmla="*/ 688 w 727"/>
                <a:gd name="T69" fmla="*/ 524 h 1201"/>
                <a:gd name="T70" fmla="*/ 643 w 727"/>
                <a:gd name="T71" fmla="*/ 595 h 1201"/>
                <a:gd name="T72" fmla="*/ 614 w 727"/>
                <a:gd name="T73" fmla="*/ 952 h 1201"/>
                <a:gd name="T74" fmla="*/ 601 w 727"/>
                <a:gd name="T75" fmla="*/ 1031 h 1201"/>
                <a:gd name="T76" fmla="*/ 565 w 727"/>
                <a:gd name="T77" fmla="*/ 1100 h 1201"/>
                <a:gd name="T78" fmla="*/ 511 w 727"/>
                <a:gd name="T79" fmla="*/ 1154 h 1201"/>
                <a:gd name="T80" fmla="*/ 442 w 727"/>
                <a:gd name="T81" fmla="*/ 1189 h 1201"/>
                <a:gd name="T82" fmla="*/ 363 w 727"/>
                <a:gd name="T83" fmla="*/ 1201 h 1201"/>
                <a:gd name="T84" fmla="*/ 285 w 727"/>
                <a:gd name="T85" fmla="*/ 1189 h 1201"/>
                <a:gd name="T86" fmla="*/ 216 w 727"/>
                <a:gd name="T87" fmla="*/ 1154 h 1201"/>
                <a:gd name="T88" fmla="*/ 162 w 727"/>
                <a:gd name="T89" fmla="*/ 1100 h 1201"/>
                <a:gd name="T90" fmla="*/ 127 w 727"/>
                <a:gd name="T91" fmla="*/ 1031 h 1201"/>
                <a:gd name="T92" fmla="*/ 114 w 727"/>
                <a:gd name="T93" fmla="*/ 952 h 1201"/>
                <a:gd name="T94" fmla="*/ 85 w 727"/>
                <a:gd name="T95" fmla="*/ 595 h 1201"/>
                <a:gd name="T96" fmla="*/ 39 w 727"/>
                <a:gd name="T97" fmla="*/ 524 h 1201"/>
                <a:gd name="T98" fmla="*/ 10 w 727"/>
                <a:gd name="T99" fmla="*/ 446 h 1201"/>
                <a:gd name="T100" fmla="*/ 0 w 727"/>
                <a:gd name="T101" fmla="*/ 363 h 1201"/>
                <a:gd name="T102" fmla="*/ 14 w 727"/>
                <a:gd name="T103" fmla="*/ 267 h 1201"/>
                <a:gd name="T104" fmla="*/ 50 w 727"/>
                <a:gd name="T105" fmla="*/ 180 h 1201"/>
                <a:gd name="T106" fmla="*/ 107 w 727"/>
                <a:gd name="T107" fmla="*/ 106 h 1201"/>
                <a:gd name="T108" fmla="*/ 180 w 727"/>
                <a:gd name="T109" fmla="*/ 50 h 1201"/>
                <a:gd name="T110" fmla="*/ 267 w 727"/>
                <a:gd name="T111" fmla="*/ 13 h 1201"/>
                <a:gd name="T112" fmla="*/ 363 w 727"/>
                <a:gd name="T113" fmla="*/ 0 h 1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27" h="1201">
                  <a:moveTo>
                    <a:pt x="363" y="176"/>
                  </a:moveTo>
                  <a:lnTo>
                    <a:pt x="330" y="179"/>
                  </a:lnTo>
                  <a:lnTo>
                    <a:pt x="298" y="187"/>
                  </a:lnTo>
                  <a:lnTo>
                    <a:pt x="269" y="201"/>
                  </a:lnTo>
                  <a:lnTo>
                    <a:pt x="243" y="220"/>
                  </a:lnTo>
                  <a:lnTo>
                    <a:pt x="220" y="242"/>
                  </a:lnTo>
                  <a:lnTo>
                    <a:pt x="202" y="269"/>
                  </a:lnTo>
                  <a:lnTo>
                    <a:pt x="188" y="298"/>
                  </a:lnTo>
                  <a:lnTo>
                    <a:pt x="179" y="329"/>
                  </a:lnTo>
                  <a:lnTo>
                    <a:pt x="176" y="363"/>
                  </a:lnTo>
                  <a:lnTo>
                    <a:pt x="179" y="393"/>
                  </a:lnTo>
                  <a:lnTo>
                    <a:pt x="186" y="423"/>
                  </a:lnTo>
                  <a:lnTo>
                    <a:pt x="198" y="450"/>
                  </a:lnTo>
                  <a:lnTo>
                    <a:pt x="215" y="476"/>
                  </a:lnTo>
                  <a:lnTo>
                    <a:pt x="235" y="499"/>
                  </a:lnTo>
                  <a:lnTo>
                    <a:pt x="255" y="520"/>
                  </a:lnTo>
                  <a:lnTo>
                    <a:pt x="269" y="543"/>
                  </a:lnTo>
                  <a:lnTo>
                    <a:pt x="280" y="569"/>
                  </a:lnTo>
                  <a:lnTo>
                    <a:pt x="288" y="595"/>
                  </a:lnTo>
                  <a:lnTo>
                    <a:pt x="290" y="624"/>
                  </a:lnTo>
                  <a:lnTo>
                    <a:pt x="290" y="952"/>
                  </a:lnTo>
                  <a:lnTo>
                    <a:pt x="292" y="972"/>
                  </a:lnTo>
                  <a:lnTo>
                    <a:pt x="300" y="990"/>
                  </a:lnTo>
                  <a:lnTo>
                    <a:pt x="311" y="1004"/>
                  </a:lnTo>
                  <a:lnTo>
                    <a:pt x="327" y="1017"/>
                  </a:lnTo>
                  <a:lnTo>
                    <a:pt x="344" y="1023"/>
                  </a:lnTo>
                  <a:lnTo>
                    <a:pt x="363" y="1027"/>
                  </a:lnTo>
                  <a:lnTo>
                    <a:pt x="383" y="1023"/>
                  </a:lnTo>
                  <a:lnTo>
                    <a:pt x="401" y="1017"/>
                  </a:lnTo>
                  <a:lnTo>
                    <a:pt x="415" y="1004"/>
                  </a:lnTo>
                  <a:lnTo>
                    <a:pt x="428" y="990"/>
                  </a:lnTo>
                  <a:lnTo>
                    <a:pt x="435" y="972"/>
                  </a:lnTo>
                  <a:lnTo>
                    <a:pt x="438" y="952"/>
                  </a:lnTo>
                  <a:lnTo>
                    <a:pt x="438" y="624"/>
                  </a:lnTo>
                  <a:lnTo>
                    <a:pt x="440" y="595"/>
                  </a:lnTo>
                  <a:lnTo>
                    <a:pt x="447" y="569"/>
                  </a:lnTo>
                  <a:lnTo>
                    <a:pt x="458" y="543"/>
                  </a:lnTo>
                  <a:lnTo>
                    <a:pt x="473" y="520"/>
                  </a:lnTo>
                  <a:lnTo>
                    <a:pt x="492" y="499"/>
                  </a:lnTo>
                  <a:lnTo>
                    <a:pt x="513" y="476"/>
                  </a:lnTo>
                  <a:lnTo>
                    <a:pt x="530" y="450"/>
                  </a:lnTo>
                  <a:lnTo>
                    <a:pt x="541" y="423"/>
                  </a:lnTo>
                  <a:lnTo>
                    <a:pt x="549" y="393"/>
                  </a:lnTo>
                  <a:lnTo>
                    <a:pt x="551" y="363"/>
                  </a:lnTo>
                  <a:lnTo>
                    <a:pt x="548" y="329"/>
                  </a:lnTo>
                  <a:lnTo>
                    <a:pt x="540" y="298"/>
                  </a:lnTo>
                  <a:lnTo>
                    <a:pt x="525" y="269"/>
                  </a:lnTo>
                  <a:lnTo>
                    <a:pt x="506" y="242"/>
                  </a:lnTo>
                  <a:lnTo>
                    <a:pt x="484" y="220"/>
                  </a:lnTo>
                  <a:lnTo>
                    <a:pt x="458" y="201"/>
                  </a:lnTo>
                  <a:lnTo>
                    <a:pt x="429" y="187"/>
                  </a:lnTo>
                  <a:lnTo>
                    <a:pt x="398" y="179"/>
                  </a:lnTo>
                  <a:lnTo>
                    <a:pt x="363" y="176"/>
                  </a:lnTo>
                  <a:close/>
                  <a:moveTo>
                    <a:pt x="363" y="0"/>
                  </a:moveTo>
                  <a:lnTo>
                    <a:pt x="413" y="3"/>
                  </a:lnTo>
                  <a:lnTo>
                    <a:pt x="460" y="13"/>
                  </a:lnTo>
                  <a:lnTo>
                    <a:pt x="505" y="29"/>
                  </a:lnTo>
                  <a:lnTo>
                    <a:pt x="546" y="50"/>
                  </a:lnTo>
                  <a:lnTo>
                    <a:pt x="585" y="76"/>
                  </a:lnTo>
                  <a:lnTo>
                    <a:pt x="621" y="106"/>
                  </a:lnTo>
                  <a:lnTo>
                    <a:pt x="651" y="142"/>
                  </a:lnTo>
                  <a:lnTo>
                    <a:pt x="677" y="180"/>
                  </a:lnTo>
                  <a:lnTo>
                    <a:pt x="698" y="221"/>
                  </a:lnTo>
                  <a:lnTo>
                    <a:pt x="714" y="267"/>
                  </a:lnTo>
                  <a:lnTo>
                    <a:pt x="724" y="313"/>
                  </a:lnTo>
                  <a:lnTo>
                    <a:pt x="727" y="363"/>
                  </a:lnTo>
                  <a:lnTo>
                    <a:pt x="725" y="405"/>
                  </a:lnTo>
                  <a:lnTo>
                    <a:pt x="717" y="446"/>
                  </a:lnTo>
                  <a:lnTo>
                    <a:pt x="705" y="487"/>
                  </a:lnTo>
                  <a:lnTo>
                    <a:pt x="688" y="524"/>
                  </a:lnTo>
                  <a:lnTo>
                    <a:pt x="667" y="561"/>
                  </a:lnTo>
                  <a:lnTo>
                    <a:pt x="643" y="595"/>
                  </a:lnTo>
                  <a:lnTo>
                    <a:pt x="614" y="626"/>
                  </a:lnTo>
                  <a:lnTo>
                    <a:pt x="614" y="952"/>
                  </a:lnTo>
                  <a:lnTo>
                    <a:pt x="611" y="993"/>
                  </a:lnTo>
                  <a:lnTo>
                    <a:pt x="601" y="1031"/>
                  </a:lnTo>
                  <a:lnTo>
                    <a:pt x="585" y="1067"/>
                  </a:lnTo>
                  <a:lnTo>
                    <a:pt x="565" y="1100"/>
                  </a:lnTo>
                  <a:lnTo>
                    <a:pt x="541" y="1128"/>
                  </a:lnTo>
                  <a:lnTo>
                    <a:pt x="511" y="1154"/>
                  </a:lnTo>
                  <a:lnTo>
                    <a:pt x="479" y="1174"/>
                  </a:lnTo>
                  <a:lnTo>
                    <a:pt x="442" y="1189"/>
                  </a:lnTo>
                  <a:lnTo>
                    <a:pt x="404" y="1199"/>
                  </a:lnTo>
                  <a:lnTo>
                    <a:pt x="363" y="1201"/>
                  </a:lnTo>
                  <a:lnTo>
                    <a:pt x="323" y="1199"/>
                  </a:lnTo>
                  <a:lnTo>
                    <a:pt x="285" y="1189"/>
                  </a:lnTo>
                  <a:lnTo>
                    <a:pt x="249" y="1174"/>
                  </a:lnTo>
                  <a:lnTo>
                    <a:pt x="216" y="1154"/>
                  </a:lnTo>
                  <a:lnTo>
                    <a:pt x="187" y="1128"/>
                  </a:lnTo>
                  <a:lnTo>
                    <a:pt x="162" y="1100"/>
                  </a:lnTo>
                  <a:lnTo>
                    <a:pt x="141" y="1067"/>
                  </a:lnTo>
                  <a:lnTo>
                    <a:pt x="127" y="1031"/>
                  </a:lnTo>
                  <a:lnTo>
                    <a:pt x="117" y="993"/>
                  </a:lnTo>
                  <a:lnTo>
                    <a:pt x="114" y="952"/>
                  </a:lnTo>
                  <a:lnTo>
                    <a:pt x="114" y="626"/>
                  </a:lnTo>
                  <a:lnTo>
                    <a:pt x="85" y="595"/>
                  </a:lnTo>
                  <a:lnTo>
                    <a:pt x="59" y="561"/>
                  </a:lnTo>
                  <a:lnTo>
                    <a:pt x="39" y="524"/>
                  </a:lnTo>
                  <a:lnTo>
                    <a:pt x="23" y="487"/>
                  </a:lnTo>
                  <a:lnTo>
                    <a:pt x="10" y="446"/>
                  </a:lnTo>
                  <a:lnTo>
                    <a:pt x="3" y="405"/>
                  </a:lnTo>
                  <a:lnTo>
                    <a:pt x="0" y="363"/>
                  </a:lnTo>
                  <a:lnTo>
                    <a:pt x="4" y="313"/>
                  </a:lnTo>
                  <a:lnTo>
                    <a:pt x="14" y="267"/>
                  </a:lnTo>
                  <a:lnTo>
                    <a:pt x="29" y="221"/>
                  </a:lnTo>
                  <a:lnTo>
                    <a:pt x="50" y="180"/>
                  </a:lnTo>
                  <a:lnTo>
                    <a:pt x="76" y="142"/>
                  </a:lnTo>
                  <a:lnTo>
                    <a:pt x="107" y="106"/>
                  </a:lnTo>
                  <a:lnTo>
                    <a:pt x="141" y="76"/>
                  </a:lnTo>
                  <a:lnTo>
                    <a:pt x="180" y="50"/>
                  </a:lnTo>
                  <a:lnTo>
                    <a:pt x="222" y="29"/>
                  </a:lnTo>
                  <a:lnTo>
                    <a:pt x="267" y="13"/>
                  </a:lnTo>
                  <a:lnTo>
                    <a:pt x="315" y="3"/>
                  </a:lnTo>
                  <a:lnTo>
                    <a:pt x="3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33"/>
            <p:cNvSpPr>
              <a:spLocks noEditPoints="1"/>
            </p:cNvSpPr>
            <p:nvPr/>
          </p:nvSpPr>
          <p:spPr bwMode="auto">
            <a:xfrm>
              <a:off x="7283450" y="1900238"/>
              <a:ext cx="422275" cy="579437"/>
            </a:xfrm>
            <a:custGeom>
              <a:avLst/>
              <a:gdLst>
                <a:gd name="T0" fmla="*/ 220 w 2659"/>
                <a:gd name="T1" fmla="*/ 1683 h 3650"/>
                <a:gd name="T2" fmla="*/ 180 w 2659"/>
                <a:gd name="T3" fmla="*/ 1737 h 3650"/>
                <a:gd name="T4" fmla="*/ 180 w 2659"/>
                <a:gd name="T5" fmla="*/ 3410 h 3650"/>
                <a:gd name="T6" fmla="*/ 220 w 2659"/>
                <a:gd name="T7" fmla="*/ 3463 h 3650"/>
                <a:gd name="T8" fmla="*/ 2396 w 2659"/>
                <a:gd name="T9" fmla="*/ 3474 h 3650"/>
                <a:gd name="T10" fmla="*/ 2458 w 2659"/>
                <a:gd name="T11" fmla="*/ 3449 h 3650"/>
                <a:gd name="T12" fmla="*/ 2483 w 2659"/>
                <a:gd name="T13" fmla="*/ 3387 h 3650"/>
                <a:gd name="T14" fmla="*/ 2471 w 2659"/>
                <a:gd name="T15" fmla="*/ 1716 h 3650"/>
                <a:gd name="T16" fmla="*/ 2419 w 2659"/>
                <a:gd name="T17" fmla="*/ 1675 h 3650"/>
                <a:gd name="T18" fmla="*/ 1329 w 2659"/>
                <a:gd name="T19" fmla="*/ 176 h 3650"/>
                <a:gd name="T20" fmla="*/ 1144 w 2659"/>
                <a:gd name="T21" fmla="*/ 204 h 3650"/>
                <a:gd name="T22" fmla="*/ 980 w 2659"/>
                <a:gd name="T23" fmla="*/ 282 h 3650"/>
                <a:gd name="T24" fmla="*/ 847 w 2659"/>
                <a:gd name="T25" fmla="*/ 403 h 3650"/>
                <a:gd name="T26" fmla="*/ 753 w 2659"/>
                <a:gd name="T27" fmla="*/ 556 h 3650"/>
                <a:gd name="T28" fmla="*/ 707 w 2659"/>
                <a:gd name="T29" fmla="*/ 736 h 3650"/>
                <a:gd name="T30" fmla="*/ 1955 w 2659"/>
                <a:gd name="T31" fmla="*/ 1497 h 3650"/>
                <a:gd name="T32" fmla="*/ 1943 w 2659"/>
                <a:gd name="T33" fmla="*/ 674 h 3650"/>
                <a:gd name="T34" fmla="*/ 1880 w 2659"/>
                <a:gd name="T35" fmla="*/ 502 h 3650"/>
                <a:gd name="T36" fmla="*/ 1772 w 2659"/>
                <a:gd name="T37" fmla="*/ 358 h 3650"/>
                <a:gd name="T38" fmla="*/ 1628 w 2659"/>
                <a:gd name="T39" fmla="*/ 251 h 3650"/>
                <a:gd name="T40" fmla="*/ 1456 w 2659"/>
                <a:gd name="T41" fmla="*/ 188 h 3650"/>
                <a:gd name="T42" fmla="*/ 1329 w 2659"/>
                <a:gd name="T43" fmla="*/ 0 h 3650"/>
                <a:gd name="T44" fmla="*/ 1542 w 2659"/>
                <a:gd name="T45" fmla="*/ 29 h 3650"/>
                <a:gd name="T46" fmla="*/ 1734 w 2659"/>
                <a:gd name="T47" fmla="*/ 110 h 3650"/>
                <a:gd name="T48" fmla="*/ 1896 w 2659"/>
                <a:gd name="T49" fmla="*/ 234 h 3650"/>
                <a:gd name="T50" fmla="*/ 2022 w 2659"/>
                <a:gd name="T51" fmla="*/ 396 h 3650"/>
                <a:gd name="T52" fmla="*/ 2103 w 2659"/>
                <a:gd name="T53" fmla="*/ 587 h 3650"/>
                <a:gd name="T54" fmla="*/ 2132 w 2659"/>
                <a:gd name="T55" fmla="*/ 799 h 3650"/>
                <a:gd name="T56" fmla="*/ 2438 w 2659"/>
                <a:gd name="T57" fmla="*/ 1500 h 3650"/>
                <a:gd name="T58" fmla="*/ 2551 w 2659"/>
                <a:gd name="T59" fmla="*/ 1547 h 3650"/>
                <a:gd name="T60" fmla="*/ 2630 w 2659"/>
                <a:gd name="T61" fmla="*/ 1638 h 3650"/>
                <a:gd name="T62" fmla="*/ 2659 w 2659"/>
                <a:gd name="T63" fmla="*/ 1760 h 3650"/>
                <a:gd name="T64" fmla="*/ 2645 w 2659"/>
                <a:gd name="T65" fmla="*/ 3470 h 3650"/>
                <a:gd name="T66" fmla="*/ 2582 w 2659"/>
                <a:gd name="T67" fmla="*/ 3573 h 3650"/>
                <a:gd name="T68" fmla="*/ 2479 w 2659"/>
                <a:gd name="T69" fmla="*/ 3637 h 3650"/>
                <a:gd name="T70" fmla="*/ 264 w 2659"/>
                <a:gd name="T71" fmla="*/ 3650 h 3650"/>
                <a:gd name="T72" fmla="*/ 143 w 2659"/>
                <a:gd name="T73" fmla="*/ 3620 h 3650"/>
                <a:gd name="T74" fmla="*/ 51 w 2659"/>
                <a:gd name="T75" fmla="*/ 3543 h 3650"/>
                <a:gd name="T76" fmla="*/ 3 w 2659"/>
                <a:gd name="T77" fmla="*/ 3430 h 3650"/>
                <a:gd name="T78" fmla="*/ 3 w 2659"/>
                <a:gd name="T79" fmla="*/ 1717 h 3650"/>
                <a:gd name="T80" fmla="*/ 51 w 2659"/>
                <a:gd name="T81" fmla="*/ 1604 h 3650"/>
                <a:gd name="T82" fmla="*/ 143 w 2659"/>
                <a:gd name="T83" fmla="*/ 1525 h 3650"/>
                <a:gd name="T84" fmla="*/ 264 w 2659"/>
                <a:gd name="T85" fmla="*/ 1497 h 3650"/>
                <a:gd name="T86" fmla="*/ 531 w 2659"/>
                <a:gd name="T87" fmla="*/ 727 h 3650"/>
                <a:gd name="T88" fmla="*/ 578 w 2659"/>
                <a:gd name="T89" fmla="*/ 521 h 3650"/>
                <a:gd name="T90" fmla="*/ 675 w 2659"/>
                <a:gd name="T91" fmla="*/ 338 h 3650"/>
                <a:gd name="T92" fmla="*/ 813 w 2659"/>
                <a:gd name="T93" fmla="*/ 188 h 3650"/>
                <a:gd name="T94" fmla="*/ 986 w 2659"/>
                <a:gd name="T95" fmla="*/ 77 h 3650"/>
                <a:gd name="T96" fmla="*/ 1186 w 2659"/>
                <a:gd name="T97" fmla="*/ 13 h 3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659" h="3650">
                  <a:moveTo>
                    <a:pt x="264" y="1671"/>
                  </a:moveTo>
                  <a:lnTo>
                    <a:pt x="241" y="1675"/>
                  </a:lnTo>
                  <a:lnTo>
                    <a:pt x="220" y="1683"/>
                  </a:lnTo>
                  <a:lnTo>
                    <a:pt x="202" y="1698"/>
                  </a:lnTo>
                  <a:lnTo>
                    <a:pt x="189" y="1716"/>
                  </a:lnTo>
                  <a:lnTo>
                    <a:pt x="180" y="1737"/>
                  </a:lnTo>
                  <a:lnTo>
                    <a:pt x="176" y="1760"/>
                  </a:lnTo>
                  <a:lnTo>
                    <a:pt x="176" y="3387"/>
                  </a:lnTo>
                  <a:lnTo>
                    <a:pt x="180" y="3410"/>
                  </a:lnTo>
                  <a:lnTo>
                    <a:pt x="189" y="3431"/>
                  </a:lnTo>
                  <a:lnTo>
                    <a:pt x="202" y="3449"/>
                  </a:lnTo>
                  <a:lnTo>
                    <a:pt x="220" y="3463"/>
                  </a:lnTo>
                  <a:lnTo>
                    <a:pt x="241" y="3472"/>
                  </a:lnTo>
                  <a:lnTo>
                    <a:pt x="264" y="3474"/>
                  </a:lnTo>
                  <a:lnTo>
                    <a:pt x="2396" y="3474"/>
                  </a:lnTo>
                  <a:lnTo>
                    <a:pt x="2419" y="3472"/>
                  </a:lnTo>
                  <a:lnTo>
                    <a:pt x="2440" y="3463"/>
                  </a:lnTo>
                  <a:lnTo>
                    <a:pt x="2458" y="3449"/>
                  </a:lnTo>
                  <a:lnTo>
                    <a:pt x="2471" y="3431"/>
                  </a:lnTo>
                  <a:lnTo>
                    <a:pt x="2480" y="3410"/>
                  </a:lnTo>
                  <a:lnTo>
                    <a:pt x="2483" y="3387"/>
                  </a:lnTo>
                  <a:lnTo>
                    <a:pt x="2483" y="1760"/>
                  </a:lnTo>
                  <a:lnTo>
                    <a:pt x="2480" y="1737"/>
                  </a:lnTo>
                  <a:lnTo>
                    <a:pt x="2471" y="1716"/>
                  </a:lnTo>
                  <a:lnTo>
                    <a:pt x="2458" y="1698"/>
                  </a:lnTo>
                  <a:lnTo>
                    <a:pt x="2440" y="1683"/>
                  </a:lnTo>
                  <a:lnTo>
                    <a:pt x="2419" y="1675"/>
                  </a:lnTo>
                  <a:lnTo>
                    <a:pt x="2396" y="1671"/>
                  </a:lnTo>
                  <a:lnTo>
                    <a:pt x="264" y="1671"/>
                  </a:lnTo>
                  <a:close/>
                  <a:moveTo>
                    <a:pt x="1329" y="176"/>
                  </a:moveTo>
                  <a:lnTo>
                    <a:pt x="1266" y="179"/>
                  </a:lnTo>
                  <a:lnTo>
                    <a:pt x="1204" y="188"/>
                  </a:lnTo>
                  <a:lnTo>
                    <a:pt x="1144" y="204"/>
                  </a:lnTo>
                  <a:lnTo>
                    <a:pt x="1086" y="225"/>
                  </a:lnTo>
                  <a:lnTo>
                    <a:pt x="1032" y="251"/>
                  </a:lnTo>
                  <a:lnTo>
                    <a:pt x="980" y="282"/>
                  </a:lnTo>
                  <a:lnTo>
                    <a:pt x="932" y="317"/>
                  </a:lnTo>
                  <a:lnTo>
                    <a:pt x="888" y="358"/>
                  </a:lnTo>
                  <a:lnTo>
                    <a:pt x="847" y="403"/>
                  </a:lnTo>
                  <a:lnTo>
                    <a:pt x="811" y="450"/>
                  </a:lnTo>
                  <a:lnTo>
                    <a:pt x="780" y="502"/>
                  </a:lnTo>
                  <a:lnTo>
                    <a:pt x="753" y="556"/>
                  </a:lnTo>
                  <a:lnTo>
                    <a:pt x="732" y="614"/>
                  </a:lnTo>
                  <a:lnTo>
                    <a:pt x="717" y="674"/>
                  </a:lnTo>
                  <a:lnTo>
                    <a:pt x="707" y="736"/>
                  </a:lnTo>
                  <a:lnTo>
                    <a:pt x="705" y="799"/>
                  </a:lnTo>
                  <a:lnTo>
                    <a:pt x="705" y="1497"/>
                  </a:lnTo>
                  <a:lnTo>
                    <a:pt x="1955" y="1497"/>
                  </a:lnTo>
                  <a:lnTo>
                    <a:pt x="1955" y="799"/>
                  </a:lnTo>
                  <a:lnTo>
                    <a:pt x="1952" y="736"/>
                  </a:lnTo>
                  <a:lnTo>
                    <a:pt x="1943" y="674"/>
                  </a:lnTo>
                  <a:lnTo>
                    <a:pt x="1927" y="614"/>
                  </a:lnTo>
                  <a:lnTo>
                    <a:pt x="1906" y="556"/>
                  </a:lnTo>
                  <a:lnTo>
                    <a:pt x="1880" y="502"/>
                  </a:lnTo>
                  <a:lnTo>
                    <a:pt x="1849" y="450"/>
                  </a:lnTo>
                  <a:lnTo>
                    <a:pt x="1812" y="403"/>
                  </a:lnTo>
                  <a:lnTo>
                    <a:pt x="1772" y="358"/>
                  </a:lnTo>
                  <a:lnTo>
                    <a:pt x="1728" y="317"/>
                  </a:lnTo>
                  <a:lnTo>
                    <a:pt x="1679" y="282"/>
                  </a:lnTo>
                  <a:lnTo>
                    <a:pt x="1628" y="251"/>
                  </a:lnTo>
                  <a:lnTo>
                    <a:pt x="1573" y="225"/>
                  </a:lnTo>
                  <a:lnTo>
                    <a:pt x="1516" y="204"/>
                  </a:lnTo>
                  <a:lnTo>
                    <a:pt x="1456" y="188"/>
                  </a:lnTo>
                  <a:lnTo>
                    <a:pt x="1394" y="179"/>
                  </a:lnTo>
                  <a:lnTo>
                    <a:pt x="1329" y="176"/>
                  </a:lnTo>
                  <a:close/>
                  <a:moveTo>
                    <a:pt x="1329" y="0"/>
                  </a:moveTo>
                  <a:lnTo>
                    <a:pt x="1403" y="3"/>
                  </a:lnTo>
                  <a:lnTo>
                    <a:pt x="1474" y="13"/>
                  </a:lnTo>
                  <a:lnTo>
                    <a:pt x="1542" y="29"/>
                  </a:lnTo>
                  <a:lnTo>
                    <a:pt x="1609" y="50"/>
                  </a:lnTo>
                  <a:lnTo>
                    <a:pt x="1673" y="77"/>
                  </a:lnTo>
                  <a:lnTo>
                    <a:pt x="1734" y="110"/>
                  </a:lnTo>
                  <a:lnTo>
                    <a:pt x="1792" y="146"/>
                  </a:lnTo>
                  <a:lnTo>
                    <a:pt x="1845" y="188"/>
                  </a:lnTo>
                  <a:lnTo>
                    <a:pt x="1896" y="234"/>
                  </a:lnTo>
                  <a:lnTo>
                    <a:pt x="1943" y="284"/>
                  </a:lnTo>
                  <a:lnTo>
                    <a:pt x="1984" y="338"/>
                  </a:lnTo>
                  <a:lnTo>
                    <a:pt x="2022" y="396"/>
                  </a:lnTo>
                  <a:lnTo>
                    <a:pt x="2054" y="457"/>
                  </a:lnTo>
                  <a:lnTo>
                    <a:pt x="2081" y="521"/>
                  </a:lnTo>
                  <a:lnTo>
                    <a:pt x="2103" y="587"/>
                  </a:lnTo>
                  <a:lnTo>
                    <a:pt x="2118" y="656"/>
                  </a:lnTo>
                  <a:lnTo>
                    <a:pt x="2128" y="727"/>
                  </a:lnTo>
                  <a:lnTo>
                    <a:pt x="2132" y="799"/>
                  </a:lnTo>
                  <a:lnTo>
                    <a:pt x="2132" y="1497"/>
                  </a:lnTo>
                  <a:lnTo>
                    <a:pt x="2396" y="1497"/>
                  </a:lnTo>
                  <a:lnTo>
                    <a:pt x="2438" y="1500"/>
                  </a:lnTo>
                  <a:lnTo>
                    <a:pt x="2479" y="1510"/>
                  </a:lnTo>
                  <a:lnTo>
                    <a:pt x="2517" y="1525"/>
                  </a:lnTo>
                  <a:lnTo>
                    <a:pt x="2551" y="1547"/>
                  </a:lnTo>
                  <a:lnTo>
                    <a:pt x="2582" y="1573"/>
                  </a:lnTo>
                  <a:lnTo>
                    <a:pt x="2608" y="1604"/>
                  </a:lnTo>
                  <a:lnTo>
                    <a:pt x="2630" y="1638"/>
                  </a:lnTo>
                  <a:lnTo>
                    <a:pt x="2645" y="1677"/>
                  </a:lnTo>
                  <a:lnTo>
                    <a:pt x="2655" y="1717"/>
                  </a:lnTo>
                  <a:lnTo>
                    <a:pt x="2659" y="1760"/>
                  </a:lnTo>
                  <a:lnTo>
                    <a:pt x="2659" y="3387"/>
                  </a:lnTo>
                  <a:lnTo>
                    <a:pt x="2655" y="3430"/>
                  </a:lnTo>
                  <a:lnTo>
                    <a:pt x="2645" y="3470"/>
                  </a:lnTo>
                  <a:lnTo>
                    <a:pt x="2630" y="3507"/>
                  </a:lnTo>
                  <a:lnTo>
                    <a:pt x="2608" y="3543"/>
                  </a:lnTo>
                  <a:lnTo>
                    <a:pt x="2582" y="3573"/>
                  </a:lnTo>
                  <a:lnTo>
                    <a:pt x="2551" y="3599"/>
                  </a:lnTo>
                  <a:lnTo>
                    <a:pt x="2517" y="3620"/>
                  </a:lnTo>
                  <a:lnTo>
                    <a:pt x="2479" y="3637"/>
                  </a:lnTo>
                  <a:lnTo>
                    <a:pt x="2438" y="3647"/>
                  </a:lnTo>
                  <a:lnTo>
                    <a:pt x="2396" y="3650"/>
                  </a:lnTo>
                  <a:lnTo>
                    <a:pt x="264" y="3650"/>
                  </a:lnTo>
                  <a:lnTo>
                    <a:pt x="222" y="3647"/>
                  </a:lnTo>
                  <a:lnTo>
                    <a:pt x="181" y="3637"/>
                  </a:lnTo>
                  <a:lnTo>
                    <a:pt x="143" y="3620"/>
                  </a:lnTo>
                  <a:lnTo>
                    <a:pt x="109" y="3599"/>
                  </a:lnTo>
                  <a:lnTo>
                    <a:pt x="78" y="3573"/>
                  </a:lnTo>
                  <a:lnTo>
                    <a:pt x="51" y="3543"/>
                  </a:lnTo>
                  <a:lnTo>
                    <a:pt x="30" y="3507"/>
                  </a:lnTo>
                  <a:lnTo>
                    <a:pt x="13" y="3470"/>
                  </a:lnTo>
                  <a:lnTo>
                    <a:pt x="3" y="3430"/>
                  </a:lnTo>
                  <a:lnTo>
                    <a:pt x="0" y="3387"/>
                  </a:lnTo>
                  <a:lnTo>
                    <a:pt x="0" y="1760"/>
                  </a:lnTo>
                  <a:lnTo>
                    <a:pt x="3" y="1717"/>
                  </a:lnTo>
                  <a:lnTo>
                    <a:pt x="13" y="1677"/>
                  </a:lnTo>
                  <a:lnTo>
                    <a:pt x="30" y="1638"/>
                  </a:lnTo>
                  <a:lnTo>
                    <a:pt x="51" y="1604"/>
                  </a:lnTo>
                  <a:lnTo>
                    <a:pt x="78" y="1573"/>
                  </a:lnTo>
                  <a:lnTo>
                    <a:pt x="109" y="1547"/>
                  </a:lnTo>
                  <a:lnTo>
                    <a:pt x="143" y="1525"/>
                  </a:lnTo>
                  <a:lnTo>
                    <a:pt x="181" y="1510"/>
                  </a:lnTo>
                  <a:lnTo>
                    <a:pt x="222" y="1500"/>
                  </a:lnTo>
                  <a:lnTo>
                    <a:pt x="264" y="1497"/>
                  </a:lnTo>
                  <a:lnTo>
                    <a:pt x="528" y="1497"/>
                  </a:lnTo>
                  <a:lnTo>
                    <a:pt x="528" y="799"/>
                  </a:lnTo>
                  <a:lnTo>
                    <a:pt x="531" y="727"/>
                  </a:lnTo>
                  <a:lnTo>
                    <a:pt x="541" y="656"/>
                  </a:lnTo>
                  <a:lnTo>
                    <a:pt x="557" y="587"/>
                  </a:lnTo>
                  <a:lnTo>
                    <a:pt x="578" y="521"/>
                  </a:lnTo>
                  <a:lnTo>
                    <a:pt x="606" y="457"/>
                  </a:lnTo>
                  <a:lnTo>
                    <a:pt x="638" y="396"/>
                  </a:lnTo>
                  <a:lnTo>
                    <a:pt x="675" y="338"/>
                  </a:lnTo>
                  <a:lnTo>
                    <a:pt x="717" y="284"/>
                  </a:lnTo>
                  <a:lnTo>
                    <a:pt x="763" y="234"/>
                  </a:lnTo>
                  <a:lnTo>
                    <a:pt x="813" y="188"/>
                  </a:lnTo>
                  <a:lnTo>
                    <a:pt x="868" y="146"/>
                  </a:lnTo>
                  <a:lnTo>
                    <a:pt x="925" y="110"/>
                  </a:lnTo>
                  <a:lnTo>
                    <a:pt x="986" y="77"/>
                  </a:lnTo>
                  <a:lnTo>
                    <a:pt x="1051" y="50"/>
                  </a:lnTo>
                  <a:lnTo>
                    <a:pt x="1116" y="29"/>
                  </a:lnTo>
                  <a:lnTo>
                    <a:pt x="1186" y="13"/>
                  </a:lnTo>
                  <a:lnTo>
                    <a:pt x="1257" y="3"/>
                  </a:lnTo>
                  <a:lnTo>
                    <a:pt x="13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1" name="Freeform 124"/>
          <p:cNvSpPr>
            <a:spLocks noEditPoints="1"/>
          </p:cNvSpPr>
          <p:nvPr/>
        </p:nvSpPr>
        <p:spPr bwMode="auto">
          <a:xfrm>
            <a:off x="5394419" y="4172148"/>
            <a:ext cx="417184" cy="368036"/>
          </a:xfrm>
          <a:custGeom>
            <a:avLst/>
            <a:gdLst>
              <a:gd name="T0" fmla="*/ 1495 w 3650"/>
              <a:gd name="T1" fmla="*/ 3047 h 3224"/>
              <a:gd name="T2" fmla="*/ 1498 w 3650"/>
              <a:gd name="T3" fmla="*/ 3044 h 3224"/>
              <a:gd name="T4" fmla="*/ 198 w 3650"/>
              <a:gd name="T5" fmla="*/ 981 h 3224"/>
              <a:gd name="T6" fmla="*/ 179 w 3650"/>
              <a:gd name="T7" fmla="*/ 1543 h 3224"/>
              <a:gd name="T8" fmla="*/ 342 w 3650"/>
              <a:gd name="T9" fmla="*/ 1579 h 3224"/>
              <a:gd name="T10" fmla="*/ 3250 w 3650"/>
              <a:gd name="T11" fmla="*/ 1591 h 3224"/>
              <a:gd name="T12" fmla="*/ 3423 w 3650"/>
              <a:gd name="T13" fmla="*/ 1451 h 3224"/>
              <a:gd name="T14" fmla="*/ 3470 w 3650"/>
              <a:gd name="T15" fmla="*/ 1227 h 3224"/>
              <a:gd name="T16" fmla="*/ 3366 w 3650"/>
              <a:gd name="T17" fmla="*/ 1029 h 3224"/>
              <a:gd name="T18" fmla="*/ 617 w 3650"/>
              <a:gd name="T19" fmla="*/ 728 h 3224"/>
              <a:gd name="T20" fmla="*/ 529 w 3650"/>
              <a:gd name="T21" fmla="*/ 784 h 3224"/>
              <a:gd name="T22" fmla="*/ 521 w 3650"/>
              <a:gd name="T23" fmla="*/ 1746 h 3224"/>
              <a:gd name="T24" fmla="*/ 585 w 3650"/>
              <a:gd name="T25" fmla="*/ 1816 h 3224"/>
              <a:gd name="T26" fmla="*/ 627 w 3650"/>
              <a:gd name="T27" fmla="*/ 1821 h 3224"/>
              <a:gd name="T28" fmla="*/ 761 w 3650"/>
              <a:gd name="T29" fmla="*/ 1822 h 3224"/>
              <a:gd name="T30" fmla="*/ 949 w 3650"/>
              <a:gd name="T31" fmla="*/ 1822 h 3224"/>
              <a:gd name="T32" fmla="*/ 1083 w 3650"/>
              <a:gd name="T33" fmla="*/ 1822 h 3224"/>
              <a:gd name="T34" fmla="*/ 3024 w 3650"/>
              <a:gd name="T35" fmla="*/ 175 h 3224"/>
              <a:gd name="T36" fmla="*/ 2568 w 3650"/>
              <a:gd name="T37" fmla="*/ 398 h 3224"/>
              <a:gd name="T38" fmla="*/ 1772 w 3650"/>
              <a:gd name="T39" fmla="*/ 645 h 3224"/>
              <a:gd name="T40" fmla="*/ 1441 w 3650"/>
              <a:gd name="T41" fmla="*/ 1850 h 3224"/>
              <a:gd name="T42" fmla="*/ 2255 w 3650"/>
              <a:gd name="T43" fmla="*/ 2034 h 3224"/>
              <a:gd name="T44" fmla="*/ 3022 w 3650"/>
              <a:gd name="T45" fmla="*/ 2373 h 3224"/>
              <a:gd name="T46" fmla="*/ 3028 w 3650"/>
              <a:gd name="T47" fmla="*/ 2371 h 3224"/>
              <a:gd name="T48" fmla="*/ 3026 w 3650"/>
              <a:gd name="T49" fmla="*/ 177 h 3224"/>
              <a:gd name="T50" fmla="*/ 3116 w 3650"/>
              <a:gd name="T51" fmla="*/ 24 h 3224"/>
              <a:gd name="T52" fmla="*/ 3202 w 3650"/>
              <a:gd name="T53" fmla="*/ 148 h 3224"/>
              <a:gd name="T54" fmla="*/ 3368 w 3650"/>
              <a:gd name="T55" fmla="*/ 817 h 3224"/>
              <a:gd name="T56" fmla="*/ 3571 w 3650"/>
              <a:gd name="T57" fmla="*/ 1003 h 3224"/>
              <a:gd name="T58" fmla="*/ 3650 w 3650"/>
              <a:gd name="T59" fmla="*/ 1274 h 3224"/>
              <a:gd name="T60" fmla="*/ 3571 w 3650"/>
              <a:gd name="T61" fmla="*/ 1546 h 3224"/>
              <a:gd name="T62" fmla="*/ 3368 w 3650"/>
              <a:gd name="T63" fmla="*/ 1732 h 3224"/>
              <a:gd name="T64" fmla="*/ 3202 w 3650"/>
              <a:gd name="T65" fmla="*/ 2402 h 3224"/>
              <a:gd name="T66" fmla="*/ 3116 w 3650"/>
              <a:gd name="T67" fmla="*/ 2525 h 3224"/>
              <a:gd name="T68" fmla="*/ 2964 w 3650"/>
              <a:gd name="T69" fmla="*/ 2540 h 3224"/>
              <a:gd name="T70" fmla="*/ 2369 w 3650"/>
              <a:gd name="T71" fmla="*/ 2262 h 3224"/>
              <a:gd name="T72" fmla="*/ 1621 w 3650"/>
              <a:gd name="T73" fmla="*/ 2055 h 3224"/>
              <a:gd name="T74" fmla="*/ 1675 w 3650"/>
              <a:gd name="T75" fmla="*/ 3040 h 3224"/>
              <a:gd name="T76" fmla="*/ 1624 w 3650"/>
              <a:gd name="T77" fmla="*/ 3170 h 3224"/>
              <a:gd name="T78" fmla="*/ 1495 w 3650"/>
              <a:gd name="T79" fmla="*/ 3224 h 3224"/>
              <a:gd name="T80" fmla="*/ 969 w 3650"/>
              <a:gd name="T81" fmla="*/ 3182 h 3224"/>
              <a:gd name="T82" fmla="*/ 470 w 3650"/>
              <a:gd name="T83" fmla="*/ 1956 h 3224"/>
              <a:gd name="T84" fmla="*/ 352 w 3650"/>
              <a:gd name="T85" fmla="*/ 1797 h 3224"/>
              <a:gd name="T86" fmla="*/ 124 w 3650"/>
              <a:gd name="T87" fmla="*/ 1729 h 3224"/>
              <a:gd name="T88" fmla="*/ 12 w 3650"/>
              <a:gd name="T89" fmla="*/ 1598 h 3224"/>
              <a:gd name="T90" fmla="*/ 12 w 3650"/>
              <a:gd name="T91" fmla="*/ 951 h 3224"/>
              <a:gd name="T92" fmla="*/ 124 w 3650"/>
              <a:gd name="T93" fmla="*/ 821 h 3224"/>
              <a:gd name="T94" fmla="*/ 352 w 3650"/>
              <a:gd name="T95" fmla="*/ 755 h 3224"/>
              <a:gd name="T96" fmla="*/ 465 w 3650"/>
              <a:gd name="T97" fmla="*/ 598 h 3224"/>
              <a:gd name="T98" fmla="*/ 622 w 3650"/>
              <a:gd name="T99" fmla="*/ 552 h 3224"/>
              <a:gd name="T100" fmla="*/ 739 w 3650"/>
              <a:gd name="T101" fmla="*/ 552 h 3224"/>
              <a:gd name="T102" fmla="*/ 940 w 3650"/>
              <a:gd name="T103" fmla="*/ 551 h 3224"/>
              <a:gd name="T104" fmla="*/ 1123 w 3650"/>
              <a:gd name="T105" fmla="*/ 549 h 3224"/>
              <a:gd name="T106" fmla="*/ 1352 w 3650"/>
              <a:gd name="T107" fmla="*/ 533 h 3224"/>
              <a:gd name="T108" fmla="*/ 2169 w 3650"/>
              <a:gd name="T109" fmla="*/ 357 h 3224"/>
              <a:gd name="T110" fmla="*/ 2935 w 3650"/>
              <a:gd name="T111" fmla="*/ 23 h 3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650" h="3224">
                <a:moveTo>
                  <a:pt x="702" y="1998"/>
                </a:moveTo>
                <a:lnTo>
                  <a:pt x="1082" y="3046"/>
                </a:lnTo>
                <a:lnTo>
                  <a:pt x="1083" y="3047"/>
                </a:lnTo>
                <a:lnTo>
                  <a:pt x="1084" y="3047"/>
                </a:lnTo>
                <a:lnTo>
                  <a:pt x="1495" y="3047"/>
                </a:lnTo>
                <a:lnTo>
                  <a:pt x="1497" y="3047"/>
                </a:lnTo>
                <a:lnTo>
                  <a:pt x="1498" y="3046"/>
                </a:lnTo>
                <a:lnTo>
                  <a:pt x="1498" y="3046"/>
                </a:lnTo>
                <a:lnTo>
                  <a:pt x="1498" y="3045"/>
                </a:lnTo>
                <a:lnTo>
                  <a:pt x="1498" y="3044"/>
                </a:lnTo>
                <a:lnTo>
                  <a:pt x="1118" y="1998"/>
                </a:lnTo>
                <a:lnTo>
                  <a:pt x="702" y="1998"/>
                </a:lnTo>
                <a:close/>
                <a:moveTo>
                  <a:pt x="229" y="971"/>
                </a:moveTo>
                <a:lnTo>
                  <a:pt x="212" y="974"/>
                </a:lnTo>
                <a:lnTo>
                  <a:pt x="198" y="981"/>
                </a:lnTo>
                <a:lnTo>
                  <a:pt x="187" y="993"/>
                </a:lnTo>
                <a:lnTo>
                  <a:pt x="179" y="1008"/>
                </a:lnTo>
                <a:lnTo>
                  <a:pt x="176" y="1023"/>
                </a:lnTo>
                <a:lnTo>
                  <a:pt x="176" y="1527"/>
                </a:lnTo>
                <a:lnTo>
                  <a:pt x="179" y="1543"/>
                </a:lnTo>
                <a:lnTo>
                  <a:pt x="187" y="1558"/>
                </a:lnTo>
                <a:lnTo>
                  <a:pt x="198" y="1569"/>
                </a:lnTo>
                <a:lnTo>
                  <a:pt x="212" y="1576"/>
                </a:lnTo>
                <a:lnTo>
                  <a:pt x="229" y="1579"/>
                </a:lnTo>
                <a:lnTo>
                  <a:pt x="342" y="1579"/>
                </a:lnTo>
                <a:lnTo>
                  <a:pt x="342" y="971"/>
                </a:lnTo>
                <a:lnTo>
                  <a:pt x="229" y="971"/>
                </a:lnTo>
                <a:close/>
                <a:moveTo>
                  <a:pt x="3204" y="946"/>
                </a:moveTo>
                <a:lnTo>
                  <a:pt x="3204" y="1604"/>
                </a:lnTo>
                <a:lnTo>
                  <a:pt x="3250" y="1591"/>
                </a:lnTo>
                <a:lnTo>
                  <a:pt x="3292" y="1573"/>
                </a:lnTo>
                <a:lnTo>
                  <a:pt x="3330" y="1550"/>
                </a:lnTo>
                <a:lnTo>
                  <a:pt x="3366" y="1521"/>
                </a:lnTo>
                <a:lnTo>
                  <a:pt x="3397" y="1489"/>
                </a:lnTo>
                <a:lnTo>
                  <a:pt x="3423" y="1451"/>
                </a:lnTo>
                <a:lnTo>
                  <a:pt x="3444" y="1411"/>
                </a:lnTo>
                <a:lnTo>
                  <a:pt x="3461" y="1368"/>
                </a:lnTo>
                <a:lnTo>
                  <a:pt x="3470" y="1323"/>
                </a:lnTo>
                <a:lnTo>
                  <a:pt x="3474" y="1274"/>
                </a:lnTo>
                <a:lnTo>
                  <a:pt x="3470" y="1227"/>
                </a:lnTo>
                <a:lnTo>
                  <a:pt x="3461" y="1181"/>
                </a:lnTo>
                <a:lnTo>
                  <a:pt x="3444" y="1138"/>
                </a:lnTo>
                <a:lnTo>
                  <a:pt x="3423" y="1098"/>
                </a:lnTo>
                <a:lnTo>
                  <a:pt x="3397" y="1061"/>
                </a:lnTo>
                <a:lnTo>
                  <a:pt x="3366" y="1029"/>
                </a:lnTo>
                <a:lnTo>
                  <a:pt x="3330" y="1000"/>
                </a:lnTo>
                <a:lnTo>
                  <a:pt x="3292" y="977"/>
                </a:lnTo>
                <a:lnTo>
                  <a:pt x="3250" y="958"/>
                </a:lnTo>
                <a:lnTo>
                  <a:pt x="3204" y="946"/>
                </a:lnTo>
                <a:close/>
                <a:moveTo>
                  <a:pt x="617" y="728"/>
                </a:moveTo>
                <a:lnTo>
                  <a:pt x="595" y="731"/>
                </a:lnTo>
                <a:lnTo>
                  <a:pt x="574" y="739"/>
                </a:lnTo>
                <a:lnTo>
                  <a:pt x="555" y="750"/>
                </a:lnTo>
                <a:lnTo>
                  <a:pt x="540" y="765"/>
                </a:lnTo>
                <a:lnTo>
                  <a:pt x="529" y="784"/>
                </a:lnTo>
                <a:lnTo>
                  <a:pt x="521" y="805"/>
                </a:lnTo>
                <a:lnTo>
                  <a:pt x="518" y="827"/>
                </a:lnTo>
                <a:lnTo>
                  <a:pt x="518" y="827"/>
                </a:lnTo>
                <a:lnTo>
                  <a:pt x="518" y="1722"/>
                </a:lnTo>
                <a:lnTo>
                  <a:pt x="521" y="1746"/>
                </a:lnTo>
                <a:lnTo>
                  <a:pt x="529" y="1768"/>
                </a:lnTo>
                <a:lnTo>
                  <a:pt x="541" y="1785"/>
                </a:lnTo>
                <a:lnTo>
                  <a:pt x="557" y="1801"/>
                </a:lnTo>
                <a:lnTo>
                  <a:pt x="577" y="1813"/>
                </a:lnTo>
                <a:lnTo>
                  <a:pt x="585" y="1816"/>
                </a:lnTo>
                <a:lnTo>
                  <a:pt x="592" y="1819"/>
                </a:lnTo>
                <a:lnTo>
                  <a:pt x="601" y="1820"/>
                </a:lnTo>
                <a:lnTo>
                  <a:pt x="611" y="1821"/>
                </a:lnTo>
                <a:lnTo>
                  <a:pt x="615" y="1821"/>
                </a:lnTo>
                <a:lnTo>
                  <a:pt x="627" y="1821"/>
                </a:lnTo>
                <a:lnTo>
                  <a:pt x="645" y="1821"/>
                </a:lnTo>
                <a:lnTo>
                  <a:pt x="667" y="1821"/>
                </a:lnTo>
                <a:lnTo>
                  <a:pt x="696" y="1822"/>
                </a:lnTo>
                <a:lnTo>
                  <a:pt x="727" y="1822"/>
                </a:lnTo>
                <a:lnTo>
                  <a:pt x="761" y="1822"/>
                </a:lnTo>
                <a:lnTo>
                  <a:pt x="797" y="1822"/>
                </a:lnTo>
                <a:lnTo>
                  <a:pt x="836" y="1822"/>
                </a:lnTo>
                <a:lnTo>
                  <a:pt x="874" y="1822"/>
                </a:lnTo>
                <a:lnTo>
                  <a:pt x="911" y="1822"/>
                </a:lnTo>
                <a:lnTo>
                  <a:pt x="949" y="1822"/>
                </a:lnTo>
                <a:lnTo>
                  <a:pt x="983" y="1822"/>
                </a:lnTo>
                <a:lnTo>
                  <a:pt x="1014" y="1822"/>
                </a:lnTo>
                <a:lnTo>
                  <a:pt x="1042" y="1822"/>
                </a:lnTo>
                <a:lnTo>
                  <a:pt x="1065" y="1822"/>
                </a:lnTo>
                <a:lnTo>
                  <a:pt x="1083" y="1822"/>
                </a:lnTo>
                <a:lnTo>
                  <a:pt x="1094" y="1822"/>
                </a:lnTo>
                <a:lnTo>
                  <a:pt x="1097" y="1822"/>
                </a:lnTo>
                <a:lnTo>
                  <a:pt x="1097" y="728"/>
                </a:lnTo>
                <a:lnTo>
                  <a:pt x="617" y="728"/>
                </a:lnTo>
                <a:close/>
                <a:moveTo>
                  <a:pt x="3024" y="175"/>
                </a:moveTo>
                <a:lnTo>
                  <a:pt x="3023" y="175"/>
                </a:lnTo>
                <a:lnTo>
                  <a:pt x="3022" y="177"/>
                </a:lnTo>
                <a:lnTo>
                  <a:pt x="2872" y="256"/>
                </a:lnTo>
                <a:lnTo>
                  <a:pt x="2722" y="330"/>
                </a:lnTo>
                <a:lnTo>
                  <a:pt x="2568" y="398"/>
                </a:lnTo>
                <a:lnTo>
                  <a:pt x="2413" y="459"/>
                </a:lnTo>
                <a:lnTo>
                  <a:pt x="2255" y="514"/>
                </a:lnTo>
                <a:lnTo>
                  <a:pt x="2096" y="564"/>
                </a:lnTo>
                <a:lnTo>
                  <a:pt x="1936" y="607"/>
                </a:lnTo>
                <a:lnTo>
                  <a:pt x="1772" y="645"/>
                </a:lnTo>
                <a:lnTo>
                  <a:pt x="1608" y="676"/>
                </a:lnTo>
                <a:lnTo>
                  <a:pt x="1441" y="700"/>
                </a:lnTo>
                <a:lnTo>
                  <a:pt x="1274" y="719"/>
                </a:lnTo>
                <a:lnTo>
                  <a:pt x="1274" y="1831"/>
                </a:lnTo>
                <a:lnTo>
                  <a:pt x="1441" y="1850"/>
                </a:lnTo>
                <a:lnTo>
                  <a:pt x="1608" y="1874"/>
                </a:lnTo>
                <a:lnTo>
                  <a:pt x="1772" y="1905"/>
                </a:lnTo>
                <a:lnTo>
                  <a:pt x="1936" y="1943"/>
                </a:lnTo>
                <a:lnTo>
                  <a:pt x="2096" y="1986"/>
                </a:lnTo>
                <a:lnTo>
                  <a:pt x="2255" y="2034"/>
                </a:lnTo>
                <a:lnTo>
                  <a:pt x="2412" y="2091"/>
                </a:lnTo>
                <a:lnTo>
                  <a:pt x="2568" y="2152"/>
                </a:lnTo>
                <a:lnTo>
                  <a:pt x="2722" y="2219"/>
                </a:lnTo>
                <a:lnTo>
                  <a:pt x="2872" y="2293"/>
                </a:lnTo>
                <a:lnTo>
                  <a:pt x="3022" y="2373"/>
                </a:lnTo>
                <a:lnTo>
                  <a:pt x="3023" y="2373"/>
                </a:lnTo>
                <a:lnTo>
                  <a:pt x="3024" y="2374"/>
                </a:lnTo>
                <a:lnTo>
                  <a:pt x="3026" y="2373"/>
                </a:lnTo>
                <a:lnTo>
                  <a:pt x="3027" y="2372"/>
                </a:lnTo>
                <a:lnTo>
                  <a:pt x="3028" y="2371"/>
                </a:lnTo>
                <a:lnTo>
                  <a:pt x="3028" y="2370"/>
                </a:lnTo>
                <a:lnTo>
                  <a:pt x="3028" y="180"/>
                </a:lnTo>
                <a:lnTo>
                  <a:pt x="3028" y="179"/>
                </a:lnTo>
                <a:lnTo>
                  <a:pt x="3027" y="178"/>
                </a:lnTo>
                <a:lnTo>
                  <a:pt x="3026" y="177"/>
                </a:lnTo>
                <a:lnTo>
                  <a:pt x="3024" y="175"/>
                </a:lnTo>
                <a:close/>
                <a:moveTo>
                  <a:pt x="3026" y="0"/>
                </a:moveTo>
                <a:lnTo>
                  <a:pt x="3056" y="2"/>
                </a:lnTo>
                <a:lnTo>
                  <a:pt x="3087" y="11"/>
                </a:lnTo>
                <a:lnTo>
                  <a:pt x="3116" y="24"/>
                </a:lnTo>
                <a:lnTo>
                  <a:pt x="3141" y="43"/>
                </a:lnTo>
                <a:lnTo>
                  <a:pt x="3163" y="65"/>
                </a:lnTo>
                <a:lnTo>
                  <a:pt x="3181" y="90"/>
                </a:lnTo>
                <a:lnTo>
                  <a:pt x="3194" y="118"/>
                </a:lnTo>
                <a:lnTo>
                  <a:pt x="3202" y="148"/>
                </a:lnTo>
                <a:lnTo>
                  <a:pt x="3204" y="180"/>
                </a:lnTo>
                <a:lnTo>
                  <a:pt x="3204" y="767"/>
                </a:lnTo>
                <a:lnTo>
                  <a:pt x="3262" y="779"/>
                </a:lnTo>
                <a:lnTo>
                  <a:pt x="3316" y="795"/>
                </a:lnTo>
                <a:lnTo>
                  <a:pt x="3368" y="817"/>
                </a:lnTo>
                <a:lnTo>
                  <a:pt x="3417" y="845"/>
                </a:lnTo>
                <a:lnTo>
                  <a:pt x="3461" y="878"/>
                </a:lnTo>
                <a:lnTo>
                  <a:pt x="3503" y="916"/>
                </a:lnTo>
                <a:lnTo>
                  <a:pt x="3539" y="957"/>
                </a:lnTo>
                <a:lnTo>
                  <a:pt x="3571" y="1003"/>
                </a:lnTo>
                <a:lnTo>
                  <a:pt x="3599" y="1052"/>
                </a:lnTo>
                <a:lnTo>
                  <a:pt x="3620" y="1104"/>
                </a:lnTo>
                <a:lnTo>
                  <a:pt x="3637" y="1158"/>
                </a:lnTo>
                <a:lnTo>
                  <a:pt x="3647" y="1216"/>
                </a:lnTo>
                <a:lnTo>
                  <a:pt x="3650" y="1274"/>
                </a:lnTo>
                <a:lnTo>
                  <a:pt x="3647" y="1334"/>
                </a:lnTo>
                <a:lnTo>
                  <a:pt x="3637" y="1390"/>
                </a:lnTo>
                <a:lnTo>
                  <a:pt x="3620" y="1446"/>
                </a:lnTo>
                <a:lnTo>
                  <a:pt x="3599" y="1498"/>
                </a:lnTo>
                <a:lnTo>
                  <a:pt x="3571" y="1546"/>
                </a:lnTo>
                <a:lnTo>
                  <a:pt x="3539" y="1592"/>
                </a:lnTo>
                <a:lnTo>
                  <a:pt x="3503" y="1634"/>
                </a:lnTo>
                <a:lnTo>
                  <a:pt x="3461" y="1672"/>
                </a:lnTo>
                <a:lnTo>
                  <a:pt x="3417" y="1705"/>
                </a:lnTo>
                <a:lnTo>
                  <a:pt x="3368" y="1732"/>
                </a:lnTo>
                <a:lnTo>
                  <a:pt x="3316" y="1755"/>
                </a:lnTo>
                <a:lnTo>
                  <a:pt x="3262" y="1771"/>
                </a:lnTo>
                <a:lnTo>
                  <a:pt x="3204" y="1782"/>
                </a:lnTo>
                <a:lnTo>
                  <a:pt x="3204" y="2370"/>
                </a:lnTo>
                <a:lnTo>
                  <a:pt x="3202" y="2402"/>
                </a:lnTo>
                <a:lnTo>
                  <a:pt x="3194" y="2432"/>
                </a:lnTo>
                <a:lnTo>
                  <a:pt x="3181" y="2459"/>
                </a:lnTo>
                <a:lnTo>
                  <a:pt x="3163" y="2485"/>
                </a:lnTo>
                <a:lnTo>
                  <a:pt x="3141" y="2507"/>
                </a:lnTo>
                <a:lnTo>
                  <a:pt x="3116" y="2525"/>
                </a:lnTo>
                <a:lnTo>
                  <a:pt x="3086" y="2539"/>
                </a:lnTo>
                <a:lnTo>
                  <a:pt x="3055" y="2548"/>
                </a:lnTo>
                <a:lnTo>
                  <a:pt x="3024" y="2550"/>
                </a:lnTo>
                <a:lnTo>
                  <a:pt x="2994" y="2548"/>
                </a:lnTo>
                <a:lnTo>
                  <a:pt x="2964" y="2540"/>
                </a:lnTo>
                <a:lnTo>
                  <a:pt x="2935" y="2527"/>
                </a:lnTo>
                <a:lnTo>
                  <a:pt x="2797" y="2453"/>
                </a:lnTo>
                <a:lnTo>
                  <a:pt x="2657" y="2384"/>
                </a:lnTo>
                <a:lnTo>
                  <a:pt x="2514" y="2320"/>
                </a:lnTo>
                <a:lnTo>
                  <a:pt x="2369" y="2262"/>
                </a:lnTo>
                <a:lnTo>
                  <a:pt x="2223" y="2210"/>
                </a:lnTo>
                <a:lnTo>
                  <a:pt x="2075" y="2163"/>
                </a:lnTo>
                <a:lnTo>
                  <a:pt x="1926" y="2122"/>
                </a:lnTo>
                <a:lnTo>
                  <a:pt x="1774" y="2086"/>
                </a:lnTo>
                <a:lnTo>
                  <a:pt x="1621" y="2055"/>
                </a:lnTo>
                <a:lnTo>
                  <a:pt x="1467" y="2031"/>
                </a:lnTo>
                <a:lnTo>
                  <a:pt x="1312" y="2012"/>
                </a:lnTo>
                <a:lnTo>
                  <a:pt x="1664" y="2984"/>
                </a:lnTo>
                <a:lnTo>
                  <a:pt x="1671" y="3012"/>
                </a:lnTo>
                <a:lnTo>
                  <a:pt x="1675" y="3040"/>
                </a:lnTo>
                <a:lnTo>
                  <a:pt x="1672" y="3068"/>
                </a:lnTo>
                <a:lnTo>
                  <a:pt x="1667" y="3096"/>
                </a:lnTo>
                <a:lnTo>
                  <a:pt x="1657" y="3122"/>
                </a:lnTo>
                <a:lnTo>
                  <a:pt x="1641" y="3148"/>
                </a:lnTo>
                <a:lnTo>
                  <a:pt x="1624" y="3170"/>
                </a:lnTo>
                <a:lnTo>
                  <a:pt x="1602" y="3189"/>
                </a:lnTo>
                <a:lnTo>
                  <a:pt x="1578" y="3204"/>
                </a:lnTo>
                <a:lnTo>
                  <a:pt x="1552" y="3215"/>
                </a:lnTo>
                <a:lnTo>
                  <a:pt x="1524" y="3222"/>
                </a:lnTo>
                <a:lnTo>
                  <a:pt x="1495" y="3224"/>
                </a:lnTo>
                <a:lnTo>
                  <a:pt x="1084" y="3224"/>
                </a:lnTo>
                <a:lnTo>
                  <a:pt x="1053" y="3221"/>
                </a:lnTo>
                <a:lnTo>
                  <a:pt x="1022" y="3213"/>
                </a:lnTo>
                <a:lnTo>
                  <a:pt x="994" y="3200"/>
                </a:lnTo>
                <a:lnTo>
                  <a:pt x="969" y="3182"/>
                </a:lnTo>
                <a:lnTo>
                  <a:pt x="948" y="3160"/>
                </a:lnTo>
                <a:lnTo>
                  <a:pt x="929" y="3134"/>
                </a:lnTo>
                <a:lnTo>
                  <a:pt x="916" y="3106"/>
                </a:lnTo>
                <a:lnTo>
                  <a:pt x="507" y="1975"/>
                </a:lnTo>
                <a:lnTo>
                  <a:pt x="470" y="1956"/>
                </a:lnTo>
                <a:lnTo>
                  <a:pt x="438" y="1932"/>
                </a:lnTo>
                <a:lnTo>
                  <a:pt x="409" y="1903"/>
                </a:lnTo>
                <a:lnTo>
                  <a:pt x="385" y="1871"/>
                </a:lnTo>
                <a:lnTo>
                  <a:pt x="366" y="1835"/>
                </a:lnTo>
                <a:lnTo>
                  <a:pt x="352" y="1797"/>
                </a:lnTo>
                <a:lnTo>
                  <a:pt x="344" y="1755"/>
                </a:lnTo>
                <a:lnTo>
                  <a:pt x="229" y="1755"/>
                </a:lnTo>
                <a:lnTo>
                  <a:pt x="191" y="1752"/>
                </a:lnTo>
                <a:lnTo>
                  <a:pt x="156" y="1743"/>
                </a:lnTo>
                <a:lnTo>
                  <a:pt x="124" y="1729"/>
                </a:lnTo>
                <a:lnTo>
                  <a:pt x="94" y="1710"/>
                </a:lnTo>
                <a:lnTo>
                  <a:pt x="67" y="1688"/>
                </a:lnTo>
                <a:lnTo>
                  <a:pt x="44" y="1662"/>
                </a:lnTo>
                <a:lnTo>
                  <a:pt x="25" y="1632"/>
                </a:lnTo>
                <a:lnTo>
                  <a:pt x="12" y="1598"/>
                </a:lnTo>
                <a:lnTo>
                  <a:pt x="3" y="1563"/>
                </a:lnTo>
                <a:lnTo>
                  <a:pt x="0" y="1527"/>
                </a:lnTo>
                <a:lnTo>
                  <a:pt x="0" y="1023"/>
                </a:lnTo>
                <a:lnTo>
                  <a:pt x="3" y="987"/>
                </a:lnTo>
                <a:lnTo>
                  <a:pt x="12" y="951"/>
                </a:lnTo>
                <a:lnTo>
                  <a:pt x="25" y="919"/>
                </a:lnTo>
                <a:lnTo>
                  <a:pt x="44" y="888"/>
                </a:lnTo>
                <a:lnTo>
                  <a:pt x="67" y="862"/>
                </a:lnTo>
                <a:lnTo>
                  <a:pt x="94" y="839"/>
                </a:lnTo>
                <a:lnTo>
                  <a:pt x="124" y="821"/>
                </a:lnTo>
                <a:lnTo>
                  <a:pt x="156" y="806"/>
                </a:lnTo>
                <a:lnTo>
                  <a:pt x="191" y="797"/>
                </a:lnTo>
                <a:lnTo>
                  <a:pt x="229" y="795"/>
                </a:lnTo>
                <a:lnTo>
                  <a:pt x="344" y="795"/>
                </a:lnTo>
                <a:lnTo>
                  <a:pt x="352" y="755"/>
                </a:lnTo>
                <a:lnTo>
                  <a:pt x="365" y="717"/>
                </a:lnTo>
                <a:lnTo>
                  <a:pt x="384" y="682"/>
                </a:lnTo>
                <a:lnTo>
                  <a:pt x="406" y="650"/>
                </a:lnTo>
                <a:lnTo>
                  <a:pt x="434" y="623"/>
                </a:lnTo>
                <a:lnTo>
                  <a:pt x="465" y="598"/>
                </a:lnTo>
                <a:lnTo>
                  <a:pt x="499" y="578"/>
                </a:lnTo>
                <a:lnTo>
                  <a:pt x="536" y="564"/>
                </a:lnTo>
                <a:lnTo>
                  <a:pt x="576" y="555"/>
                </a:lnTo>
                <a:lnTo>
                  <a:pt x="617" y="552"/>
                </a:lnTo>
                <a:lnTo>
                  <a:pt x="622" y="552"/>
                </a:lnTo>
                <a:lnTo>
                  <a:pt x="633" y="552"/>
                </a:lnTo>
                <a:lnTo>
                  <a:pt x="651" y="552"/>
                </a:lnTo>
                <a:lnTo>
                  <a:pt x="676" y="552"/>
                </a:lnTo>
                <a:lnTo>
                  <a:pt x="705" y="552"/>
                </a:lnTo>
                <a:lnTo>
                  <a:pt x="739" y="552"/>
                </a:lnTo>
                <a:lnTo>
                  <a:pt x="775" y="551"/>
                </a:lnTo>
                <a:lnTo>
                  <a:pt x="815" y="551"/>
                </a:lnTo>
                <a:lnTo>
                  <a:pt x="856" y="551"/>
                </a:lnTo>
                <a:lnTo>
                  <a:pt x="898" y="551"/>
                </a:lnTo>
                <a:lnTo>
                  <a:pt x="940" y="551"/>
                </a:lnTo>
                <a:lnTo>
                  <a:pt x="982" y="551"/>
                </a:lnTo>
                <a:lnTo>
                  <a:pt x="1022" y="549"/>
                </a:lnTo>
                <a:lnTo>
                  <a:pt x="1059" y="549"/>
                </a:lnTo>
                <a:lnTo>
                  <a:pt x="1093" y="549"/>
                </a:lnTo>
                <a:lnTo>
                  <a:pt x="1123" y="549"/>
                </a:lnTo>
                <a:lnTo>
                  <a:pt x="1147" y="549"/>
                </a:lnTo>
                <a:lnTo>
                  <a:pt x="1166" y="549"/>
                </a:lnTo>
                <a:lnTo>
                  <a:pt x="1178" y="549"/>
                </a:lnTo>
                <a:lnTo>
                  <a:pt x="1183" y="548"/>
                </a:lnTo>
                <a:lnTo>
                  <a:pt x="1352" y="533"/>
                </a:lnTo>
                <a:lnTo>
                  <a:pt x="1519" y="511"/>
                </a:lnTo>
                <a:lnTo>
                  <a:pt x="1683" y="482"/>
                </a:lnTo>
                <a:lnTo>
                  <a:pt x="1847" y="447"/>
                </a:lnTo>
                <a:lnTo>
                  <a:pt x="2009" y="406"/>
                </a:lnTo>
                <a:lnTo>
                  <a:pt x="2169" y="357"/>
                </a:lnTo>
                <a:lnTo>
                  <a:pt x="2326" y="303"/>
                </a:lnTo>
                <a:lnTo>
                  <a:pt x="2482" y="242"/>
                </a:lnTo>
                <a:lnTo>
                  <a:pt x="2636" y="175"/>
                </a:lnTo>
                <a:lnTo>
                  <a:pt x="2786" y="102"/>
                </a:lnTo>
                <a:lnTo>
                  <a:pt x="2935" y="23"/>
                </a:lnTo>
                <a:lnTo>
                  <a:pt x="2964" y="9"/>
                </a:lnTo>
                <a:lnTo>
                  <a:pt x="2995" y="2"/>
                </a:lnTo>
                <a:lnTo>
                  <a:pt x="302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164"/>
          <p:cNvSpPr>
            <a:spLocks noEditPoints="1"/>
          </p:cNvSpPr>
          <p:nvPr/>
        </p:nvSpPr>
        <p:spPr bwMode="auto">
          <a:xfrm>
            <a:off x="7817355" y="4170433"/>
            <a:ext cx="417184" cy="371466"/>
          </a:xfrm>
          <a:custGeom>
            <a:avLst/>
            <a:gdLst>
              <a:gd name="T0" fmla="*/ 171 w 3653"/>
              <a:gd name="T1" fmla="*/ 2242 h 3248"/>
              <a:gd name="T2" fmla="*/ 171 w 3653"/>
              <a:gd name="T3" fmla="*/ 2273 h 3248"/>
              <a:gd name="T4" fmla="*/ 1756 w 3653"/>
              <a:gd name="T5" fmla="*/ 3070 h 3248"/>
              <a:gd name="T6" fmla="*/ 1897 w 3653"/>
              <a:gd name="T7" fmla="*/ 3070 h 3248"/>
              <a:gd name="T8" fmla="*/ 3481 w 3653"/>
              <a:gd name="T9" fmla="*/ 2273 h 3248"/>
              <a:gd name="T10" fmla="*/ 3481 w 3653"/>
              <a:gd name="T11" fmla="*/ 2242 h 3248"/>
              <a:gd name="T12" fmla="*/ 2005 w 3653"/>
              <a:gd name="T13" fmla="*/ 2572 h 3248"/>
              <a:gd name="T14" fmla="*/ 1827 w 3653"/>
              <a:gd name="T15" fmla="*/ 2614 h 3248"/>
              <a:gd name="T16" fmla="*/ 1647 w 3653"/>
              <a:gd name="T17" fmla="*/ 2572 h 3248"/>
              <a:gd name="T18" fmla="*/ 1962 w 3653"/>
              <a:gd name="T19" fmla="*/ 1956 h 3248"/>
              <a:gd name="T20" fmla="*/ 1780 w 3653"/>
              <a:gd name="T21" fmla="*/ 1977 h 3248"/>
              <a:gd name="T22" fmla="*/ 571 w 3653"/>
              <a:gd name="T23" fmla="*/ 1401 h 3248"/>
              <a:gd name="T24" fmla="*/ 169 w 3653"/>
              <a:gd name="T25" fmla="*/ 1617 h 3248"/>
              <a:gd name="T26" fmla="*/ 177 w 3653"/>
              <a:gd name="T27" fmla="*/ 1648 h 3248"/>
              <a:gd name="T28" fmla="*/ 1791 w 3653"/>
              <a:gd name="T29" fmla="*/ 2444 h 3248"/>
              <a:gd name="T30" fmla="*/ 1931 w 3653"/>
              <a:gd name="T31" fmla="*/ 2421 h 3248"/>
              <a:gd name="T32" fmla="*/ 3485 w 3653"/>
              <a:gd name="T33" fmla="*/ 1631 h 3248"/>
              <a:gd name="T34" fmla="*/ 3476 w 3653"/>
              <a:gd name="T35" fmla="*/ 1600 h 3248"/>
              <a:gd name="T36" fmla="*/ 1791 w 3653"/>
              <a:gd name="T37" fmla="*/ 171 h 3248"/>
              <a:gd name="T38" fmla="*/ 177 w 3653"/>
              <a:gd name="T39" fmla="*/ 966 h 3248"/>
              <a:gd name="T40" fmla="*/ 169 w 3653"/>
              <a:gd name="T41" fmla="*/ 997 h 3248"/>
              <a:gd name="T42" fmla="*/ 1722 w 3653"/>
              <a:gd name="T43" fmla="*/ 1788 h 3248"/>
              <a:gd name="T44" fmla="*/ 1862 w 3653"/>
              <a:gd name="T45" fmla="*/ 1810 h 3248"/>
              <a:gd name="T46" fmla="*/ 3476 w 3653"/>
              <a:gd name="T47" fmla="*/ 1014 h 3248"/>
              <a:gd name="T48" fmla="*/ 3485 w 3653"/>
              <a:gd name="T49" fmla="*/ 983 h 3248"/>
              <a:gd name="T50" fmla="*/ 1930 w 3653"/>
              <a:gd name="T51" fmla="*/ 192 h 3248"/>
              <a:gd name="T52" fmla="*/ 1827 w 3653"/>
              <a:gd name="T53" fmla="*/ 0 h 3248"/>
              <a:gd name="T54" fmla="*/ 2005 w 3653"/>
              <a:gd name="T55" fmla="*/ 42 h 3248"/>
              <a:gd name="T56" fmla="*/ 3613 w 3653"/>
              <a:gd name="T57" fmla="*/ 870 h 3248"/>
              <a:gd name="T58" fmla="*/ 3653 w 3653"/>
              <a:gd name="T59" fmla="*/ 990 h 3248"/>
              <a:gd name="T60" fmla="*/ 3615 w 3653"/>
              <a:gd name="T61" fmla="*/ 1109 h 3248"/>
              <a:gd name="T62" fmla="*/ 3541 w 3653"/>
              <a:gd name="T63" fmla="*/ 1171 h 3248"/>
              <a:gd name="T64" fmla="*/ 3593 w 3653"/>
              <a:gd name="T65" fmla="*/ 1481 h 3248"/>
              <a:gd name="T66" fmla="*/ 3650 w 3653"/>
              <a:gd name="T67" fmla="*/ 1591 h 3248"/>
              <a:gd name="T68" fmla="*/ 3630 w 3653"/>
              <a:gd name="T69" fmla="*/ 1717 h 3248"/>
              <a:gd name="T70" fmla="*/ 3541 w 3653"/>
              <a:gd name="T71" fmla="*/ 1805 h 3248"/>
              <a:gd name="T72" fmla="*/ 3593 w 3653"/>
              <a:gd name="T73" fmla="*/ 2114 h 3248"/>
              <a:gd name="T74" fmla="*/ 3650 w 3653"/>
              <a:gd name="T75" fmla="*/ 2225 h 3248"/>
              <a:gd name="T76" fmla="*/ 3630 w 3653"/>
              <a:gd name="T77" fmla="*/ 2350 h 3248"/>
              <a:gd name="T78" fmla="*/ 3541 w 3653"/>
              <a:gd name="T79" fmla="*/ 2439 h 3248"/>
              <a:gd name="T80" fmla="*/ 1872 w 3653"/>
              <a:gd name="T81" fmla="*/ 3245 h 3248"/>
              <a:gd name="T82" fmla="*/ 1690 w 3653"/>
              <a:gd name="T83" fmla="*/ 3224 h 3248"/>
              <a:gd name="T84" fmla="*/ 60 w 3653"/>
              <a:gd name="T85" fmla="*/ 2401 h 3248"/>
              <a:gd name="T86" fmla="*/ 2 w 3653"/>
              <a:gd name="T87" fmla="*/ 2290 h 3248"/>
              <a:gd name="T88" fmla="*/ 22 w 3653"/>
              <a:gd name="T89" fmla="*/ 2164 h 3248"/>
              <a:gd name="T90" fmla="*/ 112 w 3653"/>
              <a:gd name="T91" fmla="*/ 2077 h 3248"/>
              <a:gd name="T92" fmla="*/ 60 w 3653"/>
              <a:gd name="T93" fmla="*/ 1768 h 3248"/>
              <a:gd name="T94" fmla="*/ 2 w 3653"/>
              <a:gd name="T95" fmla="*/ 1657 h 3248"/>
              <a:gd name="T96" fmla="*/ 22 w 3653"/>
              <a:gd name="T97" fmla="*/ 1532 h 3248"/>
              <a:gd name="T98" fmla="*/ 112 w 3653"/>
              <a:gd name="T99" fmla="*/ 1443 h 3248"/>
              <a:gd name="T100" fmla="*/ 60 w 3653"/>
              <a:gd name="T101" fmla="*/ 1134 h 3248"/>
              <a:gd name="T102" fmla="*/ 2 w 3653"/>
              <a:gd name="T103" fmla="*/ 1023 h 3248"/>
              <a:gd name="T104" fmla="*/ 22 w 3653"/>
              <a:gd name="T105" fmla="*/ 898 h 3248"/>
              <a:gd name="T106" fmla="*/ 112 w 3653"/>
              <a:gd name="T107" fmla="*/ 809 h 3248"/>
              <a:gd name="T108" fmla="*/ 1780 w 3653"/>
              <a:gd name="T109" fmla="*/ 2 h 3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653" h="3248">
                <a:moveTo>
                  <a:pt x="571" y="2035"/>
                </a:moveTo>
                <a:lnTo>
                  <a:pt x="187" y="2226"/>
                </a:lnTo>
                <a:lnTo>
                  <a:pt x="177" y="2234"/>
                </a:lnTo>
                <a:lnTo>
                  <a:pt x="171" y="2242"/>
                </a:lnTo>
                <a:lnTo>
                  <a:pt x="169" y="2251"/>
                </a:lnTo>
                <a:lnTo>
                  <a:pt x="167" y="2257"/>
                </a:lnTo>
                <a:lnTo>
                  <a:pt x="169" y="2265"/>
                </a:lnTo>
                <a:lnTo>
                  <a:pt x="171" y="2273"/>
                </a:lnTo>
                <a:lnTo>
                  <a:pt x="177" y="2282"/>
                </a:lnTo>
                <a:lnTo>
                  <a:pt x="187" y="2288"/>
                </a:lnTo>
                <a:lnTo>
                  <a:pt x="1722" y="3055"/>
                </a:lnTo>
                <a:lnTo>
                  <a:pt x="1756" y="3070"/>
                </a:lnTo>
                <a:lnTo>
                  <a:pt x="1791" y="3077"/>
                </a:lnTo>
                <a:lnTo>
                  <a:pt x="1827" y="3080"/>
                </a:lnTo>
                <a:lnTo>
                  <a:pt x="1862" y="3077"/>
                </a:lnTo>
                <a:lnTo>
                  <a:pt x="1897" y="3070"/>
                </a:lnTo>
                <a:lnTo>
                  <a:pt x="1931" y="3055"/>
                </a:lnTo>
                <a:lnTo>
                  <a:pt x="3466" y="2288"/>
                </a:lnTo>
                <a:lnTo>
                  <a:pt x="3476" y="2282"/>
                </a:lnTo>
                <a:lnTo>
                  <a:pt x="3481" y="2273"/>
                </a:lnTo>
                <a:lnTo>
                  <a:pt x="3485" y="2265"/>
                </a:lnTo>
                <a:lnTo>
                  <a:pt x="3485" y="2257"/>
                </a:lnTo>
                <a:lnTo>
                  <a:pt x="3485" y="2251"/>
                </a:lnTo>
                <a:lnTo>
                  <a:pt x="3481" y="2242"/>
                </a:lnTo>
                <a:lnTo>
                  <a:pt x="3476" y="2234"/>
                </a:lnTo>
                <a:lnTo>
                  <a:pt x="3466" y="2226"/>
                </a:lnTo>
                <a:lnTo>
                  <a:pt x="3081" y="2035"/>
                </a:lnTo>
                <a:lnTo>
                  <a:pt x="2005" y="2572"/>
                </a:lnTo>
                <a:lnTo>
                  <a:pt x="1962" y="2590"/>
                </a:lnTo>
                <a:lnTo>
                  <a:pt x="1918" y="2603"/>
                </a:lnTo>
                <a:lnTo>
                  <a:pt x="1872" y="2611"/>
                </a:lnTo>
                <a:lnTo>
                  <a:pt x="1827" y="2614"/>
                </a:lnTo>
                <a:lnTo>
                  <a:pt x="1780" y="2611"/>
                </a:lnTo>
                <a:lnTo>
                  <a:pt x="1735" y="2603"/>
                </a:lnTo>
                <a:lnTo>
                  <a:pt x="1690" y="2590"/>
                </a:lnTo>
                <a:lnTo>
                  <a:pt x="1647" y="2572"/>
                </a:lnTo>
                <a:lnTo>
                  <a:pt x="571" y="2035"/>
                </a:lnTo>
                <a:close/>
                <a:moveTo>
                  <a:pt x="3081" y="1401"/>
                </a:moveTo>
                <a:lnTo>
                  <a:pt x="2005" y="1938"/>
                </a:lnTo>
                <a:lnTo>
                  <a:pt x="1962" y="1956"/>
                </a:lnTo>
                <a:lnTo>
                  <a:pt x="1918" y="1969"/>
                </a:lnTo>
                <a:lnTo>
                  <a:pt x="1872" y="1977"/>
                </a:lnTo>
                <a:lnTo>
                  <a:pt x="1827" y="1980"/>
                </a:lnTo>
                <a:lnTo>
                  <a:pt x="1780" y="1977"/>
                </a:lnTo>
                <a:lnTo>
                  <a:pt x="1735" y="1969"/>
                </a:lnTo>
                <a:lnTo>
                  <a:pt x="1690" y="1956"/>
                </a:lnTo>
                <a:lnTo>
                  <a:pt x="1647" y="1938"/>
                </a:lnTo>
                <a:lnTo>
                  <a:pt x="571" y="1401"/>
                </a:lnTo>
                <a:lnTo>
                  <a:pt x="187" y="1593"/>
                </a:lnTo>
                <a:lnTo>
                  <a:pt x="177" y="1600"/>
                </a:lnTo>
                <a:lnTo>
                  <a:pt x="171" y="1608"/>
                </a:lnTo>
                <a:lnTo>
                  <a:pt x="169" y="1617"/>
                </a:lnTo>
                <a:lnTo>
                  <a:pt x="167" y="1624"/>
                </a:lnTo>
                <a:lnTo>
                  <a:pt x="169" y="1631"/>
                </a:lnTo>
                <a:lnTo>
                  <a:pt x="171" y="1639"/>
                </a:lnTo>
                <a:lnTo>
                  <a:pt x="177" y="1648"/>
                </a:lnTo>
                <a:lnTo>
                  <a:pt x="187" y="1655"/>
                </a:lnTo>
                <a:lnTo>
                  <a:pt x="1722" y="2421"/>
                </a:lnTo>
                <a:lnTo>
                  <a:pt x="1756" y="2436"/>
                </a:lnTo>
                <a:lnTo>
                  <a:pt x="1791" y="2444"/>
                </a:lnTo>
                <a:lnTo>
                  <a:pt x="1827" y="2446"/>
                </a:lnTo>
                <a:lnTo>
                  <a:pt x="1862" y="2444"/>
                </a:lnTo>
                <a:lnTo>
                  <a:pt x="1897" y="2436"/>
                </a:lnTo>
                <a:lnTo>
                  <a:pt x="1931" y="2421"/>
                </a:lnTo>
                <a:lnTo>
                  <a:pt x="3466" y="1655"/>
                </a:lnTo>
                <a:lnTo>
                  <a:pt x="3476" y="1648"/>
                </a:lnTo>
                <a:lnTo>
                  <a:pt x="3481" y="1639"/>
                </a:lnTo>
                <a:lnTo>
                  <a:pt x="3485" y="1631"/>
                </a:lnTo>
                <a:lnTo>
                  <a:pt x="3485" y="1624"/>
                </a:lnTo>
                <a:lnTo>
                  <a:pt x="3485" y="1617"/>
                </a:lnTo>
                <a:lnTo>
                  <a:pt x="3481" y="1608"/>
                </a:lnTo>
                <a:lnTo>
                  <a:pt x="3476" y="1600"/>
                </a:lnTo>
                <a:lnTo>
                  <a:pt x="3466" y="1593"/>
                </a:lnTo>
                <a:lnTo>
                  <a:pt x="3081" y="1401"/>
                </a:lnTo>
                <a:close/>
                <a:moveTo>
                  <a:pt x="1827" y="168"/>
                </a:moveTo>
                <a:lnTo>
                  <a:pt x="1791" y="171"/>
                </a:lnTo>
                <a:lnTo>
                  <a:pt x="1756" y="179"/>
                </a:lnTo>
                <a:lnTo>
                  <a:pt x="1722" y="192"/>
                </a:lnTo>
                <a:lnTo>
                  <a:pt x="187" y="959"/>
                </a:lnTo>
                <a:lnTo>
                  <a:pt x="177" y="966"/>
                </a:lnTo>
                <a:lnTo>
                  <a:pt x="171" y="974"/>
                </a:lnTo>
                <a:lnTo>
                  <a:pt x="169" y="983"/>
                </a:lnTo>
                <a:lnTo>
                  <a:pt x="167" y="990"/>
                </a:lnTo>
                <a:lnTo>
                  <a:pt x="169" y="997"/>
                </a:lnTo>
                <a:lnTo>
                  <a:pt x="171" y="1005"/>
                </a:lnTo>
                <a:lnTo>
                  <a:pt x="177" y="1014"/>
                </a:lnTo>
                <a:lnTo>
                  <a:pt x="187" y="1021"/>
                </a:lnTo>
                <a:lnTo>
                  <a:pt x="1722" y="1788"/>
                </a:lnTo>
                <a:lnTo>
                  <a:pt x="1756" y="1802"/>
                </a:lnTo>
                <a:lnTo>
                  <a:pt x="1791" y="1810"/>
                </a:lnTo>
                <a:lnTo>
                  <a:pt x="1827" y="1812"/>
                </a:lnTo>
                <a:lnTo>
                  <a:pt x="1862" y="1810"/>
                </a:lnTo>
                <a:lnTo>
                  <a:pt x="1897" y="1802"/>
                </a:lnTo>
                <a:lnTo>
                  <a:pt x="1931" y="1788"/>
                </a:lnTo>
                <a:lnTo>
                  <a:pt x="3466" y="1021"/>
                </a:lnTo>
                <a:lnTo>
                  <a:pt x="3476" y="1014"/>
                </a:lnTo>
                <a:lnTo>
                  <a:pt x="3481" y="1005"/>
                </a:lnTo>
                <a:lnTo>
                  <a:pt x="3485" y="997"/>
                </a:lnTo>
                <a:lnTo>
                  <a:pt x="3485" y="990"/>
                </a:lnTo>
                <a:lnTo>
                  <a:pt x="3485" y="983"/>
                </a:lnTo>
                <a:lnTo>
                  <a:pt x="3481" y="974"/>
                </a:lnTo>
                <a:lnTo>
                  <a:pt x="3476" y="966"/>
                </a:lnTo>
                <a:lnTo>
                  <a:pt x="3466" y="959"/>
                </a:lnTo>
                <a:lnTo>
                  <a:pt x="1930" y="192"/>
                </a:lnTo>
                <a:lnTo>
                  <a:pt x="1897" y="179"/>
                </a:lnTo>
                <a:lnTo>
                  <a:pt x="1862" y="171"/>
                </a:lnTo>
                <a:lnTo>
                  <a:pt x="1827" y="168"/>
                </a:lnTo>
                <a:close/>
                <a:moveTo>
                  <a:pt x="1827" y="0"/>
                </a:moveTo>
                <a:lnTo>
                  <a:pt x="1872" y="2"/>
                </a:lnTo>
                <a:lnTo>
                  <a:pt x="1918" y="10"/>
                </a:lnTo>
                <a:lnTo>
                  <a:pt x="1962" y="23"/>
                </a:lnTo>
                <a:lnTo>
                  <a:pt x="2005" y="42"/>
                </a:lnTo>
                <a:lnTo>
                  <a:pt x="3541" y="809"/>
                </a:lnTo>
                <a:lnTo>
                  <a:pt x="3569" y="826"/>
                </a:lnTo>
                <a:lnTo>
                  <a:pt x="3593" y="847"/>
                </a:lnTo>
                <a:lnTo>
                  <a:pt x="3613" y="870"/>
                </a:lnTo>
                <a:lnTo>
                  <a:pt x="3630" y="898"/>
                </a:lnTo>
                <a:lnTo>
                  <a:pt x="3642" y="927"/>
                </a:lnTo>
                <a:lnTo>
                  <a:pt x="3650" y="958"/>
                </a:lnTo>
                <a:lnTo>
                  <a:pt x="3653" y="990"/>
                </a:lnTo>
                <a:lnTo>
                  <a:pt x="3650" y="1023"/>
                </a:lnTo>
                <a:lnTo>
                  <a:pt x="3642" y="1054"/>
                </a:lnTo>
                <a:lnTo>
                  <a:pt x="3630" y="1083"/>
                </a:lnTo>
                <a:lnTo>
                  <a:pt x="3615" y="1109"/>
                </a:lnTo>
                <a:lnTo>
                  <a:pt x="3593" y="1134"/>
                </a:lnTo>
                <a:lnTo>
                  <a:pt x="3569" y="1154"/>
                </a:lnTo>
                <a:lnTo>
                  <a:pt x="3541" y="1171"/>
                </a:lnTo>
                <a:lnTo>
                  <a:pt x="3541" y="1171"/>
                </a:lnTo>
                <a:lnTo>
                  <a:pt x="3268" y="1307"/>
                </a:lnTo>
                <a:lnTo>
                  <a:pt x="3541" y="1443"/>
                </a:lnTo>
                <a:lnTo>
                  <a:pt x="3569" y="1460"/>
                </a:lnTo>
                <a:lnTo>
                  <a:pt x="3593" y="1481"/>
                </a:lnTo>
                <a:lnTo>
                  <a:pt x="3613" y="1504"/>
                </a:lnTo>
                <a:lnTo>
                  <a:pt x="3630" y="1532"/>
                </a:lnTo>
                <a:lnTo>
                  <a:pt x="3642" y="1560"/>
                </a:lnTo>
                <a:lnTo>
                  <a:pt x="3650" y="1591"/>
                </a:lnTo>
                <a:lnTo>
                  <a:pt x="3653" y="1624"/>
                </a:lnTo>
                <a:lnTo>
                  <a:pt x="3650" y="1657"/>
                </a:lnTo>
                <a:lnTo>
                  <a:pt x="3642" y="1688"/>
                </a:lnTo>
                <a:lnTo>
                  <a:pt x="3630" y="1717"/>
                </a:lnTo>
                <a:lnTo>
                  <a:pt x="3613" y="1743"/>
                </a:lnTo>
                <a:lnTo>
                  <a:pt x="3593" y="1768"/>
                </a:lnTo>
                <a:lnTo>
                  <a:pt x="3569" y="1788"/>
                </a:lnTo>
                <a:lnTo>
                  <a:pt x="3541" y="1805"/>
                </a:lnTo>
                <a:lnTo>
                  <a:pt x="3268" y="1940"/>
                </a:lnTo>
                <a:lnTo>
                  <a:pt x="3541" y="2077"/>
                </a:lnTo>
                <a:lnTo>
                  <a:pt x="3569" y="2093"/>
                </a:lnTo>
                <a:lnTo>
                  <a:pt x="3593" y="2114"/>
                </a:lnTo>
                <a:lnTo>
                  <a:pt x="3613" y="2138"/>
                </a:lnTo>
                <a:lnTo>
                  <a:pt x="3630" y="2164"/>
                </a:lnTo>
                <a:lnTo>
                  <a:pt x="3642" y="2194"/>
                </a:lnTo>
                <a:lnTo>
                  <a:pt x="3650" y="2225"/>
                </a:lnTo>
                <a:lnTo>
                  <a:pt x="3653" y="2257"/>
                </a:lnTo>
                <a:lnTo>
                  <a:pt x="3650" y="2290"/>
                </a:lnTo>
                <a:lnTo>
                  <a:pt x="3642" y="2322"/>
                </a:lnTo>
                <a:lnTo>
                  <a:pt x="3630" y="2350"/>
                </a:lnTo>
                <a:lnTo>
                  <a:pt x="3615" y="2377"/>
                </a:lnTo>
                <a:lnTo>
                  <a:pt x="3593" y="2401"/>
                </a:lnTo>
                <a:lnTo>
                  <a:pt x="3569" y="2421"/>
                </a:lnTo>
                <a:lnTo>
                  <a:pt x="3541" y="2439"/>
                </a:lnTo>
                <a:lnTo>
                  <a:pt x="2005" y="3206"/>
                </a:lnTo>
                <a:lnTo>
                  <a:pt x="1962" y="3224"/>
                </a:lnTo>
                <a:lnTo>
                  <a:pt x="1918" y="3237"/>
                </a:lnTo>
                <a:lnTo>
                  <a:pt x="1872" y="3245"/>
                </a:lnTo>
                <a:lnTo>
                  <a:pt x="1827" y="3248"/>
                </a:lnTo>
                <a:lnTo>
                  <a:pt x="1780" y="3245"/>
                </a:lnTo>
                <a:lnTo>
                  <a:pt x="1735" y="3237"/>
                </a:lnTo>
                <a:lnTo>
                  <a:pt x="1690" y="3224"/>
                </a:lnTo>
                <a:lnTo>
                  <a:pt x="1647" y="3206"/>
                </a:lnTo>
                <a:lnTo>
                  <a:pt x="112" y="2439"/>
                </a:lnTo>
                <a:lnTo>
                  <a:pt x="84" y="2421"/>
                </a:lnTo>
                <a:lnTo>
                  <a:pt x="60" y="2401"/>
                </a:lnTo>
                <a:lnTo>
                  <a:pt x="39" y="2377"/>
                </a:lnTo>
                <a:lnTo>
                  <a:pt x="22" y="2350"/>
                </a:lnTo>
                <a:lnTo>
                  <a:pt x="10" y="2322"/>
                </a:lnTo>
                <a:lnTo>
                  <a:pt x="2" y="2290"/>
                </a:lnTo>
                <a:lnTo>
                  <a:pt x="0" y="2257"/>
                </a:lnTo>
                <a:lnTo>
                  <a:pt x="2" y="2225"/>
                </a:lnTo>
                <a:lnTo>
                  <a:pt x="10" y="2194"/>
                </a:lnTo>
                <a:lnTo>
                  <a:pt x="22" y="2164"/>
                </a:lnTo>
                <a:lnTo>
                  <a:pt x="39" y="2138"/>
                </a:lnTo>
                <a:lnTo>
                  <a:pt x="60" y="2114"/>
                </a:lnTo>
                <a:lnTo>
                  <a:pt x="84" y="2093"/>
                </a:lnTo>
                <a:lnTo>
                  <a:pt x="112" y="2077"/>
                </a:lnTo>
                <a:lnTo>
                  <a:pt x="384" y="1940"/>
                </a:lnTo>
                <a:lnTo>
                  <a:pt x="112" y="1805"/>
                </a:lnTo>
                <a:lnTo>
                  <a:pt x="84" y="1788"/>
                </a:lnTo>
                <a:lnTo>
                  <a:pt x="60" y="1768"/>
                </a:lnTo>
                <a:lnTo>
                  <a:pt x="39" y="1743"/>
                </a:lnTo>
                <a:lnTo>
                  <a:pt x="22" y="1717"/>
                </a:lnTo>
                <a:lnTo>
                  <a:pt x="10" y="1688"/>
                </a:lnTo>
                <a:lnTo>
                  <a:pt x="2" y="1657"/>
                </a:lnTo>
                <a:lnTo>
                  <a:pt x="0" y="1624"/>
                </a:lnTo>
                <a:lnTo>
                  <a:pt x="2" y="1591"/>
                </a:lnTo>
                <a:lnTo>
                  <a:pt x="10" y="1560"/>
                </a:lnTo>
                <a:lnTo>
                  <a:pt x="22" y="1532"/>
                </a:lnTo>
                <a:lnTo>
                  <a:pt x="39" y="1504"/>
                </a:lnTo>
                <a:lnTo>
                  <a:pt x="60" y="1481"/>
                </a:lnTo>
                <a:lnTo>
                  <a:pt x="84" y="1460"/>
                </a:lnTo>
                <a:lnTo>
                  <a:pt x="112" y="1443"/>
                </a:lnTo>
                <a:lnTo>
                  <a:pt x="384" y="1307"/>
                </a:lnTo>
                <a:lnTo>
                  <a:pt x="112" y="1171"/>
                </a:lnTo>
                <a:lnTo>
                  <a:pt x="84" y="1154"/>
                </a:lnTo>
                <a:lnTo>
                  <a:pt x="60" y="1134"/>
                </a:lnTo>
                <a:lnTo>
                  <a:pt x="39" y="1109"/>
                </a:lnTo>
                <a:lnTo>
                  <a:pt x="22" y="1083"/>
                </a:lnTo>
                <a:lnTo>
                  <a:pt x="10" y="1054"/>
                </a:lnTo>
                <a:lnTo>
                  <a:pt x="2" y="1023"/>
                </a:lnTo>
                <a:lnTo>
                  <a:pt x="0" y="990"/>
                </a:lnTo>
                <a:lnTo>
                  <a:pt x="2" y="958"/>
                </a:lnTo>
                <a:lnTo>
                  <a:pt x="10" y="927"/>
                </a:lnTo>
                <a:lnTo>
                  <a:pt x="22" y="898"/>
                </a:lnTo>
                <a:lnTo>
                  <a:pt x="39" y="870"/>
                </a:lnTo>
                <a:lnTo>
                  <a:pt x="60" y="847"/>
                </a:lnTo>
                <a:lnTo>
                  <a:pt x="84" y="826"/>
                </a:lnTo>
                <a:lnTo>
                  <a:pt x="112" y="809"/>
                </a:lnTo>
                <a:lnTo>
                  <a:pt x="1647" y="42"/>
                </a:lnTo>
                <a:lnTo>
                  <a:pt x="1690" y="23"/>
                </a:lnTo>
                <a:lnTo>
                  <a:pt x="1735" y="10"/>
                </a:lnTo>
                <a:lnTo>
                  <a:pt x="1780" y="2"/>
                </a:lnTo>
                <a:lnTo>
                  <a:pt x="182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3" name="Group 32"/>
          <p:cNvGrpSpPr/>
          <p:nvPr/>
        </p:nvGrpSpPr>
        <p:grpSpPr>
          <a:xfrm>
            <a:off x="6605315" y="3753075"/>
            <a:ext cx="418328" cy="410326"/>
            <a:chOff x="6296025" y="4225925"/>
            <a:chExt cx="581025" cy="569913"/>
          </a:xfrm>
          <a:solidFill>
            <a:schemeClr val="bg1"/>
          </a:solidFill>
        </p:grpSpPr>
        <p:sp>
          <p:nvSpPr>
            <p:cNvPr id="34" name="Freeform 294"/>
            <p:cNvSpPr>
              <a:spLocks noEditPoints="1"/>
            </p:cNvSpPr>
            <p:nvPr/>
          </p:nvSpPr>
          <p:spPr bwMode="auto">
            <a:xfrm>
              <a:off x="6329363" y="4225925"/>
              <a:ext cx="514350" cy="490538"/>
            </a:xfrm>
            <a:custGeom>
              <a:avLst/>
              <a:gdLst>
                <a:gd name="T0" fmla="*/ 1592 w 3236"/>
                <a:gd name="T1" fmla="*/ 199 h 3086"/>
                <a:gd name="T2" fmla="*/ 1200 w 3236"/>
                <a:gd name="T3" fmla="*/ 969 h 3086"/>
                <a:gd name="T4" fmla="*/ 1099 w 3236"/>
                <a:gd name="T5" fmla="*/ 1053 h 3086"/>
                <a:gd name="T6" fmla="*/ 219 w 3236"/>
                <a:gd name="T7" fmla="*/ 1192 h 3086"/>
                <a:gd name="T8" fmla="*/ 195 w 3236"/>
                <a:gd name="T9" fmla="*/ 1221 h 3086"/>
                <a:gd name="T10" fmla="*/ 198 w 3236"/>
                <a:gd name="T11" fmla="*/ 1258 h 3086"/>
                <a:gd name="T12" fmla="*/ 827 w 3236"/>
                <a:gd name="T13" fmla="*/ 1884 h 3086"/>
                <a:gd name="T14" fmla="*/ 859 w 3236"/>
                <a:gd name="T15" fmla="*/ 2011 h 3086"/>
                <a:gd name="T16" fmla="*/ 722 w 3236"/>
                <a:gd name="T17" fmla="*/ 2864 h 3086"/>
                <a:gd name="T18" fmla="*/ 744 w 3236"/>
                <a:gd name="T19" fmla="*/ 2888 h 3086"/>
                <a:gd name="T20" fmla="*/ 790 w 3236"/>
                <a:gd name="T21" fmla="*/ 2888 h 3086"/>
                <a:gd name="T22" fmla="*/ 1618 w 3236"/>
                <a:gd name="T23" fmla="*/ 2486 h 3086"/>
                <a:gd name="T24" fmla="*/ 2446 w 3236"/>
                <a:gd name="T25" fmla="*/ 2888 h 3086"/>
                <a:gd name="T26" fmla="*/ 2492 w 3236"/>
                <a:gd name="T27" fmla="*/ 2888 h 3086"/>
                <a:gd name="T28" fmla="*/ 2514 w 3236"/>
                <a:gd name="T29" fmla="*/ 2864 h 3086"/>
                <a:gd name="T30" fmla="*/ 2377 w 3236"/>
                <a:gd name="T31" fmla="*/ 2011 h 3086"/>
                <a:gd name="T32" fmla="*/ 2409 w 3236"/>
                <a:gd name="T33" fmla="*/ 1884 h 3086"/>
                <a:gd name="T34" fmla="*/ 3038 w 3236"/>
                <a:gd name="T35" fmla="*/ 1258 h 3086"/>
                <a:gd name="T36" fmla="*/ 3041 w 3236"/>
                <a:gd name="T37" fmla="*/ 1221 h 3086"/>
                <a:gd name="T38" fmla="*/ 3017 w 3236"/>
                <a:gd name="T39" fmla="*/ 1192 h 3086"/>
                <a:gd name="T40" fmla="*/ 2137 w 3236"/>
                <a:gd name="T41" fmla="*/ 1053 h 3086"/>
                <a:gd name="T42" fmla="*/ 2036 w 3236"/>
                <a:gd name="T43" fmla="*/ 970 h 3086"/>
                <a:gd name="T44" fmla="*/ 1653 w 3236"/>
                <a:gd name="T45" fmla="*/ 207 h 3086"/>
                <a:gd name="T46" fmla="*/ 1618 w 3236"/>
                <a:gd name="T47" fmla="*/ 192 h 3086"/>
                <a:gd name="T48" fmla="*/ 1717 w 3236"/>
                <a:gd name="T49" fmla="*/ 20 h 3086"/>
                <a:gd name="T50" fmla="*/ 1818 w 3236"/>
                <a:gd name="T51" fmla="*/ 104 h 3086"/>
                <a:gd name="T52" fmla="*/ 2214 w 3236"/>
                <a:gd name="T53" fmla="*/ 878 h 3086"/>
                <a:gd name="T54" fmla="*/ 3103 w 3236"/>
                <a:gd name="T55" fmla="*/ 1021 h 3086"/>
                <a:gd name="T56" fmla="*/ 3210 w 3236"/>
                <a:gd name="T57" fmla="*/ 1125 h 3086"/>
                <a:gd name="T58" fmla="*/ 3235 w 3236"/>
                <a:gd name="T59" fmla="*/ 1260 h 3086"/>
                <a:gd name="T60" fmla="*/ 3186 w 3236"/>
                <a:gd name="T61" fmla="*/ 1382 h 3086"/>
                <a:gd name="T62" fmla="*/ 2570 w 3236"/>
                <a:gd name="T63" fmla="*/ 1996 h 3086"/>
                <a:gd name="T64" fmla="*/ 2709 w 3236"/>
                <a:gd name="T65" fmla="*/ 2872 h 3086"/>
                <a:gd name="T66" fmla="*/ 2659 w 3236"/>
                <a:gd name="T67" fmla="*/ 2994 h 3086"/>
                <a:gd name="T68" fmla="*/ 2543 w 3236"/>
                <a:gd name="T69" fmla="*/ 3074 h 3086"/>
                <a:gd name="T70" fmla="*/ 2393 w 3236"/>
                <a:gd name="T71" fmla="*/ 3074 h 3086"/>
                <a:gd name="T72" fmla="*/ 1610 w 3236"/>
                <a:gd name="T73" fmla="*/ 2679 h 3086"/>
                <a:gd name="T74" fmla="*/ 806 w 3236"/>
                <a:gd name="T75" fmla="*/ 3083 h 3086"/>
                <a:gd name="T76" fmla="*/ 659 w 3236"/>
                <a:gd name="T77" fmla="*/ 3060 h 3086"/>
                <a:gd name="T78" fmla="*/ 558 w 3236"/>
                <a:gd name="T79" fmla="*/ 2966 h 3086"/>
                <a:gd name="T80" fmla="*/ 526 w 3236"/>
                <a:gd name="T81" fmla="*/ 2839 h 3086"/>
                <a:gd name="T82" fmla="*/ 661 w 3236"/>
                <a:gd name="T83" fmla="*/ 1982 h 3086"/>
                <a:gd name="T84" fmla="*/ 31 w 3236"/>
                <a:gd name="T85" fmla="*/ 1354 h 3086"/>
                <a:gd name="T86" fmla="*/ 0 w 3236"/>
                <a:gd name="T87" fmla="*/ 1227 h 3086"/>
                <a:gd name="T88" fmla="*/ 46 w 3236"/>
                <a:gd name="T89" fmla="*/ 1093 h 3086"/>
                <a:gd name="T90" fmla="*/ 168 w 3236"/>
                <a:gd name="T91" fmla="*/ 1007 h 3086"/>
                <a:gd name="T92" fmla="*/ 1035 w 3236"/>
                <a:gd name="T93" fmla="*/ 869 h 3086"/>
                <a:gd name="T94" fmla="*/ 1439 w 3236"/>
                <a:gd name="T95" fmla="*/ 78 h 3086"/>
                <a:gd name="T96" fmla="*/ 1551 w 3236"/>
                <a:gd name="T97" fmla="*/ 9 h 3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236" h="3086">
                  <a:moveTo>
                    <a:pt x="1618" y="192"/>
                  </a:moveTo>
                  <a:lnTo>
                    <a:pt x="1611" y="192"/>
                  </a:lnTo>
                  <a:lnTo>
                    <a:pt x="1602" y="195"/>
                  </a:lnTo>
                  <a:lnTo>
                    <a:pt x="1592" y="199"/>
                  </a:lnTo>
                  <a:lnTo>
                    <a:pt x="1583" y="207"/>
                  </a:lnTo>
                  <a:lnTo>
                    <a:pt x="1575" y="219"/>
                  </a:lnTo>
                  <a:lnTo>
                    <a:pt x="1217" y="940"/>
                  </a:lnTo>
                  <a:lnTo>
                    <a:pt x="1200" y="969"/>
                  </a:lnTo>
                  <a:lnTo>
                    <a:pt x="1179" y="996"/>
                  </a:lnTo>
                  <a:lnTo>
                    <a:pt x="1156" y="1019"/>
                  </a:lnTo>
                  <a:lnTo>
                    <a:pt x="1128" y="1037"/>
                  </a:lnTo>
                  <a:lnTo>
                    <a:pt x="1099" y="1053"/>
                  </a:lnTo>
                  <a:lnTo>
                    <a:pt x="1068" y="1065"/>
                  </a:lnTo>
                  <a:lnTo>
                    <a:pt x="1035" y="1072"/>
                  </a:lnTo>
                  <a:lnTo>
                    <a:pt x="234" y="1188"/>
                  </a:lnTo>
                  <a:lnTo>
                    <a:pt x="219" y="1192"/>
                  </a:lnTo>
                  <a:lnTo>
                    <a:pt x="209" y="1199"/>
                  </a:lnTo>
                  <a:lnTo>
                    <a:pt x="203" y="1206"/>
                  </a:lnTo>
                  <a:lnTo>
                    <a:pt x="197" y="1214"/>
                  </a:lnTo>
                  <a:lnTo>
                    <a:pt x="195" y="1221"/>
                  </a:lnTo>
                  <a:lnTo>
                    <a:pt x="194" y="1227"/>
                  </a:lnTo>
                  <a:lnTo>
                    <a:pt x="193" y="1236"/>
                  </a:lnTo>
                  <a:lnTo>
                    <a:pt x="194" y="1247"/>
                  </a:lnTo>
                  <a:lnTo>
                    <a:pt x="198" y="1258"/>
                  </a:lnTo>
                  <a:lnTo>
                    <a:pt x="207" y="1269"/>
                  </a:lnTo>
                  <a:lnTo>
                    <a:pt x="787" y="1832"/>
                  </a:lnTo>
                  <a:lnTo>
                    <a:pt x="809" y="1856"/>
                  </a:lnTo>
                  <a:lnTo>
                    <a:pt x="827" y="1884"/>
                  </a:lnTo>
                  <a:lnTo>
                    <a:pt x="843" y="1913"/>
                  </a:lnTo>
                  <a:lnTo>
                    <a:pt x="853" y="1945"/>
                  </a:lnTo>
                  <a:lnTo>
                    <a:pt x="858" y="1977"/>
                  </a:lnTo>
                  <a:lnTo>
                    <a:pt x="859" y="2011"/>
                  </a:lnTo>
                  <a:lnTo>
                    <a:pt x="856" y="2044"/>
                  </a:lnTo>
                  <a:lnTo>
                    <a:pt x="720" y="2837"/>
                  </a:lnTo>
                  <a:lnTo>
                    <a:pt x="719" y="2852"/>
                  </a:lnTo>
                  <a:lnTo>
                    <a:pt x="722" y="2864"/>
                  </a:lnTo>
                  <a:lnTo>
                    <a:pt x="727" y="2873"/>
                  </a:lnTo>
                  <a:lnTo>
                    <a:pt x="733" y="2880"/>
                  </a:lnTo>
                  <a:lnTo>
                    <a:pt x="738" y="2884"/>
                  </a:lnTo>
                  <a:lnTo>
                    <a:pt x="744" y="2888"/>
                  </a:lnTo>
                  <a:lnTo>
                    <a:pt x="753" y="2892"/>
                  </a:lnTo>
                  <a:lnTo>
                    <a:pt x="763" y="2893"/>
                  </a:lnTo>
                  <a:lnTo>
                    <a:pt x="775" y="2893"/>
                  </a:lnTo>
                  <a:lnTo>
                    <a:pt x="790" y="2888"/>
                  </a:lnTo>
                  <a:lnTo>
                    <a:pt x="1506" y="2514"/>
                  </a:lnTo>
                  <a:lnTo>
                    <a:pt x="1541" y="2498"/>
                  </a:lnTo>
                  <a:lnTo>
                    <a:pt x="1579" y="2489"/>
                  </a:lnTo>
                  <a:lnTo>
                    <a:pt x="1618" y="2486"/>
                  </a:lnTo>
                  <a:lnTo>
                    <a:pt x="1657" y="2489"/>
                  </a:lnTo>
                  <a:lnTo>
                    <a:pt x="1695" y="2498"/>
                  </a:lnTo>
                  <a:lnTo>
                    <a:pt x="1730" y="2514"/>
                  </a:lnTo>
                  <a:lnTo>
                    <a:pt x="2446" y="2888"/>
                  </a:lnTo>
                  <a:lnTo>
                    <a:pt x="2461" y="2893"/>
                  </a:lnTo>
                  <a:lnTo>
                    <a:pt x="2473" y="2894"/>
                  </a:lnTo>
                  <a:lnTo>
                    <a:pt x="2483" y="2892"/>
                  </a:lnTo>
                  <a:lnTo>
                    <a:pt x="2492" y="2888"/>
                  </a:lnTo>
                  <a:lnTo>
                    <a:pt x="2498" y="2884"/>
                  </a:lnTo>
                  <a:lnTo>
                    <a:pt x="2503" y="2880"/>
                  </a:lnTo>
                  <a:lnTo>
                    <a:pt x="2509" y="2873"/>
                  </a:lnTo>
                  <a:lnTo>
                    <a:pt x="2514" y="2864"/>
                  </a:lnTo>
                  <a:lnTo>
                    <a:pt x="2517" y="2852"/>
                  </a:lnTo>
                  <a:lnTo>
                    <a:pt x="2516" y="2838"/>
                  </a:lnTo>
                  <a:lnTo>
                    <a:pt x="2380" y="2044"/>
                  </a:lnTo>
                  <a:lnTo>
                    <a:pt x="2377" y="2011"/>
                  </a:lnTo>
                  <a:lnTo>
                    <a:pt x="2378" y="1977"/>
                  </a:lnTo>
                  <a:lnTo>
                    <a:pt x="2383" y="1945"/>
                  </a:lnTo>
                  <a:lnTo>
                    <a:pt x="2394" y="1913"/>
                  </a:lnTo>
                  <a:lnTo>
                    <a:pt x="2409" y="1884"/>
                  </a:lnTo>
                  <a:lnTo>
                    <a:pt x="2427" y="1856"/>
                  </a:lnTo>
                  <a:lnTo>
                    <a:pt x="2450" y="1832"/>
                  </a:lnTo>
                  <a:lnTo>
                    <a:pt x="3029" y="1269"/>
                  </a:lnTo>
                  <a:lnTo>
                    <a:pt x="3038" y="1258"/>
                  </a:lnTo>
                  <a:lnTo>
                    <a:pt x="3042" y="1247"/>
                  </a:lnTo>
                  <a:lnTo>
                    <a:pt x="3043" y="1236"/>
                  </a:lnTo>
                  <a:lnTo>
                    <a:pt x="3043" y="1227"/>
                  </a:lnTo>
                  <a:lnTo>
                    <a:pt x="3041" y="1221"/>
                  </a:lnTo>
                  <a:lnTo>
                    <a:pt x="3039" y="1214"/>
                  </a:lnTo>
                  <a:lnTo>
                    <a:pt x="3034" y="1206"/>
                  </a:lnTo>
                  <a:lnTo>
                    <a:pt x="3027" y="1199"/>
                  </a:lnTo>
                  <a:lnTo>
                    <a:pt x="3017" y="1192"/>
                  </a:lnTo>
                  <a:lnTo>
                    <a:pt x="3002" y="1188"/>
                  </a:lnTo>
                  <a:lnTo>
                    <a:pt x="2201" y="1072"/>
                  </a:lnTo>
                  <a:lnTo>
                    <a:pt x="2168" y="1065"/>
                  </a:lnTo>
                  <a:lnTo>
                    <a:pt x="2137" y="1053"/>
                  </a:lnTo>
                  <a:lnTo>
                    <a:pt x="2108" y="1037"/>
                  </a:lnTo>
                  <a:lnTo>
                    <a:pt x="2080" y="1019"/>
                  </a:lnTo>
                  <a:lnTo>
                    <a:pt x="2057" y="996"/>
                  </a:lnTo>
                  <a:lnTo>
                    <a:pt x="2036" y="970"/>
                  </a:lnTo>
                  <a:lnTo>
                    <a:pt x="2019" y="940"/>
                  </a:lnTo>
                  <a:lnTo>
                    <a:pt x="1661" y="219"/>
                  </a:lnTo>
                  <a:lnTo>
                    <a:pt x="1661" y="219"/>
                  </a:lnTo>
                  <a:lnTo>
                    <a:pt x="1653" y="207"/>
                  </a:lnTo>
                  <a:lnTo>
                    <a:pt x="1644" y="199"/>
                  </a:lnTo>
                  <a:lnTo>
                    <a:pt x="1634" y="195"/>
                  </a:lnTo>
                  <a:lnTo>
                    <a:pt x="1625" y="192"/>
                  </a:lnTo>
                  <a:lnTo>
                    <a:pt x="1618" y="192"/>
                  </a:lnTo>
                  <a:close/>
                  <a:moveTo>
                    <a:pt x="1618" y="0"/>
                  </a:moveTo>
                  <a:lnTo>
                    <a:pt x="1652" y="3"/>
                  </a:lnTo>
                  <a:lnTo>
                    <a:pt x="1686" y="9"/>
                  </a:lnTo>
                  <a:lnTo>
                    <a:pt x="1717" y="20"/>
                  </a:lnTo>
                  <a:lnTo>
                    <a:pt x="1746" y="36"/>
                  </a:lnTo>
                  <a:lnTo>
                    <a:pt x="1772" y="56"/>
                  </a:lnTo>
                  <a:lnTo>
                    <a:pt x="1797" y="78"/>
                  </a:lnTo>
                  <a:lnTo>
                    <a:pt x="1818" y="104"/>
                  </a:lnTo>
                  <a:lnTo>
                    <a:pt x="1834" y="134"/>
                  </a:lnTo>
                  <a:lnTo>
                    <a:pt x="2193" y="855"/>
                  </a:lnTo>
                  <a:lnTo>
                    <a:pt x="2201" y="869"/>
                  </a:lnTo>
                  <a:lnTo>
                    <a:pt x="2214" y="878"/>
                  </a:lnTo>
                  <a:lnTo>
                    <a:pt x="2229" y="882"/>
                  </a:lnTo>
                  <a:lnTo>
                    <a:pt x="3030" y="998"/>
                  </a:lnTo>
                  <a:lnTo>
                    <a:pt x="3068" y="1007"/>
                  </a:lnTo>
                  <a:lnTo>
                    <a:pt x="3103" y="1021"/>
                  </a:lnTo>
                  <a:lnTo>
                    <a:pt x="3136" y="1040"/>
                  </a:lnTo>
                  <a:lnTo>
                    <a:pt x="3165" y="1064"/>
                  </a:lnTo>
                  <a:lnTo>
                    <a:pt x="3190" y="1093"/>
                  </a:lnTo>
                  <a:lnTo>
                    <a:pt x="3210" y="1125"/>
                  </a:lnTo>
                  <a:lnTo>
                    <a:pt x="3225" y="1161"/>
                  </a:lnTo>
                  <a:lnTo>
                    <a:pt x="3233" y="1194"/>
                  </a:lnTo>
                  <a:lnTo>
                    <a:pt x="3236" y="1227"/>
                  </a:lnTo>
                  <a:lnTo>
                    <a:pt x="3235" y="1260"/>
                  </a:lnTo>
                  <a:lnTo>
                    <a:pt x="3230" y="1292"/>
                  </a:lnTo>
                  <a:lnTo>
                    <a:pt x="3220" y="1324"/>
                  </a:lnTo>
                  <a:lnTo>
                    <a:pt x="3205" y="1354"/>
                  </a:lnTo>
                  <a:lnTo>
                    <a:pt x="3186" y="1382"/>
                  </a:lnTo>
                  <a:lnTo>
                    <a:pt x="3164" y="1407"/>
                  </a:lnTo>
                  <a:lnTo>
                    <a:pt x="2584" y="1969"/>
                  </a:lnTo>
                  <a:lnTo>
                    <a:pt x="2575" y="1982"/>
                  </a:lnTo>
                  <a:lnTo>
                    <a:pt x="2570" y="1996"/>
                  </a:lnTo>
                  <a:lnTo>
                    <a:pt x="2571" y="2012"/>
                  </a:lnTo>
                  <a:lnTo>
                    <a:pt x="2707" y="2805"/>
                  </a:lnTo>
                  <a:lnTo>
                    <a:pt x="2710" y="2839"/>
                  </a:lnTo>
                  <a:lnTo>
                    <a:pt x="2709" y="2872"/>
                  </a:lnTo>
                  <a:lnTo>
                    <a:pt x="2703" y="2905"/>
                  </a:lnTo>
                  <a:lnTo>
                    <a:pt x="2693" y="2936"/>
                  </a:lnTo>
                  <a:lnTo>
                    <a:pt x="2678" y="2966"/>
                  </a:lnTo>
                  <a:lnTo>
                    <a:pt x="2659" y="2994"/>
                  </a:lnTo>
                  <a:lnTo>
                    <a:pt x="2637" y="3018"/>
                  </a:lnTo>
                  <a:lnTo>
                    <a:pt x="2611" y="3040"/>
                  </a:lnTo>
                  <a:lnTo>
                    <a:pt x="2578" y="3060"/>
                  </a:lnTo>
                  <a:lnTo>
                    <a:pt x="2543" y="3074"/>
                  </a:lnTo>
                  <a:lnTo>
                    <a:pt x="2506" y="3083"/>
                  </a:lnTo>
                  <a:lnTo>
                    <a:pt x="2470" y="3086"/>
                  </a:lnTo>
                  <a:lnTo>
                    <a:pt x="2431" y="3083"/>
                  </a:lnTo>
                  <a:lnTo>
                    <a:pt x="2393" y="3074"/>
                  </a:lnTo>
                  <a:lnTo>
                    <a:pt x="2357" y="3058"/>
                  </a:lnTo>
                  <a:lnTo>
                    <a:pt x="1640" y="2684"/>
                  </a:lnTo>
                  <a:lnTo>
                    <a:pt x="1626" y="2679"/>
                  </a:lnTo>
                  <a:lnTo>
                    <a:pt x="1610" y="2679"/>
                  </a:lnTo>
                  <a:lnTo>
                    <a:pt x="1596" y="2684"/>
                  </a:lnTo>
                  <a:lnTo>
                    <a:pt x="879" y="3058"/>
                  </a:lnTo>
                  <a:lnTo>
                    <a:pt x="844" y="3073"/>
                  </a:lnTo>
                  <a:lnTo>
                    <a:pt x="806" y="3083"/>
                  </a:lnTo>
                  <a:lnTo>
                    <a:pt x="768" y="3086"/>
                  </a:lnTo>
                  <a:lnTo>
                    <a:pt x="731" y="3083"/>
                  </a:lnTo>
                  <a:lnTo>
                    <a:pt x="694" y="3074"/>
                  </a:lnTo>
                  <a:lnTo>
                    <a:pt x="659" y="3060"/>
                  </a:lnTo>
                  <a:lnTo>
                    <a:pt x="625" y="3040"/>
                  </a:lnTo>
                  <a:lnTo>
                    <a:pt x="599" y="3018"/>
                  </a:lnTo>
                  <a:lnTo>
                    <a:pt x="577" y="2994"/>
                  </a:lnTo>
                  <a:lnTo>
                    <a:pt x="558" y="2966"/>
                  </a:lnTo>
                  <a:lnTo>
                    <a:pt x="543" y="2936"/>
                  </a:lnTo>
                  <a:lnTo>
                    <a:pt x="533" y="2905"/>
                  </a:lnTo>
                  <a:lnTo>
                    <a:pt x="527" y="2872"/>
                  </a:lnTo>
                  <a:lnTo>
                    <a:pt x="526" y="2839"/>
                  </a:lnTo>
                  <a:lnTo>
                    <a:pt x="529" y="2805"/>
                  </a:lnTo>
                  <a:lnTo>
                    <a:pt x="666" y="2012"/>
                  </a:lnTo>
                  <a:lnTo>
                    <a:pt x="666" y="1996"/>
                  </a:lnTo>
                  <a:lnTo>
                    <a:pt x="661" y="1982"/>
                  </a:lnTo>
                  <a:lnTo>
                    <a:pt x="652" y="1969"/>
                  </a:lnTo>
                  <a:lnTo>
                    <a:pt x="73" y="1407"/>
                  </a:lnTo>
                  <a:lnTo>
                    <a:pt x="50" y="1382"/>
                  </a:lnTo>
                  <a:lnTo>
                    <a:pt x="31" y="1354"/>
                  </a:lnTo>
                  <a:lnTo>
                    <a:pt x="16" y="1324"/>
                  </a:lnTo>
                  <a:lnTo>
                    <a:pt x="6" y="1292"/>
                  </a:lnTo>
                  <a:lnTo>
                    <a:pt x="1" y="1260"/>
                  </a:lnTo>
                  <a:lnTo>
                    <a:pt x="0" y="1227"/>
                  </a:lnTo>
                  <a:lnTo>
                    <a:pt x="3" y="1194"/>
                  </a:lnTo>
                  <a:lnTo>
                    <a:pt x="11" y="1161"/>
                  </a:lnTo>
                  <a:lnTo>
                    <a:pt x="26" y="1125"/>
                  </a:lnTo>
                  <a:lnTo>
                    <a:pt x="46" y="1093"/>
                  </a:lnTo>
                  <a:lnTo>
                    <a:pt x="71" y="1064"/>
                  </a:lnTo>
                  <a:lnTo>
                    <a:pt x="100" y="1040"/>
                  </a:lnTo>
                  <a:lnTo>
                    <a:pt x="133" y="1021"/>
                  </a:lnTo>
                  <a:lnTo>
                    <a:pt x="168" y="1007"/>
                  </a:lnTo>
                  <a:lnTo>
                    <a:pt x="206" y="998"/>
                  </a:lnTo>
                  <a:lnTo>
                    <a:pt x="1007" y="882"/>
                  </a:lnTo>
                  <a:lnTo>
                    <a:pt x="1022" y="878"/>
                  </a:lnTo>
                  <a:lnTo>
                    <a:pt x="1035" y="869"/>
                  </a:lnTo>
                  <a:lnTo>
                    <a:pt x="1043" y="855"/>
                  </a:lnTo>
                  <a:lnTo>
                    <a:pt x="1402" y="134"/>
                  </a:lnTo>
                  <a:lnTo>
                    <a:pt x="1418" y="104"/>
                  </a:lnTo>
                  <a:lnTo>
                    <a:pt x="1439" y="78"/>
                  </a:lnTo>
                  <a:lnTo>
                    <a:pt x="1464" y="56"/>
                  </a:lnTo>
                  <a:lnTo>
                    <a:pt x="1490" y="36"/>
                  </a:lnTo>
                  <a:lnTo>
                    <a:pt x="1519" y="20"/>
                  </a:lnTo>
                  <a:lnTo>
                    <a:pt x="1551" y="9"/>
                  </a:lnTo>
                  <a:lnTo>
                    <a:pt x="1584" y="3"/>
                  </a:lnTo>
                  <a:lnTo>
                    <a:pt x="16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295"/>
            <p:cNvSpPr>
              <a:spLocks/>
            </p:cNvSpPr>
            <p:nvPr/>
          </p:nvSpPr>
          <p:spPr bwMode="auto">
            <a:xfrm>
              <a:off x="6724650" y="4244975"/>
              <a:ext cx="47625" cy="52388"/>
            </a:xfrm>
            <a:custGeom>
              <a:avLst/>
              <a:gdLst>
                <a:gd name="T0" fmla="*/ 195 w 296"/>
                <a:gd name="T1" fmla="*/ 0 h 332"/>
                <a:gd name="T2" fmla="*/ 216 w 296"/>
                <a:gd name="T3" fmla="*/ 1 h 332"/>
                <a:gd name="T4" fmla="*/ 236 w 296"/>
                <a:gd name="T5" fmla="*/ 8 h 332"/>
                <a:gd name="T6" fmla="*/ 256 w 296"/>
                <a:gd name="T7" fmla="*/ 19 h 332"/>
                <a:gd name="T8" fmla="*/ 273 w 296"/>
                <a:gd name="T9" fmla="*/ 33 h 332"/>
                <a:gd name="T10" fmla="*/ 285 w 296"/>
                <a:gd name="T11" fmla="*/ 51 h 332"/>
                <a:gd name="T12" fmla="*/ 293 w 296"/>
                <a:gd name="T13" fmla="*/ 71 h 332"/>
                <a:gd name="T14" fmla="*/ 296 w 296"/>
                <a:gd name="T15" fmla="*/ 92 h 332"/>
                <a:gd name="T16" fmla="*/ 295 w 296"/>
                <a:gd name="T17" fmla="*/ 113 h 332"/>
                <a:gd name="T18" fmla="*/ 288 w 296"/>
                <a:gd name="T19" fmla="*/ 134 h 332"/>
                <a:gd name="T20" fmla="*/ 277 w 296"/>
                <a:gd name="T21" fmla="*/ 152 h 332"/>
                <a:gd name="T22" fmla="*/ 175 w 296"/>
                <a:gd name="T23" fmla="*/ 294 h 332"/>
                <a:gd name="T24" fmla="*/ 158 w 296"/>
                <a:gd name="T25" fmla="*/ 310 h 332"/>
                <a:gd name="T26" fmla="*/ 139 w 296"/>
                <a:gd name="T27" fmla="*/ 322 h 332"/>
                <a:gd name="T28" fmla="*/ 118 w 296"/>
                <a:gd name="T29" fmla="*/ 330 h 332"/>
                <a:gd name="T30" fmla="*/ 96 w 296"/>
                <a:gd name="T31" fmla="*/ 332 h 332"/>
                <a:gd name="T32" fmla="*/ 77 w 296"/>
                <a:gd name="T33" fmla="*/ 331 h 332"/>
                <a:gd name="T34" fmla="*/ 57 w 296"/>
                <a:gd name="T35" fmla="*/ 325 h 332"/>
                <a:gd name="T36" fmla="*/ 40 w 296"/>
                <a:gd name="T37" fmla="*/ 315 h 332"/>
                <a:gd name="T38" fmla="*/ 23 w 296"/>
                <a:gd name="T39" fmla="*/ 299 h 332"/>
                <a:gd name="T40" fmla="*/ 11 w 296"/>
                <a:gd name="T41" fmla="*/ 281 h 332"/>
                <a:gd name="T42" fmla="*/ 3 w 296"/>
                <a:gd name="T43" fmla="*/ 262 h 332"/>
                <a:gd name="T44" fmla="*/ 0 w 296"/>
                <a:gd name="T45" fmla="*/ 242 h 332"/>
                <a:gd name="T46" fmla="*/ 2 w 296"/>
                <a:gd name="T47" fmla="*/ 220 h 332"/>
                <a:gd name="T48" fmla="*/ 8 w 296"/>
                <a:gd name="T49" fmla="*/ 200 h 332"/>
                <a:gd name="T50" fmla="*/ 19 w 296"/>
                <a:gd name="T51" fmla="*/ 180 h 332"/>
                <a:gd name="T52" fmla="*/ 121 w 296"/>
                <a:gd name="T53" fmla="*/ 40 h 332"/>
                <a:gd name="T54" fmla="*/ 136 w 296"/>
                <a:gd name="T55" fmla="*/ 23 h 332"/>
                <a:gd name="T56" fmla="*/ 154 w 296"/>
                <a:gd name="T57" fmla="*/ 11 h 332"/>
                <a:gd name="T58" fmla="*/ 174 w 296"/>
                <a:gd name="T59" fmla="*/ 3 h 332"/>
                <a:gd name="T60" fmla="*/ 195 w 296"/>
                <a:gd name="T61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6" h="332">
                  <a:moveTo>
                    <a:pt x="195" y="0"/>
                  </a:moveTo>
                  <a:lnTo>
                    <a:pt x="216" y="1"/>
                  </a:lnTo>
                  <a:lnTo>
                    <a:pt x="236" y="8"/>
                  </a:lnTo>
                  <a:lnTo>
                    <a:pt x="256" y="19"/>
                  </a:lnTo>
                  <a:lnTo>
                    <a:pt x="273" y="33"/>
                  </a:lnTo>
                  <a:lnTo>
                    <a:pt x="285" y="51"/>
                  </a:lnTo>
                  <a:lnTo>
                    <a:pt x="293" y="71"/>
                  </a:lnTo>
                  <a:lnTo>
                    <a:pt x="296" y="92"/>
                  </a:lnTo>
                  <a:lnTo>
                    <a:pt x="295" y="113"/>
                  </a:lnTo>
                  <a:lnTo>
                    <a:pt x="288" y="134"/>
                  </a:lnTo>
                  <a:lnTo>
                    <a:pt x="277" y="152"/>
                  </a:lnTo>
                  <a:lnTo>
                    <a:pt x="175" y="294"/>
                  </a:lnTo>
                  <a:lnTo>
                    <a:pt x="158" y="310"/>
                  </a:lnTo>
                  <a:lnTo>
                    <a:pt x="139" y="322"/>
                  </a:lnTo>
                  <a:lnTo>
                    <a:pt x="118" y="330"/>
                  </a:lnTo>
                  <a:lnTo>
                    <a:pt x="96" y="332"/>
                  </a:lnTo>
                  <a:lnTo>
                    <a:pt x="77" y="331"/>
                  </a:lnTo>
                  <a:lnTo>
                    <a:pt x="57" y="325"/>
                  </a:lnTo>
                  <a:lnTo>
                    <a:pt x="40" y="315"/>
                  </a:lnTo>
                  <a:lnTo>
                    <a:pt x="23" y="299"/>
                  </a:lnTo>
                  <a:lnTo>
                    <a:pt x="11" y="281"/>
                  </a:lnTo>
                  <a:lnTo>
                    <a:pt x="3" y="262"/>
                  </a:lnTo>
                  <a:lnTo>
                    <a:pt x="0" y="242"/>
                  </a:lnTo>
                  <a:lnTo>
                    <a:pt x="2" y="220"/>
                  </a:lnTo>
                  <a:lnTo>
                    <a:pt x="8" y="200"/>
                  </a:lnTo>
                  <a:lnTo>
                    <a:pt x="19" y="180"/>
                  </a:lnTo>
                  <a:lnTo>
                    <a:pt x="121" y="40"/>
                  </a:lnTo>
                  <a:lnTo>
                    <a:pt x="136" y="23"/>
                  </a:lnTo>
                  <a:lnTo>
                    <a:pt x="154" y="11"/>
                  </a:lnTo>
                  <a:lnTo>
                    <a:pt x="174" y="3"/>
                  </a:lnTo>
                  <a:lnTo>
                    <a:pt x="1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296"/>
            <p:cNvSpPr>
              <a:spLocks/>
            </p:cNvSpPr>
            <p:nvPr/>
          </p:nvSpPr>
          <p:spPr bwMode="auto">
            <a:xfrm>
              <a:off x="6400800" y="4244975"/>
              <a:ext cx="47625" cy="52388"/>
            </a:xfrm>
            <a:custGeom>
              <a:avLst/>
              <a:gdLst>
                <a:gd name="T0" fmla="*/ 101 w 295"/>
                <a:gd name="T1" fmla="*/ 0 h 332"/>
                <a:gd name="T2" fmla="*/ 122 w 295"/>
                <a:gd name="T3" fmla="*/ 3 h 332"/>
                <a:gd name="T4" fmla="*/ 142 w 295"/>
                <a:gd name="T5" fmla="*/ 11 h 332"/>
                <a:gd name="T6" fmla="*/ 160 w 295"/>
                <a:gd name="T7" fmla="*/ 23 h 332"/>
                <a:gd name="T8" fmla="*/ 174 w 295"/>
                <a:gd name="T9" fmla="*/ 40 h 332"/>
                <a:gd name="T10" fmla="*/ 277 w 295"/>
                <a:gd name="T11" fmla="*/ 180 h 332"/>
                <a:gd name="T12" fmla="*/ 288 w 295"/>
                <a:gd name="T13" fmla="*/ 199 h 332"/>
                <a:gd name="T14" fmla="*/ 294 w 295"/>
                <a:gd name="T15" fmla="*/ 220 h 332"/>
                <a:gd name="T16" fmla="*/ 295 w 295"/>
                <a:gd name="T17" fmla="*/ 241 h 332"/>
                <a:gd name="T18" fmla="*/ 292 w 295"/>
                <a:gd name="T19" fmla="*/ 262 h 332"/>
                <a:gd name="T20" fmla="*/ 284 w 295"/>
                <a:gd name="T21" fmla="*/ 281 h 332"/>
                <a:gd name="T22" fmla="*/ 272 w 295"/>
                <a:gd name="T23" fmla="*/ 299 h 332"/>
                <a:gd name="T24" fmla="*/ 255 w 295"/>
                <a:gd name="T25" fmla="*/ 313 h 332"/>
                <a:gd name="T26" fmla="*/ 237 w 295"/>
                <a:gd name="T27" fmla="*/ 325 h 332"/>
                <a:gd name="T28" fmla="*/ 219 w 295"/>
                <a:gd name="T29" fmla="*/ 330 h 332"/>
                <a:gd name="T30" fmla="*/ 199 w 295"/>
                <a:gd name="T31" fmla="*/ 332 h 332"/>
                <a:gd name="T32" fmla="*/ 176 w 295"/>
                <a:gd name="T33" fmla="*/ 330 h 332"/>
                <a:gd name="T34" fmla="*/ 155 w 295"/>
                <a:gd name="T35" fmla="*/ 322 h 332"/>
                <a:gd name="T36" fmla="*/ 137 w 295"/>
                <a:gd name="T37" fmla="*/ 310 h 332"/>
                <a:gd name="T38" fmla="*/ 121 w 295"/>
                <a:gd name="T39" fmla="*/ 293 h 332"/>
                <a:gd name="T40" fmla="*/ 18 w 295"/>
                <a:gd name="T41" fmla="*/ 152 h 332"/>
                <a:gd name="T42" fmla="*/ 8 w 295"/>
                <a:gd name="T43" fmla="*/ 133 h 332"/>
                <a:gd name="T44" fmla="*/ 1 w 295"/>
                <a:gd name="T45" fmla="*/ 113 h 332"/>
                <a:gd name="T46" fmla="*/ 0 w 295"/>
                <a:gd name="T47" fmla="*/ 92 h 332"/>
                <a:gd name="T48" fmla="*/ 3 w 295"/>
                <a:gd name="T49" fmla="*/ 71 h 332"/>
                <a:gd name="T50" fmla="*/ 11 w 295"/>
                <a:gd name="T51" fmla="*/ 51 h 332"/>
                <a:gd name="T52" fmla="*/ 23 w 295"/>
                <a:gd name="T53" fmla="*/ 33 h 332"/>
                <a:gd name="T54" fmla="*/ 40 w 295"/>
                <a:gd name="T55" fmla="*/ 18 h 332"/>
                <a:gd name="T56" fmla="*/ 59 w 295"/>
                <a:gd name="T57" fmla="*/ 7 h 332"/>
                <a:gd name="T58" fmla="*/ 80 w 295"/>
                <a:gd name="T59" fmla="*/ 1 h 332"/>
                <a:gd name="T60" fmla="*/ 101 w 295"/>
                <a:gd name="T61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5" h="332">
                  <a:moveTo>
                    <a:pt x="101" y="0"/>
                  </a:moveTo>
                  <a:lnTo>
                    <a:pt x="122" y="3"/>
                  </a:lnTo>
                  <a:lnTo>
                    <a:pt x="142" y="11"/>
                  </a:lnTo>
                  <a:lnTo>
                    <a:pt x="160" y="23"/>
                  </a:lnTo>
                  <a:lnTo>
                    <a:pt x="174" y="40"/>
                  </a:lnTo>
                  <a:lnTo>
                    <a:pt x="277" y="180"/>
                  </a:lnTo>
                  <a:lnTo>
                    <a:pt x="288" y="199"/>
                  </a:lnTo>
                  <a:lnTo>
                    <a:pt x="294" y="220"/>
                  </a:lnTo>
                  <a:lnTo>
                    <a:pt x="295" y="241"/>
                  </a:lnTo>
                  <a:lnTo>
                    <a:pt x="292" y="262"/>
                  </a:lnTo>
                  <a:lnTo>
                    <a:pt x="284" y="281"/>
                  </a:lnTo>
                  <a:lnTo>
                    <a:pt x="272" y="299"/>
                  </a:lnTo>
                  <a:lnTo>
                    <a:pt x="255" y="313"/>
                  </a:lnTo>
                  <a:lnTo>
                    <a:pt x="237" y="325"/>
                  </a:lnTo>
                  <a:lnTo>
                    <a:pt x="219" y="330"/>
                  </a:lnTo>
                  <a:lnTo>
                    <a:pt x="199" y="332"/>
                  </a:lnTo>
                  <a:lnTo>
                    <a:pt x="176" y="330"/>
                  </a:lnTo>
                  <a:lnTo>
                    <a:pt x="155" y="322"/>
                  </a:lnTo>
                  <a:lnTo>
                    <a:pt x="137" y="310"/>
                  </a:lnTo>
                  <a:lnTo>
                    <a:pt x="121" y="293"/>
                  </a:lnTo>
                  <a:lnTo>
                    <a:pt x="18" y="152"/>
                  </a:lnTo>
                  <a:lnTo>
                    <a:pt x="8" y="133"/>
                  </a:lnTo>
                  <a:lnTo>
                    <a:pt x="1" y="113"/>
                  </a:lnTo>
                  <a:lnTo>
                    <a:pt x="0" y="92"/>
                  </a:lnTo>
                  <a:lnTo>
                    <a:pt x="3" y="71"/>
                  </a:lnTo>
                  <a:lnTo>
                    <a:pt x="11" y="51"/>
                  </a:lnTo>
                  <a:lnTo>
                    <a:pt x="23" y="33"/>
                  </a:lnTo>
                  <a:lnTo>
                    <a:pt x="40" y="18"/>
                  </a:lnTo>
                  <a:lnTo>
                    <a:pt x="59" y="7"/>
                  </a:lnTo>
                  <a:lnTo>
                    <a:pt x="80" y="1"/>
                  </a:lnTo>
                  <a:lnTo>
                    <a:pt x="10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297"/>
            <p:cNvSpPr>
              <a:spLocks/>
            </p:cNvSpPr>
            <p:nvPr/>
          </p:nvSpPr>
          <p:spPr bwMode="auto">
            <a:xfrm>
              <a:off x="6296025" y="4557713"/>
              <a:ext cx="57150" cy="39688"/>
            </a:xfrm>
            <a:custGeom>
              <a:avLst/>
              <a:gdLst>
                <a:gd name="T0" fmla="*/ 254 w 358"/>
                <a:gd name="T1" fmla="*/ 0 h 245"/>
                <a:gd name="T2" fmla="*/ 276 w 358"/>
                <a:gd name="T3" fmla="*/ 0 h 245"/>
                <a:gd name="T4" fmla="*/ 296 w 358"/>
                <a:gd name="T5" fmla="*/ 5 h 245"/>
                <a:gd name="T6" fmla="*/ 315 w 358"/>
                <a:gd name="T7" fmla="*/ 15 h 245"/>
                <a:gd name="T8" fmla="*/ 332 w 358"/>
                <a:gd name="T9" fmla="*/ 29 h 245"/>
                <a:gd name="T10" fmla="*/ 345 w 358"/>
                <a:gd name="T11" fmla="*/ 45 h 245"/>
                <a:gd name="T12" fmla="*/ 354 w 358"/>
                <a:gd name="T13" fmla="*/ 66 h 245"/>
                <a:gd name="T14" fmla="*/ 358 w 358"/>
                <a:gd name="T15" fmla="*/ 87 h 245"/>
                <a:gd name="T16" fmla="*/ 358 w 358"/>
                <a:gd name="T17" fmla="*/ 109 h 245"/>
                <a:gd name="T18" fmla="*/ 353 w 358"/>
                <a:gd name="T19" fmla="*/ 129 h 245"/>
                <a:gd name="T20" fmla="*/ 343 w 358"/>
                <a:gd name="T21" fmla="*/ 148 h 245"/>
                <a:gd name="T22" fmla="*/ 329 w 358"/>
                <a:gd name="T23" fmla="*/ 164 h 245"/>
                <a:gd name="T24" fmla="*/ 313 w 358"/>
                <a:gd name="T25" fmla="*/ 178 h 245"/>
                <a:gd name="T26" fmla="*/ 292 w 358"/>
                <a:gd name="T27" fmla="*/ 186 h 245"/>
                <a:gd name="T28" fmla="*/ 126 w 358"/>
                <a:gd name="T29" fmla="*/ 240 h 245"/>
                <a:gd name="T30" fmla="*/ 112 w 358"/>
                <a:gd name="T31" fmla="*/ 244 h 245"/>
                <a:gd name="T32" fmla="*/ 96 w 358"/>
                <a:gd name="T33" fmla="*/ 245 h 245"/>
                <a:gd name="T34" fmla="*/ 77 w 358"/>
                <a:gd name="T35" fmla="*/ 243 h 245"/>
                <a:gd name="T36" fmla="*/ 58 w 358"/>
                <a:gd name="T37" fmla="*/ 237 h 245"/>
                <a:gd name="T38" fmla="*/ 40 w 358"/>
                <a:gd name="T39" fmla="*/ 227 h 245"/>
                <a:gd name="T40" fmla="*/ 26 w 358"/>
                <a:gd name="T41" fmla="*/ 214 h 245"/>
                <a:gd name="T42" fmla="*/ 13 w 358"/>
                <a:gd name="T43" fmla="*/ 197 h 245"/>
                <a:gd name="T44" fmla="*/ 4 w 358"/>
                <a:gd name="T45" fmla="*/ 179 h 245"/>
                <a:gd name="T46" fmla="*/ 0 w 358"/>
                <a:gd name="T47" fmla="*/ 157 h 245"/>
                <a:gd name="T48" fmla="*/ 1 w 358"/>
                <a:gd name="T49" fmla="*/ 136 h 245"/>
                <a:gd name="T50" fmla="*/ 7 w 358"/>
                <a:gd name="T51" fmla="*/ 115 h 245"/>
                <a:gd name="T52" fmla="*/ 16 w 358"/>
                <a:gd name="T53" fmla="*/ 96 h 245"/>
                <a:gd name="T54" fmla="*/ 29 w 358"/>
                <a:gd name="T55" fmla="*/ 80 h 245"/>
                <a:gd name="T56" fmla="*/ 47 w 358"/>
                <a:gd name="T57" fmla="*/ 67 h 245"/>
                <a:gd name="T58" fmla="*/ 67 w 358"/>
                <a:gd name="T59" fmla="*/ 57 h 245"/>
                <a:gd name="T60" fmla="*/ 233 w 358"/>
                <a:gd name="T61" fmla="*/ 4 h 245"/>
                <a:gd name="T62" fmla="*/ 254 w 358"/>
                <a:gd name="T63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58" h="245">
                  <a:moveTo>
                    <a:pt x="254" y="0"/>
                  </a:moveTo>
                  <a:lnTo>
                    <a:pt x="276" y="0"/>
                  </a:lnTo>
                  <a:lnTo>
                    <a:pt x="296" y="5"/>
                  </a:lnTo>
                  <a:lnTo>
                    <a:pt x="315" y="15"/>
                  </a:lnTo>
                  <a:lnTo>
                    <a:pt x="332" y="29"/>
                  </a:lnTo>
                  <a:lnTo>
                    <a:pt x="345" y="45"/>
                  </a:lnTo>
                  <a:lnTo>
                    <a:pt x="354" y="66"/>
                  </a:lnTo>
                  <a:lnTo>
                    <a:pt x="358" y="87"/>
                  </a:lnTo>
                  <a:lnTo>
                    <a:pt x="358" y="109"/>
                  </a:lnTo>
                  <a:lnTo>
                    <a:pt x="353" y="129"/>
                  </a:lnTo>
                  <a:lnTo>
                    <a:pt x="343" y="148"/>
                  </a:lnTo>
                  <a:lnTo>
                    <a:pt x="329" y="164"/>
                  </a:lnTo>
                  <a:lnTo>
                    <a:pt x="313" y="178"/>
                  </a:lnTo>
                  <a:lnTo>
                    <a:pt x="292" y="186"/>
                  </a:lnTo>
                  <a:lnTo>
                    <a:pt x="126" y="240"/>
                  </a:lnTo>
                  <a:lnTo>
                    <a:pt x="112" y="244"/>
                  </a:lnTo>
                  <a:lnTo>
                    <a:pt x="96" y="245"/>
                  </a:lnTo>
                  <a:lnTo>
                    <a:pt x="77" y="243"/>
                  </a:lnTo>
                  <a:lnTo>
                    <a:pt x="58" y="237"/>
                  </a:lnTo>
                  <a:lnTo>
                    <a:pt x="40" y="227"/>
                  </a:lnTo>
                  <a:lnTo>
                    <a:pt x="26" y="214"/>
                  </a:lnTo>
                  <a:lnTo>
                    <a:pt x="13" y="197"/>
                  </a:lnTo>
                  <a:lnTo>
                    <a:pt x="4" y="179"/>
                  </a:lnTo>
                  <a:lnTo>
                    <a:pt x="0" y="157"/>
                  </a:lnTo>
                  <a:lnTo>
                    <a:pt x="1" y="136"/>
                  </a:lnTo>
                  <a:lnTo>
                    <a:pt x="7" y="115"/>
                  </a:lnTo>
                  <a:lnTo>
                    <a:pt x="16" y="96"/>
                  </a:lnTo>
                  <a:lnTo>
                    <a:pt x="29" y="80"/>
                  </a:lnTo>
                  <a:lnTo>
                    <a:pt x="47" y="67"/>
                  </a:lnTo>
                  <a:lnTo>
                    <a:pt x="67" y="57"/>
                  </a:lnTo>
                  <a:lnTo>
                    <a:pt x="233" y="4"/>
                  </a:lnTo>
                  <a:lnTo>
                    <a:pt x="2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298"/>
            <p:cNvSpPr>
              <a:spLocks/>
            </p:cNvSpPr>
            <p:nvPr/>
          </p:nvSpPr>
          <p:spPr bwMode="auto">
            <a:xfrm>
              <a:off x="6570663" y="4737100"/>
              <a:ext cx="31750" cy="58738"/>
            </a:xfrm>
            <a:custGeom>
              <a:avLst/>
              <a:gdLst>
                <a:gd name="T0" fmla="*/ 96 w 192"/>
                <a:gd name="T1" fmla="*/ 0 h 365"/>
                <a:gd name="T2" fmla="*/ 118 w 192"/>
                <a:gd name="T3" fmla="*/ 2 h 365"/>
                <a:gd name="T4" fmla="*/ 138 w 192"/>
                <a:gd name="T5" fmla="*/ 10 h 365"/>
                <a:gd name="T6" fmla="*/ 156 w 192"/>
                <a:gd name="T7" fmla="*/ 21 h 365"/>
                <a:gd name="T8" fmla="*/ 171 w 192"/>
                <a:gd name="T9" fmla="*/ 36 h 365"/>
                <a:gd name="T10" fmla="*/ 183 w 192"/>
                <a:gd name="T11" fmla="*/ 54 h 365"/>
                <a:gd name="T12" fmla="*/ 190 w 192"/>
                <a:gd name="T13" fmla="*/ 74 h 365"/>
                <a:gd name="T14" fmla="*/ 192 w 192"/>
                <a:gd name="T15" fmla="*/ 96 h 365"/>
                <a:gd name="T16" fmla="*/ 192 w 192"/>
                <a:gd name="T17" fmla="*/ 269 h 365"/>
                <a:gd name="T18" fmla="*/ 190 w 192"/>
                <a:gd name="T19" fmla="*/ 291 h 365"/>
                <a:gd name="T20" fmla="*/ 183 w 192"/>
                <a:gd name="T21" fmla="*/ 312 h 365"/>
                <a:gd name="T22" fmla="*/ 171 w 192"/>
                <a:gd name="T23" fmla="*/ 330 h 365"/>
                <a:gd name="T24" fmla="*/ 156 w 192"/>
                <a:gd name="T25" fmla="*/ 344 h 365"/>
                <a:gd name="T26" fmla="*/ 138 w 192"/>
                <a:gd name="T27" fmla="*/ 356 h 365"/>
                <a:gd name="T28" fmla="*/ 118 w 192"/>
                <a:gd name="T29" fmla="*/ 363 h 365"/>
                <a:gd name="T30" fmla="*/ 96 w 192"/>
                <a:gd name="T31" fmla="*/ 365 h 365"/>
                <a:gd name="T32" fmla="*/ 74 w 192"/>
                <a:gd name="T33" fmla="*/ 363 h 365"/>
                <a:gd name="T34" fmla="*/ 54 w 192"/>
                <a:gd name="T35" fmla="*/ 356 h 365"/>
                <a:gd name="T36" fmla="*/ 36 w 192"/>
                <a:gd name="T37" fmla="*/ 344 h 365"/>
                <a:gd name="T38" fmla="*/ 21 w 192"/>
                <a:gd name="T39" fmla="*/ 330 h 365"/>
                <a:gd name="T40" fmla="*/ 9 w 192"/>
                <a:gd name="T41" fmla="*/ 312 h 365"/>
                <a:gd name="T42" fmla="*/ 2 w 192"/>
                <a:gd name="T43" fmla="*/ 291 h 365"/>
                <a:gd name="T44" fmla="*/ 0 w 192"/>
                <a:gd name="T45" fmla="*/ 269 h 365"/>
                <a:gd name="T46" fmla="*/ 0 w 192"/>
                <a:gd name="T47" fmla="*/ 96 h 365"/>
                <a:gd name="T48" fmla="*/ 2 w 192"/>
                <a:gd name="T49" fmla="*/ 74 h 365"/>
                <a:gd name="T50" fmla="*/ 9 w 192"/>
                <a:gd name="T51" fmla="*/ 54 h 365"/>
                <a:gd name="T52" fmla="*/ 21 w 192"/>
                <a:gd name="T53" fmla="*/ 36 h 365"/>
                <a:gd name="T54" fmla="*/ 36 w 192"/>
                <a:gd name="T55" fmla="*/ 21 h 365"/>
                <a:gd name="T56" fmla="*/ 54 w 192"/>
                <a:gd name="T57" fmla="*/ 10 h 365"/>
                <a:gd name="T58" fmla="*/ 74 w 192"/>
                <a:gd name="T59" fmla="*/ 2 h 365"/>
                <a:gd name="T60" fmla="*/ 96 w 192"/>
                <a:gd name="T61" fmla="*/ 0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92" h="365">
                  <a:moveTo>
                    <a:pt x="96" y="0"/>
                  </a:moveTo>
                  <a:lnTo>
                    <a:pt x="118" y="2"/>
                  </a:lnTo>
                  <a:lnTo>
                    <a:pt x="138" y="10"/>
                  </a:lnTo>
                  <a:lnTo>
                    <a:pt x="156" y="21"/>
                  </a:lnTo>
                  <a:lnTo>
                    <a:pt x="171" y="36"/>
                  </a:lnTo>
                  <a:lnTo>
                    <a:pt x="183" y="54"/>
                  </a:lnTo>
                  <a:lnTo>
                    <a:pt x="190" y="74"/>
                  </a:lnTo>
                  <a:lnTo>
                    <a:pt x="192" y="96"/>
                  </a:lnTo>
                  <a:lnTo>
                    <a:pt x="192" y="269"/>
                  </a:lnTo>
                  <a:lnTo>
                    <a:pt x="190" y="291"/>
                  </a:lnTo>
                  <a:lnTo>
                    <a:pt x="183" y="312"/>
                  </a:lnTo>
                  <a:lnTo>
                    <a:pt x="171" y="330"/>
                  </a:lnTo>
                  <a:lnTo>
                    <a:pt x="156" y="344"/>
                  </a:lnTo>
                  <a:lnTo>
                    <a:pt x="138" y="356"/>
                  </a:lnTo>
                  <a:lnTo>
                    <a:pt x="118" y="363"/>
                  </a:lnTo>
                  <a:lnTo>
                    <a:pt x="96" y="365"/>
                  </a:lnTo>
                  <a:lnTo>
                    <a:pt x="74" y="363"/>
                  </a:lnTo>
                  <a:lnTo>
                    <a:pt x="54" y="356"/>
                  </a:lnTo>
                  <a:lnTo>
                    <a:pt x="36" y="344"/>
                  </a:lnTo>
                  <a:lnTo>
                    <a:pt x="21" y="330"/>
                  </a:lnTo>
                  <a:lnTo>
                    <a:pt x="9" y="312"/>
                  </a:lnTo>
                  <a:lnTo>
                    <a:pt x="2" y="291"/>
                  </a:lnTo>
                  <a:lnTo>
                    <a:pt x="0" y="269"/>
                  </a:lnTo>
                  <a:lnTo>
                    <a:pt x="0" y="96"/>
                  </a:lnTo>
                  <a:lnTo>
                    <a:pt x="2" y="74"/>
                  </a:lnTo>
                  <a:lnTo>
                    <a:pt x="9" y="54"/>
                  </a:lnTo>
                  <a:lnTo>
                    <a:pt x="21" y="36"/>
                  </a:lnTo>
                  <a:lnTo>
                    <a:pt x="36" y="21"/>
                  </a:lnTo>
                  <a:lnTo>
                    <a:pt x="54" y="10"/>
                  </a:lnTo>
                  <a:lnTo>
                    <a:pt x="74" y="2"/>
                  </a:lnTo>
                  <a:lnTo>
                    <a:pt x="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299"/>
            <p:cNvSpPr>
              <a:spLocks/>
            </p:cNvSpPr>
            <p:nvPr/>
          </p:nvSpPr>
          <p:spPr bwMode="auto">
            <a:xfrm>
              <a:off x="6819900" y="4557713"/>
              <a:ext cx="57150" cy="39688"/>
            </a:xfrm>
            <a:custGeom>
              <a:avLst/>
              <a:gdLst>
                <a:gd name="T0" fmla="*/ 104 w 358"/>
                <a:gd name="T1" fmla="*/ 0 h 245"/>
                <a:gd name="T2" fmla="*/ 125 w 358"/>
                <a:gd name="T3" fmla="*/ 4 h 245"/>
                <a:gd name="T4" fmla="*/ 291 w 358"/>
                <a:gd name="T5" fmla="*/ 57 h 245"/>
                <a:gd name="T6" fmla="*/ 311 w 358"/>
                <a:gd name="T7" fmla="*/ 67 h 245"/>
                <a:gd name="T8" fmla="*/ 329 w 358"/>
                <a:gd name="T9" fmla="*/ 80 h 245"/>
                <a:gd name="T10" fmla="*/ 342 w 358"/>
                <a:gd name="T11" fmla="*/ 96 h 245"/>
                <a:gd name="T12" fmla="*/ 351 w 358"/>
                <a:gd name="T13" fmla="*/ 115 h 245"/>
                <a:gd name="T14" fmla="*/ 357 w 358"/>
                <a:gd name="T15" fmla="*/ 136 h 245"/>
                <a:gd name="T16" fmla="*/ 358 w 358"/>
                <a:gd name="T17" fmla="*/ 157 h 245"/>
                <a:gd name="T18" fmla="*/ 354 w 358"/>
                <a:gd name="T19" fmla="*/ 179 h 245"/>
                <a:gd name="T20" fmla="*/ 345 w 358"/>
                <a:gd name="T21" fmla="*/ 197 h 245"/>
                <a:gd name="T22" fmla="*/ 332 w 358"/>
                <a:gd name="T23" fmla="*/ 214 h 245"/>
                <a:gd name="T24" fmla="*/ 318 w 358"/>
                <a:gd name="T25" fmla="*/ 227 h 245"/>
                <a:gd name="T26" fmla="*/ 300 w 358"/>
                <a:gd name="T27" fmla="*/ 237 h 245"/>
                <a:gd name="T28" fmla="*/ 281 w 358"/>
                <a:gd name="T29" fmla="*/ 243 h 245"/>
                <a:gd name="T30" fmla="*/ 262 w 358"/>
                <a:gd name="T31" fmla="*/ 245 h 245"/>
                <a:gd name="T32" fmla="*/ 246 w 358"/>
                <a:gd name="T33" fmla="*/ 244 h 245"/>
                <a:gd name="T34" fmla="*/ 232 w 358"/>
                <a:gd name="T35" fmla="*/ 240 h 245"/>
                <a:gd name="T36" fmla="*/ 66 w 358"/>
                <a:gd name="T37" fmla="*/ 186 h 245"/>
                <a:gd name="T38" fmla="*/ 45 w 358"/>
                <a:gd name="T39" fmla="*/ 178 h 245"/>
                <a:gd name="T40" fmla="*/ 29 w 358"/>
                <a:gd name="T41" fmla="*/ 164 h 245"/>
                <a:gd name="T42" fmla="*/ 15 w 358"/>
                <a:gd name="T43" fmla="*/ 148 h 245"/>
                <a:gd name="T44" fmla="*/ 5 w 358"/>
                <a:gd name="T45" fmla="*/ 129 h 245"/>
                <a:gd name="T46" fmla="*/ 0 w 358"/>
                <a:gd name="T47" fmla="*/ 109 h 245"/>
                <a:gd name="T48" fmla="*/ 0 w 358"/>
                <a:gd name="T49" fmla="*/ 87 h 245"/>
                <a:gd name="T50" fmla="*/ 4 w 358"/>
                <a:gd name="T51" fmla="*/ 66 h 245"/>
                <a:gd name="T52" fmla="*/ 13 w 358"/>
                <a:gd name="T53" fmla="*/ 45 h 245"/>
                <a:gd name="T54" fmla="*/ 26 w 358"/>
                <a:gd name="T55" fmla="*/ 29 h 245"/>
                <a:gd name="T56" fmla="*/ 43 w 358"/>
                <a:gd name="T57" fmla="*/ 15 h 245"/>
                <a:gd name="T58" fmla="*/ 62 w 358"/>
                <a:gd name="T59" fmla="*/ 5 h 245"/>
                <a:gd name="T60" fmla="*/ 82 w 358"/>
                <a:gd name="T61" fmla="*/ 0 h 245"/>
                <a:gd name="T62" fmla="*/ 104 w 358"/>
                <a:gd name="T63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58" h="245">
                  <a:moveTo>
                    <a:pt x="104" y="0"/>
                  </a:moveTo>
                  <a:lnTo>
                    <a:pt x="125" y="4"/>
                  </a:lnTo>
                  <a:lnTo>
                    <a:pt x="291" y="57"/>
                  </a:lnTo>
                  <a:lnTo>
                    <a:pt x="311" y="67"/>
                  </a:lnTo>
                  <a:lnTo>
                    <a:pt x="329" y="80"/>
                  </a:lnTo>
                  <a:lnTo>
                    <a:pt x="342" y="96"/>
                  </a:lnTo>
                  <a:lnTo>
                    <a:pt x="351" y="115"/>
                  </a:lnTo>
                  <a:lnTo>
                    <a:pt x="357" y="136"/>
                  </a:lnTo>
                  <a:lnTo>
                    <a:pt x="358" y="157"/>
                  </a:lnTo>
                  <a:lnTo>
                    <a:pt x="354" y="179"/>
                  </a:lnTo>
                  <a:lnTo>
                    <a:pt x="345" y="197"/>
                  </a:lnTo>
                  <a:lnTo>
                    <a:pt x="332" y="214"/>
                  </a:lnTo>
                  <a:lnTo>
                    <a:pt x="318" y="227"/>
                  </a:lnTo>
                  <a:lnTo>
                    <a:pt x="300" y="237"/>
                  </a:lnTo>
                  <a:lnTo>
                    <a:pt x="281" y="243"/>
                  </a:lnTo>
                  <a:lnTo>
                    <a:pt x="262" y="245"/>
                  </a:lnTo>
                  <a:lnTo>
                    <a:pt x="246" y="244"/>
                  </a:lnTo>
                  <a:lnTo>
                    <a:pt x="232" y="240"/>
                  </a:lnTo>
                  <a:lnTo>
                    <a:pt x="66" y="186"/>
                  </a:lnTo>
                  <a:lnTo>
                    <a:pt x="45" y="178"/>
                  </a:lnTo>
                  <a:lnTo>
                    <a:pt x="29" y="164"/>
                  </a:lnTo>
                  <a:lnTo>
                    <a:pt x="15" y="148"/>
                  </a:lnTo>
                  <a:lnTo>
                    <a:pt x="5" y="129"/>
                  </a:lnTo>
                  <a:lnTo>
                    <a:pt x="0" y="109"/>
                  </a:lnTo>
                  <a:lnTo>
                    <a:pt x="0" y="87"/>
                  </a:lnTo>
                  <a:lnTo>
                    <a:pt x="4" y="66"/>
                  </a:lnTo>
                  <a:lnTo>
                    <a:pt x="13" y="45"/>
                  </a:lnTo>
                  <a:lnTo>
                    <a:pt x="26" y="29"/>
                  </a:lnTo>
                  <a:lnTo>
                    <a:pt x="43" y="15"/>
                  </a:lnTo>
                  <a:lnTo>
                    <a:pt x="62" y="5"/>
                  </a:lnTo>
                  <a:lnTo>
                    <a:pt x="82" y="0"/>
                  </a:lnTo>
                  <a:lnTo>
                    <a:pt x="10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9042659" y="3786792"/>
            <a:ext cx="416042" cy="342892"/>
            <a:chOff x="5300663" y="5045075"/>
            <a:chExt cx="577850" cy="476251"/>
          </a:xfrm>
          <a:solidFill>
            <a:schemeClr val="bg1"/>
          </a:solidFill>
        </p:grpSpPr>
        <p:sp>
          <p:nvSpPr>
            <p:cNvPr id="41" name="Freeform 392"/>
            <p:cNvSpPr>
              <a:spLocks/>
            </p:cNvSpPr>
            <p:nvPr/>
          </p:nvSpPr>
          <p:spPr bwMode="auto">
            <a:xfrm>
              <a:off x="5300663" y="5045075"/>
              <a:ext cx="577850" cy="404813"/>
            </a:xfrm>
            <a:custGeom>
              <a:avLst/>
              <a:gdLst>
                <a:gd name="T0" fmla="*/ 2189 w 3643"/>
                <a:gd name="T1" fmla="*/ 51 h 2547"/>
                <a:gd name="T2" fmla="*/ 2527 w 3643"/>
                <a:gd name="T3" fmla="*/ 243 h 2547"/>
                <a:gd name="T4" fmla="*/ 2771 w 3643"/>
                <a:gd name="T5" fmla="*/ 546 h 2547"/>
                <a:gd name="T6" fmla="*/ 2884 w 3643"/>
                <a:gd name="T7" fmla="*/ 927 h 2547"/>
                <a:gd name="T8" fmla="*/ 3167 w 3643"/>
                <a:gd name="T9" fmla="*/ 1066 h 2547"/>
                <a:gd name="T10" fmla="*/ 3445 w 3643"/>
                <a:gd name="T11" fmla="*/ 1263 h 2547"/>
                <a:gd name="T12" fmla="*/ 3612 w 3643"/>
                <a:gd name="T13" fmla="*/ 1564 h 2547"/>
                <a:gd name="T14" fmla="*/ 3629 w 3643"/>
                <a:gd name="T15" fmla="*/ 1924 h 2547"/>
                <a:gd name="T16" fmla="*/ 3486 w 3643"/>
                <a:gd name="T17" fmla="*/ 2243 h 2547"/>
                <a:gd name="T18" fmla="*/ 3223 w 3643"/>
                <a:gd name="T19" fmla="*/ 2465 h 2547"/>
                <a:gd name="T20" fmla="*/ 2877 w 3643"/>
                <a:gd name="T21" fmla="*/ 2547 h 2547"/>
                <a:gd name="T22" fmla="*/ 2462 w 3643"/>
                <a:gd name="T23" fmla="*/ 2508 h 2547"/>
                <a:gd name="T24" fmla="*/ 2474 w 3643"/>
                <a:gd name="T25" fmla="*/ 2414 h 2547"/>
                <a:gd name="T26" fmla="*/ 2940 w 3643"/>
                <a:gd name="T27" fmla="*/ 2388 h 2547"/>
                <a:gd name="T28" fmla="*/ 3219 w 3643"/>
                <a:gd name="T29" fmla="*/ 2286 h 2547"/>
                <a:gd name="T30" fmla="*/ 3413 w 3643"/>
                <a:gd name="T31" fmla="*/ 2071 h 2547"/>
                <a:gd name="T32" fmla="*/ 3487 w 3643"/>
                <a:gd name="T33" fmla="*/ 1778 h 2547"/>
                <a:gd name="T34" fmla="*/ 3413 w 3643"/>
                <a:gd name="T35" fmla="*/ 1486 h 2547"/>
                <a:gd name="T36" fmla="*/ 3219 w 3643"/>
                <a:gd name="T37" fmla="*/ 1270 h 2547"/>
                <a:gd name="T38" fmla="*/ 2940 w 3643"/>
                <a:gd name="T39" fmla="*/ 1169 h 2547"/>
                <a:gd name="T40" fmla="*/ 2766 w 3643"/>
                <a:gd name="T41" fmla="*/ 1158 h 2547"/>
                <a:gd name="T42" fmla="*/ 2730 w 3643"/>
                <a:gd name="T43" fmla="*/ 1085 h 2547"/>
                <a:gd name="T44" fmla="*/ 2733 w 3643"/>
                <a:gd name="T45" fmla="*/ 1034 h 2547"/>
                <a:gd name="T46" fmla="*/ 2679 w 3643"/>
                <a:gd name="T47" fmla="*/ 721 h 2547"/>
                <a:gd name="T48" fmla="*/ 2480 w 3643"/>
                <a:gd name="T49" fmla="*/ 411 h 2547"/>
                <a:gd name="T50" fmla="*/ 2170 w 3643"/>
                <a:gd name="T51" fmla="*/ 210 h 2547"/>
                <a:gd name="T52" fmla="*/ 1800 w 3643"/>
                <a:gd name="T53" fmla="*/ 159 h 2547"/>
                <a:gd name="T54" fmla="*/ 1471 w 3643"/>
                <a:gd name="T55" fmla="*/ 255 h 2547"/>
                <a:gd name="T56" fmla="*/ 1205 w 3643"/>
                <a:gd name="T57" fmla="*/ 471 h 2547"/>
                <a:gd name="T58" fmla="*/ 1044 w 3643"/>
                <a:gd name="T59" fmla="*/ 771 h 2547"/>
                <a:gd name="T60" fmla="*/ 987 w 3643"/>
                <a:gd name="T61" fmla="*/ 957 h 2547"/>
                <a:gd name="T62" fmla="*/ 864 w 3643"/>
                <a:gd name="T63" fmla="*/ 969 h 2547"/>
                <a:gd name="T64" fmla="*/ 544 w 3643"/>
                <a:gd name="T65" fmla="*/ 1045 h 2547"/>
                <a:gd name="T66" fmla="*/ 300 w 3643"/>
                <a:gd name="T67" fmla="*/ 1250 h 2547"/>
                <a:gd name="T68" fmla="*/ 168 w 3643"/>
                <a:gd name="T69" fmla="*/ 1545 h 2547"/>
                <a:gd name="T70" fmla="*/ 184 w 3643"/>
                <a:gd name="T71" fmla="*/ 1880 h 2547"/>
                <a:gd name="T72" fmla="*/ 341 w 3643"/>
                <a:gd name="T73" fmla="*/ 2159 h 2547"/>
                <a:gd name="T74" fmla="*/ 603 w 3643"/>
                <a:gd name="T75" fmla="*/ 2342 h 2547"/>
                <a:gd name="T76" fmla="*/ 1180 w 3643"/>
                <a:gd name="T77" fmla="*/ 2392 h 2547"/>
                <a:gd name="T78" fmla="*/ 1255 w 3643"/>
                <a:gd name="T79" fmla="*/ 2448 h 2547"/>
                <a:gd name="T80" fmla="*/ 1219 w 3643"/>
                <a:gd name="T81" fmla="*/ 2536 h 2547"/>
                <a:gd name="T82" fmla="*/ 708 w 3643"/>
                <a:gd name="T83" fmla="*/ 2533 h 2547"/>
                <a:gd name="T84" fmla="*/ 366 w 3643"/>
                <a:gd name="T85" fmla="*/ 2388 h 2547"/>
                <a:gd name="T86" fmla="*/ 118 w 3643"/>
                <a:gd name="T87" fmla="*/ 2117 h 2547"/>
                <a:gd name="T88" fmla="*/ 3 w 3643"/>
                <a:gd name="T89" fmla="*/ 1758 h 2547"/>
                <a:gd name="T90" fmla="*/ 54 w 3643"/>
                <a:gd name="T91" fmla="*/ 1377 h 2547"/>
                <a:gd name="T92" fmla="*/ 253 w 3643"/>
                <a:gd name="T93" fmla="*/ 1068 h 2547"/>
                <a:gd name="T94" fmla="*/ 562 w 3643"/>
                <a:gd name="T95" fmla="*/ 868 h 2547"/>
                <a:gd name="T96" fmla="*/ 873 w 3643"/>
                <a:gd name="T97" fmla="*/ 813 h 2547"/>
                <a:gd name="T98" fmla="*/ 1009 w 3643"/>
                <a:gd name="T99" fmla="*/ 478 h 2547"/>
                <a:gd name="T100" fmla="*/ 1254 w 3643"/>
                <a:gd name="T101" fmla="*/ 208 h 2547"/>
                <a:gd name="T102" fmla="*/ 1579 w 3643"/>
                <a:gd name="T103" fmla="*/ 42 h 2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643" h="2547">
                  <a:moveTo>
                    <a:pt x="1869" y="0"/>
                  </a:moveTo>
                  <a:lnTo>
                    <a:pt x="1952" y="4"/>
                  </a:lnTo>
                  <a:lnTo>
                    <a:pt x="2033" y="14"/>
                  </a:lnTo>
                  <a:lnTo>
                    <a:pt x="2113" y="29"/>
                  </a:lnTo>
                  <a:lnTo>
                    <a:pt x="2189" y="51"/>
                  </a:lnTo>
                  <a:lnTo>
                    <a:pt x="2263" y="79"/>
                  </a:lnTo>
                  <a:lnTo>
                    <a:pt x="2334" y="112"/>
                  </a:lnTo>
                  <a:lnTo>
                    <a:pt x="2402" y="151"/>
                  </a:lnTo>
                  <a:lnTo>
                    <a:pt x="2467" y="195"/>
                  </a:lnTo>
                  <a:lnTo>
                    <a:pt x="2527" y="243"/>
                  </a:lnTo>
                  <a:lnTo>
                    <a:pt x="2585" y="296"/>
                  </a:lnTo>
                  <a:lnTo>
                    <a:pt x="2638" y="352"/>
                  </a:lnTo>
                  <a:lnTo>
                    <a:pt x="2687" y="413"/>
                  </a:lnTo>
                  <a:lnTo>
                    <a:pt x="2731" y="478"/>
                  </a:lnTo>
                  <a:lnTo>
                    <a:pt x="2771" y="546"/>
                  </a:lnTo>
                  <a:lnTo>
                    <a:pt x="2804" y="617"/>
                  </a:lnTo>
                  <a:lnTo>
                    <a:pt x="2833" y="690"/>
                  </a:lnTo>
                  <a:lnTo>
                    <a:pt x="2856" y="767"/>
                  </a:lnTo>
                  <a:lnTo>
                    <a:pt x="2874" y="845"/>
                  </a:lnTo>
                  <a:lnTo>
                    <a:pt x="2884" y="927"/>
                  </a:lnTo>
                  <a:lnTo>
                    <a:pt x="2888" y="1010"/>
                  </a:lnTo>
                  <a:lnTo>
                    <a:pt x="2961" y="1014"/>
                  </a:lnTo>
                  <a:lnTo>
                    <a:pt x="3032" y="1025"/>
                  </a:lnTo>
                  <a:lnTo>
                    <a:pt x="3100" y="1043"/>
                  </a:lnTo>
                  <a:lnTo>
                    <a:pt x="3167" y="1066"/>
                  </a:lnTo>
                  <a:lnTo>
                    <a:pt x="3230" y="1095"/>
                  </a:lnTo>
                  <a:lnTo>
                    <a:pt x="3289" y="1130"/>
                  </a:lnTo>
                  <a:lnTo>
                    <a:pt x="3345" y="1170"/>
                  </a:lnTo>
                  <a:lnTo>
                    <a:pt x="3398" y="1214"/>
                  </a:lnTo>
                  <a:lnTo>
                    <a:pt x="3445" y="1263"/>
                  </a:lnTo>
                  <a:lnTo>
                    <a:pt x="3490" y="1316"/>
                  </a:lnTo>
                  <a:lnTo>
                    <a:pt x="3528" y="1374"/>
                  </a:lnTo>
                  <a:lnTo>
                    <a:pt x="3562" y="1434"/>
                  </a:lnTo>
                  <a:lnTo>
                    <a:pt x="3590" y="1497"/>
                  </a:lnTo>
                  <a:lnTo>
                    <a:pt x="3612" y="1564"/>
                  </a:lnTo>
                  <a:lnTo>
                    <a:pt x="3629" y="1634"/>
                  </a:lnTo>
                  <a:lnTo>
                    <a:pt x="3639" y="1705"/>
                  </a:lnTo>
                  <a:lnTo>
                    <a:pt x="3643" y="1778"/>
                  </a:lnTo>
                  <a:lnTo>
                    <a:pt x="3639" y="1852"/>
                  </a:lnTo>
                  <a:lnTo>
                    <a:pt x="3629" y="1924"/>
                  </a:lnTo>
                  <a:lnTo>
                    <a:pt x="3612" y="1994"/>
                  </a:lnTo>
                  <a:lnTo>
                    <a:pt x="3589" y="2061"/>
                  </a:lnTo>
                  <a:lnTo>
                    <a:pt x="3560" y="2125"/>
                  </a:lnTo>
                  <a:lnTo>
                    <a:pt x="3526" y="2186"/>
                  </a:lnTo>
                  <a:lnTo>
                    <a:pt x="3486" y="2243"/>
                  </a:lnTo>
                  <a:lnTo>
                    <a:pt x="3442" y="2296"/>
                  </a:lnTo>
                  <a:lnTo>
                    <a:pt x="3393" y="2346"/>
                  </a:lnTo>
                  <a:lnTo>
                    <a:pt x="3340" y="2390"/>
                  </a:lnTo>
                  <a:lnTo>
                    <a:pt x="3283" y="2430"/>
                  </a:lnTo>
                  <a:lnTo>
                    <a:pt x="3223" y="2465"/>
                  </a:lnTo>
                  <a:lnTo>
                    <a:pt x="3159" y="2494"/>
                  </a:lnTo>
                  <a:lnTo>
                    <a:pt x="3091" y="2516"/>
                  </a:lnTo>
                  <a:lnTo>
                    <a:pt x="3023" y="2534"/>
                  </a:lnTo>
                  <a:lnTo>
                    <a:pt x="2951" y="2544"/>
                  </a:lnTo>
                  <a:lnTo>
                    <a:pt x="2877" y="2547"/>
                  </a:lnTo>
                  <a:lnTo>
                    <a:pt x="2530" y="2547"/>
                  </a:lnTo>
                  <a:lnTo>
                    <a:pt x="2509" y="2545"/>
                  </a:lnTo>
                  <a:lnTo>
                    <a:pt x="2490" y="2536"/>
                  </a:lnTo>
                  <a:lnTo>
                    <a:pt x="2474" y="2524"/>
                  </a:lnTo>
                  <a:lnTo>
                    <a:pt x="2462" y="2508"/>
                  </a:lnTo>
                  <a:lnTo>
                    <a:pt x="2454" y="2489"/>
                  </a:lnTo>
                  <a:lnTo>
                    <a:pt x="2451" y="2469"/>
                  </a:lnTo>
                  <a:lnTo>
                    <a:pt x="2454" y="2448"/>
                  </a:lnTo>
                  <a:lnTo>
                    <a:pt x="2462" y="2429"/>
                  </a:lnTo>
                  <a:lnTo>
                    <a:pt x="2474" y="2414"/>
                  </a:lnTo>
                  <a:lnTo>
                    <a:pt x="2490" y="2402"/>
                  </a:lnTo>
                  <a:lnTo>
                    <a:pt x="2509" y="2394"/>
                  </a:lnTo>
                  <a:lnTo>
                    <a:pt x="2530" y="2392"/>
                  </a:lnTo>
                  <a:lnTo>
                    <a:pt x="2877" y="2392"/>
                  </a:lnTo>
                  <a:lnTo>
                    <a:pt x="2940" y="2388"/>
                  </a:lnTo>
                  <a:lnTo>
                    <a:pt x="3000" y="2378"/>
                  </a:lnTo>
                  <a:lnTo>
                    <a:pt x="3058" y="2364"/>
                  </a:lnTo>
                  <a:lnTo>
                    <a:pt x="3115" y="2343"/>
                  </a:lnTo>
                  <a:lnTo>
                    <a:pt x="3168" y="2317"/>
                  </a:lnTo>
                  <a:lnTo>
                    <a:pt x="3219" y="2286"/>
                  </a:lnTo>
                  <a:lnTo>
                    <a:pt x="3265" y="2250"/>
                  </a:lnTo>
                  <a:lnTo>
                    <a:pt x="3308" y="2212"/>
                  </a:lnTo>
                  <a:lnTo>
                    <a:pt x="3348" y="2168"/>
                  </a:lnTo>
                  <a:lnTo>
                    <a:pt x="3383" y="2121"/>
                  </a:lnTo>
                  <a:lnTo>
                    <a:pt x="3413" y="2071"/>
                  </a:lnTo>
                  <a:lnTo>
                    <a:pt x="3440" y="2016"/>
                  </a:lnTo>
                  <a:lnTo>
                    <a:pt x="3460" y="1961"/>
                  </a:lnTo>
                  <a:lnTo>
                    <a:pt x="3475" y="1902"/>
                  </a:lnTo>
                  <a:lnTo>
                    <a:pt x="3484" y="1841"/>
                  </a:lnTo>
                  <a:lnTo>
                    <a:pt x="3487" y="1778"/>
                  </a:lnTo>
                  <a:lnTo>
                    <a:pt x="3484" y="1715"/>
                  </a:lnTo>
                  <a:lnTo>
                    <a:pt x="3475" y="1655"/>
                  </a:lnTo>
                  <a:lnTo>
                    <a:pt x="3460" y="1596"/>
                  </a:lnTo>
                  <a:lnTo>
                    <a:pt x="3440" y="1540"/>
                  </a:lnTo>
                  <a:lnTo>
                    <a:pt x="3413" y="1486"/>
                  </a:lnTo>
                  <a:lnTo>
                    <a:pt x="3383" y="1435"/>
                  </a:lnTo>
                  <a:lnTo>
                    <a:pt x="3348" y="1389"/>
                  </a:lnTo>
                  <a:lnTo>
                    <a:pt x="3308" y="1345"/>
                  </a:lnTo>
                  <a:lnTo>
                    <a:pt x="3265" y="1305"/>
                  </a:lnTo>
                  <a:lnTo>
                    <a:pt x="3219" y="1270"/>
                  </a:lnTo>
                  <a:lnTo>
                    <a:pt x="3168" y="1240"/>
                  </a:lnTo>
                  <a:lnTo>
                    <a:pt x="3115" y="1213"/>
                  </a:lnTo>
                  <a:lnTo>
                    <a:pt x="3058" y="1193"/>
                  </a:lnTo>
                  <a:lnTo>
                    <a:pt x="3000" y="1178"/>
                  </a:lnTo>
                  <a:lnTo>
                    <a:pt x="2940" y="1169"/>
                  </a:lnTo>
                  <a:lnTo>
                    <a:pt x="2877" y="1165"/>
                  </a:lnTo>
                  <a:lnTo>
                    <a:pt x="2815" y="1169"/>
                  </a:lnTo>
                  <a:lnTo>
                    <a:pt x="2798" y="1169"/>
                  </a:lnTo>
                  <a:lnTo>
                    <a:pt x="2782" y="1164"/>
                  </a:lnTo>
                  <a:lnTo>
                    <a:pt x="2766" y="1158"/>
                  </a:lnTo>
                  <a:lnTo>
                    <a:pt x="2753" y="1146"/>
                  </a:lnTo>
                  <a:lnTo>
                    <a:pt x="2743" y="1134"/>
                  </a:lnTo>
                  <a:lnTo>
                    <a:pt x="2735" y="1119"/>
                  </a:lnTo>
                  <a:lnTo>
                    <a:pt x="2731" y="1102"/>
                  </a:lnTo>
                  <a:lnTo>
                    <a:pt x="2730" y="1085"/>
                  </a:lnTo>
                  <a:lnTo>
                    <a:pt x="2730" y="1082"/>
                  </a:lnTo>
                  <a:lnTo>
                    <a:pt x="2731" y="1073"/>
                  </a:lnTo>
                  <a:lnTo>
                    <a:pt x="2732" y="1061"/>
                  </a:lnTo>
                  <a:lnTo>
                    <a:pt x="2732" y="1048"/>
                  </a:lnTo>
                  <a:lnTo>
                    <a:pt x="2733" y="1034"/>
                  </a:lnTo>
                  <a:lnTo>
                    <a:pt x="2733" y="1023"/>
                  </a:lnTo>
                  <a:lnTo>
                    <a:pt x="2730" y="944"/>
                  </a:lnTo>
                  <a:lnTo>
                    <a:pt x="2719" y="868"/>
                  </a:lnTo>
                  <a:lnTo>
                    <a:pt x="2702" y="793"/>
                  </a:lnTo>
                  <a:lnTo>
                    <a:pt x="2679" y="721"/>
                  </a:lnTo>
                  <a:lnTo>
                    <a:pt x="2650" y="652"/>
                  </a:lnTo>
                  <a:lnTo>
                    <a:pt x="2615" y="587"/>
                  </a:lnTo>
                  <a:lnTo>
                    <a:pt x="2575" y="523"/>
                  </a:lnTo>
                  <a:lnTo>
                    <a:pt x="2530" y="466"/>
                  </a:lnTo>
                  <a:lnTo>
                    <a:pt x="2480" y="411"/>
                  </a:lnTo>
                  <a:lnTo>
                    <a:pt x="2426" y="360"/>
                  </a:lnTo>
                  <a:lnTo>
                    <a:pt x="2367" y="316"/>
                  </a:lnTo>
                  <a:lnTo>
                    <a:pt x="2305" y="275"/>
                  </a:lnTo>
                  <a:lnTo>
                    <a:pt x="2240" y="240"/>
                  </a:lnTo>
                  <a:lnTo>
                    <a:pt x="2170" y="210"/>
                  </a:lnTo>
                  <a:lnTo>
                    <a:pt x="2099" y="187"/>
                  </a:lnTo>
                  <a:lnTo>
                    <a:pt x="2024" y="170"/>
                  </a:lnTo>
                  <a:lnTo>
                    <a:pt x="1948" y="160"/>
                  </a:lnTo>
                  <a:lnTo>
                    <a:pt x="1869" y="157"/>
                  </a:lnTo>
                  <a:lnTo>
                    <a:pt x="1800" y="159"/>
                  </a:lnTo>
                  <a:lnTo>
                    <a:pt x="1731" y="168"/>
                  </a:lnTo>
                  <a:lnTo>
                    <a:pt x="1664" y="181"/>
                  </a:lnTo>
                  <a:lnTo>
                    <a:pt x="1597" y="200"/>
                  </a:lnTo>
                  <a:lnTo>
                    <a:pt x="1533" y="225"/>
                  </a:lnTo>
                  <a:lnTo>
                    <a:pt x="1471" y="255"/>
                  </a:lnTo>
                  <a:lnTo>
                    <a:pt x="1411" y="289"/>
                  </a:lnTo>
                  <a:lnTo>
                    <a:pt x="1354" y="328"/>
                  </a:lnTo>
                  <a:lnTo>
                    <a:pt x="1300" y="372"/>
                  </a:lnTo>
                  <a:lnTo>
                    <a:pt x="1250" y="420"/>
                  </a:lnTo>
                  <a:lnTo>
                    <a:pt x="1205" y="471"/>
                  </a:lnTo>
                  <a:lnTo>
                    <a:pt x="1162" y="526"/>
                  </a:lnTo>
                  <a:lnTo>
                    <a:pt x="1126" y="583"/>
                  </a:lnTo>
                  <a:lnTo>
                    <a:pt x="1094" y="643"/>
                  </a:lnTo>
                  <a:lnTo>
                    <a:pt x="1066" y="707"/>
                  </a:lnTo>
                  <a:lnTo>
                    <a:pt x="1044" y="771"/>
                  </a:lnTo>
                  <a:lnTo>
                    <a:pt x="1026" y="838"/>
                  </a:lnTo>
                  <a:lnTo>
                    <a:pt x="1015" y="905"/>
                  </a:lnTo>
                  <a:lnTo>
                    <a:pt x="1010" y="925"/>
                  </a:lnTo>
                  <a:lnTo>
                    <a:pt x="1000" y="942"/>
                  </a:lnTo>
                  <a:lnTo>
                    <a:pt x="987" y="957"/>
                  </a:lnTo>
                  <a:lnTo>
                    <a:pt x="970" y="967"/>
                  </a:lnTo>
                  <a:lnTo>
                    <a:pt x="951" y="972"/>
                  </a:lnTo>
                  <a:lnTo>
                    <a:pt x="930" y="973"/>
                  </a:lnTo>
                  <a:lnTo>
                    <a:pt x="896" y="970"/>
                  </a:lnTo>
                  <a:lnTo>
                    <a:pt x="864" y="969"/>
                  </a:lnTo>
                  <a:lnTo>
                    <a:pt x="795" y="972"/>
                  </a:lnTo>
                  <a:lnTo>
                    <a:pt x="729" y="982"/>
                  </a:lnTo>
                  <a:lnTo>
                    <a:pt x="665" y="998"/>
                  </a:lnTo>
                  <a:lnTo>
                    <a:pt x="603" y="1019"/>
                  </a:lnTo>
                  <a:lnTo>
                    <a:pt x="544" y="1045"/>
                  </a:lnTo>
                  <a:lnTo>
                    <a:pt x="488" y="1078"/>
                  </a:lnTo>
                  <a:lnTo>
                    <a:pt x="435" y="1114"/>
                  </a:lnTo>
                  <a:lnTo>
                    <a:pt x="386" y="1155"/>
                  </a:lnTo>
                  <a:lnTo>
                    <a:pt x="341" y="1201"/>
                  </a:lnTo>
                  <a:lnTo>
                    <a:pt x="300" y="1250"/>
                  </a:lnTo>
                  <a:lnTo>
                    <a:pt x="263" y="1303"/>
                  </a:lnTo>
                  <a:lnTo>
                    <a:pt x="231" y="1360"/>
                  </a:lnTo>
                  <a:lnTo>
                    <a:pt x="205" y="1419"/>
                  </a:lnTo>
                  <a:lnTo>
                    <a:pt x="184" y="1481"/>
                  </a:lnTo>
                  <a:lnTo>
                    <a:pt x="168" y="1545"/>
                  </a:lnTo>
                  <a:lnTo>
                    <a:pt x="158" y="1612"/>
                  </a:lnTo>
                  <a:lnTo>
                    <a:pt x="155" y="1681"/>
                  </a:lnTo>
                  <a:lnTo>
                    <a:pt x="158" y="1748"/>
                  </a:lnTo>
                  <a:lnTo>
                    <a:pt x="168" y="1815"/>
                  </a:lnTo>
                  <a:lnTo>
                    <a:pt x="184" y="1880"/>
                  </a:lnTo>
                  <a:lnTo>
                    <a:pt x="205" y="1942"/>
                  </a:lnTo>
                  <a:lnTo>
                    <a:pt x="231" y="2001"/>
                  </a:lnTo>
                  <a:lnTo>
                    <a:pt x="263" y="2057"/>
                  </a:lnTo>
                  <a:lnTo>
                    <a:pt x="300" y="2111"/>
                  </a:lnTo>
                  <a:lnTo>
                    <a:pt x="341" y="2159"/>
                  </a:lnTo>
                  <a:lnTo>
                    <a:pt x="386" y="2205"/>
                  </a:lnTo>
                  <a:lnTo>
                    <a:pt x="435" y="2246"/>
                  </a:lnTo>
                  <a:lnTo>
                    <a:pt x="488" y="2283"/>
                  </a:lnTo>
                  <a:lnTo>
                    <a:pt x="544" y="2315"/>
                  </a:lnTo>
                  <a:lnTo>
                    <a:pt x="603" y="2342"/>
                  </a:lnTo>
                  <a:lnTo>
                    <a:pt x="665" y="2363"/>
                  </a:lnTo>
                  <a:lnTo>
                    <a:pt x="729" y="2378"/>
                  </a:lnTo>
                  <a:lnTo>
                    <a:pt x="795" y="2388"/>
                  </a:lnTo>
                  <a:lnTo>
                    <a:pt x="864" y="2392"/>
                  </a:lnTo>
                  <a:lnTo>
                    <a:pt x="1180" y="2392"/>
                  </a:lnTo>
                  <a:lnTo>
                    <a:pt x="1201" y="2394"/>
                  </a:lnTo>
                  <a:lnTo>
                    <a:pt x="1219" y="2402"/>
                  </a:lnTo>
                  <a:lnTo>
                    <a:pt x="1235" y="2414"/>
                  </a:lnTo>
                  <a:lnTo>
                    <a:pt x="1248" y="2429"/>
                  </a:lnTo>
                  <a:lnTo>
                    <a:pt x="1255" y="2448"/>
                  </a:lnTo>
                  <a:lnTo>
                    <a:pt x="1258" y="2469"/>
                  </a:lnTo>
                  <a:lnTo>
                    <a:pt x="1255" y="2489"/>
                  </a:lnTo>
                  <a:lnTo>
                    <a:pt x="1248" y="2508"/>
                  </a:lnTo>
                  <a:lnTo>
                    <a:pt x="1235" y="2524"/>
                  </a:lnTo>
                  <a:lnTo>
                    <a:pt x="1219" y="2536"/>
                  </a:lnTo>
                  <a:lnTo>
                    <a:pt x="1201" y="2545"/>
                  </a:lnTo>
                  <a:lnTo>
                    <a:pt x="1180" y="2547"/>
                  </a:lnTo>
                  <a:lnTo>
                    <a:pt x="864" y="2547"/>
                  </a:lnTo>
                  <a:lnTo>
                    <a:pt x="785" y="2544"/>
                  </a:lnTo>
                  <a:lnTo>
                    <a:pt x="708" y="2533"/>
                  </a:lnTo>
                  <a:lnTo>
                    <a:pt x="634" y="2516"/>
                  </a:lnTo>
                  <a:lnTo>
                    <a:pt x="562" y="2493"/>
                  </a:lnTo>
                  <a:lnTo>
                    <a:pt x="493" y="2464"/>
                  </a:lnTo>
                  <a:lnTo>
                    <a:pt x="428" y="2428"/>
                  </a:lnTo>
                  <a:lnTo>
                    <a:pt x="366" y="2388"/>
                  </a:lnTo>
                  <a:lnTo>
                    <a:pt x="307" y="2343"/>
                  </a:lnTo>
                  <a:lnTo>
                    <a:pt x="253" y="2293"/>
                  </a:lnTo>
                  <a:lnTo>
                    <a:pt x="204" y="2238"/>
                  </a:lnTo>
                  <a:lnTo>
                    <a:pt x="158" y="2179"/>
                  </a:lnTo>
                  <a:lnTo>
                    <a:pt x="118" y="2117"/>
                  </a:lnTo>
                  <a:lnTo>
                    <a:pt x="83" y="2052"/>
                  </a:lnTo>
                  <a:lnTo>
                    <a:pt x="54" y="1983"/>
                  </a:lnTo>
                  <a:lnTo>
                    <a:pt x="31" y="1911"/>
                  </a:lnTo>
                  <a:lnTo>
                    <a:pt x="14" y="1836"/>
                  </a:lnTo>
                  <a:lnTo>
                    <a:pt x="3" y="1758"/>
                  </a:lnTo>
                  <a:lnTo>
                    <a:pt x="0" y="1681"/>
                  </a:lnTo>
                  <a:lnTo>
                    <a:pt x="3" y="1602"/>
                  </a:lnTo>
                  <a:lnTo>
                    <a:pt x="14" y="1524"/>
                  </a:lnTo>
                  <a:lnTo>
                    <a:pt x="31" y="1450"/>
                  </a:lnTo>
                  <a:lnTo>
                    <a:pt x="54" y="1377"/>
                  </a:lnTo>
                  <a:lnTo>
                    <a:pt x="83" y="1309"/>
                  </a:lnTo>
                  <a:lnTo>
                    <a:pt x="118" y="1243"/>
                  </a:lnTo>
                  <a:lnTo>
                    <a:pt x="158" y="1181"/>
                  </a:lnTo>
                  <a:lnTo>
                    <a:pt x="204" y="1122"/>
                  </a:lnTo>
                  <a:lnTo>
                    <a:pt x="253" y="1068"/>
                  </a:lnTo>
                  <a:lnTo>
                    <a:pt x="307" y="1018"/>
                  </a:lnTo>
                  <a:lnTo>
                    <a:pt x="366" y="972"/>
                  </a:lnTo>
                  <a:lnTo>
                    <a:pt x="428" y="932"/>
                  </a:lnTo>
                  <a:lnTo>
                    <a:pt x="493" y="897"/>
                  </a:lnTo>
                  <a:lnTo>
                    <a:pt x="562" y="868"/>
                  </a:lnTo>
                  <a:lnTo>
                    <a:pt x="634" y="844"/>
                  </a:lnTo>
                  <a:lnTo>
                    <a:pt x="708" y="828"/>
                  </a:lnTo>
                  <a:lnTo>
                    <a:pt x="785" y="817"/>
                  </a:lnTo>
                  <a:lnTo>
                    <a:pt x="864" y="813"/>
                  </a:lnTo>
                  <a:lnTo>
                    <a:pt x="873" y="813"/>
                  </a:lnTo>
                  <a:lnTo>
                    <a:pt x="890" y="742"/>
                  </a:lnTo>
                  <a:lnTo>
                    <a:pt x="913" y="673"/>
                  </a:lnTo>
                  <a:lnTo>
                    <a:pt x="940" y="606"/>
                  </a:lnTo>
                  <a:lnTo>
                    <a:pt x="972" y="540"/>
                  </a:lnTo>
                  <a:lnTo>
                    <a:pt x="1009" y="478"/>
                  </a:lnTo>
                  <a:lnTo>
                    <a:pt x="1050" y="417"/>
                  </a:lnTo>
                  <a:lnTo>
                    <a:pt x="1095" y="360"/>
                  </a:lnTo>
                  <a:lnTo>
                    <a:pt x="1144" y="306"/>
                  </a:lnTo>
                  <a:lnTo>
                    <a:pt x="1197" y="256"/>
                  </a:lnTo>
                  <a:lnTo>
                    <a:pt x="1254" y="208"/>
                  </a:lnTo>
                  <a:lnTo>
                    <a:pt x="1315" y="166"/>
                  </a:lnTo>
                  <a:lnTo>
                    <a:pt x="1377" y="128"/>
                  </a:lnTo>
                  <a:lnTo>
                    <a:pt x="1442" y="95"/>
                  </a:lnTo>
                  <a:lnTo>
                    <a:pt x="1510" y="66"/>
                  </a:lnTo>
                  <a:lnTo>
                    <a:pt x="1579" y="42"/>
                  </a:lnTo>
                  <a:lnTo>
                    <a:pt x="1650" y="25"/>
                  </a:lnTo>
                  <a:lnTo>
                    <a:pt x="1722" y="11"/>
                  </a:lnTo>
                  <a:lnTo>
                    <a:pt x="1795" y="2"/>
                  </a:lnTo>
                  <a:lnTo>
                    <a:pt x="18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93"/>
            <p:cNvSpPr>
              <a:spLocks/>
            </p:cNvSpPr>
            <p:nvPr/>
          </p:nvSpPr>
          <p:spPr bwMode="auto">
            <a:xfrm>
              <a:off x="5494338" y="5103813"/>
              <a:ext cx="115887" cy="103188"/>
            </a:xfrm>
            <a:custGeom>
              <a:avLst/>
              <a:gdLst>
                <a:gd name="T0" fmla="*/ 647 w 725"/>
                <a:gd name="T1" fmla="*/ 0 h 655"/>
                <a:gd name="T2" fmla="*/ 668 w 725"/>
                <a:gd name="T3" fmla="*/ 3 h 655"/>
                <a:gd name="T4" fmla="*/ 687 w 725"/>
                <a:gd name="T5" fmla="*/ 11 h 655"/>
                <a:gd name="T6" fmla="*/ 703 w 725"/>
                <a:gd name="T7" fmla="*/ 23 h 655"/>
                <a:gd name="T8" fmla="*/ 715 w 725"/>
                <a:gd name="T9" fmla="*/ 39 h 655"/>
                <a:gd name="T10" fmla="*/ 722 w 725"/>
                <a:gd name="T11" fmla="*/ 58 h 655"/>
                <a:gd name="T12" fmla="*/ 725 w 725"/>
                <a:gd name="T13" fmla="*/ 78 h 655"/>
                <a:gd name="T14" fmla="*/ 722 w 725"/>
                <a:gd name="T15" fmla="*/ 99 h 655"/>
                <a:gd name="T16" fmla="*/ 715 w 725"/>
                <a:gd name="T17" fmla="*/ 117 h 655"/>
                <a:gd name="T18" fmla="*/ 703 w 725"/>
                <a:gd name="T19" fmla="*/ 133 h 655"/>
                <a:gd name="T20" fmla="*/ 687 w 725"/>
                <a:gd name="T21" fmla="*/ 145 h 655"/>
                <a:gd name="T22" fmla="*/ 668 w 725"/>
                <a:gd name="T23" fmla="*/ 153 h 655"/>
                <a:gd name="T24" fmla="*/ 647 w 725"/>
                <a:gd name="T25" fmla="*/ 156 h 655"/>
                <a:gd name="T26" fmla="*/ 591 w 725"/>
                <a:gd name="T27" fmla="*/ 160 h 655"/>
                <a:gd name="T28" fmla="*/ 537 w 725"/>
                <a:gd name="T29" fmla="*/ 169 h 655"/>
                <a:gd name="T30" fmla="*/ 484 w 725"/>
                <a:gd name="T31" fmla="*/ 184 h 655"/>
                <a:gd name="T32" fmla="*/ 434 w 725"/>
                <a:gd name="T33" fmla="*/ 205 h 655"/>
                <a:gd name="T34" fmla="*/ 386 w 725"/>
                <a:gd name="T35" fmla="*/ 231 h 655"/>
                <a:gd name="T36" fmla="*/ 342 w 725"/>
                <a:gd name="T37" fmla="*/ 262 h 655"/>
                <a:gd name="T38" fmla="*/ 301 w 725"/>
                <a:gd name="T39" fmla="*/ 299 h 655"/>
                <a:gd name="T40" fmla="*/ 265 w 725"/>
                <a:gd name="T41" fmla="*/ 337 h 655"/>
                <a:gd name="T42" fmla="*/ 232 w 725"/>
                <a:gd name="T43" fmla="*/ 382 h 655"/>
                <a:gd name="T44" fmla="*/ 205 w 725"/>
                <a:gd name="T45" fmla="*/ 428 h 655"/>
                <a:gd name="T46" fmla="*/ 183 w 725"/>
                <a:gd name="T47" fmla="*/ 480 h 655"/>
                <a:gd name="T48" fmla="*/ 165 w 725"/>
                <a:gd name="T49" fmla="*/ 533 h 655"/>
                <a:gd name="T50" fmla="*/ 155 w 725"/>
                <a:gd name="T51" fmla="*/ 588 h 655"/>
                <a:gd name="T52" fmla="*/ 150 w 725"/>
                <a:gd name="T53" fmla="*/ 607 h 655"/>
                <a:gd name="T54" fmla="*/ 140 w 725"/>
                <a:gd name="T55" fmla="*/ 624 h 655"/>
                <a:gd name="T56" fmla="*/ 126 w 725"/>
                <a:gd name="T57" fmla="*/ 638 h 655"/>
                <a:gd name="T58" fmla="*/ 109 w 725"/>
                <a:gd name="T59" fmla="*/ 650 h 655"/>
                <a:gd name="T60" fmla="*/ 89 w 725"/>
                <a:gd name="T61" fmla="*/ 655 h 655"/>
                <a:gd name="T62" fmla="*/ 68 w 725"/>
                <a:gd name="T63" fmla="*/ 655 h 655"/>
                <a:gd name="T64" fmla="*/ 47 w 725"/>
                <a:gd name="T65" fmla="*/ 650 h 655"/>
                <a:gd name="T66" fmla="*/ 30 w 725"/>
                <a:gd name="T67" fmla="*/ 638 h 655"/>
                <a:gd name="T68" fmla="*/ 16 w 725"/>
                <a:gd name="T69" fmla="*/ 625 h 655"/>
                <a:gd name="T70" fmla="*/ 6 w 725"/>
                <a:gd name="T71" fmla="*/ 607 h 655"/>
                <a:gd name="T72" fmla="*/ 0 w 725"/>
                <a:gd name="T73" fmla="*/ 588 h 655"/>
                <a:gd name="T74" fmla="*/ 0 w 725"/>
                <a:gd name="T75" fmla="*/ 567 h 655"/>
                <a:gd name="T76" fmla="*/ 12 w 725"/>
                <a:gd name="T77" fmla="*/ 504 h 655"/>
                <a:gd name="T78" fmla="*/ 30 w 725"/>
                <a:gd name="T79" fmla="*/ 442 h 655"/>
                <a:gd name="T80" fmla="*/ 53 w 725"/>
                <a:gd name="T81" fmla="*/ 384 h 655"/>
                <a:gd name="T82" fmla="*/ 82 w 725"/>
                <a:gd name="T83" fmla="*/ 329 h 655"/>
                <a:gd name="T84" fmla="*/ 115 w 725"/>
                <a:gd name="T85" fmla="*/ 276 h 655"/>
                <a:gd name="T86" fmla="*/ 154 w 725"/>
                <a:gd name="T87" fmla="*/ 227 h 655"/>
                <a:gd name="T88" fmla="*/ 196 w 725"/>
                <a:gd name="T89" fmla="*/ 183 h 655"/>
                <a:gd name="T90" fmla="*/ 242 w 725"/>
                <a:gd name="T91" fmla="*/ 143 h 655"/>
                <a:gd name="T92" fmla="*/ 292 w 725"/>
                <a:gd name="T93" fmla="*/ 106 h 655"/>
                <a:gd name="T94" fmla="*/ 345 w 725"/>
                <a:gd name="T95" fmla="*/ 75 h 655"/>
                <a:gd name="T96" fmla="*/ 402 w 725"/>
                <a:gd name="T97" fmla="*/ 49 h 655"/>
                <a:gd name="T98" fmla="*/ 459 w 725"/>
                <a:gd name="T99" fmla="*/ 28 h 655"/>
                <a:gd name="T100" fmla="*/ 520 w 725"/>
                <a:gd name="T101" fmla="*/ 13 h 655"/>
                <a:gd name="T102" fmla="*/ 583 w 725"/>
                <a:gd name="T103" fmla="*/ 3 h 655"/>
                <a:gd name="T104" fmla="*/ 647 w 725"/>
                <a:gd name="T105" fmla="*/ 0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25" h="655">
                  <a:moveTo>
                    <a:pt x="647" y="0"/>
                  </a:moveTo>
                  <a:lnTo>
                    <a:pt x="668" y="3"/>
                  </a:lnTo>
                  <a:lnTo>
                    <a:pt x="687" y="11"/>
                  </a:lnTo>
                  <a:lnTo>
                    <a:pt x="703" y="23"/>
                  </a:lnTo>
                  <a:lnTo>
                    <a:pt x="715" y="39"/>
                  </a:lnTo>
                  <a:lnTo>
                    <a:pt x="722" y="58"/>
                  </a:lnTo>
                  <a:lnTo>
                    <a:pt x="725" y="78"/>
                  </a:lnTo>
                  <a:lnTo>
                    <a:pt x="722" y="99"/>
                  </a:lnTo>
                  <a:lnTo>
                    <a:pt x="715" y="117"/>
                  </a:lnTo>
                  <a:lnTo>
                    <a:pt x="703" y="133"/>
                  </a:lnTo>
                  <a:lnTo>
                    <a:pt x="687" y="145"/>
                  </a:lnTo>
                  <a:lnTo>
                    <a:pt x="668" y="153"/>
                  </a:lnTo>
                  <a:lnTo>
                    <a:pt x="647" y="156"/>
                  </a:lnTo>
                  <a:lnTo>
                    <a:pt x="591" y="160"/>
                  </a:lnTo>
                  <a:lnTo>
                    <a:pt x="537" y="169"/>
                  </a:lnTo>
                  <a:lnTo>
                    <a:pt x="484" y="184"/>
                  </a:lnTo>
                  <a:lnTo>
                    <a:pt x="434" y="205"/>
                  </a:lnTo>
                  <a:lnTo>
                    <a:pt x="386" y="231"/>
                  </a:lnTo>
                  <a:lnTo>
                    <a:pt x="342" y="262"/>
                  </a:lnTo>
                  <a:lnTo>
                    <a:pt x="301" y="299"/>
                  </a:lnTo>
                  <a:lnTo>
                    <a:pt x="265" y="337"/>
                  </a:lnTo>
                  <a:lnTo>
                    <a:pt x="232" y="382"/>
                  </a:lnTo>
                  <a:lnTo>
                    <a:pt x="205" y="428"/>
                  </a:lnTo>
                  <a:lnTo>
                    <a:pt x="183" y="480"/>
                  </a:lnTo>
                  <a:lnTo>
                    <a:pt x="165" y="533"/>
                  </a:lnTo>
                  <a:lnTo>
                    <a:pt x="155" y="588"/>
                  </a:lnTo>
                  <a:lnTo>
                    <a:pt x="150" y="607"/>
                  </a:lnTo>
                  <a:lnTo>
                    <a:pt x="140" y="624"/>
                  </a:lnTo>
                  <a:lnTo>
                    <a:pt x="126" y="638"/>
                  </a:lnTo>
                  <a:lnTo>
                    <a:pt x="109" y="650"/>
                  </a:lnTo>
                  <a:lnTo>
                    <a:pt x="89" y="655"/>
                  </a:lnTo>
                  <a:lnTo>
                    <a:pt x="68" y="655"/>
                  </a:lnTo>
                  <a:lnTo>
                    <a:pt x="47" y="650"/>
                  </a:lnTo>
                  <a:lnTo>
                    <a:pt x="30" y="638"/>
                  </a:lnTo>
                  <a:lnTo>
                    <a:pt x="16" y="625"/>
                  </a:lnTo>
                  <a:lnTo>
                    <a:pt x="6" y="607"/>
                  </a:lnTo>
                  <a:lnTo>
                    <a:pt x="0" y="588"/>
                  </a:lnTo>
                  <a:lnTo>
                    <a:pt x="0" y="567"/>
                  </a:lnTo>
                  <a:lnTo>
                    <a:pt x="12" y="504"/>
                  </a:lnTo>
                  <a:lnTo>
                    <a:pt x="30" y="442"/>
                  </a:lnTo>
                  <a:lnTo>
                    <a:pt x="53" y="384"/>
                  </a:lnTo>
                  <a:lnTo>
                    <a:pt x="82" y="329"/>
                  </a:lnTo>
                  <a:lnTo>
                    <a:pt x="115" y="276"/>
                  </a:lnTo>
                  <a:lnTo>
                    <a:pt x="154" y="227"/>
                  </a:lnTo>
                  <a:lnTo>
                    <a:pt x="196" y="183"/>
                  </a:lnTo>
                  <a:lnTo>
                    <a:pt x="242" y="143"/>
                  </a:lnTo>
                  <a:lnTo>
                    <a:pt x="292" y="106"/>
                  </a:lnTo>
                  <a:lnTo>
                    <a:pt x="345" y="75"/>
                  </a:lnTo>
                  <a:lnTo>
                    <a:pt x="402" y="49"/>
                  </a:lnTo>
                  <a:lnTo>
                    <a:pt x="459" y="28"/>
                  </a:lnTo>
                  <a:lnTo>
                    <a:pt x="520" y="13"/>
                  </a:lnTo>
                  <a:lnTo>
                    <a:pt x="583" y="3"/>
                  </a:lnTo>
                  <a:lnTo>
                    <a:pt x="6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94"/>
            <p:cNvSpPr>
              <a:spLocks/>
            </p:cNvSpPr>
            <p:nvPr/>
          </p:nvSpPr>
          <p:spPr bwMode="auto">
            <a:xfrm>
              <a:off x="5532438" y="5319713"/>
              <a:ext cx="125412" cy="201613"/>
            </a:xfrm>
            <a:custGeom>
              <a:avLst/>
              <a:gdLst>
                <a:gd name="T0" fmla="*/ 394 w 788"/>
                <a:gd name="T1" fmla="*/ 0 h 1273"/>
                <a:gd name="T2" fmla="*/ 415 w 788"/>
                <a:gd name="T3" fmla="*/ 2 h 1273"/>
                <a:gd name="T4" fmla="*/ 433 w 788"/>
                <a:gd name="T5" fmla="*/ 11 h 1273"/>
                <a:gd name="T6" fmla="*/ 449 w 788"/>
                <a:gd name="T7" fmla="*/ 22 h 1273"/>
                <a:gd name="T8" fmla="*/ 461 w 788"/>
                <a:gd name="T9" fmla="*/ 39 h 1273"/>
                <a:gd name="T10" fmla="*/ 469 w 788"/>
                <a:gd name="T11" fmla="*/ 57 h 1273"/>
                <a:gd name="T12" fmla="*/ 471 w 788"/>
                <a:gd name="T13" fmla="*/ 78 h 1273"/>
                <a:gd name="T14" fmla="*/ 471 w 788"/>
                <a:gd name="T15" fmla="*/ 1038 h 1273"/>
                <a:gd name="T16" fmla="*/ 658 w 788"/>
                <a:gd name="T17" fmla="*/ 870 h 1273"/>
                <a:gd name="T18" fmla="*/ 676 w 788"/>
                <a:gd name="T19" fmla="*/ 859 h 1273"/>
                <a:gd name="T20" fmla="*/ 695 w 788"/>
                <a:gd name="T21" fmla="*/ 852 h 1273"/>
                <a:gd name="T22" fmla="*/ 715 w 788"/>
                <a:gd name="T23" fmla="*/ 851 h 1273"/>
                <a:gd name="T24" fmla="*/ 733 w 788"/>
                <a:gd name="T25" fmla="*/ 854 h 1273"/>
                <a:gd name="T26" fmla="*/ 752 w 788"/>
                <a:gd name="T27" fmla="*/ 863 h 1273"/>
                <a:gd name="T28" fmla="*/ 768 w 788"/>
                <a:gd name="T29" fmla="*/ 876 h 1273"/>
                <a:gd name="T30" fmla="*/ 780 w 788"/>
                <a:gd name="T31" fmla="*/ 894 h 1273"/>
                <a:gd name="T32" fmla="*/ 787 w 788"/>
                <a:gd name="T33" fmla="*/ 913 h 1273"/>
                <a:gd name="T34" fmla="*/ 788 w 788"/>
                <a:gd name="T35" fmla="*/ 933 h 1273"/>
                <a:gd name="T36" fmla="*/ 784 w 788"/>
                <a:gd name="T37" fmla="*/ 952 h 1273"/>
                <a:gd name="T38" fmla="*/ 775 w 788"/>
                <a:gd name="T39" fmla="*/ 971 h 1273"/>
                <a:gd name="T40" fmla="*/ 762 w 788"/>
                <a:gd name="T41" fmla="*/ 986 h 1273"/>
                <a:gd name="T42" fmla="*/ 479 w 788"/>
                <a:gd name="T43" fmla="*/ 1240 h 1273"/>
                <a:gd name="T44" fmla="*/ 460 w 788"/>
                <a:gd name="T45" fmla="*/ 1254 h 1273"/>
                <a:gd name="T46" fmla="*/ 439 w 788"/>
                <a:gd name="T47" fmla="*/ 1264 h 1273"/>
                <a:gd name="T48" fmla="*/ 417 w 788"/>
                <a:gd name="T49" fmla="*/ 1271 h 1273"/>
                <a:gd name="T50" fmla="*/ 394 w 788"/>
                <a:gd name="T51" fmla="*/ 1273 h 1273"/>
                <a:gd name="T52" fmla="*/ 371 w 788"/>
                <a:gd name="T53" fmla="*/ 1271 h 1273"/>
                <a:gd name="T54" fmla="*/ 349 w 788"/>
                <a:gd name="T55" fmla="*/ 1264 h 1273"/>
                <a:gd name="T56" fmla="*/ 328 w 788"/>
                <a:gd name="T57" fmla="*/ 1254 h 1273"/>
                <a:gd name="T58" fmla="*/ 309 w 788"/>
                <a:gd name="T59" fmla="*/ 1240 h 1273"/>
                <a:gd name="T60" fmla="*/ 26 w 788"/>
                <a:gd name="T61" fmla="*/ 986 h 1273"/>
                <a:gd name="T62" fmla="*/ 12 w 788"/>
                <a:gd name="T63" fmla="*/ 971 h 1273"/>
                <a:gd name="T64" fmla="*/ 3 w 788"/>
                <a:gd name="T65" fmla="*/ 952 h 1273"/>
                <a:gd name="T66" fmla="*/ 0 w 788"/>
                <a:gd name="T67" fmla="*/ 933 h 1273"/>
                <a:gd name="T68" fmla="*/ 1 w 788"/>
                <a:gd name="T69" fmla="*/ 913 h 1273"/>
                <a:gd name="T70" fmla="*/ 8 w 788"/>
                <a:gd name="T71" fmla="*/ 894 h 1273"/>
                <a:gd name="T72" fmla="*/ 20 w 788"/>
                <a:gd name="T73" fmla="*/ 876 h 1273"/>
                <a:gd name="T74" fmla="*/ 36 w 788"/>
                <a:gd name="T75" fmla="*/ 863 h 1273"/>
                <a:gd name="T76" fmla="*/ 53 w 788"/>
                <a:gd name="T77" fmla="*/ 854 h 1273"/>
                <a:gd name="T78" fmla="*/ 73 w 788"/>
                <a:gd name="T79" fmla="*/ 851 h 1273"/>
                <a:gd name="T80" fmla="*/ 93 w 788"/>
                <a:gd name="T81" fmla="*/ 852 h 1273"/>
                <a:gd name="T82" fmla="*/ 112 w 788"/>
                <a:gd name="T83" fmla="*/ 859 h 1273"/>
                <a:gd name="T84" fmla="*/ 130 w 788"/>
                <a:gd name="T85" fmla="*/ 870 h 1273"/>
                <a:gd name="T86" fmla="*/ 316 w 788"/>
                <a:gd name="T87" fmla="*/ 1038 h 1273"/>
                <a:gd name="T88" fmla="*/ 316 w 788"/>
                <a:gd name="T89" fmla="*/ 78 h 1273"/>
                <a:gd name="T90" fmla="*/ 319 w 788"/>
                <a:gd name="T91" fmla="*/ 57 h 1273"/>
                <a:gd name="T92" fmla="*/ 326 w 788"/>
                <a:gd name="T93" fmla="*/ 39 h 1273"/>
                <a:gd name="T94" fmla="*/ 339 w 788"/>
                <a:gd name="T95" fmla="*/ 22 h 1273"/>
                <a:gd name="T96" fmla="*/ 354 w 788"/>
                <a:gd name="T97" fmla="*/ 11 h 1273"/>
                <a:gd name="T98" fmla="*/ 373 w 788"/>
                <a:gd name="T99" fmla="*/ 2 h 1273"/>
                <a:gd name="T100" fmla="*/ 394 w 788"/>
                <a:gd name="T101" fmla="*/ 0 h 1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788" h="1273">
                  <a:moveTo>
                    <a:pt x="394" y="0"/>
                  </a:moveTo>
                  <a:lnTo>
                    <a:pt x="415" y="2"/>
                  </a:lnTo>
                  <a:lnTo>
                    <a:pt x="433" y="11"/>
                  </a:lnTo>
                  <a:lnTo>
                    <a:pt x="449" y="22"/>
                  </a:lnTo>
                  <a:lnTo>
                    <a:pt x="461" y="39"/>
                  </a:lnTo>
                  <a:lnTo>
                    <a:pt x="469" y="57"/>
                  </a:lnTo>
                  <a:lnTo>
                    <a:pt x="471" y="78"/>
                  </a:lnTo>
                  <a:lnTo>
                    <a:pt x="471" y="1038"/>
                  </a:lnTo>
                  <a:lnTo>
                    <a:pt x="658" y="870"/>
                  </a:lnTo>
                  <a:lnTo>
                    <a:pt x="676" y="859"/>
                  </a:lnTo>
                  <a:lnTo>
                    <a:pt x="695" y="852"/>
                  </a:lnTo>
                  <a:lnTo>
                    <a:pt x="715" y="851"/>
                  </a:lnTo>
                  <a:lnTo>
                    <a:pt x="733" y="854"/>
                  </a:lnTo>
                  <a:lnTo>
                    <a:pt x="752" y="863"/>
                  </a:lnTo>
                  <a:lnTo>
                    <a:pt x="768" y="876"/>
                  </a:lnTo>
                  <a:lnTo>
                    <a:pt x="780" y="894"/>
                  </a:lnTo>
                  <a:lnTo>
                    <a:pt x="787" y="913"/>
                  </a:lnTo>
                  <a:lnTo>
                    <a:pt x="788" y="933"/>
                  </a:lnTo>
                  <a:lnTo>
                    <a:pt x="784" y="952"/>
                  </a:lnTo>
                  <a:lnTo>
                    <a:pt x="775" y="971"/>
                  </a:lnTo>
                  <a:lnTo>
                    <a:pt x="762" y="986"/>
                  </a:lnTo>
                  <a:lnTo>
                    <a:pt x="479" y="1240"/>
                  </a:lnTo>
                  <a:lnTo>
                    <a:pt x="460" y="1254"/>
                  </a:lnTo>
                  <a:lnTo>
                    <a:pt x="439" y="1264"/>
                  </a:lnTo>
                  <a:lnTo>
                    <a:pt x="417" y="1271"/>
                  </a:lnTo>
                  <a:lnTo>
                    <a:pt x="394" y="1273"/>
                  </a:lnTo>
                  <a:lnTo>
                    <a:pt x="371" y="1271"/>
                  </a:lnTo>
                  <a:lnTo>
                    <a:pt x="349" y="1264"/>
                  </a:lnTo>
                  <a:lnTo>
                    <a:pt x="328" y="1254"/>
                  </a:lnTo>
                  <a:lnTo>
                    <a:pt x="309" y="1240"/>
                  </a:lnTo>
                  <a:lnTo>
                    <a:pt x="26" y="986"/>
                  </a:lnTo>
                  <a:lnTo>
                    <a:pt x="12" y="971"/>
                  </a:lnTo>
                  <a:lnTo>
                    <a:pt x="3" y="952"/>
                  </a:lnTo>
                  <a:lnTo>
                    <a:pt x="0" y="933"/>
                  </a:lnTo>
                  <a:lnTo>
                    <a:pt x="1" y="913"/>
                  </a:lnTo>
                  <a:lnTo>
                    <a:pt x="8" y="894"/>
                  </a:lnTo>
                  <a:lnTo>
                    <a:pt x="20" y="876"/>
                  </a:lnTo>
                  <a:lnTo>
                    <a:pt x="36" y="863"/>
                  </a:lnTo>
                  <a:lnTo>
                    <a:pt x="53" y="854"/>
                  </a:lnTo>
                  <a:lnTo>
                    <a:pt x="73" y="851"/>
                  </a:lnTo>
                  <a:lnTo>
                    <a:pt x="93" y="852"/>
                  </a:lnTo>
                  <a:lnTo>
                    <a:pt x="112" y="859"/>
                  </a:lnTo>
                  <a:lnTo>
                    <a:pt x="130" y="870"/>
                  </a:lnTo>
                  <a:lnTo>
                    <a:pt x="316" y="1038"/>
                  </a:lnTo>
                  <a:lnTo>
                    <a:pt x="316" y="78"/>
                  </a:lnTo>
                  <a:lnTo>
                    <a:pt x="319" y="57"/>
                  </a:lnTo>
                  <a:lnTo>
                    <a:pt x="326" y="39"/>
                  </a:lnTo>
                  <a:lnTo>
                    <a:pt x="339" y="22"/>
                  </a:lnTo>
                  <a:lnTo>
                    <a:pt x="354" y="11"/>
                  </a:lnTo>
                  <a:lnTo>
                    <a:pt x="373" y="2"/>
                  </a:lnTo>
                  <a:lnTo>
                    <a:pt x="39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4" name="Inhaltsplatzhalter 4"/>
          <p:cNvSpPr txBox="1">
            <a:spLocks/>
          </p:cNvSpPr>
          <p:nvPr/>
        </p:nvSpPr>
        <p:spPr>
          <a:xfrm>
            <a:off x="916311" y="2334057"/>
            <a:ext cx="2088374" cy="7232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45" name="Inhaltsplatzhalter 4"/>
          <p:cNvSpPr txBox="1">
            <a:spLocks/>
          </p:cNvSpPr>
          <p:nvPr/>
        </p:nvSpPr>
        <p:spPr>
          <a:xfrm>
            <a:off x="3393348" y="2334057"/>
            <a:ext cx="2088374" cy="7232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br>
              <a:rPr lang="en-US" sz="1400" b="1" dirty="0" smtClean="0">
                <a:solidFill>
                  <a:schemeClr val="accent3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46" name="Inhaltsplatzhalter 4"/>
          <p:cNvSpPr txBox="1">
            <a:spLocks/>
          </p:cNvSpPr>
          <p:nvPr/>
        </p:nvSpPr>
        <p:spPr>
          <a:xfrm>
            <a:off x="5781722" y="2334057"/>
            <a:ext cx="2088374" cy="7232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5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47" name="Inhaltsplatzhalter 4"/>
          <p:cNvSpPr txBox="1">
            <a:spLocks/>
          </p:cNvSpPr>
          <p:nvPr/>
        </p:nvSpPr>
        <p:spPr>
          <a:xfrm>
            <a:off x="4601190" y="5254144"/>
            <a:ext cx="2088374" cy="7232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48" name="Inhaltsplatzhalter 4"/>
          <p:cNvSpPr txBox="1">
            <a:spLocks/>
          </p:cNvSpPr>
          <p:nvPr/>
        </p:nvSpPr>
        <p:spPr>
          <a:xfrm>
            <a:off x="6972556" y="5254144"/>
            <a:ext cx="2088374" cy="7232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49" name="Inhaltsplatzhalter 4"/>
          <p:cNvSpPr txBox="1">
            <a:spLocks/>
          </p:cNvSpPr>
          <p:nvPr/>
        </p:nvSpPr>
        <p:spPr>
          <a:xfrm>
            <a:off x="9420906" y="5254144"/>
            <a:ext cx="2088374" cy="7232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6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</p:spTree>
    <p:extLst>
      <p:ext uri="{BB962C8B-B14F-4D97-AF65-F5344CB8AC3E}">
        <p14:creationId xmlns:p14="http://schemas.microsoft.com/office/powerpoint/2010/main" val="350928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1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" presetClass="entr" presetSubtype="4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" presetClass="entr" presetSubtype="1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0"/>
                            </p:stCondLst>
                            <p:childTnLst>
                              <p:par>
                                <p:cTn id="7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" presetClass="entr" presetSubtype="4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5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0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6500"/>
                            </p:stCondLst>
                            <p:childTnLst>
                              <p:par>
                                <p:cTn id="9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" presetClass="entr" presetSubtype="1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7000"/>
                            </p:stCondLst>
                            <p:childTnLst>
                              <p:par>
                                <p:cTn id="10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75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8000"/>
                            </p:stCondLst>
                            <p:childTnLst>
                              <p:par>
                                <p:cTn id="1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" presetClass="entr" presetSubtype="4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8500"/>
                            </p:stCondLst>
                            <p:childTnLst>
                              <p:par>
                                <p:cTn id="1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  <p:bldP spid="10" grpId="0" animBg="1"/>
      <p:bldP spid="12" grpId="0" animBg="1"/>
      <p:bldP spid="13" grpId="0" animBg="1"/>
      <p:bldP spid="15" grpId="0" animBg="1"/>
      <p:bldP spid="16" grpId="0" animBg="1"/>
      <p:bldP spid="18" grpId="0" animBg="1"/>
      <p:bldP spid="19" grpId="0" animBg="1"/>
      <p:bldP spid="21" grpId="0" animBg="1"/>
      <p:bldP spid="22" grpId="0" animBg="1"/>
      <p:bldP spid="31" grpId="0" animBg="1"/>
      <p:bldP spid="32" grpId="0" animBg="1"/>
      <p:bldP spid="44" grpId="0"/>
      <p:bldP spid="45" grpId="0"/>
      <p:bldP spid="46" grpId="0"/>
      <p:bldP spid="47" grpId="0"/>
      <p:bldP spid="48" grpId="0"/>
      <p:bldP spid="4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flipH="1">
            <a:off x="0" y="3802937"/>
            <a:ext cx="12192000" cy="548578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191987" y="2399344"/>
            <a:ext cx="2044700" cy="1952171"/>
            <a:chOff x="1028701" y="2340186"/>
            <a:chExt cx="2044700" cy="1952171"/>
          </a:xfrm>
        </p:grpSpPr>
        <p:sp>
          <p:nvSpPr>
            <p:cNvPr id="3" name="Parallelogram 2"/>
            <p:cNvSpPr/>
            <p:nvPr/>
          </p:nvSpPr>
          <p:spPr>
            <a:xfrm flipH="1">
              <a:off x="1028701" y="3743779"/>
              <a:ext cx="2044700" cy="548578"/>
            </a:xfrm>
            <a:prstGeom prst="parallelogram">
              <a:avLst>
                <a:gd name="adj" fmla="val 7272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b="1" dirty="0" smtClean="0"/>
                <a:t>2010</a:t>
              </a:r>
              <a:endParaRPr lang="en-US" b="1" dirty="0"/>
            </a:p>
          </p:txBody>
        </p:sp>
        <p:cxnSp>
          <p:nvCxnSpPr>
            <p:cNvPr id="5" name="Straight Connector 4"/>
            <p:cNvCxnSpPr/>
            <p:nvPr/>
          </p:nvCxnSpPr>
          <p:spPr>
            <a:xfrm>
              <a:off x="2051050" y="2340186"/>
              <a:ext cx="1" cy="1288386"/>
            </a:xfrm>
            <a:prstGeom prst="line">
              <a:avLst/>
            </a:prstGeom>
            <a:ln w="28575"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3132819" y="3802937"/>
            <a:ext cx="2044700" cy="1974853"/>
            <a:chOff x="1028701" y="3743779"/>
            <a:chExt cx="2044700" cy="1974853"/>
          </a:xfrm>
        </p:grpSpPr>
        <p:sp>
          <p:nvSpPr>
            <p:cNvPr id="9" name="Parallelogram 8"/>
            <p:cNvSpPr/>
            <p:nvPr/>
          </p:nvSpPr>
          <p:spPr>
            <a:xfrm flipH="1">
              <a:off x="1028701" y="3743779"/>
              <a:ext cx="2044700" cy="548578"/>
            </a:xfrm>
            <a:prstGeom prst="parallelogram">
              <a:avLst>
                <a:gd name="adj" fmla="val 7272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b="1" dirty="0" smtClean="0"/>
                <a:t>2012</a:t>
              </a:r>
              <a:endParaRPr lang="en-US" b="1" dirty="0"/>
            </a:p>
          </p:txBody>
        </p:sp>
        <p:cxnSp>
          <p:nvCxnSpPr>
            <p:cNvPr id="10" name="Straight Connector 9"/>
            <p:cNvCxnSpPr/>
            <p:nvPr/>
          </p:nvCxnSpPr>
          <p:spPr>
            <a:xfrm flipV="1">
              <a:off x="2051050" y="4430246"/>
              <a:ext cx="1" cy="1288386"/>
            </a:xfrm>
            <a:prstGeom prst="line">
              <a:avLst/>
            </a:prstGeom>
            <a:ln w="28575">
              <a:solidFill>
                <a:schemeClr val="accent2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5073651" y="2399344"/>
            <a:ext cx="2044700" cy="1952171"/>
            <a:chOff x="1028701" y="2340186"/>
            <a:chExt cx="2044700" cy="1952171"/>
          </a:xfrm>
        </p:grpSpPr>
        <p:sp>
          <p:nvSpPr>
            <p:cNvPr id="12" name="Parallelogram 11"/>
            <p:cNvSpPr/>
            <p:nvPr/>
          </p:nvSpPr>
          <p:spPr>
            <a:xfrm flipH="1">
              <a:off x="1028701" y="3743779"/>
              <a:ext cx="2044700" cy="548578"/>
            </a:xfrm>
            <a:prstGeom prst="parallelogram">
              <a:avLst>
                <a:gd name="adj" fmla="val 72727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b="1" dirty="0" smtClean="0"/>
                <a:t>2014</a:t>
              </a:r>
              <a:endParaRPr lang="en-US" b="1" dirty="0"/>
            </a:p>
          </p:txBody>
        </p:sp>
        <p:cxnSp>
          <p:nvCxnSpPr>
            <p:cNvPr id="13" name="Straight Connector 12"/>
            <p:cNvCxnSpPr/>
            <p:nvPr/>
          </p:nvCxnSpPr>
          <p:spPr>
            <a:xfrm>
              <a:off x="2051050" y="2340186"/>
              <a:ext cx="1" cy="1288386"/>
            </a:xfrm>
            <a:prstGeom prst="line">
              <a:avLst/>
            </a:prstGeom>
            <a:ln w="28575">
              <a:solidFill>
                <a:schemeClr val="accent3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>
            <a:off x="7014483" y="3802937"/>
            <a:ext cx="2044700" cy="1974853"/>
            <a:chOff x="1028701" y="3743779"/>
            <a:chExt cx="2044700" cy="1974853"/>
          </a:xfrm>
        </p:grpSpPr>
        <p:sp>
          <p:nvSpPr>
            <p:cNvPr id="15" name="Parallelogram 14"/>
            <p:cNvSpPr/>
            <p:nvPr/>
          </p:nvSpPr>
          <p:spPr>
            <a:xfrm flipH="1">
              <a:off x="1028701" y="3743779"/>
              <a:ext cx="2044700" cy="548578"/>
            </a:xfrm>
            <a:prstGeom prst="parallelogram">
              <a:avLst>
                <a:gd name="adj" fmla="val 72727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b="1" dirty="0" smtClean="0"/>
                <a:t>2016</a:t>
              </a:r>
              <a:endParaRPr lang="en-US" b="1" dirty="0"/>
            </a:p>
          </p:txBody>
        </p:sp>
        <p:cxnSp>
          <p:nvCxnSpPr>
            <p:cNvPr id="16" name="Straight Connector 15"/>
            <p:cNvCxnSpPr/>
            <p:nvPr/>
          </p:nvCxnSpPr>
          <p:spPr>
            <a:xfrm flipV="1">
              <a:off x="2051050" y="4430246"/>
              <a:ext cx="1" cy="1288386"/>
            </a:xfrm>
            <a:prstGeom prst="line">
              <a:avLst/>
            </a:prstGeom>
            <a:ln w="28575">
              <a:solidFill>
                <a:schemeClr val="accent4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>
            <a:off x="8955314" y="2399344"/>
            <a:ext cx="2044700" cy="1952171"/>
            <a:chOff x="1028701" y="2340186"/>
            <a:chExt cx="2044700" cy="1952171"/>
          </a:xfrm>
        </p:grpSpPr>
        <p:sp>
          <p:nvSpPr>
            <p:cNvPr id="18" name="Parallelogram 17"/>
            <p:cNvSpPr/>
            <p:nvPr/>
          </p:nvSpPr>
          <p:spPr>
            <a:xfrm flipH="1">
              <a:off x="1028701" y="3743779"/>
              <a:ext cx="2044700" cy="548578"/>
            </a:xfrm>
            <a:prstGeom prst="parallelogram">
              <a:avLst>
                <a:gd name="adj" fmla="val 72727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b="1" dirty="0" smtClean="0"/>
                <a:t>2018</a:t>
              </a:r>
              <a:endParaRPr lang="en-US" b="1" dirty="0"/>
            </a:p>
          </p:txBody>
        </p:sp>
        <p:cxnSp>
          <p:nvCxnSpPr>
            <p:cNvPr id="19" name="Straight Connector 18"/>
            <p:cNvCxnSpPr/>
            <p:nvPr/>
          </p:nvCxnSpPr>
          <p:spPr>
            <a:xfrm>
              <a:off x="2051050" y="2340186"/>
              <a:ext cx="1" cy="1288386"/>
            </a:xfrm>
            <a:prstGeom prst="line">
              <a:avLst/>
            </a:prstGeom>
            <a:ln w="28575">
              <a:solidFill>
                <a:schemeClr val="accent5"/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38" name="Inhaltsplatzhalter 4"/>
          <p:cNvSpPr txBox="1">
            <a:spLocks/>
          </p:cNvSpPr>
          <p:nvPr/>
        </p:nvSpPr>
        <p:spPr>
          <a:xfrm>
            <a:off x="8170359" y="4808294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4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39" name="Inhaltsplatzhalter 4"/>
          <p:cNvSpPr txBox="1">
            <a:spLocks/>
          </p:cNvSpPr>
          <p:nvPr/>
        </p:nvSpPr>
        <p:spPr>
          <a:xfrm>
            <a:off x="6234970" y="2382324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3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40" name="Inhaltsplatzhalter 4"/>
          <p:cNvSpPr txBox="1">
            <a:spLocks/>
          </p:cNvSpPr>
          <p:nvPr/>
        </p:nvSpPr>
        <p:spPr>
          <a:xfrm>
            <a:off x="4296176" y="4808294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2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41" name="Inhaltsplatzhalter 4"/>
          <p:cNvSpPr txBox="1">
            <a:spLocks/>
          </p:cNvSpPr>
          <p:nvPr/>
        </p:nvSpPr>
        <p:spPr>
          <a:xfrm>
            <a:off x="2353308" y="2382324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42" name="Inhaltsplatzhalter 4"/>
          <p:cNvSpPr txBox="1">
            <a:spLocks/>
          </p:cNvSpPr>
          <p:nvPr/>
        </p:nvSpPr>
        <p:spPr>
          <a:xfrm>
            <a:off x="10116632" y="2382324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5"/>
                </a:solidFill>
                <a:latin typeface="+mj-lt"/>
              </a:rPr>
              <a:t>TITLE GOES HERE</a:t>
            </a: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/>
            </a:r>
            <a:br>
              <a:rPr lang="en-US" sz="1600" b="1" dirty="0" smtClean="0">
                <a:solidFill>
                  <a:schemeClr val="accent3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43" name="Freeform 29"/>
          <p:cNvSpPr>
            <a:spLocks noEditPoints="1"/>
          </p:cNvSpPr>
          <p:nvPr/>
        </p:nvSpPr>
        <p:spPr bwMode="auto">
          <a:xfrm rot="2700000">
            <a:off x="9417607" y="2364329"/>
            <a:ext cx="379413" cy="588963"/>
          </a:xfrm>
          <a:custGeom>
            <a:avLst/>
            <a:gdLst>
              <a:gd name="T0" fmla="*/ 622 w 2155"/>
              <a:gd name="T1" fmla="*/ 1203 h 3337"/>
              <a:gd name="T2" fmla="*/ 541 w 2155"/>
              <a:gd name="T3" fmla="*/ 1706 h 3337"/>
              <a:gd name="T4" fmla="*/ 536 w 2155"/>
              <a:gd name="T5" fmla="*/ 2225 h 3337"/>
              <a:gd name="T6" fmla="*/ 612 w 2155"/>
              <a:gd name="T7" fmla="*/ 2724 h 3337"/>
              <a:gd name="T8" fmla="*/ 1005 w 2155"/>
              <a:gd name="T9" fmla="*/ 2534 h 3337"/>
              <a:gd name="T10" fmla="*/ 1517 w 2155"/>
              <a:gd name="T11" fmla="*/ 2845 h 3337"/>
              <a:gd name="T12" fmla="*/ 1616 w 2155"/>
              <a:gd name="T13" fmla="*/ 2355 h 3337"/>
              <a:gd name="T14" fmla="*/ 1635 w 2155"/>
              <a:gd name="T15" fmla="*/ 1838 h 3337"/>
              <a:gd name="T16" fmla="*/ 1573 w 2155"/>
              <a:gd name="T17" fmla="*/ 1328 h 3337"/>
              <a:gd name="T18" fmla="*/ 1436 w 2155"/>
              <a:gd name="T19" fmla="*/ 852 h 3337"/>
              <a:gd name="T20" fmla="*/ 976 w 2155"/>
              <a:gd name="T21" fmla="*/ 372 h 3337"/>
              <a:gd name="T22" fmla="*/ 791 w 2155"/>
              <a:gd name="T23" fmla="*/ 709 h 3337"/>
              <a:gd name="T24" fmla="*/ 1242 w 2155"/>
              <a:gd name="T25" fmla="*/ 454 h 3337"/>
              <a:gd name="T26" fmla="*/ 1077 w 2155"/>
              <a:gd name="T27" fmla="*/ 0 h 3337"/>
              <a:gd name="T28" fmla="*/ 1104 w 2155"/>
              <a:gd name="T29" fmla="*/ 32 h 3337"/>
              <a:gd name="T30" fmla="*/ 1176 w 2155"/>
              <a:gd name="T31" fmla="*/ 125 h 3337"/>
              <a:gd name="T32" fmla="*/ 1278 w 2155"/>
              <a:gd name="T33" fmla="*/ 276 h 3337"/>
              <a:gd name="T34" fmla="*/ 1398 w 2155"/>
              <a:gd name="T35" fmla="*/ 481 h 3337"/>
              <a:gd name="T36" fmla="*/ 1521 w 2155"/>
              <a:gd name="T37" fmla="*/ 736 h 3337"/>
              <a:gd name="T38" fmla="*/ 1634 w 2155"/>
              <a:gd name="T39" fmla="*/ 1037 h 3337"/>
              <a:gd name="T40" fmla="*/ 1722 w 2155"/>
              <a:gd name="T41" fmla="*/ 1381 h 3337"/>
              <a:gd name="T42" fmla="*/ 1773 w 2155"/>
              <a:gd name="T43" fmla="*/ 1764 h 3337"/>
              <a:gd name="T44" fmla="*/ 1770 w 2155"/>
              <a:gd name="T45" fmla="*/ 2232 h 3337"/>
              <a:gd name="T46" fmla="*/ 1853 w 2155"/>
              <a:gd name="T47" fmla="*/ 2592 h 3337"/>
              <a:gd name="T48" fmla="*/ 2029 w 2155"/>
              <a:gd name="T49" fmla="*/ 2832 h 3337"/>
              <a:gd name="T50" fmla="*/ 2130 w 2155"/>
              <a:gd name="T51" fmla="*/ 3110 h 3337"/>
              <a:gd name="T52" fmla="*/ 2011 w 2155"/>
              <a:gd name="T53" fmla="*/ 3337 h 3337"/>
              <a:gd name="T54" fmla="*/ 1973 w 2155"/>
              <a:gd name="T55" fmla="*/ 3088 h 3337"/>
              <a:gd name="T56" fmla="*/ 1895 w 2155"/>
              <a:gd name="T57" fmla="*/ 2892 h 3337"/>
              <a:gd name="T58" fmla="*/ 1805 w 2155"/>
              <a:gd name="T59" fmla="*/ 2749 h 3337"/>
              <a:gd name="T60" fmla="*/ 1727 w 2155"/>
              <a:gd name="T61" fmla="*/ 2660 h 3337"/>
              <a:gd name="T62" fmla="*/ 1692 w 2155"/>
              <a:gd name="T63" fmla="*/ 2729 h 3337"/>
              <a:gd name="T64" fmla="*/ 1653 w 2155"/>
              <a:gd name="T65" fmla="*/ 2862 h 3337"/>
              <a:gd name="T66" fmla="*/ 1612 w 2155"/>
              <a:gd name="T67" fmla="*/ 2991 h 3337"/>
              <a:gd name="T68" fmla="*/ 1581 w 2155"/>
              <a:gd name="T69" fmla="*/ 3082 h 3337"/>
              <a:gd name="T70" fmla="*/ 1150 w 2155"/>
              <a:gd name="T71" fmla="*/ 3107 h 3337"/>
              <a:gd name="T72" fmla="*/ 582 w 2155"/>
              <a:gd name="T73" fmla="*/ 3107 h 3337"/>
              <a:gd name="T74" fmla="*/ 569 w 2155"/>
              <a:gd name="T75" fmla="*/ 3064 h 3337"/>
              <a:gd name="T76" fmla="*/ 537 w 2155"/>
              <a:gd name="T77" fmla="*/ 2958 h 3337"/>
              <a:gd name="T78" fmla="*/ 499 w 2155"/>
              <a:gd name="T79" fmla="*/ 2824 h 3337"/>
              <a:gd name="T80" fmla="*/ 464 w 2155"/>
              <a:gd name="T81" fmla="*/ 2693 h 3337"/>
              <a:gd name="T82" fmla="*/ 423 w 2155"/>
              <a:gd name="T83" fmla="*/ 2665 h 3337"/>
              <a:gd name="T84" fmla="*/ 339 w 2155"/>
              <a:gd name="T85" fmla="*/ 2765 h 3337"/>
              <a:gd name="T86" fmla="*/ 245 w 2155"/>
              <a:gd name="T87" fmla="*/ 2922 h 3337"/>
              <a:gd name="T88" fmla="*/ 171 w 2155"/>
              <a:gd name="T89" fmla="*/ 3137 h 3337"/>
              <a:gd name="T90" fmla="*/ 0 w 2155"/>
              <a:gd name="T91" fmla="*/ 3337 h 3337"/>
              <a:gd name="T92" fmla="*/ 43 w 2155"/>
              <a:gd name="T93" fmla="*/ 3034 h 3337"/>
              <a:gd name="T94" fmla="*/ 167 w 2155"/>
              <a:gd name="T95" fmla="*/ 2762 h 3337"/>
              <a:gd name="T96" fmla="*/ 365 w 2155"/>
              <a:gd name="T97" fmla="*/ 2531 h 3337"/>
              <a:gd name="T98" fmla="*/ 390 w 2155"/>
              <a:gd name="T99" fmla="*/ 2099 h 3337"/>
              <a:gd name="T100" fmla="*/ 404 w 2155"/>
              <a:gd name="T101" fmla="*/ 1640 h 3337"/>
              <a:gd name="T102" fmla="*/ 468 w 2155"/>
              <a:gd name="T103" fmla="*/ 1243 h 3337"/>
              <a:gd name="T104" fmla="*/ 567 w 2155"/>
              <a:gd name="T105" fmla="*/ 899 h 3337"/>
              <a:gd name="T106" fmla="*/ 686 w 2155"/>
              <a:gd name="T107" fmla="*/ 607 h 3337"/>
              <a:gd name="T108" fmla="*/ 810 w 2155"/>
              <a:gd name="T109" fmla="*/ 370 h 3337"/>
              <a:gd name="T110" fmla="*/ 926 w 2155"/>
              <a:gd name="T111" fmla="*/ 191 h 3337"/>
              <a:gd name="T112" fmla="*/ 1017 w 2155"/>
              <a:gd name="T113" fmla="*/ 69 h 3337"/>
              <a:gd name="T114" fmla="*/ 1070 w 2155"/>
              <a:gd name="T115" fmla="*/ 8 h 33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155" h="3337">
                <a:moveTo>
                  <a:pt x="730" y="852"/>
                </a:moveTo>
                <a:lnTo>
                  <a:pt x="690" y="967"/>
                </a:lnTo>
                <a:lnTo>
                  <a:pt x="653" y="1084"/>
                </a:lnTo>
                <a:lnTo>
                  <a:pt x="622" y="1203"/>
                </a:lnTo>
                <a:lnTo>
                  <a:pt x="594" y="1326"/>
                </a:lnTo>
                <a:lnTo>
                  <a:pt x="572" y="1451"/>
                </a:lnTo>
                <a:lnTo>
                  <a:pt x="554" y="1578"/>
                </a:lnTo>
                <a:lnTo>
                  <a:pt x="541" y="1706"/>
                </a:lnTo>
                <a:lnTo>
                  <a:pt x="534" y="1837"/>
                </a:lnTo>
                <a:lnTo>
                  <a:pt x="531" y="1969"/>
                </a:lnTo>
                <a:lnTo>
                  <a:pt x="531" y="2097"/>
                </a:lnTo>
                <a:lnTo>
                  <a:pt x="536" y="2225"/>
                </a:lnTo>
                <a:lnTo>
                  <a:pt x="547" y="2352"/>
                </a:lnTo>
                <a:lnTo>
                  <a:pt x="564" y="2478"/>
                </a:lnTo>
                <a:lnTo>
                  <a:pt x="585" y="2601"/>
                </a:lnTo>
                <a:lnTo>
                  <a:pt x="612" y="2724"/>
                </a:lnTo>
                <a:lnTo>
                  <a:pt x="644" y="2845"/>
                </a:lnTo>
                <a:lnTo>
                  <a:pt x="682" y="2965"/>
                </a:lnTo>
                <a:lnTo>
                  <a:pt x="1005" y="2965"/>
                </a:lnTo>
                <a:lnTo>
                  <a:pt x="1005" y="2534"/>
                </a:lnTo>
                <a:lnTo>
                  <a:pt x="1149" y="2534"/>
                </a:lnTo>
                <a:lnTo>
                  <a:pt x="1149" y="2965"/>
                </a:lnTo>
                <a:lnTo>
                  <a:pt x="1479" y="2965"/>
                </a:lnTo>
                <a:lnTo>
                  <a:pt x="1517" y="2845"/>
                </a:lnTo>
                <a:lnTo>
                  <a:pt x="1550" y="2725"/>
                </a:lnTo>
                <a:lnTo>
                  <a:pt x="1577" y="2603"/>
                </a:lnTo>
                <a:lnTo>
                  <a:pt x="1598" y="2480"/>
                </a:lnTo>
                <a:lnTo>
                  <a:pt x="1616" y="2355"/>
                </a:lnTo>
                <a:lnTo>
                  <a:pt x="1628" y="2228"/>
                </a:lnTo>
                <a:lnTo>
                  <a:pt x="1635" y="2099"/>
                </a:lnTo>
                <a:lnTo>
                  <a:pt x="1637" y="1969"/>
                </a:lnTo>
                <a:lnTo>
                  <a:pt x="1635" y="1838"/>
                </a:lnTo>
                <a:lnTo>
                  <a:pt x="1627" y="1709"/>
                </a:lnTo>
                <a:lnTo>
                  <a:pt x="1614" y="1580"/>
                </a:lnTo>
                <a:lnTo>
                  <a:pt x="1596" y="1453"/>
                </a:lnTo>
                <a:lnTo>
                  <a:pt x="1573" y="1328"/>
                </a:lnTo>
                <a:lnTo>
                  <a:pt x="1545" y="1205"/>
                </a:lnTo>
                <a:lnTo>
                  <a:pt x="1514" y="1085"/>
                </a:lnTo>
                <a:lnTo>
                  <a:pt x="1476" y="967"/>
                </a:lnTo>
                <a:lnTo>
                  <a:pt x="1436" y="852"/>
                </a:lnTo>
                <a:lnTo>
                  <a:pt x="730" y="852"/>
                </a:lnTo>
                <a:close/>
                <a:moveTo>
                  <a:pt x="1085" y="222"/>
                </a:moveTo>
                <a:lnTo>
                  <a:pt x="1029" y="295"/>
                </a:lnTo>
                <a:lnTo>
                  <a:pt x="976" y="372"/>
                </a:lnTo>
                <a:lnTo>
                  <a:pt x="925" y="453"/>
                </a:lnTo>
                <a:lnTo>
                  <a:pt x="877" y="536"/>
                </a:lnTo>
                <a:lnTo>
                  <a:pt x="832" y="621"/>
                </a:lnTo>
                <a:lnTo>
                  <a:pt x="791" y="709"/>
                </a:lnTo>
                <a:lnTo>
                  <a:pt x="1376" y="709"/>
                </a:lnTo>
                <a:lnTo>
                  <a:pt x="1334" y="621"/>
                </a:lnTo>
                <a:lnTo>
                  <a:pt x="1289" y="536"/>
                </a:lnTo>
                <a:lnTo>
                  <a:pt x="1242" y="454"/>
                </a:lnTo>
                <a:lnTo>
                  <a:pt x="1192" y="373"/>
                </a:lnTo>
                <a:lnTo>
                  <a:pt x="1140" y="296"/>
                </a:lnTo>
                <a:lnTo>
                  <a:pt x="1085" y="222"/>
                </a:lnTo>
                <a:close/>
                <a:moveTo>
                  <a:pt x="1077" y="0"/>
                </a:moveTo>
                <a:lnTo>
                  <a:pt x="1079" y="2"/>
                </a:lnTo>
                <a:lnTo>
                  <a:pt x="1085" y="8"/>
                </a:lnTo>
                <a:lnTo>
                  <a:pt x="1093" y="18"/>
                </a:lnTo>
                <a:lnTo>
                  <a:pt x="1104" y="32"/>
                </a:lnTo>
                <a:lnTo>
                  <a:pt x="1118" y="50"/>
                </a:lnTo>
                <a:lnTo>
                  <a:pt x="1135" y="71"/>
                </a:lnTo>
                <a:lnTo>
                  <a:pt x="1155" y="96"/>
                </a:lnTo>
                <a:lnTo>
                  <a:pt x="1176" y="125"/>
                </a:lnTo>
                <a:lnTo>
                  <a:pt x="1200" y="157"/>
                </a:lnTo>
                <a:lnTo>
                  <a:pt x="1224" y="194"/>
                </a:lnTo>
                <a:lnTo>
                  <a:pt x="1250" y="233"/>
                </a:lnTo>
                <a:lnTo>
                  <a:pt x="1278" y="276"/>
                </a:lnTo>
                <a:lnTo>
                  <a:pt x="1307" y="323"/>
                </a:lnTo>
                <a:lnTo>
                  <a:pt x="1337" y="372"/>
                </a:lnTo>
                <a:lnTo>
                  <a:pt x="1367" y="425"/>
                </a:lnTo>
                <a:lnTo>
                  <a:pt x="1398" y="481"/>
                </a:lnTo>
                <a:lnTo>
                  <a:pt x="1429" y="540"/>
                </a:lnTo>
                <a:lnTo>
                  <a:pt x="1460" y="603"/>
                </a:lnTo>
                <a:lnTo>
                  <a:pt x="1491" y="668"/>
                </a:lnTo>
                <a:lnTo>
                  <a:pt x="1521" y="736"/>
                </a:lnTo>
                <a:lnTo>
                  <a:pt x="1551" y="807"/>
                </a:lnTo>
                <a:lnTo>
                  <a:pt x="1580" y="881"/>
                </a:lnTo>
                <a:lnTo>
                  <a:pt x="1608" y="958"/>
                </a:lnTo>
                <a:lnTo>
                  <a:pt x="1634" y="1037"/>
                </a:lnTo>
                <a:lnTo>
                  <a:pt x="1659" y="1119"/>
                </a:lnTo>
                <a:lnTo>
                  <a:pt x="1682" y="1204"/>
                </a:lnTo>
                <a:lnTo>
                  <a:pt x="1703" y="1292"/>
                </a:lnTo>
                <a:lnTo>
                  <a:pt x="1722" y="1381"/>
                </a:lnTo>
                <a:lnTo>
                  <a:pt x="1740" y="1473"/>
                </a:lnTo>
                <a:lnTo>
                  <a:pt x="1754" y="1568"/>
                </a:lnTo>
                <a:lnTo>
                  <a:pt x="1765" y="1665"/>
                </a:lnTo>
                <a:lnTo>
                  <a:pt x="1773" y="1764"/>
                </a:lnTo>
                <a:lnTo>
                  <a:pt x="1778" y="1866"/>
                </a:lnTo>
                <a:lnTo>
                  <a:pt x="1780" y="1969"/>
                </a:lnTo>
                <a:lnTo>
                  <a:pt x="1777" y="2101"/>
                </a:lnTo>
                <a:lnTo>
                  <a:pt x="1770" y="2232"/>
                </a:lnTo>
                <a:lnTo>
                  <a:pt x="1757" y="2362"/>
                </a:lnTo>
                <a:lnTo>
                  <a:pt x="1740" y="2491"/>
                </a:lnTo>
                <a:lnTo>
                  <a:pt x="1799" y="2539"/>
                </a:lnTo>
                <a:lnTo>
                  <a:pt x="1853" y="2592"/>
                </a:lnTo>
                <a:lnTo>
                  <a:pt x="1904" y="2648"/>
                </a:lnTo>
                <a:lnTo>
                  <a:pt x="1949" y="2707"/>
                </a:lnTo>
                <a:lnTo>
                  <a:pt x="1991" y="2769"/>
                </a:lnTo>
                <a:lnTo>
                  <a:pt x="2029" y="2832"/>
                </a:lnTo>
                <a:lnTo>
                  <a:pt x="2061" y="2899"/>
                </a:lnTo>
                <a:lnTo>
                  <a:pt x="2090" y="2967"/>
                </a:lnTo>
                <a:lnTo>
                  <a:pt x="2113" y="3038"/>
                </a:lnTo>
                <a:lnTo>
                  <a:pt x="2130" y="3110"/>
                </a:lnTo>
                <a:lnTo>
                  <a:pt x="2144" y="3184"/>
                </a:lnTo>
                <a:lnTo>
                  <a:pt x="2152" y="3260"/>
                </a:lnTo>
                <a:lnTo>
                  <a:pt x="2155" y="3337"/>
                </a:lnTo>
                <a:lnTo>
                  <a:pt x="2011" y="3337"/>
                </a:lnTo>
                <a:lnTo>
                  <a:pt x="2006" y="3270"/>
                </a:lnTo>
                <a:lnTo>
                  <a:pt x="1998" y="3206"/>
                </a:lnTo>
                <a:lnTo>
                  <a:pt x="1987" y="3145"/>
                </a:lnTo>
                <a:lnTo>
                  <a:pt x="1973" y="3088"/>
                </a:lnTo>
                <a:lnTo>
                  <a:pt x="1955" y="3035"/>
                </a:lnTo>
                <a:lnTo>
                  <a:pt x="1937" y="2984"/>
                </a:lnTo>
                <a:lnTo>
                  <a:pt x="1917" y="2936"/>
                </a:lnTo>
                <a:lnTo>
                  <a:pt x="1895" y="2892"/>
                </a:lnTo>
                <a:lnTo>
                  <a:pt x="1873" y="2852"/>
                </a:lnTo>
                <a:lnTo>
                  <a:pt x="1850" y="2814"/>
                </a:lnTo>
                <a:lnTo>
                  <a:pt x="1827" y="2780"/>
                </a:lnTo>
                <a:lnTo>
                  <a:pt x="1805" y="2749"/>
                </a:lnTo>
                <a:lnTo>
                  <a:pt x="1784" y="2722"/>
                </a:lnTo>
                <a:lnTo>
                  <a:pt x="1763" y="2699"/>
                </a:lnTo>
                <a:lnTo>
                  <a:pt x="1744" y="2677"/>
                </a:lnTo>
                <a:lnTo>
                  <a:pt x="1727" y="2660"/>
                </a:lnTo>
                <a:lnTo>
                  <a:pt x="1712" y="2647"/>
                </a:lnTo>
                <a:lnTo>
                  <a:pt x="1706" y="2671"/>
                </a:lnTo>
                <a:lnTo>
                  <a:pt x="1700" y="2700"/>
                </a:lnTo>
                <a:lnTo>
                  <a:pt x="1692" y="2729"/>
                </a:lnTo>
                <a:lnTo>
                  <a:pt x="1683" y="2762"/>
                </a:lnTo>
                <a:lnTo>
                  <a:pt x="1674" y="2794"/>
                </a:lnTo>
                <a:lnTo>
                  <a:pt x="1663" y="2829"/>
                </a:lnTo>
                <a:lnTo>
                  <a:pt x="1653" y="2862"/>
                </a:lnTo>
                <a:lnTo>
                  <a:pt x="1642" y="2897"/>
                </a:lnTo>
                <a:lnTo>
                  <a:pt x="1632" y="2929"/>
                </a:lnTo>
                <a:lnTo>
                  <a:pt x="1622" y="2961"/>
                </a:lnTo>
                <a:lnTo>
                  <a:pt x="1612" y="2991"/>
                </a:lnTo>
                <a:lnTo>
                  <a:pt x="1602" y="3018"/>
                </a:lnTo>
                <a:lnTo>
                  <a:pt x="1594" y="3044"/>
                </a:lnTo>
                <a:lnTo>
                  <a:pt x="1587" y="3065"/>
                </a:lnTo>
                <a:lnTo>
                  <a:pt x="1581" y="3082"/>
                </a:lnTo>
                <a:lnTo>
                  <a:pt x="1577" y="3095"/>
                </a:lnTo>
                <a:lnTo>
                  <a:pt x="1574" y="3105"/>
                </a:lnTo>
                <a:lnTo>
                  <a:pt x="1573" y="3107"/>
                </a:lnTo>
                <a:lnTo>
                  <a:pt x="1150" y="3107"/>
                </a:lnTo>
                <a:lnTo>
                  <a:pt x="1150" y="3337"/>
                </a:lnTo>
                <a:lnTo>
                  <a:pt x="1005" y="3337"/>
                </a:lnTo>
                <a:lnTo>
                  <a:pt x="1005" y="3107"/>
                </a:lnTo>
                <a:lnTo>
                  <a:pt x="582" y="3107"/>
                </a:lnTo>
                <a:lnTo>
                  <a:pt x="581" y="3105"/>
                </a:lnTo>
                <a:lnTo>
                  <a:pt x="579" y="3095"/>
                </a:lnTo>
                <a:lnTo>
                  <a:pt x="575" y="3082"/>
                </a:lnTo>
                <a:lnTo>
                  <a:pt x="569" y="3064"/>
                </a:lnTo>
                <a:lnTo>
                  <a:pt x="563" y="3043"/>
                </a:lnTo>
                <a:lnTo>
                  <a:pt x="554" y="3017"/>
                </a:lnTo>
                <a:lnTo>
                  <a:pt x="546" y="2989"/>
                </a:lnTo>
                <a:lnTo>
                  <a:pt x="537" y="2958"/>
                </a:lnTo>
                <a:lnTo>
                  <a:pt x="528" y="2926"/>
                </a:lnTo>
                <a:lnTo>
                  <a:pt x="518" y="2892"/>
                </a:lnTo>
                <a:lnTo>
                  <a:pt x="509" y="2858"/>
                </a:lnTo>
                <a:lnTo>
                  <a:pt x="499" y="2824"/>
                </a:lnTo>
                <a:lnTo>
                  <a:pt x="489" y="2789"/>
                </a:lnTo>
                <a:lnTo>
                  <a:pt x="480" y="2756"/>
                </a:lnTo>
                <a:lnTo>
                  <a:pt x="472" y="2723"/>
                </a:lnTo>
                <a:lnTo>
                  <a:pt x="464" y="2693"/>
                </a:lnTo>
                <a:lnTo>
                  <a:pt x="458" y="2664"/>
                </a:lnTo>
                <a:lnTo>
                  <a:pt x="453" y="2639"/>
                </a:lnTo>
                <a:lnTo>
                  <a:pt x="440" y="2650"/>
                </a:lnTo>
                <a:lnTo>
                  <a:pt x="423" y="2665"/>
                </a:lnTo>
                <a:lnTo>
                  <a:pt x="405" y="2685"/>
                </a:lnTo>
                <a:lnTo>
                  <a:pt x="385" y="2708"/>
                </a:lnTo>
                <a:lnTo>
                  <a:pt x="362" y="2734"/>
                </a:lnTo>
                <a:lnTo>
                  <a:pt x="339" y="2765"/>
                </a:lnTo>
                <a:lnTo>
                  <a:pt x="315" y="2798"/>
                </a:lnTo>
                <a:lnTo>
                  <a:pt x="292" y="2836"/>
                </a:lnTo>
                <a:lnTo>
                  <a:pt x="269" y="2877"/>
                </a:lnTo>
                <a:lnTo>
                  <a:pt x="245" y="2922"/>
                </a:lnTo>
                <a:lnTo>
                  <a:pt x="224" y="2971"/>
                </a:lnTo>
                <a:lnTo>
                  <a:pt x="203" y="3022"/>
                </a:lnTo>
                <a:lnTo>
                  <a:pt x="186" y="3078"/>
                </a:lnTo>
                <a:lnTo>
                  <a:pt x="171" y="3137"/>
                </a:lnTo>
                <a:lnTo>
                  <a:pt x="158" y="3200"/>
                </a:lnTo>
                <a:lnTo>
                  <a:pt x="150" y="3267"/>
                </a:lnTo>
                <a:lnTo>
                  <a:pt x="144" y="3337"/>
                </a:lnTo>
                <a:lnTo>
                  <a:pt x="0" y="3337"/>
                </a:lnTo>
                <a:lnTo>
                  <a:pt x="3" y="3259"/>
                </a:lnTo>
                <a:lnTo>
                  <a:pt x="11" y="3182"/>
                </a:lnTo>
                <a:lnTo>
                  <a:pt x="24" y="3107"/>
                </a:lnTo>
                <a:lnTo>
                  <a:pt x="43" y="3034"/>
                </a:lnTo>
                <a:lnTo>
                  <a:pt x="67" y="2963"/>
                </a:lnTo>
                <a:lnTo>
                  <a:pt x="96" y="2894"/>
                </a:lnTo>
                <a:lnTo>
                  <a:pt x="129" y="2827"/>
                </a:lnTo>
                <a:lnTo>
                  <a:pt x="167" y="2762"/>
                </a:lnTo>
                <a:lnTo>
                  <a:pt x="210" y="2700"/>
                </a:lnTo>
                <a:lnTo>
                  <a:pt x="257" y="2641"/>
                </a:lnTo>
                <a:lnTo>
                  <a:pt x="309" y="2584"/>
                </a:lnTo>
                <a:lnTo>
                  <a:pt x="365" y="2531"/>
                </a:lnTo>
                <a:lnTo>
                  <a:pt x="425" y="2482"/>
                </a:lnTo>
                <a:lnTo>
                  <a:pt x="409" y="2356"/>
                </a:lnTo>
                <a:lnTo>
                  <a:pt x="397" y="2228"/>
                </a:lnTo>
                <a:lnTo>
                  <a:pt x="390" y="2099"/>
                </a:lnTo>
                <a:lnTo>
                  <a:pt x="388" y="1969"/>
                </a:lnTo>
                <a:lnTo>
                  <a:pt x="390" y="1856"/>
                </a:lnTo>
                <a:lnTo>
                  <a:pt x="395" y="1746"/>
                </a:lnTo>
                <a:lnTo>
                  <a:pt x="404" y="1640"/>
                </a:lnTo>
                <a:lnTo>
                  <a:pt x="416" y="1535"/>
                </a:lnTo>
                <a:lnTo>
                  <a:pt x="430" y="1435"/>
                </a:lnTo>
                <a:lnTo>
                  <a:pt x="448" y="1337"/>
                </a:lnTo>
                <a:lnTo>
                  <a:pt x="468" y="1243"/>
                </a:lnTo>
                <a:lnTo>
                  <a:pt x="489" y="1152"/>
                </a:lnTo>
                <a:lnTo>
                  <a:pt x="514" y="1064"/>
                </a:lnTo>
                <a:lnTo>
                  <a:pt x="539" y="980"/>
                </a:lnTo>
                <a:lnTo>
                  <a:pt x="567" y="899"/>
                </a:lnTo>
                <a:lnTo>
                  <a:pt x="595" y="821"/>
                </a:lnTo>
                <a:lnTo>
                  <a:pt x="625" y="746"/>
                </a:lnTo>
                <a:lnTo>
                  <a:pt x="655" y="675"/>
                </a:lnTo>
                <a:lnTo>
                  <a:pt x="686" y="607"/>
                </a:lnTo>
                <a:lnTo>
                  <a:pt x="717" y="543"/>
                </a:lnTo>
                <a:lnTo>
                  <a:pt x="748" y="482"/>
                </a:lnTo>
                <a:lnTo>
                  <a:pt x="779" y="424"/>
                </a:lnTo>
                <a:lnTo>
                  <a:pt x="810" y="370"/>
                </a:lnTo>
                <a:lnTo>
                  <a:pt x="840" y="321"/>
                </a:lnTo>
                <a:lnTo>
                  <a:pt x="870" y="274"/>
                </a:lnTo>
                <a:lnTo>
                  <a:pt x="898" y="230"/>
                </a:lnTo>
                <a:lnTo>
                  <a:pt x="926" y="191"/>
                </a:lnTo>
                <a:lnTo>
                  <a:pt x="951" y="155"/>
                </a:lnTo>
                <a:lnTo>
                  <a:pt x="976" y="123"/>
                </a:lnTo>
                <a:lnTo>
                  <a:pt x="997" y="94"/>
                </a:lnTo>
                <a:lnTo>
                  <a:pt x="1017" y="69"/>
                </a:lnTo>
                <a:lnTo>
                  <a:pt x="1035" y="49"/>
                </a:lnTo>
                <a:lnTo>
                  <a:pt x="1049" y="31"/>
                </a:lnTo>
                <a:lnTo>
                  <a:pt x="1061" y="17"/>
                </a:lnTo>
                <a:lnTo>
                  <a:pt x="1070" y="8"/>
                </a:lnTo>
                <a:lnTo>
                  <a:pt x="1075" y="2"/>
                </a:lnTo>
                <a:lnTo>
                  <a:pt x="1077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4" name="Group 43"/>
          <p:cNvGrpSpPr/>
          <p:nvPr/>
        </p:nvGrpSpPr>
        <p:grpSpPr>
          <a:xfrm>
            <a:off x="7426227" y="5297589"/>
            <a:ext cx="469597" cy="490585"/>
            <a:chOff x="5330825" y="4986338"/>
            <a:chExt cx="568325" cy="59372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45" name="Freeform 125"/>
            <p:cNvSpPr>
              <a:spLocks noEditPoints="1"/>
            </p:cNvSpPr>
            <p:nvPr/>
          </p:nvSpPr>
          <p:spPr bwMode="auto">
            <a:xfrm>
              <a:off x="5330825" y="4986338"/>
              <a:ext cx="568325" cy="593725"/>
            </a:xfrm>
            <a:custGeom>
              <a:avLst/>
              <a:gdLst>
                <a:gd name="T0" fmla="*/ 1168 w 3223"/>
                <a:gd name="T1" fmla="*/ 1285 h 3366"/>
                <a:gd name="T2" fmla="*/ 968 w 3223"/>
                <a:gd name="T3" fmla="*/ 1430 h 3366"/>
                <a:gd name="T4" fmla="*/ 789 w 3223"/>
                <a:gd name="T5" fmla="*/ 1623 h 3366"/>
                <a:gd name="T6" fmla="*/ 633 w 3223"/>
                <a:gd name="T7" fmla="*/ 1856 h 3366"/>
                <a:gd name="T8" fmla="*/ 503 w 3223"/>
                <a:gd name="T9" fmla="*/ 2128 h 3366"/>
                <a:gd name="T10" fmla="*/ 401 w 3223"/>
                <a:gd name="T11" fmla="*/ 2429 h 3366"/>
                <a:gd name="T12" fmla="*/ 330 w 3223"/>
                <a:gd name="T13" fmla="*/ 2756 h 3366"/>
                <a:gd name="T14" fmla="*/ 291 w 3223"/>
                <a:gd name="T15" fmla="*/ 3103 h 3366"/>
                <a:gd name="T16" fmla="*/ 2932 w 3223"/>
                <a:gd name="T17" fmla="*/ 3103 h 3366"/>
                <a:gd name="T18" fmla="*/ 2894 w 3223"/>
                <a:gd name="T19" fmla="*/ 2756 h 3366"/>
                <a:gd name="T20" fmla="*/ 2823 w 3223"/>
                <a:gd name="T21" fmla="*/ 2429 h 3366"/>
                <a:gd name="T22" fmla="*/ 2721 w 3223"/>
                <a:gd name="T23" fmla="*/ 2128 h 3366"/>
                <a:gd name="T24" fmla="*/ 2592 w 3223"/>
                <a:gd name="T25" fmla="*/ 1856 h 3366"/>
                <a:gd name="T26" fmla="*/ 2437 w 3223"/>
                <a:gd name="T27" fmla="*/ 1623 h 3366"/>
                <a:gd name="T28" fmla="*/ 2259 w 3223"/>
                <a:gd name="T29" fmla="*/ 1430 h 3366"/>
                <a:gd name="T30" fmla="*/ 2061 w 3223"/>
                <a:gd name="T31" fmla="*/ 1285 h 3366"/>
                <a:gd name="T32" fmla="*/ 1311 w 3223"/>
                <a:gd name="T33" fmla="*/ 1217 h 3366"/>
                <a:gd name="T34" fmla="*/ 1876 w 3223"/>
                <a:gd name="T35" fmla="*/ 1074 h 3366"/>
                <a:gd name="T36" fmla="*/ 1261 w 3223"/>
                <a:gd name="T37" fmla="*/ 144 h 3366"/>
                <a:gd name="T38" fmla="*/ 1970 w 3223"/>
                <a:gd name="T39" fmla="*/ 144 h 3366"/>
                <a:gd name="T40" fmla="*/ 2049 w 3223"/>
                <a:gd name="T41" fmla="*/ 0 h 3366"/>
                <a:gd name="T42" fmla="*/ 2094 w 3223"/>
                <a:gd name="T43" fmla="*/ 14 h 3366"/>
                <a:gd name="T44" fmla="*/ 2116 w 3223"/>
                <a:gd name="T45" fmla="*/ 47 h 3366"/>
                <a:gd name="T46" fmla="*/ 2122 w 3223"/>
                <a:gd name="T47" fmla="*/ 79 h 3366"/>
                <a:gd name="T48" fmla="*/ 2013 w 3223"/>
                <a:gd name="T49" fmla="*/ 1103 h 3366"/>
                <a:gd name="T50" fmla="*/ 2235 w 3223"/>
                <a:gd name="T51" fmla="*/ 1231 h 3366"/>
                <a:gd name="T52" fmla="*/ 2436 w 3223"/>
                <a:gd name="T53" fmla="*/ 1409 h 3366"/>
                <a:gd name="T54" fmla="*/ 2615 w 3223"/>
                <a:gd name="T55" fmla="*/ 1631 h 3366"/>
                <a:gd name="T56" fmla="*/ 2769 w 3223"/>
                <a:gd name="T57" fmla="*/ 1892 h 3366"/>
                <a:gd name="T58" fmla="*/ 2895 w 3223"/>
                <a:gd name="T59" fmla="*/ 2187 h 3366"/>
                <a:gd name="T60" fmla="*/ 2990 w 3223"/>
                <a:gd name="T61" fmla="*/ 2510 h 3366"/>
                <a:gd name="T62" fmla="*/ 3052 w 3223"/>
                <a:gd name="T63" fmla="*/ 2857 h 3366"/>
                <a:gd name="T64" fmla="*/ 3078 w 3223"/>
                <a:gd name="T65" fmla="*/ 3222 h 3366"/>
                <a:gd name="T66" fmla="*/ 0 w 3223"/>
                <a:gd name="T67" fmla="*/ 3366 h 3366"/>
                <a:gd name="T68" fmla="*/ 149 w 3223"/>
                <a:gd name="T69" fmla="*/ 3099 h 3366"/>
                <a:gd name="T70" fmla="*/ 187 w 3223"/>
                <a:gd name="T71" fmla="*/ 2739 h 3366"/>
                <a:gd name="T72" fmla="*/ 261 w 3223"/>
                <a:gd name="T73" fmla="*/ 2398 h 3366"/>
                <a:gd name="T74" fmla="*/ 366 w 3223"/>
                <a:gd name="T75" fmla="*/ 2083 h 3366"/>
                <a:gd name="T76" fmla="*/ 502 w 3223"/>
                <a:gd name="T77" fmla="*/ 1798 h 3366"/>
                <a:gd name="T78" fmla="*/ 665 w 3223"/>
                <a:gd name="T79" fmla="*/ 1549 h 3366"/>
                <a:gd name="T80" fmla="*/ 852 w 3223"/>
                <a:gd name="T81" fmla="*/ 1342 h 3366"/>
                <a:gd name="T82" fmla="*/ 1061 w 3223"/>
                <a:gd name="T83" fmla="*/ 1181 h 3366"/>
                <a:gd name="T84" fmla="*/ 1211 w 3223"/>
                <a:gd name="T85" fmla="*/ 745 h 3366"/>
                <a:gd name="T86" fmla="*/ 1101 w 3223"/>
                <a:gd name="T87" fmla="*/ 64 h 3366"/>
                <a:gd name="T88" fmla="*/ 1110 w 3223"/>
                <a:gd name="T89" fmla="*/ 31 h 3366"/>
                <a:gd name="T90" fmla="*/ 1139 w 3223"/>
                <a:gd name="T91" fmla="*/ 6 h 3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223" h="3366">
                  <a:moveTo>
                    <a:pt x="1311" y="1217"/>
                  </a:moveTo>
                  <a:lnTo>
                    <a:pt x="1239" y="1248"/>
                  </a:lnTo>
                  <a:lnTo>
                    <a:pt x="1168" y="1285"/>
                  </a:lnTo>
                  <a:lnTo>
                    <a:pt x="1099" y="1328"/>
                  </a:lnTo>
                  <a:lnTo>
                    <a:pt x="1033" y="1376"/>
                  </a:lnTo>
                  <a:lnTo>
                    <a:pt x="968" y="1430"/>
                  </a:lnTo>
                  <a:lnTo>
                    <a:pt x="906" y="1489"/>
                  </a:lnTo>
                  <a:lnTo>
                    <a:pt x="847" y="1553"/>
                  </a:lnTo>
                  <a:lnTo>
                    <a:pt x="789" y="1623"/>
                  </a:lnTo>
                  <a:lnTo>
                    <a:pt x="735" y="1696"/>
                  </a:lnTo>
                  <a:lnTo>
                    <a:pt x="682" y="1775"/>
                  </a:lnTo>
                  <a:lnTo>
                    <a:pt x="633" y="1856"/>
                  </a:lnTo>
                  <a:lnTo>
                    <a:pt x="586" y="1943"/>
                  </a:lnTo>
                  <a:lnTo>
                    <a:pt x="544" y="2034"/>
                  </a:lnTo>
                  <a:lnTo>
                    <a:pt x="503" y="2128"/>
                  </a:lnTo>
                  <a:lnTo>
                    <a:pt x="465" y="2225"/>
                  </a:lnTo>
                  <a:lnTo>
                    <a:pt x="432" y="2326"/>
                  </a:lnTo>
                  <a:lnTo>
                    <a:pt x="401" y="2429"/>
                  </a:lnTo>
                  <a:lnTo>
                    <a:pt x="374" y="2536"/>
                  </a:lnTo>
                  <a:lnTo>
                    <a:pt x="349" y="2645"/>
                  </a:lnTo>
                  <a:lnTo>
                    <a:pt x="330" y="2756"/>
                  </a:lnTo>
                  <a:lnTo>
                    <a:pt x="313" y="2870"/>
                  </a:lnTo>
                  <a:lnTo>
                    <a:pt x="300" y="2986"/>
                  </a:lnTo>
                  <a:lnTo>
                    <a:pt x="291" y="3103"/>
                  </a:lnTo>
                  <a:lnTo>
                    <a:pt x="287" y="3222"/>
                  </a:lnTo>
                  <a:lnTo>
                    <a:pt x="2937" y="3222"/>
                  </a:lnTo>
                  <a:lnTo>
                    <a:pt x="2932" y="3103"/>
                  </a:lnTo>
                  <a:lnTo>
                    <a:pt x="2924" y="2986"/>
                  </a:lnTo>
                  <a:lnTo>
                    <a:pt x="2910" y="2870"/>
                  </a:lnTo>
                  <a:lnTo>
                    <a:pt x="2894" y="2756"/>
                  </a:lnTo>
                  <a:lnTo>
                    <a:pt x="2874" y="2645"/>
                  </a:lnTo>
                  <a:lnTo>
                    <a:pt x="2850" y="2536"/>
                  </a:lnTo>
                  <a:lnTo>
                    <a:pt x="2823" y="2429"/>
                  </a:lnTo>
                  <a:lnTo>
                    <a:pt x="2792" y="2326"/>
                  </a:lnTo>
                  <a:lnTo>
                    <a:pt x="2759" y="2225"/>
                  </a:lnTo>
                  <a:lnTo>
                    <a:pt x="2721" y="2128"/>
                  </a:lnTo>
                  <a:lnTo>
                    <a:pt x="2681" y="2034"/>
                  </a:lnTo>
                  <a:lnTo>
                    <a:pt x="2638" y="1943"/>
                  </a:lnTo>
                  <a:lnTo>
                    <a:pt x="2592" y="1856"/>
                  </a:lnTo>
                  <a:lnTo>
                    <a:pt x="2543" y="1775"/>
                  </a:lnTo>
                  <a:lnTo>
                    <a:pt x="2491" y="1696"/>
                  </a:lnTo>
                  <a:lnTo>
                    <a:pt x="2437" y="1623"/>
                  </a:lnTo>
                  <a:lnTo>
                    <a:pt x="2380" y="1553"/>
                  </a:lnTo>
                  <a:lnTo>
                    <a:pt x="2321" y="1489"/>
                  </a:lnTo>
                  <a:lnTo>
                    <a:pt x="2259" y="1430"/>
                  </a:lnTo>
                  <a:lnTo>
                    <a:pt x="2195" y="1376"/>
                  </a:lnTo>
                  <a:lnTo>
                    <a:pt x="2130" y="1328"/>
                  </a:lnTo>
                  <a:lnTo>
                    <a:pt x="2061" y="1285"/>
                  </a:lnTo>
                  <a:lnTo>
                    <a:pt x="1991" y="1248"/>
                  </a:lnTo>
                  <a:lnTo>
                    <a:pt x="1920" y="1217"/>
                  </a:lnTo>
                  <a:lnTo>
                    <a:pt x="1311" y="1217"/>
                  </a:lnTo>
                  <a:close/>
                  <a:moveTo>
                    <a:pt x="1354" y="809"/>
                  </a:moveTo>
                  <a:lnTo>
                    <a:pt x="1354" y="1074"/>
                  </a:lnTo>
                  <a:lnTo>
                    <a:pt x="1876" y="1074"/>
                  </a:lnTo>
                  <a:lnTo>
                    <a:pt x="1876" y="809"/>
                  </a:lnTo>
                  <a:lnTo>
                    <a:pt x="1354" y="809"/>
                  </a:lnTo>
                  <a:close/>
                  <a:moveTo>
                    <a:pt x="1261" y="144"/>
                  </a:moveTo>
                  <a:lnTo>
                    <a:pt x="1345" y="666"/>
                  </a:lnTo>
                  <a:lnTo>
                    <a:pt x="1885" y="666"/>
                  </a:lnTo>
                  <a:lnTo>
                    <a:pt x="1970" y="144"/>
                  </a:lnTo>
                  <a:lnTo>
                    <a:pt x="1261" y="144"/>
                  </a:lnTo>
                  <a:close/>
                  <a:moveTo>
                    <a:pt x="1175" y="0"/>
                  </a:moveTo>
                  <a:lnTo>
                    <a:pt x="2049" y="0"/>
                  </a:lnTo>
                  <a:lnTo>
                    <a:pt x="2067" y="2"/>
                  </a:lnTo>
                  <a:lnTo>
                    <a:pt x="2082" y="7"/>
                  </a:lnTo>
                  <a:lnTo>
                    <a:pt x="2094" y="14"/>
                  </a:lnTo>
                  <a:lnTo>
                    <a:pt x="2103" y="24"/>
                  </a:lnTo>
                  <a:lnTo>
                    <a:pt x="2111" y="35"/>
                  </a:lnTo>
                  <a:lnTo>
                    <a:pt x="2116" y="47"/>
                  </a:lnTo>
                  <a:lnTo>
                    <a:pt x="2119" y="58"/>
                  </a:lnTo>
                  <a:lnTo>
                    <a:pt x="2122" y="68"/>
                  </a:lnTo>
                  <a:lnTo>
                    <a:pt x="2122" y="79"/>
                  </a:lnTo>
                  <a:lnTo>
                    <a:pt x="2120" y="86"/>
                  </a:lnTo>
                  <a:lnTo>
                    <a:pt x="2013" y="745"/>
                  </a:lnTo>
                  <a:lnTo>
                    <a:pt x="2013" y="1103"/>
                  </a:lnTo>
                  <a:lnTo>
                    <a:pt x="2089" y="1139"/>
                  </a:lnTo>
                  <a:lnTo>
                    <a:pt x="2162" y="1182"/>
                  </a:lnTo>
                  <a:lnTo>
                    <a:pt x="2235" y="1231"/>
                  </a:lnTo>
                  <a:lnTo>
                    <a:pt x="2304" y="1285"/>
                  </a:lnTo>
                  <a:lnTo>
                    <a:pt x="2371" y="1344"/>
                  </a:lnTo>
                  <a:lnTo>
                    <a:pt x="2436" y="1409"/>
                  </a:lnTo>
                  <a:lnTo>
                    <a:pt x="2498" y="1478"/>
                  </a:lnTo>
                  <a:lnTo>
                    <a:pt x="2558" y="1552"/>
                  </a:lnTo>
                  <a:lnTo>
                    <a:pt x="2615" y="1631"/>
                  </a:lnTo>
                  <a:lnTo>
                    <a:pt x="2669" y="1714"/>
                  </a:lnTo>
                  <a:lnTo>
                    <a:pt x="2721" y="1801"/>
                  </a:lnTo>
                  <a:lnTo>
                    <a:pt x="2769" y="1892"/>
                  </a:lnTo>
                  <a:lnTo>
                    <a:pt x="2814" y="1987"/>
                  </a:lnTo>
                  <a:lnTo>
                    <a:pt x="2857" y="2085"/>
                  </a:lnTo>
                  <a:lnTo>
                    <a:pt x="2895" y="2187"/>
                  </a:lnTo>
                  <a:lnTo>
                    <a:pt x="2930" y="2292"/>
                  </a:lnTo>
                  <a:lnTo>
                    <a:pt x="2962" y="2399"/>
                  </a:lnTo>
                  <a:lnTo>
                    <a:pt x="2990" y="2510"/>
                  </a:lnTo>
                  <a:lnTo>
                    <a:pt x="3014" y="2623"/>
                  </a:lnTo>
                  <a:lnTo>
                    <a:pt x="3036" y="2739"/>
                  </a:lnTo>
                  <a:lnTo>
                    <a:pt x="3052" y="2857"/>
                  </a:lnTo>
                  <a:lnTo>
                    <a:pt x="3065" y="2977"/>
                  </a:lnTo>
                  <a:lnTo>
                    <a:pt x="3074" y="3099"/>
                  </a:lnTo>
                  <a:lnTo>
                    <a:pt x="3078" y="3222"/>
                  </a:lnTo>
                  <a:lnTo>
                    <a:pt x="3223" y="3222"/>
                  </a:lnTo>
                  <a:lnTo>
                    <a:pt x="3223" y="3366"/>
                  </a:lnTo>
                  <a:lnTo>
                    <a:pt x="0" y="3366"/>
                  </a:lnTo>
                  <a:lnTo>
                    <a:pt x="0" y="3222"/>
                  </a:lnTo>
                  <a:lnTo>
                    <a:pt x="145" y="3222"/>
                  </a:lnTo>
                  <a:lnTo>
                    <a:pt x="149" y="3099"/>
                  </a:lnTo>
                  <a:lnTo>
                    <a:pt x="158" y="2977"/>
                  </a:lnTo>
                  <a:lnTo>
                    <a:pt x="171" y="2857"/>
                  </a:lnTo>
                  <a:lnTo>
                    <a:pt x="187" y="2739"/>
                  </a:lnTo>
                  <a:lnTo>
                    <a:pt x="209" y="2622"/>
                  </a:lnTo>
                  <a:lnTo>
                    <a:pt x="233" y="2509"/>
                  </a:lnTo>
                  <a:lnTo>
                    <a:pt x="261" y="2398"/>
                  </a:lnTo>
                  <a:lnTo>
                    <a:pt x="293" y="2290"/>
                  </a:lnTo>
                  <a:lnTo>
                    <a:pt x="328" y="2185"/>
                  </a:lnTo>
                  <a:lnTo>
                    <a:pt x="366" y="2083"/>
                  </a:lnTo>
                  <a:lnTo>
                    <a:pt x="409" y="1984"/>
                  </a:lnTo>
                  <a:lnTo>
                    <a:pt x="454" y="1889"/>
                  </a:lnTo>
                  <a:lnTo>
                    <a:pt x="502" y="1798"/>
                  </a:lnTo>
                  <a:lnTo>
                    <a:pt x="554" y="1711"/>
                  </a:lnTo>
                  <a:lnTo>
                    <a:pt x="608" y="1628"/>
                  </a:lnTo>
                  <a:lnTo>
                    <a:pt x="665" y="1549"/>
                  </a:lnTo>
                  <a:lnTo>
                    <a:pt x="725" y="1475"/>
                  </a:lnTo>
                  <a:lnTo>
                    <a:pt x="787" y="1407"/>
                  </a:lnTo>
                  <a:lnTo>
                    <a:pt x="852" y="1342"/>
                  </a:lnTo>
                  <a:lnTo>
                    <a:pt x="919" y="1283"/>
                  </a:lnTo>
                  <a:lnTo>
                    <a:pt x="989" y="1229"/>
                  </a:lnTo>
                  <a:lnTo>
                    <a:pt x="1061" y="1181"/>
                  </a:lnTo>
                  <a:lnTo>
                    <a:pt x="1135" y="1138"/>
                  </a:lnTo>
                  <a:lnTo>
                    <a:pt x="1211" y="1103"/>
                  </a:lnTo>
                  <a:lnTo>
                    <a:pt x="1211" y="745"/>
                  </a:lnTo>
                  <a:lnTo>
                    <a:pt x="1104" y="86"/>
                  </a:lnTo>
                  <a:lnTo>
                    <a:pt x="1102" y="75"/>
                  </a:lnTo>
                  <a:lnTo>
                    <a:pt x="1101" y="64"/>
                  </a:lnTo>
                  <a:lnTo>
                    <a:pt x="1102" y="52"/>
                  </a:lnTo>
                  <a:lnTo>
                    <a:pt x="1106" y="41"/>
                  </a:lnTo>
                  <a:lnTo>
                    <a:pt x="1110" y="31"/>
                  </a:lnTo>
                  <a:lnTo>
                    <a:pt x="1117" y="20"/>
                  </a:lnTo>
                  <a:lnTo>
                    <a:pt x="1127" y="12"/>
                  </a:lnTo>
                  <a:lnTo>
                    <a:pt x="1139" y="6"/>
                  </a:lnTo>
                  <a:lnTo>
                    <a:pt x="1155" y="1"/>
                  </a:lnTo>
                  <a:lnTo>
                    <a:pt x="117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26"/>
            <p:cNvSpPr>
              <a:spLocks noEditPoints="1"/>
            </p:cNvSpPr>
            <p:nvPr/>
          </p:nvSpPr>
          <p:spPr bwMode="auto">
            <a:xfrm>
              <a:off x="5562600" y="5262563"/>
              <a:ext cx="104775" cy="231775"/>
            </a:xfrm>
            <a:custGeom>
              <a:avLst/>
              <a:gdLst>
                <a:gd name="T0" fmla="*/ 357 w 588"/>
                <a:gd name="T1" fmla="*/ 1044 h 1312"/>
                <a:gd name="T2" fmla="*/ 404 w 588"/>
                <a:gd name="T3" fmla="*/ 1015 h 1312"/>
                <a:gd name="T4" fmla="*/ 440 w 588"/>
                <a:gd name="T5" fmla="*/ 971 h 1312"/>
                <a:gd name="T6" fmla="*/ 459 w 588"/>
                <a:gd name="T7" fmla="*/ 918 h 1312"/>
                <a:gd name="T8" fmla="*/ 459 w 588"/>
                <a:gd name="T9" fmla="*/ 859 h 1312"/>
                <a:gd name="T10" fmla="*/ 440 w 588"/>
                <a:gd name="T11" fmla="*/ 804 h 1312"/>
                <a:gd name="T12" fmla="*/ 404 w 588"/>
                <a:gd name="T13" fmla="*/ 761 h 1312"/>
                <a:gd name="T14" fmla="*/ 357 w 588"/>
                <a:gd name="T15" fmla="*/ 732 h 1312"/>
                <a:gd name="T16" fmla="*/ 205 w 588"/>
                <a:gd name="T17" fmla="*/ 281 h 1312"/>
                <a:gd name="T18" fmla="*/ 163 w 588"/>
                <a:gd name="T19" fmla="*/ 318 h 1312"/>
                <a:gd name="T20" fmla="*/ 135 w 588"/>
                <a:gd name="T21" fmla="*/ 367 h 1312"/>
                <a:gd name="T22" fmla="*/ 125 w 588"/>
                <a:gd name="T23" fmla="*/ 425 h 1312"/>
                <a:gd name="T24" fmla="*/ 135 w 588"/>
                <a:gd name="T25" fmla="*/ 482 h 1312"/>
                <a:gd name="T26" fmla="*/ 163 w 588"/>
                <a:gd name="T27" fmla="*/ 531 h 1312"/>
                <a:gd name="T28" fmla="*/ 205 w 588"/>
                <a:gd name="T29" fmla="*/ 569 h 1312"/>
                <a:gd name="T30" fmla="*/ 230 w 588"/>
                <a:gd name="T31" fmla="*/ 268 h 1312"/>
                <a:gd name="T32" fmla="*/ 357 w 588"/>
                <a:gd name="T33" fmla="*/ 0 h 1312"/>
                <a:gd name="T34" fmla="*/ 395 w 588"/>
                <a:gd name="T35" fmla="*/ 149 h 1312"/>
                <a:gd name="T36" fmla="*/ 465 w 588"/>
                <a:gd name="T37" fmla="*/ 185 h 1312"/>
                <a:gd name="T38" fmla="*/ 522 w 588"/>
                <a:gd name="T39" fmla="*/ 239 h 1312"/>
                <a:gd name="T40" fmla="*/ 562 w 588"/>
                <a:gd name="T41" fmla="*/ 306 h 1312"/>
                <a:gd name="T42" fmla="*/ 585 w 588"/>
                <a:gd name="T43" fmla="*/ 383 h 1312"/>
                <a:gd name="T44" fmla="*/ 462 w 588"/>
                <a:gd name="T45" fmla="*/ 425 h 1312"/>
                <a:gd name="T46" fmla="*/ 452 w 588"/>
                <a:gd name="T47" fmla="*/ 367 h 1312"/>
                <a:gd name="T48" fmla="*/ 424 w 588"/>
                <a:gd name="T49" fmla="*/ 318 h 1312"/>
                <a:gd name="T50" fmla="*/ 382 w 588"/>
                <a:gd name="T51" fmla="*/ 281 h 1312"/>
                <a:gd name="T52" fmla="*/ 357 w 588"/>
                <a:gd name="T53" fmla="*/ 599 h 1312"/>
                <a:gd name="T54" fmla="*/ 431 w 588"/>
                <a:gd name="T55" fmla="*/ 627 h 1312"/>
                <a:gd name="T56" fmla="*/ 495 w 588"/>
                <a:gd name="T57" fmla="*/ 673 h 1312"/>
                <a:gd name="T58" fmla="*/ 544 w 588"/>
                <a:gd name="T59" fmla="*/ 734 h 1312"/>
                <a:gd name="T60" fmla="*/ 576 w 588"/>
                <a:gd name="T61" fmla="*/ 806 h 1312"/>
                <a:gd name="T62" fmla="*/ 588 w 588"/>
                <a:gd name="T63" fmla="*/ 887 h 1312"/>
                <a:gd name="T64" fmla="*/ 576 w 588"/>
                <a:gd name="T65" fmla="*/ 968 h 1312"/>
                <a:gd name="T66" fmla="*/ 544 w 588"/>
                <a:gd name="T67" fmla="*/ 1040 h 1312"/>
                <a:gd name="T68" fmla="*/ 495 w 588"/>
                <a:gd name="T69" fmla="*/ 1101 h 1312"/>
                <a:gd name="T70" fmla="*/ 431 w 588"/>
                <a:gd name="T71" fmla="*/ 1146 h 1312"/>
                <a:gd name="T72" fmla="*/ 357 w 588"/>
                <a:gd name="T73" fmla="*/ 1174 h 1312"/>
                <a:gd name="T74" fmla="*/ 231 w 588"/>
                <a:gd name="T75" fmla="*/ 1312 h 1312"/>
                <a:gd name="T76" fmla="*/ 193 w 588"/>
                <a:gd name="T77" fmla="*/ 1162 h 1312"/>
                <a:gd name="T78" fmla="*/ 123 w 588"/>
                <a:gd name="T79" fmla="*/ 1126 h 1312"/>
                <a:gd name="T80" fmla="*/ 66 w 588"/>
                <a:gd name="T81" fmla="*/ 1073 h 1312"/>
                <a:gd name="T82" fmla="*/ 25 w 588"/>
                <a:gd name="T83" fmla="*/ 1005 h 1312"/>
                <a:gd name="T84" fmla="*/ 3 w 588"/>
                <a:gd name="T85" fmla="*/ 929 h 1312"/>
                <a:gd name="T86" fmla="*/ 126 w 588"/>
                <a:gd name="T87" fmla="*/ 887 h 1312"/>
                <a:gd name="T88" fmla="*/ 136 w 588"/>
                <a:gd name="T89" fmla="*/ 944 h 1312"/>
                <a:gd name="T90" fmla="*/ 163 w 588"/>
                <a:gd name="T91" fmla="*/ 994 h 1312"/>
                <a:gd name="T92" fmla="*/ 206 w 588"/>
                <a:gd name="T93" fmla="*/ 1031 h 1312"/>
                <a:gd name="T94" fmla="*/ 231 w 588"/>
                <a:gd name="T95" fmla="*/ 712 h 1312"/>
                <a:gd name="T96" fmla="*/ 156 w 588"/>
                <a:gd name="T97" fmla="*/ 684 h 1312"/>
                <a:gd name="T98" fmla="*/ 93 w 588"/>
                <a:gd name="T99" fmla="*/ 639 h 1312"/>
                <a:gd name="T100" fmla="*/ 43 w 588"/>
                <a:gd name="T101" fmla="*/ 578 h 1312"/>
                <a:gd name="T102" fmla="*/ 12 w 588"/>
                <a:gd name="T103" fmla="*/ 506 h 1312"/>
                <a:gd name="T104" fmla="*/ 0 w 588"/>
                <a:gd name="T105" fmla="*/ 425 h 1312"/>
                <a:gd name="T106" fmla="*/ 12 w 588"/>
                <a:gd name="T107" fmla="*/ 343 h 1312"/>
                <a:gd name="T108" fmla="*/ 43 w 588"/>
                <a:gd name="T109" fmla="*/ 271 h 1312"/>
                <a:gd name="T110" fmla="*/ 93 w 588"/>
                <a:gd name="T111" fmla="*/ 211 h 1312"/>
                <a:gd name="T112" fmla="*/ 156 w 588"/>
                <a:gd name="T113" fmla="*/ 165 h 1312"/>
                <a:gd name="T114" fmla="*/ 231 w 588"/>
                <a:gd name="T115" fmla="*/ 137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88" h="1312">
                  <a:moveTo>
                    <a:pt x="357" y="732"/>
                  </a:moveTo>
                  <a:lnTo>
                    <a:pt x="357" y="1044"/>
                  </a:lnTo>
                  <a:lnTo>
                    <a:pt x="382" y="1031"/>
                  </a:lnTo>
                  <a:lnTo>
                    <a:pt x="404" y="1015"/>
                  </a:lnTo>
                  <a:lnTo>
                    <a:pt x="424" y="994"/>
                  </a:lnTo>
                  <a:lnTo>
                    <a:pt x="440" y="971"/>
                  </a:lnTo>
                  <a:lnTo>
                    <a:pt x="452" y="945"/>
                  </a:lnTo>
                  <a:lnTo>
                    <a:pt x="459" y="918"/>
                  </a:lnTo>
                  <a:lnTo>
                    <a:pt x="462" y="888"/>
                  </a:lnTo>
                  <a:lnTo>
                    <a:pt x="459" y="859"/>
                  </a:lnTo>
                  <a:lnTo>
                    <a:pt x="452" y="830"/>
                  </a:lnTo>
                  <a:lnTo>
                    <a:pt x="440" y="804"/>
                  </a:lnTo>
                  <a:lnTo>
                    <a:pt x="424" y="781"/>
                  </a:lnTo>
                  <a:lnTo>
                    <a:pt x="404" y="761"/>
                  </a:lnTo>
                  <a:lnTo>
                    <a:pt x="382" y="744"/>
                  </a:lnTo>
                  <a:lnTo>
                    <a:pt x="357" y="732"/>
                  </a:lnTo>
                  <a:close/>
                  <a:moveTo>
                    <a:pt x="230" y="268"/>
                  </a:moveTo>
                  <a:lnTo>
                    <a:pt x="205" y="281"/>
                  </a:lnTo>
                  <a:lnTo>
                    <a:pt x="183" y="298"/>
                  </a:lnTo>
                  <a:lnTo>
                    <a:pt x="163" y="318"/>
                  </a:lnTo>
                  <a:lnTo>
                    <a:pt x="147" y="341"/>
                  </a:lnTo>
                  <a:lnTo>
                    <a:pt x="135" y="367"/>
                  </a:lnTo>
                  <a:lnTo>
                    <a:pt x="128" y="395"/>
                  </a:lnTo>
                  <a:lnTo>
                    <a:pt x="125" y="425"/>
                  </a:lnTo>
                  <a:lnTo>
                    <a:pt x="128" y="455"/>
                  </a:lnTo>
                  <a:lnTo>
                    <a:pt x="135" y="482"/>
                  </a:lnTo>
                  <a:lnTo>
                    <a:pt x="147" y="509"/>
                  </a:lnTo>
                  <a:lnTo>
                    <a:pt x="163" y="531"/>
                  </a:lnTo>
                  <a:lnTo>
                    <a:pt x="183" y="551"/>
                  </a:lnTo>
                  <a:lnTo>
                    <a:pt x="205" y="569"/>
                  </a:lnTo>
                  <a:lnTo>
                    <a:pt x="230" y="581"/>
                  </a:lnTo>
                  <a:lnTo>
                    <a:pt x="230" y="268"/>
                  </a:lnTo>
                  <a:close/>
                  <a:moveTo>
                    <a:pt x="231" y="0"/>
                  </a:moveTo>
                  <a:lnTo>
                    <a:pt x="357" y="0"/>
                  </a:lnTo>
                  <a:lnTo>
                    <a:pt x="357" y="137"/>
                  </a:lnTo>
                  <a:lnTo>
                    <a:pt x="395" y="149"/>
                  </a:lnTo>
                  <a:lnTo>
                    <a:pt x="431" y="165"/>
                  </a:lnTo>
                  <a:lnTo>
                    <a:pt x="465" y="185"/>
                  </a:lnTo>
                  <a:lnTo>
                    <a:pt x="495" y="211"/>
                  </a:lnTo>
                  <a:lnTo>
                    <a:pt x="522" y="239"/>
                  </a:lnTo>
                  <a:lnTo>
                    <a:pt x="544" y="271"/>
                  </a:lnTo>
                  <a:lnTo>
                    <a:pt x="562" y="306"/>
                  </a:lnTo>
                  <a:lnTo>
                    <a:pt x="576" y="343"/>
                  </a:lnTo>
                  <a:lnTo>
                    <a:pt x="585" y="383"/>
                  </a:lnTo>
                  <a:lnTo>
                    <a:pt x="588" y="425"/>
                  </a:lnTo>
                  <a:lnTo>
                    <a:pt x="462" y="425"/>
                  </a:lnTo>
                  <a:lnTo>
                    <a:pt x="459" y="395"/>
                  </a:lnTo>
                  <a:lnTo>
                    <a:pt x="452" y="367"/>
                  </a:lnTo>
                  <a:lnTo>
                    <a:pt x="440" y="341"/>
                  </a:lnTo>
                  <a:lnTo>
                    <a:pt x="424" y="318"/>
                  </a:lnTo>
                  <a:lnTo>
                    <a:pt x="404" y="298"/>
                  </a:lnTo>
                  <a:lnTo>
                    <a:pt x="382" y="281"/>
                  </a:lnTo>
                  <a:lnTo>
                    <a:pt x="357" y="268"/>
                  </a:lnTo>
                  <a:lnTo>
                    <a:pt x="357" y="599"/>
                  </a:lnTo>
                  <a:lnTo>
                    <a:pt x="395" y="611"/>
                  </a:lnTo>
                  <a:lnTo>
                    <a:pt x="431" y="627"/>
                  </a:lnTo>
                  <a:lnTo>
                    <a:pt x="465" y="648"/>
                  </a:lnTo>
                  <a:lnTo>
                    <a:pt x="495" y="673"/>
                  </a:lnTo>
                  <a:lnTo>
                    <a:pt x="522" y="701"/>
                  </a:lnTo>
                  <a:lnTo>
                    <a:pt x="544" y="734"/>
                  </a:lnTo>
                  <a:lnTo>
                    <a:pt x="562" y="769"/>
                  </a:lnTo>
                  <a:lnTo>
                    <a:pt x="576" y="806"/>
                  </a:lnTo>
                  <a:lnTo>
                    <a:pt x="585" y="845"/>
                  </a:lnTo>
                  <a:lnTo>
                    <a:pt x="588" y="887"/>
                  </a:lnTo>
                  <a:lnTo>
                    <a:pt x="585" y="928"/>
                  </a:lnTo>
                  <a:lnTo>
                    <a:pt x="576" y="968"/>
                  </a:lnTo>
                  <a:lnTo>
                    <a:pt x="562" y="1005"/>
                  </a:lnTo>
                  <a:lnTo>
                    <a:pt x="544" y="1040"/>
                  </a:lnTo>
                  <a:lnTo>
                    <a:pt x="522" y="1073"/>
                  </a:lnTo>
                  <a:lnTo>
                    <a:pt x="495" y="1101"/>
                  </a:lnTo>
                  <a:lnTo>
                    <a:pt x="465" y="1126"/>
                  </a:lnTo>
                  <a:lnTo>
                    <a:pt x="431" y="1146"/>
                  </a:lnTo>
                  <a:lnTo>
                    <a:pt x="395" y="1162"/>
                  </a:lnTo>
                  <a:lnTo>
                    <a:pt x="357" y="1174"/>
                  </a:lnTo>
                  <a:lnTo>
                    <a:pt x="357" y="1312"/>
                  </a:lnTo>
                  <a:lnTo>
                    <a:pt x="231" y="1312"/>
                  </a:lnTo>
                  <a:lnTo>
                    <a:pt x="231" y="1174"/>
                  </a:lnTo>
                  <a:lnTo>
                    <a:pt x="193" y="1162"/>
                  </a:lnTo>
                  <a:lnTo>
                    <a:pt x="156" y="1147"/>
                  </a:lnTo>
                  <a:lnTo>
                    <a:pt x="123" y="1126"/>
                  </a:lnTo>
                  <a:lnTo>
                    <a:pt x="93" y="1101"/>
                  </a:lnTo>
                  <a:lnTo>
                    <a:pt x="66" y="1073"/>
                  </a:lnTo>
                  <a:lnTo>
                    <a:pt x="43" y="1041"/>
                  </a:lnTo>
                  <a:lnTo>
                    <a:pt x="25" y="1005"/>
                  </a:lnTo>
                  <a:lnTo>
                    <a:pt x="12" y="969"/>
                  </a:lnTo>
                  <a:lnTo>
                    <a:pt x="3" y="929"/>
                  </a:lnTo>
                  <a:lnTo>
                    <a:pt x="0" y="887"/>
                  </a:lnTo>
                  <a:lnTo>
                    <a:pt x="126" y="887"/>
                  </a:lnTo>
                  <a:lnTo>
                    <a:pt x="129" y="917"/>
                  </a:lnTo>
                  <a:lnTo>
                    <a:pt x="136" y="944"/>
                  </a:lnTo>
                  <a:lnTo>
                    <a:pt x="148" y="971"/>
                  </a:lnTo>
                  <a:lnTo>
                    <a:pt x="163" y="994"/>
                  </a:lnTo>
                  <a:lnTo>
                    <a:pt x="184" y="1015"/>
                  </a:lnTo>
                  <a:lnTo>
                    <a:pt x="206" y="1031"/>
                  </a:lnTo>
                  <a:lnTo>
                    <a:pt x="231" y="1043"/>
                  </a:lnTo>
                  <a:lnTo>
                    <a:pt x="231" y="712"/>
                  </a:lnTo>
                  <a:lnTo>
                    <a:pt x="193" y="700"/>
                  </a:lnTo>
                  <a:lnTo>
                    <a:pt x="156" y="684"/>
                  </a:lnTo>
                  <a:lnTo>
                    <a:pt x="123" y="664"/>
                  </a:lnTo>
                  <a:lnTo>
                    <a:pt x="93" y="639"/>
                  </a:lnTo>
                  <a:lnTo>
                    <a:pt x="66" y="611"/>
                  </a:lnTo>
                  <a:lnTo>
                    <a:pt x="43" y="578"/>
                  </a:lnTo>
                  <a:lnTo>
                    <a:pt x="25" y="543"/>
                  </a:lnTo>
                  <a:lnTo>
                    <a:pt x="12" y="506"/>
                  </a:lnTo>
                  <a:lnTo>
                    <a:pt x="3" y="466"/>
                  </a:lnTo>
                  <a:lnTo>
                    <a:pt x="0" y="425"/>
                  </a:lnTo>
                  <a:lnTo>
                    <a:pt x="3" y="383"/>
                  </a:lnTo>
                  <a:lnTo>
                    <a:pt x="12" y="343"/>
                  </a:lnTo>
                  <a:lnTo>
                    <a:pt x="25" y="307"/>
                  </a:lnTo>
                  <a:lnTo>
                    <a:pt x="43" y="271"/>
                  </a:lnTo>
                  <a:lnTo>
                    <a:pt x="66" y="239"/>
                  </a:lnTo>
                  <a:lnTo>
                    <a:pt x="93" y="211"/>
                  </a:lnTo>
                  <a:lnTo>
                    <a:pt x="122" y="185"/>
                  </a:lnTo>
                  <a:lnTo>
                    <a:pt x="156" y="165"/>
                  </a:lnTo>
                  <a:lnTo>
                    <a:pt x="193" y="149"/>
                  </a:lnTo>
                  <a:lnTo>
                    <a:pt x="231" y="137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7" name="Freeform 269"/>
          <p:cNvSpPr>
            <a:spLocks noEditPoints="1"/>
          </p:cNvSpPr>
          <p:nvPr/>
        </p:nvSpPr>
        <p:spPr bwMode="auto">
          <a:xfrm>
            <a:off x="1606705" y="2370501"/>
            <a:ext cx="420569" cy="420569"/>
          </a:xfrm>
          <a:custGeom>
            <a:avLst/>
            <a:gdLst>
              <a:gd name="T0" fmla="*/ 2588 w 3368"/>
              <a:gd name="T1" fmla="*/ 2628 h 3370"/>
              <a:gd name="T2" fmla="*/ 2508 w 3368"/>
              <a:gd name="T3" fmla="*/ 2956 h 3370"/>
              <a:gd name="T4" fmla="*/ 2728 w 3368"/>
              <a:gd name="T5" fmla="*/ 3202 h 3370"/>
              <a:gd name="T6" fmla="*/ 3068 w 3368"/>
              <a:gd name="T7" fmla="*/ 3163 h 3370"/>
              <a:gd name="T8" fmla="*/ 3222 w 3368"/>
              <a:gd name="T9" fmla="*/ 2868 h 3370"/>
              <a:gd name="T10" fmla="*/ 3065 w 3368"/>
              <a:gd name="T11" fmla="*/ 2573 h 3370"/>
              <a:gd name="T12" fmla="*/ 417 w 3368"/>
              <a:gd name="T13" fmla="*/ 2520 h 3370"/>
              <a:gd name="T14" fmla="*/ 169 w 3368"/>
              <a:gd name="T15" fmla="*/ 2737 h 3370"/>
              <a:gd name="T16" fmla="*/ 209 w 3368"/>
              <a:gd name="T17" fmla="*/ 3073 h 3370"/>
              <a:gd name="T18" fmla="*/ 508 w 3368"/>
              <a:gd name="T19" fmla="*/ 3226 h 3370"/>
              <a:gd name="T20" fmla="*/ 805 w 3368"/>
              <a:gd name="T21" fmla="*/ 3073 h 3370"/>
              <a:gd name="T22" fmla="*/ 845 w 3368"/>
              <a:gd name="T23" fmla="*/ 2737 h 3370"/>
              <a:gd name="T24" fmla="*/ 595 w 3368"/>
              <a:gd name="T25" fmla="*/ 2520 h 3370"/>
              <a:gd name="T26" fmla="*/ 1407 w 3368"/>
              <a:gd name="T27" fmla="*/ 1111 h 3370"/>
              <a:gd name="T28" fmla="*/ 1094 w 3368"/>
              <a:gd name="T29" fmla="*/ 1454 h 3370"/>
              <a:gd name="T30" fmla="*/ 1094 w 3368"/>
              <a:gd name="T31" fmla="*/ 1935 h 3370"/>
              <a:gd name="T32" fmla="*/ 1407 w 3368"/>
              <a:gd name="T33" fmla="*/ 2278 h 3370"/>
              <a:gd name="T34" fmla="*/ 1886 w 3368"/>
              <a:gd name="T35" fmla="*/ 2321 h 3370"/>
              <a:gd name="T36" fmla="*/ 2256 w 3368"/>
              <a:gd name="T37" fmla="*/ 2041 h 3370"/>
              <a:gd name="T38" fmla="*/ 2344 w 3368"/>
              <a:gd name="T39" fmla="*/ 1571 h 3370"/>
              <a:gd name="T40" fmla="*/ 2097 w 3368"/>
              <a:gd name="T41" fmla="*/ 1174 h 3370"/>
              <a:gd name="T42" fmla="*/ 2860 w 3368"/>
              <a:gd name="T43" fmla="*/ 145 h 3370"/>
              <a:gd name="T44" fmla="*/ 2562 w 3368"/>
              <a:gd name="T45" fmla="*/ 298 h 3370"/>
              <a:gd name="T46" fmla="*/ 2522 w 3368"/>
              <a:gd name="T47" fmla="*/ 634 h 3370"/>
              <a:gd name="T48" fmla="*/ 2770 w 3368"/>
              <a:gd name="T49" fmla="*/ 851 h 3370"/>
              <a:gd name="T50" fmla="*/ 3102 w 3368"/>
              <a:gd name="T51" fmla="*/ 772 h 3370"/>
              <a:gd name="T52" fmla="*/ 3219 w 3368"/>
              <a:gd name="T53" fmla="*/ 458 h 3370"/>
              <a:gd name="T54" fmla="*/ 3028 w 3368"/>
              <a:gd name="T55" fmla="*/ 187 h 3370"/>
              <a:gd name="T56" fmla="*/ 3020 w 3368"/>
              <a:gd name="T57" fmla="*/ 26 h 3370"/>
              <a:gd name="T58" fmla="*/ 3322 w 3368"/>
              <a:gd name="T59" fmla="*/ 294 h 3370"/>
              <a:gd name="T60" fmla="*/ 3321 w 3368"/>
              <a:gd name="T61" fmla="*/ 710 h 3370"/>
              <a:gd name="T62" fmla="*/ 3018 w 3368"/>
              <a:gd name="T63" fmla="*/ 979 h 3370"/>
              <a:gd name="T64" fmla="*/ 2617 w 3368"/>
              <a:gd name="T65" fmla="*/ 944 h 3370"/>
              <a:gd name="T66" fmla="*/ 2486 w 3368"/>
              <a:gd name="T67" fmla="*/ 1550 h 3370"/>
              <a:gd name="T68" fmla="*/ 2396 w 3368"/>
              <a:gd name="T69" fmla="*/ 2087 h 3370"/>
              <a:gd name="T70" fmla="*/ 2808 w 3368"/>
              <a:gd name="T71" fmla="*/ 2369 h 3370"/>
              <a:gd name="T72" fmla="*/ 3201 w 3368"/>
              <a:gd name="T73" fmla="*/ 2495 h 3370"/>
              <a:gd name="T74" fmla="*/ 3368 w 3368"/>
              <a:gd name="T75" fmla="*/ 2868 h 3370"/>
              <a:gd name="T76" fmla="*/ 3199 w 3368"/>
              <a:gd name="T77" fmla="*/ 3242 h 3370"/>
              <a:gd name="T78" fmla="*/ 2805 w 3368"/>
              <a:gd name="T79" fmla="*/ 3367 h 3370"/>
              <a:gd name="T80" fmla="*/ 2451 w 3368"/>
              <a:gd name="T81" fmla="*/ 3165 h 3370"/>
              <a:gd name="T82" fmla="*/ 2364 w 3368"/>
              <a:gd name="T83" fmla="*/ 2766 h 3370"/>
              <a:gd name="T84" fmla="*/ 2123 w 3368"/>
              <a:gd name="T85" fmla="*/ 2373 h 3370"/>
              <a:gd name="T86" fmla="*/ 1638 w 3368"/>
              <a:gd name="T87" fmla="*/ 2489 h 3370"/>
              <a:gd name="T88" fmla="*/ 1183 w 3368"/>
              <a:gd name="T89" fmla="*/ 2299 h 3370"/>
              <a:gd name="T90" fmla="*/ 1011 w 3368"/>
              <a:gd name="T91" fmla="*/ 2923 h 3370"/>
              <a:gd name="T92" fmla="*/ 805 w 3368"/>
              <a:gd name="T93" fmla="*/ 3273 h 3370"/>
              <a:gd name="T94" fmla="*/ 398 w 3368"/>
              <a:gd name="T95" fmla="*/ 3358 h 3370"/>
              <a:gd name="T96" fmla="*/ 69 w 3368"/>
              <a:gd name="T97" fmla="*/ 3123 h 3370"/>
              <a:gd name="T98" fmla="*/ 11 w 3368"/>
              <a:gd name="T99" fmla="*/ 2759 h 3370"/>
              <a:gd name="T100" fmla="*/ 250 w 3368"/>
              <a:gd name="T101" fmla="*/ 2434 h 3370"/>
              <a:gd name="T102" fmla="*/ 671 w 3368"/>
              <a:gd name="T103" fmla="*/ 2392 h 3370"/>
              <a:gd name="T104" fmla="*/ 951 w 3368"/>
              <a:gd name="T105" fmla="*/ 1963 h 3370"/>
              <a:gd name="T106" fmla="*/ 954 w 3368"/>
              <a:gd name="T107" fmla="*/ 1415 h 3370"/>
              <a:gd name="T108" fmla="*/ 1298 w 3368"/>
              <a:gd name="T109" fmla="*/ 1004 h 3370"/>
              <a:gd name="T110" fmla="*/ 1842 w 3368"/>
              <a:gd name="T111" fmla="*/ 908 h 3370"/>
              <a:gd name="T112" fmla="*/ 2438 w 3368"/>
              <a:gd name="T113" fmla="*/ 783 h 3370"/>
              <a:gd name="T114" fmla="*/ 2364 w 3368"/>
              <a:gd name="T115" fmla="*/ 393 h 3370"/>
              <a:gd name="T116" fmla="*/ 2603 w 3368"/>
              <a:gd name="T117" fmla="*/ 68 h 3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368" h="3370">
                <a:moveTo>
                  <a:pt x="2860" y="2509"/>
                </a:moveTo>
                <a:lnTo>
                  <a:pt x="2814" y="2512"/>
                </a:lnTo>
                <a:lnTo>
                  <a:pt x="2770" y="2520"/>
                </a:lnTo>
                <a:lnTo>
                  <a:pt x="2728" y="2534"/>
                </a:lnTo>
                <a:lnTo>
                  <a:pt x="2689" y="2551"/>
                </a:lnTo>
                <a:lnTo>
                  <a:pt x="2652" y="2573"/>
                </a:lnTo>
                <a:lnTo>
                  <a:pt x="2618" y="2598"/>
                </a:lnTo>
                <a:lnTo>
                  <a:pt x="2588" y="2628"/>
                </a:lnTo>
                <a:lnTo>
                  <a:pt x="2562" y="2662"/>
                </a:lnTo>
                <a:lnTo>
                  <a:pt x="2540" y="2698"/>
                </a:lnTo>
                <a:lnTo>
                  <a:pt x="2522" y="2737"/>
                </a:lnTo>
                <a:lnTo>
                  <a:pt x="2508" y="2779"/>
                </a:lnTo>
                <a:lnTo>
                  <a:pt x="2501" y="2822"/>
                </a:lnTo>
                <a:lnTo>
                  <a:pt x="2498" y="2868"/>
                </a:lnTo>
                <a:lnTo>
                  <a:pt x="2501" y="2913"/>
                </a:lnTo>
                <a:lnTo>
                  <a:pt x="2508" y="2956"/>
                </a:lnTo>
                <a:lnTo>
                  <a:pt x="2522" y="2998"/>
                </a:lnTo>
                <a:lnTo>
                  <a:pt x="2540" y="3037"/>
                </a:lnTo>
                <a:lnTo>
                  <a:pt x="2562" y="3073"/>
                </a:lnTo>
                <a:lnTo>
                  <a:pt x="2588" y="3106"/>
                </a:lnTo>
                <a:lnTo>
                  <a:pt x="2618" y="3136"/>
                </a:lnTo>
                <a:lnTo>
                  <a:pt x="2652" y="3163"/>
                </a:lnTo>
                <a:lnTo>
                  <a:pt x="2689" y="3184"/>
                </a:lnTo>
                <a:lnTo>
                  <a:pt x="2728" y="3202"/>
                </a:lnTo>
                <a:lnTo>
                  <a:pt x="2770" y="3215"/>
                </a:lnTo>
                <a:lnTo>
                  <a:pt x="2814" y="3223"/>
                </a:lnTo>
                <a:lnTo>
                  <a:pt x="2860" y="3226"/>
                </a:lnTo>
                <a:lnTo>
                  <a:pt x="2906" y="3223"/>
                </a:lnTo>
                <a:lnTo>
                  <a:pt x="2950" y="3215"/>
                </a:lnTo>
                <a:lnTo>
                  <a:pt x="2992" y="3202"/>
                </a:lnTo>
                <a:lnTo>
                  <a:pt x="3031" y="3184"/>
                </a:lnTo>
                <a:lnTo>
                  <a:pt x="3068" y="3163"/>
                </a:lnTo>
                <a:lnTo>
                  <a:pt x="3102" y="3136"/>
                </a:lnTo>
                <a:lnTo>
                  <a:pt x="3132" y="3106"/>
                </a:lnTo>
                <a:lnTo>
                  <a:pt x="3159" y="3073"/>
                </a:lnTo>
                <a:lnTo>
                  <a:pt x="3180" y="3037"/>
                </a:lnTo>
                <a:lnTo>
                  <a:pt x="3199" y="2998"/>
                </a:lnTo>
                <a:lnTo>
                  <a:pt x="3211" y="2956"/>
                </a:lnTo>
                <a:lnTo>
                  <a:pt x="3219" y="2913"/>
                </a:lnTo>
                <a:lnTo>
                  <a:pt x="3222" y="2868"/>
                </a:lnTo>
                <a:lnTo>
                  <a:pt x="3219" y="2822"/>
                </a:lnTo>
                <a:lnTo>
                  <a:pt x="3211" y="2779"/>
                </a:lnTo>
                <a:lnTo>
                  <a:pt x="3198" y="2737"/>
                </a:lnTo>
                <a:lnTo>
                  <a:pt x="3179" y="2698"/>
                </a:lnTo>
                <a:lnTo>
                  <a:pt x="3157" y="2662"/>
                </a:lnTo>
                <a:lnTo>
                  <a:pt x="3130" y="2628"/>
                </a:lnTo>
                <a:lnTo>
                  <a:pt x="3099" y="2598"/>
                </a:lnTo>
                <a:lnTo>
                  <a:pt x="3065" y="2573"/>
                </a:lnTo>
                <a:lnTo>
                  <a:pt x="3028" y="2551"/>
                </a:lnTo>
                <a:lnTo>
                  <a:pt x="2989" y="2534"/>
                </a:lnTo>
                <a:lnTo>
                  <a:pt x="2948" y="2520"/>
                </a:lnTo>
                <a:lnTo>
                  <a:pt x="2904" y="2512"/>
                </a:lnTo>
                <a:lnTo>
                  <a:pt x="2860" y="2509"/>
                </a:lnTo>
                <a:close/>
                <a:moveTo>
                  <a:pt x="508" y="2509"/>
                </a:moveTo>
                <a:lnTo>
                  <a:pt x="461" y="2512"/>
                </a:lnTo>
                <a:lnTo>
                  <a:pt x="417" y="2520"/>
                </a:lnTo>
                <a:lnTo>
                  <a:pt x="375" y="2534"/>
                </a:lnTo>
                <a:lnTo>
                  <a:pt x="336" y="2551"/>
                </a:lnTo>
                <a:lnTo>
                  <a:pt x="299" y="2573"/>
                </a:lnTo>
                <a:lnTo>
                  <a:pt x="266" y="2598"/>
                </a:lnTo>
                <a:lnTo>
                  <a:pt x="236" y="2628"/>
                </a:lnTo>
                <a:lnTo>
                  <a:pt x="209" y="2662"/>
                </a:lnTo>
                <a:lnTo>
                  <a:pt x="187" y="2698"/>
                </a:lnTo>
                <a:lnTo>
                  <a:pt x="169" y="2737"/>
                </a:lnTo>
                <a:lnTo>
                  <a:pt x="156" y="2779"/>
                </a:lnTo>
                <a:lnTo>
                  <a:pt x="148" y="2822"/>
                </a:lnTo>
                <a:lnTo>
                  <a:pt x="146" y="2868"/>
                </a:lnTo>
                <a:lnTo>
                  <a:pt x="148" y="2913"/>
                </a:lnTo>
                <a:lnTo>
                  <a:pt x="156" y="2956"/>
                </a:lnTo>
                <a:lnTo>
                  <a:pt x="169" y="2998"/>
                </a:lnTo>
                <a:lnTo>
                  <a:pt x="187" y="3037"/>
                </a:lnTo>
                <a:lnTo>
                  <a:pt x="209" y="3073"/>
                </a:lnTo>
                <a:lnTo>
                  <a:pt x="236" y="3106"/>
                </a:lnTo>
                <a:lnTo>
                  <a:pt x="266" y="3136"/>
                </a:lnTo>
                <a:lnTo>
                  <a:pt x="299" y="3163"/>
                </a:lnTo>
                <a:lnTo>
                  <a:pt x="336" y="3184"/>
                </a:lnTo>
                <a:lnTo>
                  <a:pt x="375" y="3202"/>
                </a:lnTo>
                <a:lnTo>
                  <a:pt x="417" y="3215"/>
                </a:lnTo>
                <a:lnTo>
                  <a:pt x="461" y="3223"/>
                </a:lnTo>
                <a:lnTo>
                  <a:pt x="508" y="3226"/>
                </a:lnTo>
                <a:lnTo>
                  <a:pt x="553" y="3223"/>
                </a:lnTo>
                <a:lnTo>
                  <a:pt x="598" y="3215"/>
                </a:lnTo>
                <a:lnTo>
                  <a:pt x="639" y="3202"/>
                </a:lnTo>
                <a:lnTo>
                  <a:pt x="679" y="3184"/>
                </a:lnTo>
                <a:lnTo>
                  <a:pt x="716" y="3163"/>
                </a:lnTo>
                <a:lnTo>
                  <a:pt x="749" y="3136"/>
                </a:lnTo>
                <a:lnTo>
                  <a:pt x="779" y="3106"/>
                </a:lnTo>
                <a:lnTo>
                  <a:pt x="805" y="3073"/>
                </a:lnTo>
                <a:lnTo>
                  <a:pt x="828" y="3037"/>
                </a:lnTo>
                <a:lnTo>
                  <a:pt x="845" y="2998"/>
                </a:lnTo>
                <a:lnTo>
                  <a:pt x="858" y="2956"/>
                </a:lnTo>
                <a:lnTo>
                  <a:pt x="867" y="2913"/>
                </a:lnTo>
                <a:lnTo>
                  <a:pt x="870" y="2868"/>
                </a:lnTo>
                <a:lnTo>
                  <a:pt x="867" y="2822"/>
                </a:lnTo>
                <a:lnTo>
                  <a:pt x="858" y="2779"/>
                </a:lnTo>
                <a:lnTo>
                  <a:pt x="845" y="2737"/>
                </a:lnTo>
                <a:lnTo>
                  <a:pt x="827" y="2698"/>
                </a:lnTo>
                <a:lnTo>
                  <a:pt x="803" y="2662"/>
                </a:lnTo>
                <a:lnTo>
                  <a:pt x="776" y="2628"/>
                </a:lnTo>
                <a:lnTo>
                  <a:pt x="747" y="2598"/>
                </a:lnTo>
                <a:lnTo>
                  <a:pt x="713" y="2573"/>
                </a:lnTo>
                <a:lnTo>
                  <a:pt x="676" y="2551"/>
                </a:lnTo>
                <a:lnTo>
                  <a:pt x="637" y="2534"/>
                </a:lnTo>
                <a:lnTo>
                  <a:pt x="595" y="2520"/>
                </a:lnTo>
                <a:lnTo>
                  <a:pt x="552" y="2512"/>
                </a:lnTo>
                <a:lnTo>
                  <a:pt x="508" y="2509"/>
                </a:lnTo>
                <a:close/>
                <a:moveTo>
                  <a:pt x="1702" y="1041"/>
                </a:moveTo>
                <a:lnTo>
                  <a:pt x="1640" y="1043"/>
                </a:lnTo>
                <a:lnTo>
                  <a:pt x="1578" y="1053"/>
                </a:lnTo>
                <a:lnTo>
                  <a:pt x="1519" y="1067"/>
                </a:lnTo>
                <a:lnTo>
                  <a:pt x="1461" y="1086"/>
                </a:lnTo>
                <a:lnTo>
                  <a:pt x="1407" y="1111"/>
                </a:lnTo>
                <a:lnTo>
                  <a:pt x="1356" y="1141"/>
                </a:lnTo>
                <a:lnTo>
                  <a:pt x="1306" y="1174"/>
                </a:lnTo>
                <a:lnTo>
                  <a:pt x="1261" y="1212"/>
                </a:lnTo>
                <a:lnTo>
                  <a:pt x="1219" y="1254"/>
                </a:lnTo>
                <a:lnTo>
                  <a:pt x="1182" y="1299"/>
                </a:lnTo>
                <a:lnTo>
                  <a:pt x="1149" y="1348"/>
                </a:lnTo>
                <a:lnTo>
                  <a:pt x="1119" y="1399"/>
                </a:lnTo>
                <a:lnTo>
                  <a:pt x="1094" y="1454"/>
                </a:lnTo>
                <a:lnTo>
                  <a:pt x="1075" y="1511"/>
                </a:lnTo>
                <a:lnTo>
                  <a:pt x="1060" y="1571"/>
                </a:lnTo>
                <a:lnTo>
                  <a:pt x="1052" y="1631"/>
                </a:lnTo>
                <a:lnTo>
                  <a:pt x="1049" y="1695"/>
                </a:lnTo>
                <a:lnTo>
                  <a:pt x="1052" y="1757"/>
                </a:lnTo>
                <a:lnTo>
                  <a:pt x="1060" y="1819"/>
                </a:lnTo>
                <a:lnTo>
                  <a:pt x="1075" y="1878"/>
                </a:lnTo>
                <a:lnTo>
                  <a:pt x="1094" y="1935"/>
                </a:lnTo>
                <a:lnTo>
                  <a:pt x="1119" y="1990"/>
                </a:lnTo>
                <a:lnTo>
                  <a:pt x="1149" y="2041"/>
                </a:lnTo>
                <a:lnTo>
                  <a:pt x="1182" y="2091"/>
                </a:lnTo>
                <a:lnTo>
                  <a:pt x="1219" y="2136"/>
                </a:lnTo>
                <a:lnTo>
                  <a:pt x="1261" y="2177"/>
                </a:lnTo>
                <a:lnTo>
                  <a:pt x="1306" y="2215"/>
                </a:lnTo>
                <a:lnTo>
                  <a:pt x="1356" y="2249"/>
                </a:lnTo>
                <a:lnTo>
                  <a:pt x="1407" y="2278"/>
                </a:lnTo>
                <a:lnTo>
                  <a:pt x="1461" y="2302"/>
                </a:lnTo>
                <a:lnTo>
                  <a:pt x="1519" y="2323"/>
                </a:lnTo>
                <a:lnTo>
                  <a:pt x="1578" y="2336"/>
                </a:lnTo>
                <a:lnTo>
                  <a:pt x="1640" y="2345"/>
                </a:lnTo>
                <a:lnTo>
                  <a:pt x="1702" y="2348"/>
                </a:lnTo>
                <a:lnTo>
                  <a:pt x="1765" y="2345"/>
                </a:lnTo>
                <a:lnTo>
                  <a:pt x="1826" y="2336"/>
                </a:lnTo>
                <a:lnTo>
                  <a:pt x="1886" y="2321"/>
                </a:lnTo>
                <a:lnTo>
                  <a:pt x="1942" y="2302"/>
                </a:lnTo>
                <a:lnTo>
                  <a:pt x="1998" y="2277"/>
                </a:lnTo>
                <a:lnTo>
                  <a:pt x="2049" y="2249"/>
                </a:lnTo>
                <a:lnTo>
                  <a:pt x="2097" y="2215"/>
                </a:lnTo>
                <a:lnTo>
                  <a:pt x="2143" y="2177"/>
                </a:lnTo>
                <a:lnTo>
                  <a:pt x="2184" y="2135"/>
                </a:lnTo>
                <a:lnTo>
                  <a:pt x="2222" y="2090"/>
                </a:lnTo>
                <a:lnTo>
                  <a:pt x="2256" y="2041"/>
                </a:lnTo>
                <a:lnTo>
                  <a:pt x="2286" y="1989"/>
                </a:lnTo>
                <a:lnTo>
                  <a:pt x="2310" y="1935"/>
                </a:lnTo>
                <a:lnTo>
                  <a:pt x="2330" y="1878"/>
                </a:lnTo>
                <a:lnTo>
                  <a:pt x="2344" y="1819"/>
                </a:lnTo>
                <a:lnTo>
                  <a:pt x="2353" y="1757"/>
                </a:lnTo>
                <a:lnTo>
                  <a:pt x="2356" y="1695"/>
                </a:lnTo>
                <a:lnTo>
                  <a:pt x="2353" y="1631"/>
                </a:lnTo>
                <a:lnTo>
                  <a:pt x="2344" y="1571"/>
                </a:lnTo>
                <a:lnTo>
                  <a:pt x="2330" y="1511"/>
                </a:lnTo>
                <a:lnTo>
                  <a:pt x="2310" y="1454"/>
                </a:lnTo>
                <a:lnTo>
                  <a:pt x="2286" y="1399"/>
                </a:lnTo>
                <a:lnTo>
                  <a:pt x="2256" y="1348"/>
                </a:lnTo>
                <a:lnTo>
                  <a:pt x="2222" y="1299"/>
                </a:lnTo>
                <a:lnTo>
                  <a:pt x="2184" y="1254"/>
                </a:lnTo>
                <a:lnTo>
                  <a:pt x="2143" y="1212"/>
                </a:lnTo>
                <a:lnTo>
                  <a:pt x="2097" y="1174"/>
                </a:lnTo>
                <a:lnTo>
                  <a:pt x="2049" y="1141"/>
                </a:lnTo>
                <a:lnTo>
                  <a:pt x="1998" y="1111"/>
                </a:lnTo>
                <a:lnTo>
                  <a:pt x="1942" y="1086"/>
                </a:lnTo>
                <a:lnTo>
                  <a:pt x="1886" y="1067"/>
                </a:lnTo>
                <a:lnTo>
                  <a:pt x="1826" y="1053"/>
                </a:lnTo>
                <a:lnTo>
                  <a:pt x="1765" y="1043"/>
                </a:lnTo>
                <a:lnTo>
                  <a:pt x="1702" y="1041"/>
                </a:lnTo>
                <a:close/>
                <a:moveTo>
                  <a:pt x="2860" y="145"/>
                </a:moveTo>
                <a:lnTo>
                  <a:pt x="2814" y="148"/>
                </a:lnTo>
                <a:lnTo>
                  <a:pt x="2770" y="156"/>
                </a:lnTo>
                <a:lnTo>
                  <a:pt x="2728" y="169"/>
                </a:lnTo>
                <a:lnTo>
                  <a:pt x="2689" y="187"/>
                </a:lnTo>
                <a:lnTo>
                  <a:pt x="2652" y="208"/>
                </a:lnTo>
                <a:lnTo>
                  <a:pt x="2618" y="235"/>
                </a:lnTo>
                <a:lnTo>
                  <a:pt x="2588" y="265"/>
                </a:lnTo>
                <a:lnTo>
                  <a:pt x="2562" y="298"/>
                </a:lnTo>
                <a:lnTo>
                  <a:pt x="2540" y="334"/>
                </a:lnTo>
                <a:lnTo>
                  <a:pt x="2522" y="373"/>
                </a:lnTo>
                <a:lnTo>
                  <a:pt x="2508" y="415"/>
                </a:lnTo>
                <a:lnTo>
                  <a:pt x="2501" y="458"/>
                </a:lnTo>
                <a:lnTo>
                  <a:pt x="2498" y="504"/>
                </a:lnTo>
                <a:lnTo>
                  <a:pt x="2501" y="549"/>
                </a:lnTo>
                <a:lnTo>
                  <a:pt x="2508" y="592"/>
                </a:lnTo>
                <a:lnTo>
                  <a:pt x="2522" y="634"/>
                </a:lnTo>
                <a:lnTo>
                  <a:pt x="2540" y="673"/>
                </a:lnTo>
                <a:lnTo>
                  <a:pt x="2562" y="709"/>
                </a:lnTo>
                <a:lnTo>
                  <a:pt x="2588" y="743"/>
                </a:lnTo>
                <a:lnTo>
                  <a:pt x="2618" y="772"/>
                </a:lnTo>
                <a:lnTo>
                  <a:pt x="2652" y="798"/>
                </a:lnTo>
                <a:lnTo>
                  <a:pt x="2689" y="820"/>
                </a:lnTo>
                <a:lnTo>
                  <a:pt x="2728" y="837"/>
                </a:lnTo>
                <a:lnTo>
                  <a:pt x="2770" y="851"/>
                </a:lnTo>
                <a:lnTo>
                  <a:pt x="2814" y="859"/>
                </a:lnTo>
                <a:lnTo>
                  <a:pt x="2860" y="862"/>
                </a:lnTo>
                <a:lnTo>
                  <a:pt x="2906" y="859"/>
                </a:lnTo>
                <a:lnTo>
                  <a:pt x="2950" y="851"/>
                </a:lnTo>
                <a:lnTo>
                  <a:pt x="2992" y="837"/>
                </a:lnTo>
                <a:lnTo>
                  <a:pt x="3031" y="820"/>
                </a:lnTo>
                <a:lnTo>
                  <a:pt x="3068" y="798"/>
                </a:lnTo>
                <a:lnTo>
                  <a:pt x="3102" y="772"/>
                </a:lnTo>
                <a:lnTo>
                  <a:pt x="3132" y="743"/>
                </a:lnTo>
                <a:lnTo>
                  <a:pt x="3159" y="709"/>
                </a:lnTo>
                <a:lnTo>
                  <a:pt x="3180" y="673"/>
                </a:lnTo>
                <a:lnTo>
                  <a:pt x="3199" y="634"/>
                </a:lnTo>
                <a:lnTo>
                  <a:pt x="3211" y="592"/>
                </a:lnTo>
                <a:lnTo>
                  <a:pt x="3219" y="549"/>
                </a:lnTo>
                <a:lnTo>
                  <a:pt x="3222" y="504"/>
                </a:lnTo>
                <a:lnTo>
                  <a:pt x="3219" y="458"/>
                </a:lnTo>
                <a:lnTo>
                  <a:pt x="3211" y="415"/>
                </a:lnTo>
                <a:lnTo>
                  <a:pt x="3198" y="373"/>
                </a:lnTo>
                <a:lnTo>
                  <a:pt x="3179" y="334"/>
                </a:lnTo>
                <a:lnTo>
                  <a:pt x="3157" y="298"/>
                </a:lnTo>
                <a:lnTo>
                  <a:pt x="3130" y="265"/>
                </a:lnTo>
                <a:lnTo>
                  <a:pt x="3099" y="235"/>
                </a:lnTo>
                <a:lnTo>
                  <a:pt x="3065" y="208"/>
                </a:lnTo>
                <a:lnTo>
                  <a:pt x="3028" y="187"/>
                </a:lnTo>
                <a:lnTo>
                  <a:pt x="2989" y="169"/>
                </a:lnTo>
                <a:lnTo>
                  <a:pt x="2948" y="156"/>
                </a:lnTo>
                <a:lnTo>
                  <a:pt x="2904" y="148"/>
                </a:lnTo>
                <a:lnTo>
                  <a:pt x="2860" y="145"/>
                </a:lnTo>
                <a:close/>
                <a:moveTo>
                  <a:pt x="2859" y="0"/>
                </a:moveTo>
                <a:lnTo>
                  <a:pt x="2916" y="3"/>
                </a:lnTo>
                <a:lnTo>
                  <a:pt x="2969" y="11"/>
                </a:lnTo>
                <a:lnTo>
                  <a:pt x="3020" y="26"/>
                </a:lnTo>
                <a:lnTo>
                  <a:pt x="3069" y="44"/>
                </a:lnTo>
                <a:lnTo>
                  <a:pt x="3117" y="68"/>
                </a:lnTo>
                <a:lnTo>
                  <a:pt x="3160" y="97"/>
                </a:lnTo>
                <a:lnTo>
                  <a:pt x="3201" y="128"/>
                </a:lnTo>
                <a:lnTo>
                  <a:pt x="3237" y="164"/>
                </a:lnTo>
                <a:lnTo>
                  <a:pt x="3269" y="204"/>
                </a:lnTo>
                <a:lnTo>
                  <a:pt x="3298" y="247"/>
                </a:lnTo>
                <a:lnTo>
                  <a:pt x="3322" y="294"/>
                </a:lnTo>
                <a:lnTo>
                  <a:pt x="3341" y="343"/>
                </a:lnTo>
                <a:lnTo>
                  <a:pt x="3354" y="393"/>
                </a:lnTo>
                <a:lnTo>
                  <a:pt x="3364" y="446"/>
                </a:lnTo>
                <a:lnTo>
                  <a:pt x="3367" y="502"/>
                </a:lnTo>
                <a:lnTo>
                  <a:pt x="3364" y="557"/>
                </a:lnTo>
                <a:lnTo>
                  <a:pt x="3354" y="611"/>
                </a:lnTo>
                <a:lnTo>
                  <a:pt x="3340" y="662"/>
                </a:lnTo>
                <a:lnTo>
                  <a:pt x="3321" y="710"/>
                </a:lnTo>
                <a:lnTo>
                  <a:pt x="3296" y="756"/>
                </a:lnTo>
                <a:lnTo>
                  <a:pt x="3267" y="799"/>
                </a:lnTo>
                <a:lnTo>
                  <a:pt x="3234" y="839"/>
                </a:lnTo>
                <a:lnTo>
                  <a:pt x="3198" y="875"/>
                </a:lnTo>
                <a:lnTo>
                  <a:pt x="3157" y="908"/>
                </a:lnTo>
                <a:lnTo>
                  <a:pt x="3113" y="936"/>
                </a:lnTo>
                <a:lnTo>
                  <a:pt x="3066" y="959"/>
                </a:lnTo>
                <a:lnTo>
                  <a:pt x="3018" y="979"/>
                </a:lnTo>
                <a:lnTo>
                  <a:pt x="2967" y="992"/>
                </a:lnTo>
                <a:lnTo>
                  <a:pt x="2913" y="1000"/>
                </a:lnTo>
                <a:lnTo>
                  <a:pt x="2859" y="1003"/>
                </a:lnTo>
                <a:lnTo>
                  <a:pt x="2807" y="1001"/>
                </a:lnTo>
                <a:lnTo>
                  <a:pt x="2757" y="993"/>
                </a:lnTo>
                <a:lnTo>
                  <a:pt x="2708" y="981"/>
                </a:lnTo>
                <a:lnTo>
                  <a:pt x="2661" y="964"/>
                </a:lnTo>
                <a:lnTo>
                  <a:pt x="2617" y="944"/>
                </a:lnTo>
                <a:lnTo>
                  <a:pt x="2575" y="918"/>
                </a:lnTo>
                <a:lnTo>
                  <a:pt x="2312" y="1180"/>
                </a:lnTo>
                <a:lnTo>
                  <a:pt x="2353" y="1233"/>
                </a:lnTo>
                <a:lnTo>
                  <a:pt x="2389" y="1291"/>
                </a:lnTo>
                <a:lnTo>
                  <a:pt x="2422" y="1352"/>
                </a:lnTo>
                <a:lnTo>
                  <a:pt x="2449" y="1416"/>
                </a:lnTo>
                <a:lnTo>
                  <a:pt x="2470" y="1481"/>
                </a:lnTo>
                <a:lnTo>
                  <a:pt x="2486" y="1550"/>
                </a:lnTo>
                <a:lnTo>
                  <a:pt x="2495" y="1621"/>
                </a:lnTo>
                <a:lnTo>
                  <a:pt x="2498" y="1694"/>
                </a:lnTo>
                <a:lnTo>
                  <a:pt x="2495" y="1764"/>
                </a:lnTo>
                <a:lnTo>
                  <a:pt x="2487" y="1833"/>
                </a:lnTo>
                <a:lnTo>
                  <a:pt x="2471" y="1900"/>
                </a:lnTo>
                <a:lnTo>
                  <a:pt x="2451" y="1966"/>
                </a:lnTo>
                <a:lnTo>
                  <a:pt x="2426" y="2027"/>
                </a:lnTo>
                <a:lnTo>
                  <a:pt x="2396" y="2087"/>
                </a:lnTo>
                <a:lnTo>
                  <a:pt x="2361" y="2143"/>
                </a:lnTo>
                <a:lnTo>
                  <a:pt x="2321" y="2196"/>
                </a:lnTo>
                <a:lnTo>
                  <a:pt x="2577" y="2450"/>
                </a:lnTo>
                <a:lnTo>
                  <a:pt x="2618" y="2425"/>
                </a:lnTo>
                <a:lnTo>
                  <a:pt x="2663" y="2405"/>
                </a:lnTo>
                <a:lnTo>
                  <a:pt x="2709" y="2388"/>
                </a:lnTo>
                <a:lnTo>
                  <a:pt x="2758" y="2376"/>
                </a:lnTo>
                <a:lnTo>
                  <a:pt x="2808" y="2369"/>
                </a:lnTo>
                <a:lnTo>
                  <a:pt x="2860" y="2366"/>
                </a:lnTo>
                <a:lnTo>
                  <a:pt x="2916" y="2369"/>
                </a:lnTo>
                <a:lnTo>
                  <a:pt x="2970" y="2378"/>
                </a:lnTo>
                <a:lnTo>
                  <a:pt x="3021" y="2391"/>
                </a:lnTo>
                <a:lnTo>
                  <a:pt x="3070" y="2411"/>
                </a:lnTo>
                <a:lnTo>
                  <a:pt x="3118" y="2434"/>
                </a:lnTo>
                <a:lnTo>
                  <a:pt x="3161" y="2462"/>
                </a:lnTo>
                <a:lnTo>
                  <a:pt x="3201" y="2495"/>
                </a:lnTo>
                <a:lnTo>
                  <a:pt x="3238" y="2531"/>
                </a:lnTo>
                <a:lnTo>
                  <a:pt x="3270" y="2571"/>
                </a:lnTo>
                <a:lnTo>
                  <a:pt x="3299" y="2614"/>
                </a:lnTo>
                <a:lnTo>
                  <a:pt x="3323" y="2660"/>
                </a:lnTo>
                <a:lnTo>
                  <a:pt x="3342" y="2708"/>
                </a:lnTo>
                <a:lnTo>
                  <a:pt x="3357" y="2759"/>
                </a:lnTo>
                <a:lnTo>
                  <a:pt x="3365" y="2813"/>
                </a:lnTo>
                <a:lnTo>
                  <a:pt x="3368" y="2868"/>
                </a:lnTo>
                <a:lnTo>
                  <a:pt x="3365" y="2923"/>
                </a:lnTo>
                <a:lnTo>
                  <a:pt x="3355" y="2976"/>
                </a:lnTo>
                <a:lnTo>
                  <a:pt x="3341" y="3027"/>
                </a:lnTo>
                <a:lnTo>
                  <a:pt x="3322" y="3076"/>
                </a:lnTo>
                <a:lnTo>
                  <a:pt x="3297" y="3123"/>
                </a:lnTo>
                <a:lnTo>
                  <a:pt x="3268" y="3165"/>
                </a:lnTo>
                <a:lnTo>
                  <a:pt x="3236" y="3205"/>
                </a:lnTo>
                <a:lnTo>
                  <a:pt x="3199" y="3242"/>
                </a:lnTo>
                <a:lnTo>
                  <a:pt x="3158" y="3273"/>
                </a:lnTo>
                <a:lnTo>
                  <a:pt x="3114" y="3301"/>
                </a:lnTo>
                <a:lnTo>
                  <a:pt x="3068" y="3325"/>
                </a:lnTo>
                <a:lnTo>
                  <a:pt x="3019" y="3344"/>
                </a:lnTo>
                <a:lnTo>
                  <a:pt x="2968" y="3358"/>
                </a:lnTo>
                <a:lnTo>
                  <a:pt x="2916" y="3367"/>
                </a:lnTo>
                <a:lnTo>
                  <a:pt x="2861" y="3370"/>
                </a:lnTo>
                <a:lnTo>
                  <a:pt x="2805" y="3367"/>
                </a:lnTo>
                <a:lnTo>
                  <a:pt x="2751" y="3358"/>
                </a:lnTo>
                <a:lnTo>
                  <a:pt x="2699" y="3344"/>
                </a:lnTo>
                <a:lnTo>
                  <a:pt x="2650" y="3325"/>
                </a:lnTo>
                <a:lnTo>
                  <a:pt x="2604" y="3301"/>
                </a:lnTo>
                <a:lnTo>
                  <a:pt x="2561" y="3273"/>
                </a:lnTo>
                <a:lnTo>
                  <a:pt x="2520" y="3242"/>
                </a:lnTo>
                <a:lnTo>
                  <a:pt x="2484" y="3205"/>
                </a:lnTo>
                <a:lnTo>
                  <a:pt x="2451" y="3165"/>
                </a:lnTo>
                <a:lnTo>
                  <a:pt x="2422" y="3123"/>
                </a:lnTo>
                <a:lnTo>
                  <a:pt x="2399" y="3076"/>
                </a:lnTo>
                <a:lnTo>
                  <a:pt x="2379" y="3027"/>
                </a:lnTo>
                <a:lnTo>
                  <a:pt x="2365" y="2976"/>
                </a:lnTo>
                <a:lnTo>
                  <a:pt x="2357" y="2923"/>
                </a:lnTo>
                <a:lnTo>
                  <a:pt x="2354" y="2868"/>
                </a:lnTo>
                <a:lnTo>
                  <a:pt x="2357" y="2816"/>
                </a:lnTo>
                <a:lnTo>
                  <a:pt x="2364" y="2766"/>
                </a:lnTo>
                <a:lnTo>
                  <a:pt x="2376" y="2716"/>
                </a:lnTo>
                <a:lnTo>
                  <a:pt x="2394" y="2670"/>
                </a:lnTo>
                <a:lnTo>
                  <a:pt x="2415" y="2626"/>
                </a:lnTo>
                <a:lnTo>
                  <a:pt x="2441" y="2585"/>
                </a:lnTo>
                <a:lnTo>
                  <a:pt x="2469" y="2546"/>
                </a:lnTo>
                <a:lnTo>
                  <a:pt x="2221" y="2300"/>
                </a:lnTo>
                <a:lnTo>
                  <a:pt x="2173" y="2338"/>
                </a:lnTo>
                <a:lnTo>
                  <a:pt x="2123" y="2373"/>
                </a:lnTo>
                <a:lnTo>
                  <a:pt x="2069" y="2403"/>
                </a:lnTo>
                <a:lnTo>
                  <a:pt x="2013" y="2429"/>
                </a:lnTo>
                <a:lnTo>
                  <a:pt x="1955" y="2451"/>
                </a:lnTo>
                <a:lnTo>
                  <a:pt x="1894" y="2468"/>
                </a:lnTo>
                <a:lnTo>
                  <a:pt x="1833" y="2482"/>
                </a:lnTo>
                <a:lnTo>
                  <a:pt x="1768" y="2489"/>
                </a:lnTo>
                <a:lnTo>
                  <a:pt x="1703" y="2492"/>
                </a:lnTo>
                <a:lnTo>
                  <a:pt x="1638" y="2489"/>
                </a:lnTo>
                <a:lnTo>
                  <a:pt x="1573" y="2482"/>
                </a:lnTo>
                <a:lnTo>
                  <a:pt x="1511" y="2468"/>
                </a:lnTo>
                <a:lnTo>
                  <a:pt x="1450" y="2451"/>
                </a:lnTo>
                <a:lnTo>
                  <a:pt x="1392" y="2429"/>
                </a:lnTo>
                <a:lnTo>
                  <a:pt x="1336" y="2403"/>
                </a:lnTo>
                <a:lnTo>
                  <a:pt x="1282" y="2372"/>
                </a:lnTo>
                <a:lnTo>
                  <a:pt x="1232" y="2338"/>
                </a:lnTo>
                <a:lnTo>
                  <a:pt x="1183" y="2299"/>
                </a:lnTo>
                <a:lnTo>
                  <a:pt x="914" y="2566"/>
                </a:lnTo>
                <a:lnTo>
                  <a:pt x="943" y="2610"/>
                </a:lnTo>
                <a:lnTo>
                  <a:pt x="968" y="2656"/>
                </a:lnTo>
                <a:lnTo>
                  <a:pt x="988" y="2705"/>
                </a:lnTo>
                <a:lnTo>
                  <a:pt x="1003" y="2757"/>
                </a:lnTo>
                <a:lnTo>
                  <a:pt x="1011" y="2812"/>
                </a:lnTo>
                <a:lnTo>
                  <a:pt x="1014" y="2868"/>
                </a:lnTo>
                <a:lnTo>
                  <a:pt x="1011" y="2923"/>
                </a:lnTo>
                <a:lnTo>
                  <a:pt x="1003" y="2976"/>
                </a:lnTo>
                <a:lnTo>
                  <a:pt x="988" y="3027"/>
                </a:lnTo>
                <a:lnTo>
                  <a:pt x="968" y="3076"/>
                </a:lnTo>
                <a:lnTo>
                  <a:pt x="944" y="3123"/>
                </a:lnTo>
                <a:lnTo>
                  <a:pt x="915" y="3165"/>
                </a:lnTo>
                <a:lnTo>
                  <a:pt x="882" y="3205"/>
                </a:lnTo>
                <a:lnTo>
                  <a:pt x="845" y="3242"/>
                </a:lnTo>
                <a:lnTo>
                  <a:pt x="805" y="3273"/>
                </a:lnTo>
                <a:lnTo>
                  <a:pt x="761" y="3301"/>
                </a:lnTo>
                <a:lnTo>
                  <a:pt x="715" y="3325"/>
                </a:lnTo>
                <a:lnTo>
                  <a:pt x="666" y="3344"/>
                </a:lnTo>
                <a:lnTo>
                  <a:pt x="614" y="3358"/>
                </a:lnTo>
                <a:lnTo>
                  <a:pt x="562" y="3367"/>
                </a:lnTo>
                <a:lnTo>
                  <a:pt x="508" y="3370"/>
                </a:lnTo>
                <a:lnTo>
                  <a:pt x="451" y="3367"/>
                </a:lnTo>
                <a:lnTo>
                  <a:pt x="398" y="3358"/>
                </a:lnTo>
                <a:lnTo>
                  <a:pt x="347" y="3344"/>
                </a:lnTo>
                <a:lnTo>
                  <a:pt x="296" y="3325"/>
                </a:lnTo>
                <a:lnTo>
                  <a:pt x="250" y="3301"/>
                </a:lnTo>
                <a:lnTo>
                  <a:pt x="207" y="3273"/>
                </a:lnTo>
                <a:lnTo>
                  <a:pt x="166" y="3242"/>
                </a:lnTo>
                <a:lnTo>
                  <a:pt x="130" y="3205"/>
                </a:lnTo>
                <a:lnTo>
                  <a:pt x="97" y="3165"/>
                </a:lnTo>
                <a:lnTo>
                  <a:pt x="69" y="3123"/>
                </a:lnTo>
                <a:lnTo>
                  <a:pt x="45" y="3076"/>
                </a:lnTo>
                <a:lnTo>
                  <a:pt x="26" y="3027"/>
                </a:lnTo>
                <a:lnTo>
                  <a:pt x="11" y="2976"/>
                </a:lnTo>
                <a:lnTo>
                  <a:pt x="3" y="2923"/>
                </a:lnTo>
                <a:lnTo>
                  <a:pt x="0" y="2868"/>
                </a:lnTo>
                <a:lnTo>
                  <a:pt x="0" y="2868"/>
                </a:lnTo>
                <a:lnTo>
                  <a:pt x="3" y="2813"/>
                </a:lnTo>
                <a:lnTo>
                  <a:pt x="11" y="2759"/>
                </a:lnTo>
                <a:lnTo>
                  <a:pt x="26" y="2708"/>
                </a:lnTo>
                <a:lnTo>
                  <a:pt x="45" y="2660"/>
                </a:lnTo>
                <a:lnTo>
                  <a:pt x="69" y="2614"/>
                </a:lnTo>
                <a:lnTo>
                  <a:pt x="97" y="2571"/>
                </a:lnTo>
                <a:lnTo>
                  <a:pt x="130" y="2531"/>
                </a:lnTo>
                <a:lnTo>
                  <a:pt x="166" y="2495"/>
                </a:lnTo>
                <a:lnTo>
                  <a:pt x="207" y="2462"/>
                </a:lnTo>
                <a:lnTo>
                  <a:pt x="250" y="2434"/>
                </a:lnTo>
                <a:lnTo>
                  <a:pt x="296" y="2411"/>
                </a:lnTo>
                <a:lnTo>
                  <a:pt x="347" y="2391"/>
                </a:lnTo>
                <a:lnTo>
                  <a:pt x="398" y="2378"/>
                </a:lnTo>
                <a:lnTo>
                  <a:pt x="451" y="2369"/>
                </a:lnTo>
                <a:lnTo>
                  <a:pt x="508" y="2366"/>
                </a:lnTo>
                <a:lnTo>
                  <a:pt x="564" y="2369"/>
                </a:lnTo>
                <a:lnTo>
                  <a:pt x="618" y="2378"/>
                </a:lnTo>
                <a:lnTo>
                  <a:pt x="671" y="2392"/>
                </a:lnTo>
                <a:lnTo>
                  <a:pt x="720" y="2412"/>
                </a:lnTo>
                <a:lnTo>
                  <a:pt x="767" y="2436"/>
                </a:lnTo>
                <a:lnTo>
                  <a:pt x="811" y="2465"/>
                </a:lnTo>
                <a:lnTo>
                  <a:pt x="1081" y="2195"/>
                </a:lnTo>
                <a:lnTo>
                  <a:pt x="1042" y="2142"/>
                </a:lnTo>
                <a:lnTo>
                  <a:pt x="1007" y="2086"/>
                </a:lnTo>
                <a:lnTo>
                  <a:pt x="976" y="2026"/>
                </a:lnTo>
                <a:lnTo>
                  <a:pt x="951" y="1963"/>
                </a:lnTo>
                <a:lnTo>
                  <a:pt x="931" y="1899"/>
                </a:lnTo>
                <a:lnTo>
                  <a:pt x="916" y="1832"/>
                </a:lnTo>
                <a:lnTo>
                  <a:pt x="907" y="1763"/>
                </a:lnTo>
                <a:lnTo>
                  <a:pt x="903" y="1693"/>
                </a:lnTo>
                <a:lnTo>
                  <a:pt x="907" y="1621"/>
                </a:lnTo>
                <a:lnTo>
                  <a:pt x="917" y="1550"/>
                </a:lnTo>
                <a:lnTo>
                  <a:pt x="932" y="1481"/>
                </a:lnTo>
                <a:lnTo>
                  <a:pt x="954" y="1415"/>
                </a:lnTo>
                <a:lnTo>
                  <a:pt x="980" y="1351"/>
                </a:lnTo>
                <a:lnTo>
                  <a:pt x="1012" y="1291"/>
                </a:lnTo>
                <a:lnTo>
                  <a:pt x="1049" y="1233"/>
                </a:lnTo>
                <a:lnTo>
                  <a:pt x="1091" y="1179"/>
                </a:lnTo>
                <a:lnTo>
                  <a:pt x="1137" y="1130"/>
                </a:lnTo>
                <a:lnTo>
                  <a:pt x="1188" y="1083"/>
                </a:lnTo>
                <a:lnTo>
                  <a:pt x="1241" y="1041"/>
                </a:lnTo>
                <a:lnTo>
                  <a:pt x="1298" y="1004"/>
                </a:lnTo>
                <a:lnTo>
                  <a:pt x="1359" y="973"/>
                </a:lnTo>
                <a:lnTo>
                  <a:pt x="1422" y="946"/>
                </a:lnTo>
                <a:lnTo>
                  <a:pt x="1489" y="924"/>
                </a:lnTo>
                <a:lnTo>
                  <a:pt x="1558" y="909"/>
                </a:lnTo>
                <a:lnTo>
                  <a:pt x="1629" y="899"/>
                </a:lnTo>
                <a:lnTo>
                  <a:pt x="1701" y="896"/>
                </a:lnTo>
                <a:lnTo>
                  <a:pt x="1772" y="899"/>
                </a:lnTo>
                <a:lnTo>
                  <a:pt x="1842" y="908"/>
                </a:lnTo>
                <a:lnTo>
                  <a:pt x="1910" y="923"/>
                </a:lnTo>
                <a:lnTo>
                  <a:pt x="1975" y="944"/>
                </a:lnTo>
                <a:lnTo>
                  <a:pt x="2038" y="971"/>
                </a:lnTo>
                <a:lnTo>
                  <a:pt x="2098" y="1001"/>
                </a:lnTo>
                <a:lnTo>
                  <a:pt x="2155" y="1037"/>
                </a:lnTo>
                <a:lnTo>
                  <a:pt x="2208" y="1078"/>
                </a:lnTo>
                <a:lnTo>
                  <a:pt x="2467" y="822"/>
                </a:lnTo>
                <a:lnTo>
                  <a:pt x="2438" y="783"/>
                </a:lnTo>
                <a:lnTo>
                  <a:pt x="2413" y="742"/>
                </a:lnTo>
                <a:lnTo>
                  <a:pt x="2391" y="699"/>
                </a:lnTo>
                <a:lnTo>
                  <a:pt x="2375" y="653"/>
                </a:lnTo>
                <a:lnTo>
                  <a:pt x="2363" y="603"/>
                </a:lnTo>
                <a:lnTo>
                  <a:pt x="2355" y="554"/>
                </a:lnTo>
                <a:lnTo>
                  <a:pt x="2353" y="502"/>
                </a:lnTo>
                <a:lnTo>
                  <a:pt x="2356" y="446"/>
                </a:lnTo>
                <a:lnTo>
                  <a:pt x="2364" y="393"/>
                </a:lnTo>
                <a:lnTo>
                  <a:pt x="2378" y="343"/>
                </a:lnTo>
                <a:lnTo>
                  <a:pt x="2397" y="294"/>
                </a:lnTo>
                <a:lnTo>
                  <a:pt x="2421" y="247"/>
                </a:lnTo>
                <a:lnTo>
                  <a:pt x="2450" y="204"/>
                </a:lnTo>
                <a:lnTo>
                  <a:pt x="2482" y="164"/>
                </a:lnTo>
                <a:lnTo>
                  <a:pt x="2519" y="128"/>
                </a:lnTo>
                <a:lnTo>
                  <a:pt x="2559" y="97"/>
                </a:lnTo>
                <a:lnTo>
                  <a:pt x="2603" y="68"/>
                </a:lnTo>
                <a:lnTo>
                  <a:pt x="2649" y="44"/>
                </a:lnTo>
                <a:lnTo>
                  <a:pt x="2698" y="26"/>
                </a:lnTo>
                <a:lnTo>
                  <a:pt x="2749" y="11"/>
                </a:lnTo>
                <a:lnTo>
                  <a:pt x="2804" y="3"/>
                </a:lnTo>
                <a:lnTo>
                  <a:pt x="2859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8" name="Group 47"/>
          <p:cNvGrpSpPr/>
          <p:nvPr/>
        </p:nvGrpSpPr>
        <p:grpSpPr>
          <a:xfrm>
            <a:off x="5398734" y="2405511"/>
            <a:ext cx="558297" cy="332889"/>
            <a:chOff x="7212013" y="3560763"/>
            <a:chExt cx="593725" cy="354013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49" name="Freeform 297"/>
            <p:cNvSpPr>
              <a:spLocks noEditPoints="1"/>
            </p:cNvSpPr>
            <p:nvPr/>
          </p:nvSpPr>
          <p:spPr bwMode="auto">
            <a:xfrm>
              <a:off x="7212013" y="3560763"/>
              <a:ext cx="593725" cy="354013"/>
            </a:xfrm>
            <a:custGeom>
              <a:avLst/>
              <a:gdLst>
                <a:gd name="T0" fmla="*/ 1488 w 3365"/>
                <a:gd name="T1" fmla="*/ 155 h 2009"/>
                <a:gd name="T2" fmla="*/ 1205 w 3365"/>
                <a:gd name="T3" fmla="*/ 210 h 2009"/>
                <a:gd name="T4" fmla="*/ 936 w 3365"/>
                <a:gd name="T5" fmla="*/ 309 h 2009"/>
                <a:gd name="T6" fmla="*/ 687 w 3365"/>
                <a:gd name="T7" fmla="*/ 450 h 2009"/>
                <a:gd name="T8" fmla="*/ 464 w 3365"/>
                <a:gd name="T9" fmla="*/ 630 h 2009"/>
                <a:gd name="T10" fmla="*/ 270 w 3365"/>
                <a:gd name="T11" fmla="*/ 844 h 2009"/>
                <a:gd name="T12" fmla="*/ 213 w 3365"/>
                <a:gd name="T13" fmla="*/ 1086 h 2009"/>
                <a:gd name="T14" fmla="*/ 396 w 3365"/>
                <a:gd name="T15" fmla="*/ 1312 h 2009"/>
                <a:gd name="T16" fmla="*/ 610 w 3365"/>
                <a:gd name="T17" fmla="*/ 1503 h 2009"/>
                <a:gd name="T18" fmla="*/ 851 w 3365"/>
                <a:gd name="T19" fmla="*/ 1657 h 2009"/>
                <a:gd name="T20" fmla="*/ 1114 w 3365"/>
                <a:gd name="T21" fmla="*/ 1770 h 2009"/>
                <a:gd name="T22" fmla="*/ 1392 w 3365"/>
                <a:gd name="T23" fmla="*/ 1841 h 2009"/>
                <a:gd name="T24" fmla="*/ 1682 w 3365"/>
                <a:gd name="T25" fmla="*/ 1864 h 2009"/>
                <a:gd name="T26" fmla="*/ 1974 w 3365"/>
                <a:gd name="T27" fmla="*/ 1841 h 2009"/>
                <a:gd name="T28" fmla="*/ 2252 w 3365"/>
                <a:gd name="T29" fmla="*/ 1770 h 2009"/>
                <a:gd name="T30" fmla="*/ 2514 w 3365"/>
                <a:gd name="T31" fmla="*/ 1657 h 2009"/>
                <a:gd name="T32" fmla="*/ 2756 w 3365"/>
                <a:gd name="T33" fmla="*/ 1503 h 2009"/>
                <a:gd name="T34" fmla="*/ 2970 w 3365"/>
                <a:gd name="T35" fmla="*/ 1312 h 2009"/>
                <a:gd name="T36" fmla="*/ 3152 w 3365"/>
                <a:gd name="T37" fmla="*/ 1086 h 2009"/>
                <a:gd name="T38" fmla="*/ 3096 w 3365"/>
                <a:gd name="T39" fmla="*/ 844 h 2009"/>
                <a:gd name="T40" fmla="*/ 2902 w 3365"/>
                <a:gd name="T41" fmla="*/ 630 h 2009"/>
                <a:gd name="T42" fmla="*/ 2679 w 3365"/>
                <a:gd name="T43" fmla="*/ 450 h 2009"/>
                <a:gd name="T44" fmla="*/ 2430 w 3365"/>
                <a:gd name="T45" fmla="*/ 309 h 2009"/>
                <a:gd name="T46" fmla="*/ 2160 w 3365"/>
                <a:gd name="T47" fmla="*/ 210 h 2009"/>
                <a:gd name="T48" fmla="*/ 1878 w 3365"/>
                <a:gd name="T49" fmla="*/ 155 h 2009"/>
                <a:gd name="T50" fmla="*/ 1682 w 3365"/>
                <a:gd name="T51" fmla="*/ 0 h 2009"/>
                <a:gd name="T52" fmla="*/ 1987 w 3365"/>
                <a:gd name="T53" fmla="*/ 25 h 2009"/>
                <a:gd name="T54" fmla="*/ 2280 w 3365"/>
                <a:gd name="T55" fmla="*/ 97 h 2009"/>
                <a:gd name="T56" fmla="*/ 2557 w 3365"/>
                <a:gd name="T57" fmla="*/ 213 h 2009"/>
                <a:gd name="T58" fmla="*/ 2812 w 3365"/>
                <a:gd name="T59" fmla="*/ 371 h 2009"/>
                <a:gd name="T60" fmla="*/ 3043 w 3365"/>
                <a:gd name="T61" fmla="*/ 566 h 2009"/>
                <a:gd name="T62" fmla="*/ 3242 w 3365"/>
                <a:gd name="T63" fmla="*/ 797 h 2009"/>
                <a:gd name="T64" fmla="*/ 3362 w 3365"/>
                <a:gd name="T65" fmla="*/ 982 h 2009"/>
                <a:gd name="T66" fmla="*/ 3362 w 3365"/>
                <a:gd name="T67" fmla="*/ 1027 h 2009"/>
                <a:gd name="T68" fmla="*/ 3242 w 3365"/>
                <a:gd name="T69" fmla="*/ 1212 h 2009"/>
                <a:gd name="T70" fmla="*/ 3043 w 3365"/>
                <a:gd name="T71" fmla="*/ 1443 h 2009"/>
                <a:gd name="T72" fmla="*/ 2813 w 3365"/>
                <a:gd name="T73" fmla="*/ 1638 h 2009"/>
                <a:gd name="T74" fmla="*/ 2557 w 3365"/>
                <a:gd name="T75" fmla="*/ 1796 h 2009"/>
                <a:gd name="T76" fmla="*/ 2281 w 3365"/>
                <a:gd name="T77" fmla="*/ 1912 h 2009"/>
                <a:gd name="T78" fmla="*/ 1987 w 3365"/>
                <a:gd name="T79" fmla="*/ 1983 h 2009"/>
                <a:gd name="T80" fmla="*/ 1682 w 3365"/>
                <a:gd name="T81" fmla="*/ 2009 h 2009"/>
                <a:gd name="T82" fmla="*/ 1378 w 3365"/>
                <a:gd name="T83" fmla="*/ 1983 h 2009"/>
                <a:gd name="T84" fmla="*/ 1085 w 3365"/>
                <a:gd name="T85" fmla="*/ 1912 h 2009"/>
                <a:gd name="T86" fmla="*/ 809 w 3365"/>
                <a:gd name="T87" fmla="*/ 1796 h 2009"/>
                <a:gd name="T88" fmla="*/ 553 w 3365"/>
                <a:gd name="T89" fmla="*/ 1638 h 2009"/>
                <a:gd name="T90" fmla="*/ 323 w 3365"/>
                <a:gd name="T91" fmla="*/ 1443 h 2009"/>
                <a:gd name="T92" fmla="*/ 124 w 3365"/>
                <a:gd name="T93" fmla="*/ 1212 h 2009"/>
                <a:gd name="T94" fmla="*/ 4 w 3365"/>
                <a:gd name="T95" fmla="*/ 1027 h 2009"/>
                <a:gd name="T96" fmla="*/ 4 w 3365"/>
                <a:gd name="T97" fmla="*/ 982 h 2009"/>
                <a:gd name="T98" fmla="*/ 124 w 3365"/>
                <a:gd name="T99" fmla="*/ 797 h 2009"/>
                <a:gd name="T100" fmla="*/ 323 w 3365"/>
                <a:gd name="T101" fmla="*/ 566 h 2009"/>
                <a:gd name="T102" fmla="*/ 553 w 3365"/>
                <a:gd name="T103" fmla="*/ 371 h 2009"/>
                <a:gd name="T104" fmla="*/ 809 w 3365"/>
                <a:gd name="T105" fmla="*/ 213 h 2009"/>
                <a:gd name="T106" fmla="*/ 1085 w 3365"/>
                <a:gd name="T107" fmla="*/ 97 h 2009"/>
                <a:gd name="T108" fmla="*/ 1378 w 3365"/>
                <a:gd name="T109" fmla="*/ 25 h 2009"/>
                <a:gd name="T110" fmla="*/ 1682 w 3365"/>
                <a:gd name="T111" fmla="*/ 0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365" h="2009">
                  <a:moveTo>
                    <a:pt x="1682" y="143"/>
                  </a:moveTo>
                  <a:lnTo>
                    <a:pt x="1585" y="146"/>
                  </a:lnTo>
                  <a:lnTo>
                    <a:pt x="1488" y="155"/>
                  </a:lnTo>
                  <a:lnTo>
                    <a:pt x="1392" y="168"/>
                  </a:lnTo>
                  <a:lnTo>
                    <a:pt x="1297" y="186"/>
                  </a:lnTo>
                  <a:lnTo>
                    <a:pt x="1205" y="210"/>
                  </a:lnTo>
                  <a:lnTo>
                    <a:pt x="1114" y="239"/>
                  </a:lnTo>
                  <a:lnTo>
                    <a:pt x="1024" y="271"/>
                  </a:lnTo>
                  <a:lnTo>
                    <a:pt x="936" y="309"/>
                  </a:lnTo>
                  <a:lnTo>
                    <a:pt x="851" y="352"/>
                  </a:lnTo>
                  <a:lnTo>
                    <a:pt x="768" y="399"/>
                  </a:lnTo>
                  <a:lnTo>
                    <a:pt x="687" y="450"/>
                  </a:lnTo>
                  <a:lnTo>
                    <a:pt x="610" y="506"/>
                  </a:lnTo>
                  <a:lnTo>
                    <a:pt x="536" y="565"/>
                  </a:lnTo>
                  <a:lnTo>
                    <a:pt x="464" y="630"/>
                  </a:lnTo>
                  <a:lnTo>
                    <a:pt x="396" y="697"/>
                  </a:lnTo>
                  <a:lnTo>
                    <a:pt x="332" y="769"/>
                  </a:lnTo>
                  <a:lnTo>
                    <a:pt x="270" y="844"/>
                  </a:lnTo>
                  <a:lnTo>
                    <a:pt x="213" y="922"/>
                  </a:lnTo>
                  <a:lnTo>
                    <a:pt x="160" y="1004"/>
                  </a:lnTo>
                  <a:lnTo>
                    <a:pt x="213" y="1086"/>
                  </a:lnTo>
                  <a:lnTo>
                    <a:pt x="270" y="1165"/>
                  </a:lnTo>
                  <a:lnTo>
                    <a:pt x="332" y="1240"/>
                  </a:lnTo>
                  <a:lnTo>
                    <a:pt x="396" y="1312"/>
                  </a:lnTo>
                  <a:lnTo>
                    <a:pt x="464" y="1379"/>
                  </a:lnTo>
                  <a:lnTo>
                    <a:pt x="536" y="1443"/>
                  </a:lnTo>
                  <a:lnTo>
                    <a:pt x="610" y="1503"/>
                  </a:lnTo>
                  <a:lnTo>
                    <a:pt x="687" y="1558"/>
                  </a:lnTo>
                  <a:lnTo>
                    <a:pt x="768" y="1609"/>
                  </a:lnTo>
                  <a:lnTo>
                    <a:pt x="851" y="1657"/>
                  </a:lnTo>
                  <a:lnTo>
                    <a:pt x="936" y="1700"/>
                  </a:lnTo>
                  <a:lnTo>
                    <a:pt x="1024" y="1737"/>
                  </a:lnTo>
                  <a:lnTo>
                    <a:pt x="1114" y="1770"/>
                  </a:lnTo>
                  <a:lnTo>
                    <a:pt x="1205" y="1799"/>
                  </a:lnTo>
                  <a:lnTo>
                    <a:pt x="1297" y="1822"/>
                  </a:lnTo>
                  <a:lnTo>
                    <a:pt x="1392" y="1841"/>
                  </a:lnTo>
                  <a:lnTo>
                    <a:pt x="1488" y="1854"/>
                  </a:lnTo>
                  <a:lnTo>
                    <a:pt x="1585" y="1862"/>
                  </a:lnTo>
                  <a:lnTo>
                    <a:pt x="1682" y="1864"/>
                  </a:lnTo>
                  <a:lnTo>
                    <a:pt x="1781" y="1862"/>
                  </a:lnTo>
                  <a:lnTo>
                    <a:pt x="1878" y="1854"/>
                  </a:lnTo>
                  <a:lnTo>
                    <a:pt x="1974" y="1841"/>
                  </a:lnTo>
                  <a:lnTo>
                    <a:pt x="2068" y="1822"/>
                  </a:lnTo>
                  <a:lnTo>
                    <a:pt x="2160" y="1799"/>
                  </a:lnTo>
                  <a:lnTo>
                    <a:pt x="2252" y="1770"/>
                  </a:lnTo>
                  <a:lnTo>
                    <a:pt x="2342" y="1737"/>
                  </a:lnTo>
                  <a:lnTo>
                    <a:pt x="2430" y="1700"/>
                  </a:lnTo>
                  <a:lnTo>
                    <a:pt x="2514" y="1657"/>
                  </a:lnTo>
                  <a:lnTo>
                    <a:pt x="2598" y="1609"/>
                  </a:lnTo>
                  <a:lnTo>
                    <a:pt x="2679" y="1558"/>
                  </a:lnTo>
                  <a:lnTo>
                    <a:pt x="2756" y="1503"/>
                  </a:lnTo>
                  <a:lnTo>
                    <a:pt x="2831" y="1443"/>
                  </a:lnTo>
                  <a:lnTo>
                    <a:pt x="2902" y="1379"/>
                  </a:lnTo>
                  <a:lnTo>
                    <a:pt x="2970" y="1312"/>
                  </a:lnTo>
                  <a:lnTo>
                    <a:pt x="3035" y="1240"/>
                  </a:lnTo>
                  <a:lnTo>
                    <a:pt x="3096" y="1165"/>
                  </a:lnTo>
                  <a:lnTo>
                    <a:pt x="3152" y="1086"/>
                  </a:lnTo>
                  <a:lnTo>
                    <a:pt x="3205" y="1004"/>
                  </a:lnTo>
                  <a:lnTo>
                    <a:pt x="3152" y="922"/>
                  </a:lnTo>
                  <a:lnTo>
                    <a:pt x="3096" y="844"/>
                  </a:lnTo>
                  <a:lnTo>
                    <a:pt x="3035" y="769"/>
                  </a:lnTo>
                  <a:lnTo>
                    <a:pt x="2970" y="697"/>
                  </a:lnTo>
                  <a:lnTo>
                    <a:pt x="2902" y="630"/>
                  </a:lnTo>
                  <a:lnTo>
                    <a:pt x="2831" y="565"/>
                  </a:lnTo>
                  <a:lnTo>
                    <a:pt x="2756" y="506"/>
                  </a:lnTo>
                  <a:lnTo>
                    <a:pt x="2679" y="450"/>
                  </a:lnTo>
                  <a:lnTo>
                    <a:pt x="2598" y="399"/>
                  </a:lnTo>
                  <a:lnTo>
                    <a:pt x="2514" y="352"/>
                  </a:lnTo>
                  <a:lnTo>
                    <a:pt x="2430" y="309"/>
                  </a:lnTo>
                  <a:lnTo>
                    <a:pt x="2342" y="271"/>
                  </a:lnTo>
                  <a:lnTo>
                    <a:pt x="2252" y="239"/>
                  </a:lnTo>
                  <a:lnTo>
                    <a:pt x="2160" y="210"/>
                  </a:lnTo>
                  <a:lnTo>
                    <a:pt x="2068" y="186"/>
                  </a:lnTo>
                  <a:lnTo>
                    <a:pt x="1974" y="168"/>
                  </a:lnTo>
                  <a:lnTo>
                    <a:pt x="1878" y="155"/>
                  </a:lnTo>
                  <a:lnTo>
                    <a:pt x="1781" y="146"/>
                  </a:lnTo>
                  <a:lnTo>
                    <a:pt x="1682" y="143"/>
                  </a:lnTo>
                  <a:close/>
                  <a:moveTo>
                    <a:pt x="1682" y="0"/>
                  </a:moveTo>
                  <a:lnTo>
                    <a:pt x="1785" y="3"/>
                  </a:lnTo>
                  <a:lnTo>
                    <a:pt x="1887" y="11"/>
                  </a:lnTo>
                  <a:lnTo>
                    <a:pt x="1987" y="25"/>
                  </a:lnTo>
                  <a:lnTo>
                    <a:pt x="2086" y="44"/>
                  </a:lnTo>
                  <a:lnTo>
                    <a:pt x="2184" y="68"/>
                  </a:lnTo>
                  <a:lnTo>
                    <a:pt x="2280" y="97"/>
                  </a:lnTo>
                  <a:lnTo>
                    <a:pt x="2375" y="131"/>
                  </a:lnTo>
                  <a:lnTo>
                    <a:pt x="2466" y="170"/>
                  </a:lnTo>
                  <a:lnTo>
                    <a:pt x="2557" y="213"/>
                  </a:lnTo>
                  <a:lnTo>
                    <a:pt x="2645" y="261"/>
                  </a:lnTo>
                  <a:lnTo>
                    <a:pt x="2730" y="313"/>
                  </a:lnTo>
                  <a:lnTo>
                    <a:pt x="2812" y="371"/>
                  </a:lnTo>
                  <a:lnTo>
                    <a:pt x="2892" y="432"/>
                  </a:lnTo>
                  <a:lnTo>
                    <a:pt x="2969" y="497"/>
                  </a:lnTo>
                  <a:lnTo>
                    <a:pt x="3043" y="566"/>
                  </a:lnTo>
                  <a:lnTo>
                    <a:pt x="3112" y="639"/>
                  </a:lnTo>
                  <a:lnTo>
                    <a:pt x="3178" y="717"/>
                  </a:lnTo>
                  <a:lnTo>
                    <a:pt x="3242" y="797"/>
                  </a:lnTo>
                  <a:lnTo>
                    <a:pt x="3300" y="881"/>
                  </a:lnTo>
                  <a:lnTo>
                    <a:pt x="3355" y="969"/>
                  </a:lnTo>
                  <a:lnTo>
                    <a:pt x="3362" y="982"/>
                  </a:lnTo>
                  <a:lnTo>
                    <a:pt x="3365" y="997"/>
                  </a:lnTo>
                  <a:lnTo>
                    <a:pt x="3365" y="1012"/>
                  </a:lnTo>
                  <a:lnTo>
                    <a:pt x="3362" y="1027"/>
                  </a:lnTo>
                  <a:lnTo>
                    <a:pt x="3355" y="1040"/>
                  </a:lnTo>
                  <a:lnTo>
                    <a:pt x="3301" y="1128"/>
                  </a:lnTo>
                  <a:lnTo>
                    <a:pt x="3242" y="1212"/>
                  </a:lnTo>
                  <a:lnTo>
                    <a:pt x="3179" y="1292"/>
                  </a:lnTo>
                  <a:lnTo>
                    <a:pt x="3112" y="1370"/>
                  </a:lnTo>
                  <a:lnTo>
                    <a:pt x="3043" y="1443"/>
                  </a:lnTo>
                  <a:lnTo>
                    <a:pt x="2969" y="1512"/>
                  </a:lnTo>
                  <a:lnTo>
                    <a:pt x="2893" y="1577"/>
                  </a:lnTo>
                  <a:lnTo>
                    <a:pt x="2813" y="1638"/>
                  </a:lnTo>
                  <a:lnTo>
                    <a:pt x="2731" y="1694"/>
                  </a:lnTo>
                  <a:lnTo>
                    <a:pt x="2645" y="1748"/>
                  </a:lnTo>
                  <a:lnTo>
                    <a:pt x="2557" y="1796"/>
                  </a:lnTo>
                  <a:lnTo>
                    <a:pt x="2466" y="1839"/>
                  </a:lnTo>
                  <a:lnTo>
                    <a:pt x="2375" y="1878"/>
                  </a:lnTo>
                  <a:lnTo>
                    <a:pt x="2281" y="1912"/>
                  </a:lnTo>
                  <a:lnTo>
                    <a:pt x="2184" y="1941"/>
                  </a:lnTo>
                  <a:lnTo>
                    <a:pt x="2086" y="1965"/>
                  </a:lnTo>
                  <a:lnTo>
                    <a:pt x="1987" y="1983"/>
                  </a:lnTo>
                  <a:lnTo>
                    <a:pt x="1887" y="1998"/>
                  </a:lnTo>
                  <a:lnTo>
                    <a:pt x="1785" y="2006"/>
                  </a:lnTo>
                  <a:lnTo>
                    <a:pt x="1682" y="2009"/>
                  </a:lnTo>
                  <a:lnTo>
                    <a:pt x="1580" y="2006"/>
                  </a:lnTo>
                  <a:lnTo>
                    <a:pt x="1479" y="1998"/>
                  </a:lnTo>
                  <a:lnTo>
                    <a:pt x="1378" y="1983"/>
                  </a:lnTo>
                  <a:lnTo>
                    <a:pt x="1279" y="1965"/>
                  </a:lnTo>
                  <a:lnTo>
                    <a:pt x="1181" y="1941"/>
                  </a:lnTo>
                  <a:lnTo>
                    <a:pt x="1085" y="1912"/>
                  </a:lnTo>
                  <a:lnTo>
                    <a:pt x="991" y="1878"/>
                  </a:lnTo>
                  <a:lnTo>
                    <a:pt x="899" y="1839"/>
                  </a:lnTo>
                  <a:lnTo>
                    <a:pt x="809" y="1796"/>
                  </a:lnTo>
                  <a:lnTo>
                    <a:pt x="721" y="1748"/>
                  </a:lnTo>
                  <a:lnTo>
                    <a:pt x="635" y="1694"/>
                  </a:lnTo>
                  <a:lnTo>
                    <a:pt x="553" y="1638"/>
                  </a:lnTo>
                  <a:lnTo>
                    <a:pt x="473" y="1577"/>
                  </a:lnTo>
                  <a:lnTo>
                    <a:pt x="397" y="1512"/>
                  </a:lnTo>
                  <a:lnTo>
                    <a:pt x="323" y="1443"/>
                  </a:lnTo>
                  <a:lnTo>
                    <a:pt x="253" y="1370"/>
                  </a:lnTo>
                  <a:lnTo>
                    <a:pt x="187" y="1292"/>
                  </a:lnTo>
                  <a:lnTo>
                    <a:pt x="124" y="1212"/>
                  </a:lnTo>
                  <a:lnTo>
                    <a:pt x="65" y="1128"/>
                  </a:lnTo>
                  <a:lnTo>
                    <a:pt x="11" y="1040"/>
                  </a:lnTo>
                  <a:lnTo>
                    <a:pt x="4" y="1027"/>
                  </a:lnTo>
                  <a:lnTo>
                    <a:pt x="0" y="1012"/>
                  </a:lnTo>
                  <a:lnTo>
                    <a:pt x="0" y="997"/>
                  </a:lnTo>
                  <a:lnTo>
                    <a:pt x="4" y="982"/>
                  </a:lnTo>
                  <a:lnTo>
                    <a:pt x="11" y="969"/>
                  </a:lnTo>
                  <a:lnTo>
                    <a:pt x="65" y="881"/>
                  </a:lnTo>
                  <a:lnTo>
                    <a:pt x="124" y="797"/>
                  </a:lnTo>
                  <a:lnTo>
                    <a:pt x="187" y="717"/>
                  </a:lnTo>
                  <a:lnTo>
                    <a:pt x="253" y="639"/>
                  </a:lnTo>
                  <a:lnTo>
                    <a:pt x="323" y="566"/>
                  </a:lnTo>
                  <a:lnTo>
                    <a:pt x="397" y="497"/>
                  </a:lnTo>
                  <a:lnTo>
                    <a:pt x="473" y="432"/>
                  </a:lnTo>
                  <a:lnTo>
                    <a:pt x="553" y="371"/>
                  </a:lnTo>
                  <a:lnTo>
                    <a:pt x="635" y="313"/>
                  </a:lnTo>
                  <a:lnTo>
                    <a:pt x="721" y="261"/>
                  </a:lnTo>
                  <a:lnTo>
                    <a:pt x="809" y="213"/>
                  </a:lnTo>
                  <a:lnTo>
                    <a:pt x="899" y="170"/>
                  </a:lnTo>
                  <a:lnTo>
                    <a:pt x="991" y="131"/>
                  </a:lnTo>
                  <a:lnTo>
                    <a:pt x="1085" y="97"/>
                  </a:lnTo>
                  <a:lnTo>
                    <a:pt x="1181" y="68"/>
                  </a:lnTo>
                  <a:lnTo>
                    <a:pt x="1279" y="44"/>
                  </a:lnTo>
                  <a:lnTo>
                    <a:pt x="1378" y="25"/>
                  </a:lnTo>
                  <a:lnTo>
                    <a:pt x="1479" y="11"/>
                  </a:lnTo>
                  <a:lnTo>
                    <a:pt x="1580" y="3"/>
                  </a:lnTo>
                  <a:lnTo>
                    <a:pt x="168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298"/>
            <p:cNvSpPr>
              <a:spLocks noEditPoints="1"/>
            </p:cNvSpPr>
            <p:nvPr/>
          </p:nvSpPr>
          <p:spPr bwMode="auto">
            <a:xfrm>
              <a:off x="7394576" y="3624263"/>
              <a:ext cx="227013" cy="227013"/>
            </a:xfrm>
            <a:custGeom>
              <a:avLst/>
              <a:gdLst>
                <a:gd name="T0" fmla="*/ 536 w 1287"/>
                <a:gd name="T1" fmla="*/ 155 h 1290"/>
                <a:gd name="T2" fmla="*/ 390 w 1287"/>
                <a:gd name="T3" fmla="*/ 211 h 1290"/>
                <a:gd name="T4" fmla="*/ 272 w 1287"/>
                <a:gd name="T5" fmla="*/ 309 h 1290"/>
                <a:gd name="T6" fmla="*/ 188 w 1287"/>
                <a:gd name="T7" fmla="*/ 438 h 1290"/>
                <a:gd name="T8" fmla="*/ 146 w 1287"/>
                <a:gd name="T9" fmla="*/ 590 h 1290"/>
                <a:gd name="T10" fmla="*/ 155 w 1287"/>
                <a:gd name="T11" fmla="*/ 754 h 1290"/>
                <a:gd name="T12" fmla="*/ 212 w 1287"/>
                <a:gd name="T13" fmla="*/ 899 h 1290"/>
                <a:gd name="T14" fmla="*/ 307 w 1287"/>
                <a:gd name="T15" fmla="*/ 1019 h 1290"/>
                <a:gd name="T16" fmla="*/ 436 w 1287"/>
                <a:gd name="T17" fmla="*/ 1103 h 1290"/>
                <a:gd name="T18" fmla="*/ 589 w 1287"/>
                <a:gd name="T19" fmla="*/ 1144 h 1290"/>
                <a:gd name="T20" fmla="*/ 752 w 1287"/>
                <a:gd name="T21" fmla="*/ 1136 h 1290"/>
                <a:gd name="T22" fmla="*/ 897 w 1287"/>
                <a:gd name="T23" fmla="*/ 1080 h 1290"/>
                <a:gd name="T24" fmla="*/ 1016 w 1287"/>
                <a:gd name="T25" fmla="*/ 982 h 1290"/>
                <a:gd name="T26" fmla="*/ 1100 w 1287"/>
                <a:gd name="T27" fmla="*/ 853 h 1290"/>
                <a:gd name="T28" fmla="*/ 1141 w 1287"/>
                <a:gd name="T29" fmla="*/ 701 h 1290"/>
                <a:gd name="T30" fmla="*/ 1133 w 1287"/>
                <a:gd name="T31" fmla="*/ 537 h 1290"/>
                <a:gd name="T32" fmla="*/ 1076 w 1287"/>
                <a:gd name="T33" fmla="*/ 391 h 1290"/>
                <a:gd name="T34" fmla="*/ 980 w 1287"/>
                <a:gd name="T35" fmla="*/ 272 h 1290"/>
                <a:gd name="T36" fmla="*/ 851 w 1287"/>
                <a:gd name="T37" fmla="*/ 188 h 1290"/>
                <a:gd name="T38" fmla="*/ 699 w 1287"/>
                <a:gd name="T39" fmla="*/ 147 h 1290"/>
                <a:gd name="T40" fmla="*/ 706 w 1287"/>
                <a:gd name="T41" fmla="*/ 2 h 1290"/>
                <a:gd name="T42" fmla="*/ 882 w 1287"/>
                <a:gd name="T43" fmla="*/ 44 h 1290"/>
                <a:gd name="T44" fmla="*/ 1034 w 1287"/>
                <a:gd name="T45" fmla="*/ 130 h 1290"/>
                <a:gd name="T46" fmla="*/ 1156 w 1287"/>
                <a:gd name="T47" fmla="*/ 254 h 1290"/>
                <a:gd name="T48" fmla="*/ 1242 w 1287"/>
                <a:gd name="T49" fmla="*/ 407 h 1290"/>
                <a:gd name="T50" fmla="*/ 1284 w 1287"/>
                <a:gd name="T51" fmla="*/ 583 h 1290"/>
                <a:gd name="T52" fmla="*/ 1275 w 1287"/>
                <a:gd name="T53" fmla="*/ 768 h 1290"/>
                <a:gd name="T54" fmla="*/ 1218 w 1287"/>
                <a:gd name="T55" fmla="*/ 937 h 1290"/>
                <a:gd name="T56" fmla="*/ 1119 w 1287"/>
                <a:gd name="T57" fmla="*/ 1082 h 1290"/>
                <a:gd name="T58" fmla="*/ 986 w 1287"/>
                <a:gd name="T59" fmla="*/ 1193 h 1290"/>
                <a:gd name="T60" fmla="*/ 826 w 1287"/>
                <a:gd name="T61" fmla="*/ 1265 h 1290"/>
                <a:gd name="T62" fmla="*/ 643 w 1287"/>
                <a:gd name="T63" fmla="*/ 1290 h 1290"/>
                <a:gd name="T64" fmla="*/ 462 w 1287"/>
                <a:gd name="T65" fmla="*/ 1265 h 1290"/>
                <a:gd name="T66" fmla="*/ 301 w 1287"/>
                <a:gd name="T67" fmla="*/ 1193 h 1290"/>
                <a:gd name="T68" fmla="*/ 169 w 1287"/>
                <a:gd name="T69" fmla="*/ 1082 h 1290"/>
                <a:gd name="T70" fmla="*/ 70 w 1287"/>
                <a:gd name="T71" fmla="*/ 937 h 1290"/>
                <a:gd name="T72" fmla="*/ 13 w 1287"/>
                <a:gd name="T73" fmla="*/ 768 h 1290"/>
                <a:gd name="T74" fmla="*/ 3 w 1287"/>
                <a:gd name="T75" fmla="*/ 583 h 1290"/>
                <a:gd name="T76" fmla="*/ 45 w 1287"/>
                <a:gd name="T77" fmla="*/ 407 h 1290"/>
                <a:gd name="T78" fmla="*/ 131 w 1287"/>
                <a:gd name="T79" fmla="*/ 254 h 1290"/>
                <a:gd name="T80" fmla="*/ 254 w 1287"/>
                <a:gd name="T81" fmla="*/ 130 h 1290"/>
                <a:gd name="T82" fmla="*/ 406 w 1287"/>
                <a:gd name="T83" fmla="*/ 44 h 1290"/>
                <a:gd name="T84" fmla="*/ 582 w 1287"/>
                <a:gd name="T85" fmla="*/ 2 h 1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87" h="1290">
                  <a:moveTo>
                    <a:pt x="643" y="144"/>
                  </a:moveTo>
                  <a:lnTo>
                    <a:pt x="589" y="147"/>
                  </a:lnTo>
                  <a:lnTo>
                    <a:pt x="536" y="155"/>
                  </a:lnTo>
                  <a:lnTo>
                    <a:pt x="485" y="168"/>
                  </a:lnTo>
                  <a:lnTo>
                    <a:pt x="436" y="188"/>
                  </a:lnTo>
                  <a:lnTo>
                    <a:pt x="390" y="211"/>
                  </a:lnTo>
                  <a:lnTo>
                    <a:pt x="347" y="240"/>
                  </a:lnTo>
                  <a:lnTo>
                    <a:pt x="308" y="272"/>
                  </a:lnTo>
                  <a:lnTo>
                    <a:pt x="272" y="309"/>
                  </a:lnTo>
                  <a:lnTo>
                    <a:pt x="240" y="348"/>
                  </a:lnTo>
                  <a:lnTo>
                    <a:pt x="212" y="391"/>
                  </a:lnTo>
                  <a:lnTo>
                    <a:pt x="188" y="438"/>
                  </a:lnTo>
                  <a:lnTo>
                    <a:pt x="169" y="486"/>
                  </a:lnTo>
                  <a:lnTo>
                    <a:pt x="155" y="537"/>
                  </a:lnTo>
                  <a:lnTo>
                    <a:pt x="146" y="590"/>
                  </a:lnTo>
                  <a:lnTo>
                    <a:pt x="144" y="645"/>
                  </a:lnTo>
                  <a:lnTo>
                    <a:pt x="146" y="701"/>
                  </a:lnTo>
                  <a:lnTo>
                    <a:pt x="155" y="754"/>
                  </a:lnTo>
                  <a:lnTo>
                    <a:pt x="169" y="805"/>
                  </a:lnTo>
                  <a:lnTo>
                    <a:pt x="188" y="853"/>
                  </a:lnTo>
                  <a:lnTo>
                    <a:pt x="212" y="899"/>
                  </a:lnTo>
                  <a:lnTo>
                    <a:pt x="239" y="942"/>
                  </a:lnTo>
                  <a:lnTo>
                    <a:pt x="272" y="982"/>
                  </a:lnTo>
                  <a:lnTo>
                    <a:pt x="307" y="1019"/>
                  </a:lnTo>
                  <a:lnTo>
                    <a:pt x="347" y="1051"/>
                  </a:lnTo>
                  <a:lnTo>
                    <a:pt x="390" y="1080"/>
                  </a:lnTo>
                  <a:lnTo>
                    <a:pt x="436" y="1103"/>
                  </a:lnTo>
                  <a:lnTo>
                    <a:pt x="485" y="1121"/>
                  </a:lnTo>
                  <a:lnTo>
                    <a:pt x="536" y="1136"/>
                  </a:lnTo>
                  <a:lnTo>
                    <a:pt x="589" y="1144"/>
                  </a:lnTo>
                  <a:lnTo>
                    <a:pt x="643" y="1147"/>
                  </a:lnTo>
                  <a:lnTo>
                    <a:pt x="699" y="1144"/>
                  </a:lnTo>
                  <a:lnTo>
                    <a:pt x="752" y="1136"/>
                  </a:lnTo>
                  <a:lnTo>
                    <a:pt x="803" y="1121"/>
                  </a:lnTo>
                  <a:lnTo>
                    <a:pt x="851" y="1103"/>
                  </a:lnTo>
                  <a:lnTo>
                    <a:pt x="897" y="1080"/>
                  </a:lnTo>
                  <a:lnTo>
                    <a:pt x="941" y="1051"/>
                  </a:lnTo>
                  <a:lnTo>
                    <a:pt x="980" y="1019"/>
                  </a:lnTo>
                  <a:lnTo>
                    <a:pt x="1016" y="982"/>
                  </a:lnTo>
                  <a:lnTo>
                    <a:pt x="1048" y="942"/>
                  </a:lnTo>
                  <a:lnTo>
                    <a:pt x="1076" y="899"/>
                  </a:lnTo>
                  <a:lnTo>
                    <a:pt x="1100" y="853"/>
                  </a:lnTo>
                  <a:lnTo>
                    <a:pt x="1118" y="805"/>
                  </a:lnTo>
                  <a:lnTo>
                    <a:pt x="1133" y="754"/>
                  </a:lnTo>
                  <a:lnTo>
                    <a:pt x="1141" y="701"/>
                  </a:lnTo>
                  <a:lnTo>
                    <a:pt x="1144" y="645"/>
                  </a:lnTo>
                  <a:lnTo>
                    <a:pt x="1141" y="590"/>
                  </a:lnTo>
                  <a:lnTo>
                    <a:pt x="1133" y="537"/>
                  </a:lnTo>
                  <a:lnTo>
                    <a:pt x="1118" y="486"/>
                  </a:lnTo>
                  <a:lnTo>
                    <a:pt x="1100" y="438"/>
                  </a:lnTo>
                  <a:lnTo>
                    <a:pt x="1076" y="391"/>
                  </a:lnTo>
                  <a:lnTo>
                    <a:pt x="1048" y="348"/>
                  </a:lnTo>
                  <a:lnTo>
                    <a:pt x="1015" y="309"/>
                  </a:lnTo>
                  <a:lnTo>
                    <a:pt x="980" y="272"/>
                  </a:lnTo>
                  <a:lnTo>
                    <a:pt x="940" y="240"/>
                  </a:lnTo>
                  <a:lnTo>
                    <a:pt x="897" y="211"/>
                  </a:lnTo>
                  <a:lnTo>
                    <a:pt x="851" y="188"/>
                  </a:lnTo>
                  <a:lnTo>
                    <a:pt x="803" y="168"/>
                  </a:lnTo>
                  <a:lnTo>
                    <a:pt x="752" y="155"/>
                  </a:lnTo>
                  <a:lnTo>
                    <a:pt x="699" y="147"/>
                  </a:lnTo>
                  <a:lnTo>
                    <a:pt x="643" y="144"/>
                  </a:lnTo>
                  <a:close/>
                  <a:moveTo>
                    <a:pt x="643" y="0"/>
                  </a:moveTo>
                  <a:lnTo>
                    <a:pt x="706" y="2"/>
                  </a:lnTo>
                  <a:lnTo>
                    <a:pt x="766" y="12"/>
                  </a:lnTo>
                  <a:lnTo>
                    <a:pt x="826" y="26"/>
                  </a:lnTo>
                  <a:lnTo>
                    <a:pt x="882" y="44"/>
                  </a:lnTo>
                  <a:lnTo>
                    <a:pt x="935" y="69"/>
                  </a:lnTo>
                  <a:lnTo>
                    <a:pt x="986" y="98"/>
                  </a:lnTo>
                  <a:lnTo>
                    <a:pt x="1034" y="130"/>
                  </a:lnTo>
                  <a:lnTo>
                    <a:pt x="1079" y="168"/>
                  </a:lnTo>
                  <a:lnTo>
                    <a:pt x="1119" y="209"/>
                  </a:lnTo>
                  <a:lnTo>
                    <a:pt x="1156" y="254"/>
                  </a:lnTo>
                  <a:lnTo>
                    <a:pt x="1190" y="302"/>
                  </a:lnTo>
                  <a:lnTo>
                    <a:pt x="1218" y="353"/>
                  </a:lnTo>
                  <a:lnTo>
                    <a:pt x="1242" y="407"/>
                  </a:lnTo>
                  <a:lnTo>
                    <a:pt x="1261" y="463"/>
                  </a:lnTo>
                  <a:lnTo>
                    <a:pt x="1275" y="523"/>
                  </a:lnTo>
                  <a:lnTo>
                    <a:pt x="1284" y="583"/>
                  </a:lnTo>
                  <a:lnTo>
                    <a:pt x="1287" y="645"/>
                  </a:lnTo>
                  <a:lnTo>
                    <a:pt x="1284" y="708"/>
                  </a:lnTo>
                  <a:lnTo>
                    <a:pt x="1275" y="768"/>
                  </a:lnTo>
                  <a:lnTo>
                    <a:pt x="1261" y="828"/>
                  </a:lnTo>
                  <a:lnTo>
                    <a:pt x="1242" y="884"/>
                  </a:lnTo>
                  <a:lnTo>
                    <a:pt x="1218" y="937"/>
                  </a:lnTo>
                  <a:lnTo>
                    <a:pt x="1190" y="988"/>
                  </a:lnTo>
                  <a:lnTo>
                    <a:pt x="1156" y="1037"/>
                  </a:lnTo>
                  <a:lnTo>
                    <a:pt x="1119" y="1082"/>
                  </a:lnTo>
                  <a:lnTo>
                    <a:pt x="1079" y="1123"/>
                  </a:lnTo>
                  <a:lnTo>
                    <a:pt x="1034" y="1159"/>
                  </a:lnTo>
                  <a:lnTo>
                    <a:pt x="986" y="1193"/>
                  </a:lnTo>
                  <a:lnTo>
                    <a:pt x="935" y="1222"/>
                  </a:lnTo>
                  <a:lnTo>
                    <a:pt x="882" y="1246"/>
                  </a:lnTo>
                  <a:lnTo>
                    <a:pt x="826" y="1265"/>
                  </a:lnTo>
                  <a:lnTo>
                    <a:pt x="766" y="1279"/>
                  </a:lnTo>
                  <a:lnTo>
                    <a:pt x="706" y="1287"/>
                  </a:lnTo>
                  <a:lnTo>
                    <a:pt x="643" y="1290"/>
                  </a:lnTo>
                  <a:lnTo>
                    <a:pt x="582" y="1287"/>
                  </a:lnTo>
                  <a:lnTo>
                    <a:pt x="521" y="1279"/>
                  </a:lnTo>
                  <a:lnTo>
                    <a:pt x="462" y="1265"/>
                  </a:lnTo>
                  <a:lnTo>
                    <a:pt x="406" y="1246"/>
                  </a:lnTo>
                  <a:lnTo>
                    <a:pt x="352" y="1222"/>
                  </a:lnTo>
                  <a:lnTo>
                    <a:pt x="301" y="1193"/>
                  </a:lnTo>
                  <a:lnTo>
                    <a:pt x="254" y="1159"/>
                  </a:lnTo>
                  <a:lnTo>
                    <a:pt x="209" y="1123"/>
                  </a:lnTo>
                  <a:lnTo>
                    <a:pt x="169" y="1082"/>
                  </a:lnTo>
                  <a:lnTo>
                    <a:pt x="131" y="1037"/>
                  </a:lnTo>
                  <a:lnTo>
                    <a:pt x="98" y="988"/>
                  </a:lnTo>
                  <a:lnTo>
                    <a:pt x="70" y="937"/>
                  </a:lnTo>
                  <a:lnTo>
                    <a:pt x="45" y="884"/>
                  </a:lnTo>
                  <a:lnTo>
                    <a:pt x="26" y="828"/>
                  </a:lnTo>
                  <a:lnTo>
                    <a:pt x="13" y="768"/>
                  </a:lnTo>
                  <a:lnTo>
                    <a:pt x="3" y="708"/>
                  </a:lnTo>
                  <a:lnTo>
                    <a:pt x="0" y="645"/>
                  </a:lnTo>
                  <a:lnTo>
                    <a:pt x="3" y="583"/>
                  </a:lnTo>
                  <a:lnTo>
                    <a:pt x="13" y="523"/>
                  </a:lnTo>
                  <a:lnTo>
                    <a:pt x="26" y="463"/>
                  </a:lnTo>
                  <a:lnTo>
                    <a:pt x="45" y="407"/>
                  </a:lnTo>
                  <a:lnTo>
                    <a:pt x="70" y="353"/>
                  </a:lnTo>
                  <a:lnTo>
                    <a:pt x="98" y="302"/>
                  </a:lnTo>
                  <a:lnTo>
                    <a:pt x="131" y="254"/>
                  </a:lnTo>
                  <a:lnTo>
                    <a:pt x="169" y="209"/>
                  </a:lnTo>
                  <a:lnTo>
                    <a:pt x="209" y="168"/>
                  </a:lnTo>
                  <a:lnTo>
                    <a:pt x="254" y="130"/>
                  </a:lnTo>
                  <a:lnTo>
                    <a:pt x="301" y="98"/>
                  </a:lnTo>
                  <a:lnTo>
                    <a:pt x="352" y="69"/>
                  </a:lnTo>
                  <a:lnTo>
                    <a:pt x="406" y="44"/>
                  </a:lnTo>
                  <a:lnTo>
                    <a:pt x="462" y="26"/>
                  </a:lnTo>
                  <a:lnTo>
                    <a:pt x="521" y="12"/>
                  </a:lnTo>
                  <a:lnTo>
                    <a:pt x="582" y="2"/>
                  </a:lnTo>
                  <a:lnTo>
                    <a:pt x="6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299"/>
            <p:cNvSpPr>
              <a:spLocks/>
            </p:cNvSpPr>
            <p:nvPr/>
          </p:nvSpPr>
          <p:spPr bwMode="auto">
            <a:xfrm>
              <a:off x="7458076" y="3687763"/>
              <a:ext cx="101600" cy="100013"/>
            </a:xfrm>
            <a:custGeom>
              <a:avLst/>
              <a:gdLst>
                <a:gd name="T0" fmla="*/ 285 w 572"/>
                <a:gd name="T1" fmla="*/ 0 h 573"/>
                <a:gd name="T2" fmla="*/ 328 w 572"/>
                <a:gd name="T3" fmla="*/ 3 h 573"/>
                <a:gd name="T4" fmla="*/ 369 w 572"/>
                <a:gd name="T5" fmla="*/ 12 h 573"/>
                <a:gd name="T6" fmla="*/ 406 w 572"/>
                <a:gd name="T7" fmla="*/ 26 h 573"/>
                <a:gd name="T8" fmla="*/ 441 w 572"/>
                <a:gd name="T9" fmla="*/ 46 h 573"/>
                <a:gd name="T10" fmla="*/ 473 w 572"/>
                <a:gd name="T11" fmla="*/ 70 h 573"/>
                <a:gd name="T12" fmla="*/ 501 w 572"/>
                <a:gd name="T13" fmla="*/ 98 h 573"/>
                <a:gd name="T14" fmla="*/ 526 w 572"/>
                <a:gd name="T15" fmla="*/ 131 h 573"/>
                <a:gd name="T16" fmla="*/ 545 w 572"/>
                <a:gd name="T17" fmla="*/ 166 h 573"/>
                <a:gd name="T18" fmla="*/ 559 w 572"/>
                <a:gd name="T19" fmla="*/ 203 h 573"/>
                <a:gd name="T20" fmla="*/ 569 w 572"/>
                <a:gd name="T21" fmla="*/ 244 h 573"/>
                <a:gd name="T22" fmla="*/ 572 w 572"/>
                <a:gd name="T23" fmla="*/ 286 h 573"/>
                <a:gd name="T24" fmla="*/ 569 w 572"/>
                <a:gd name="T25" fmla="*/ 328 h 573"/>
                <a:gd name="T26" fmla="*/ 559 w 572"/>
                <a:gd name="T27" fmla="*/ 369 h 573"/>
                <a:gd name="T28" fmla="*/ 545 w 572"/>
                <a:gd name="T29" fmla="*/ 407 h 573"/>
                <a:gd name="T30" fmla="*/ 526 w 572"/>
                <a:gd name="T31" fmla="*/ 442 h 573"/>
                <a:gd name="T32" fmla="*/ 501 w 572"/>
                <a:gd name="T33" fmla="*/ 475 h 573"/>
                <a:gd name="T34" fmla="*/ 473 w 572"/>
                <a:gd name="T35" fmla="*/ 502 h 573"/>
                <a:gd name="T36" fmla="*/ 441 w 572"/>
                <a:gd name="T37" fmla="*/ 527 h 573"/>
                <a:gd name="T38" fmla="*/ 406 w 572"/>
                <a:gd name="T39" fmla="*/ 546 h 573"/>
                <a:gd name="T40" fmla="*/ 369 w 572"/>
                <a:gd name="T41" fmla="*/ 561 h 573"/>
                <a:gd name="T42" fmla="*/ 328 w 572"/>
                <a:gd name="T43" fmla="*/ 570 h 573"/>
                <a:gd name="T44" fmla="*/ 285 w 572"/>
                <a:gd name="T45" fmla="*/ 573 h 573"/>
                <a:gd name="T46" fmla="*/ 244 w 572"/>
                <a:gd name="T47" fmla="*/ 570 h 573"/>
                <a:gd name="T48" fmla="*/ 203 w 572"/>
                <a:gd name="T49" fmla="*/ 561 h 573"/>
                <a:gd name="T50" fmla="*/ 166 w 572"/>
                <a:gd name="T51" fmla="*/ 546 h 573"/>
                <a:gd name="T52" fmla="*/ 131 w 572"/>
                <a:gd name="T53" fmla="*/ 527 h 573"/>
                <a:gd name="T54" fmla="*/ 98 w 572"/>
                <a:gd name="T55" fmla="*/ 502 h 573"/>
                <a:gd name="T56" fmla="*/ 71 w 572"/>
                <a:gd name="T57" fmla="*/ 475 h 573"/>
                <a:gd name="T58" fmla="*/ 46 w 572"/>
                <a:gd name="T59" fmla="*/ 442 h 573"/>
                <a:gd name="T60" fmla="*/ 27 w 572"/>
                <a:gd name="T61" fmla="*/ 407 h 573"/>
                <a:gd name="T62" fmla="*/ 13 w 572"/>
                <a:gd name="T63" fmla="*/ 369 h 573"/>
                <a:gd name="T64" fmla="*/ 3 w 572"/>
                <a:gd name="T65" fmla="*/ 328 h 573"/>
                <a:gd name="T66" fmla="*/ 0 w 572"/>
                <a:gd name="T67" fmla="*/ 286 h 573"/>
                <a:gd name="T68" fmla="*/ 143 w 572"/>
                <a:gd name="T69" fmla="*/ 286 h 573"/>
                <a:gd name="T70" fmla="*/ 146 w 572"/>
                <a:gd name="T71" fmla="*/ 315 h 573"/>
                <a:gd name="T72" fmla="*/ 154 w 572"/>
                <a:gd name="T73" fmla="*/ 342 h 573"/>
                <a:gd name="T74" fmla="*/ 168 w 572"/>
                <a:gd name="T75" fmla="*/ 366 h 573"/>
                <a:gd name="T76" fmla="*/ 185 w 572"/>
                <a:gd name="T77" fmla="*/ 388 h 573"/>
                <a:gd name="T78" fmla="*/ 206 w 572"/>
                <a:gd name="T79" fmla="*/ 405 h 573"/>
                <a:gd name="T80" fmla="*/ 231 w 572"/>
                <a:gd name="T81" fmla="*/ 418 h 573"/>
                <a:gd name="T82" fmla="*/ 257 w 572"/>
                <a:gd name="T83" fmla="*/ 427 h 573"/>
                <a:gd name="T84" fmla="*/ 285 w 572"/>
                <a:gd name="T85" fmla="*/ 430 h 573"/>
                <a:gd name="T86" fmla="*/ 315 w 572"/>
                <a:gd name="T87" fmla="*/ 427 h 573"/>
                <a:gd name="T88" fmla="*/ 341 w 572"/>
                <a:gd name="T89" fmla="*/ 418 h 573"/>
                <a:gd name="T90" fmla="*/ 366 w 572"/>
                <a:gd name="T91" fmla="*/ 405 h 573"/>
                <a:gd name="T92" fmla="*/ 387 w 572"/>
                <a:gd name="T93" fmla="*/ 388 h 573"/>
                <a:gd name="T94" fmla="*/ 404 w 572"/>
                <a:gd name="T95" fmla="*/ 366 h 573"/>
                <a:gd name="T96" fmla="*/ 418 w 572"/>
                <a:gd name="T97" fmla="*/ 342 h 573"/>
                <a:gd name="T98" fmla="*/ 426 w 572"/>
                <a:gd name="T99" fmla="*/ 315 h 573"/>
                <a:gd name="T100" fmla="*/ 429 w 572"/>
                <a:gd name="T101" fmla="*/ 286 h 573"/>
                <a:gd name="T102" fmla="*/ 426 w 572"/>
                <a:gd name="T103" fmla="*/ 258 h 573"/>
                <a:gd name="T104" fmla="*/ 418 w 572"/>
                <a:gd name="T105" fmla="*/ 231 h 573"/>
                <a:gd name="T106" fmla="*/ 404 w 572"/>
                <a:gd name="T107" fmla="*/ 207 h 573"/>
                <a:gd name="T108" fmla="*/ 387 w 572"/>
                <a:gd name="T109" fmla="*/ 185 h 573"/>
                <a:gd name="T110" fmla="*/ 366 w 572"/>
                <a:gd name="T111" fmla="*/ 168 h 573"/>
                <a:gd name="T112" fmla="*/ 341 w 572"/>
                <a:gd name="T113" fmla="*/ 154 h 573"/>
                <a:gd name="T114" fmla="*/ 315 w 572"/>
                <a:gd name="T115" fmla="*/ 146 h 573"/>
                <a:gd name="T116" fmla="*/ 285 w 572"/>
                <a:gd name="T117" fmla="*/ 143 h 573"/>
                <a:gd name="T118" fmla="*/ 285 w 572"/>
                <a:gd name="T119" fmla="*/ 0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72" h="573">
                  <a:moveTo>
                    <a:pt x="285" y="0"/>
                  </a:moveTo>
                  <a:lnTo>
                    <a:pt x="328" y="3"/>
                  </a:lnTo>
                  <a:lnTo>
                    <a:pt x="369" y="12"/>
                  </a:lnTo>
                  <a:lnTo>
                    <a:pt x="406" y="26"/>
                  </a:lnTo>
                  <a:lnTo>
                    <a:pt x="441" y="46"/>
                  </a:lnTo>
                  <a:lnTo>
                    <a:pt x="473" y="70"/>
                  </a:lnTo>
                  <a:lnTo>
                    <a:pt x="501" y="98"/>
                  </a:lnTo>
                  <a:lnTo>
                    <a:pt x="526" y="131"/>
                  </a:lnTo>
                  <a:lnTo>
                    <a:pt x="545" y="166"/>
                  </a:lnTo>
                  <a:lnTo>
                    <a:pt x="559" y="203"/>
                  </a:lnTo>
                  <a:lnTo>
                    <a:pt x="569" y="244"/>
                  </a:lnTo>
                  <a:lnTo>
                    <a:pt x="572" y="286"/>
                  </a:lnTo>
                  <a:lnTo>
                    <a:pt x="569" y="328"/>
                  </a:lnTo>
                  <a:lnTo>
                    <a:pt x="559" y="369"/>
                  </a:lnTo>
                  <a:lnTo>
                    <a:pt x="545" y="407"/>
                  </a:lnTo>
                  <a:lnTo>
                    <a:pt x="526" y="442"/>
                  </a:lnTo>
                  <a:lnTo>
                    <a:pt x="501" y="475"/>
                  </a:lnTo>
                  <a:lnTo>
                    <a:pt x="473" y="502"/>
                  </a:lnTo>
                  <a:lnTo>
                    <a:pt x="441" y="527"/>
                  </a:lnTo>
                  <a:lnTo>
                    <a:pt x="406" y="546"/>
                  </a:lnTo>
                  <a:lnTo>
                    <a:pt x="369" y="561"/>
                  </a:lnTo>
                  <a:lnTo>
                    <a:pt x="328" y="570"/>
                  </a:lnTo>
                  <a:lnTo>
                    <a:pt x="285" y="573"/>
                  </a:lnTo>
                  <a:lnTo>
                    <a:pt x="244" y="570"/>
                  </a:lnTo>
                  <a:lnTo>
                    <a:pt x="203" y="561"/>
                  </a:lnTo>
                  <a:lnTo>
                    <a:pt x="166" y="546"/>
                  </a:lnTo>
                  <a:lnTo>
                    <a:pt x="131" y="527"/>
                  </a:lnTo>
                  <a:lnTo>
                    <a:pt x="98" y="502"/>
                  </a:lnTo>
                  <a:lnTo>
                    <a:pt x="71" y="475"/>
                  </a:lnTo>
                  <a:lnTo>
                    <a:pt x="46" y="442"/>
                  </a:lnTo>
                  <a:lnTo>
                    <a:pt x="27" y="407"/>
                  </a:lnTo>
                  <a:lnTo>
                    <a:pt x="13" y="369"/>
                  </a:lnTo>
                  <a:lnTo>
                    <a:pt x="3" y="328"/>
                  </a:lnTo>
                  <a:lnTo>
                    <a:pt x="0" y="286"/>
                  </a:lnTo>
                  <a:lnTo>
                    <a:pt x="143" y="286"/>
                  </a:lnTo>
                  <a:lnTo>
                    <a:pt x="146" y="315"/>
                  </a:lnTo>
                  <a:lnTo>
                    <a:pt x="154" y="342"/>
                  </a:lnTo>
                  <a:lnTo>
                    <a:pt x="168" y="366"/>
                  </a:lnTo>
                  <a:lnTo>
                    <a:pt x="185" y="388"/>
                  </a:lnTo>
                  <a:lnTo>
                    <a:pt x="206" y="405"/>
                  </a:lnTo>
                  <a:lnTo>
                    <a:pt x="231" y="418"/>
                  </a:lnTo>
                  <a:lnTo>
                    <a:pt x="257" y="427"/>
                  </a:lnTo>
                  <a:lnTo>
                    <a:pt x="285" y="430"/>
                  </a:lnTo>
                  <a:lnTo>
                    <a:pt x="315" y="427"/>
                  </a:lnTo>
                  <a:lnTo>
                    <a:pt x="341" y="418"/>
                  </a:lnTo>
                  <a:lnTo>
                    <a:pt x="366" y="405"/>
                  </a:lnTo>
                  <a:lnTo>
                    <a:pt x="387" y="388"/>
                  </a:lnTo>
                  <a:lnTo>
                    <a:pt x="404" y="366"/>
                  </a:lnTo>
                  <a:lnTo>
                    <a:pt x="418" y="342"/>
                  </a:lnTo>
                  <a:lnTo>
                    <a:pt x="426" y="315"/>
                  </a:lnTo>
                  <a:lnTo>
                    <a:pt x="429" y="286"/>
                  </a:lnTo>
                  <a:lnTo>
                    <a:pt x="426" y="258"/>
                  </a:lnTo>
                  <a:lnTo>
                    <a:pt x="418" y="231"/>
                  </a:lnTo>
                  <a:lnTo>
                    <a:pt x="404" y="207"/>
                  </a:lnTo>
                  <a:lnTo>
                    <a:pt x="387" y="185"/>
                  </a:lnTo>
                  <a:lnTo>
                    <a:pt x="366" y="168"/>
                  </a:lnTo>
                  <a:lnTo>
                    <a:pt x="341" y="154"/>
                  </a:lnTo>
                  <a:lnTo>
                    <a:pt x="315" y="146"/>
                  </a:lnTo>
                  <a:lnTo>
                    <a:pt x="285" y="143"/>
                  </a:lnTo>
                  <a:lnTo>
                    <a:pt x="2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2" name="Freeform 447"/>
          <p:cNvSpPr>
            <a:spLocks noEditPoints="1"/>
          </p:cNvSpPr>
          <p:nvPr/>
        </p:nvSpPr>
        <p:spPr bwMode="auto">
          <a:xfrm>
            <a:off x="3508989" y="5261265"/>
            <a:ext cx="505172" cy="503825"/>
          </a:xfrm>
          <a:custGeom>
            <a:avLst/>
            <a:gdLst>
              <a:gd name="T0" fmla="*/ 1761 w 3376"/>
              <a:gd name="T1" fmla="*/ 1402 h 3366"/>
              <a:gd name="T2" fmla="*/ 1372 w 3376"/>
              <a:gd name="T3" fmla="*/ 1612 h 3366"/>
              <a:gd name="T4" fmla="*/ 1134 w 3376"/>
              <a:gd name="T5" fmla="*/ 1931 h 3366"/>
              <a:gd name="T6" fmla="*/ 1097 w 3376"/>
              <a:gd name="T7" fmla="*/ 2315 h 3366"/>
              <a:gd name="T8" fmla="*/ 1274 w 3376"/>
              <a:gd name="T9" fmla="*/ 2662 h 3366"/>
              <a:gd name="T10" fmla="*/ 1618 w 3376"/>
              <a:gd name="T11" fmla="*/ 2913 h 3366"/>
              <a:gd name="T12" fmla="*/ 2078 w 3376"/>
              <a:gd name="T13" fmla="*/ 3026 h 3366"/>
              <a:gd name="T14" fmla="*/ 2491 w 3376"/>
              <a:gd name="T15" fmla="*/ 2985 h 3366"/>
              <a:gd name="T16" fmla="*/ 2910 w 3376"/>
              <a:gd name="T17" fmla="*/ 2790 h 3366"/>
              <a:gd name="T18" fmla="*/ 3012 w 3376"/>
              <a:gd name="T19" fmla="*/ 2701 h 3366"/>
              <a:gd name="T20" fmla="*/ 3151 w 3376"/>
              <a:gd name="T21" fmla="*/ 2514 h 3366"/>
              <a:gd name="T22" fmla="*/ 3238 w 3376"/>
              <a:gd name="T23" fmla="*/ 2239 h 3366"/>
              <a:gd name="T24" fmla="*/ 3163 w 3376"/>
              <a:gd name="T25" fmla="*/ 1872 h 3366"/>
              <a:gd name="T26" fmla="*/ 2896 w 3376"/>
              <a:gd name="T27" fmla="*/ 1568 h 3366"/>
              <a:gd name="T28" fmla="*/ 2488 w 3376"/>
              <a:gd name="T29" fmla="*/ 1381 h 3366"/>
              <a:gd name="T30" fmla="*/ 1137 w 3376"/>
              <a:gd name="T31" fmla="*/ 149 h 3366"/>
              <a:gd name="T32" fmla="*/ 678 w 3376"/>
              <a:gd name="T33" fmla="*/ 263 h 3366"/>
              <a:gd name="T34" fmla="*/ 333 w 3376"/>
              <a:gd name="T35" fmla="*/ 513 h 3366"/>
              <a:gd name="T36" fmla="*/ 157 w 3376"/>
              <a:gd name="T37" fmla="*/ 860 h 3366"/>
              <a:gd name="T38" fmla="*/ 176 w 3376"/>
              <a:gd name="T39" fmla="*/ 1193 h 3366"/>
              <a:gd name="T40" fmla="*/ 300 w 3376"/>
              <a:gd name="T41" fmla="*/ 1425 h 3366"/>
              <a:gd name="T42" fmla="*/ 434 w 3376"/>
              <a:gd name="T43" fmla="*/ 1564 h 3366"/>
              <a:gd name="T44" fmla="*/ 352 w 3376"/>
              <a:gd name="T45" fmla="*/ 1910 h 3366"/>
              <a:gd name="T46" fmla="*/ 817 w 3376"/>
              <a:gd name="T47" fmla="*/ 1765 h 3366"/>
              <a:gd name="T48" fmla="*/ 960 w 3376"/>
              <a:gd name="T49" fmla="*/ 1801 h 3366"/>
              <a:gd name="T50" fmla="*/ 1141 w 3376"/>
              <a:gd name="T51" fmla="*/ 1630 h 3366"/>
              <a:gd name="T52" fmla="*/ 1499 w 3376"/>
              <a:gd name="T53" fmla="*/ 1348 h 3366"/>
              <a:gd name="T54" fmla="*/ 1978 w 3376"/>
              <a:gd name="T55" fmla="*/ 1204 h 3366"/>
              <a:gd name="T56" fmla="*/ 2304 w 3376"/>
              <a:gd name="T57" fmla="*/ 1093 h 3366"/>
              <a:gd name="T58" fmla="*/ 2252 w 3376"/>
              <a:gd name="T59" fmla="*/ 720 h 3366"/>
              <a:gd name="T60" fmla="*/ 1985 w 3376"/>
              <a:gd name="T61" fmla="*/ 394 h 3366"/>
              <a:gd name="T62" fmla="*/ 1563 w 3376"/>
              <a:gd name="T63" fmla="*/ 190 h 3366"/>
              <a:gd name="T64" fmla="*/ 1313 w 3376"/>
              <a:gd name="T65" fmla="*/ 2 h 3366"/>
              <a:gd name="T66" fmla="*/ 1813 w 3376"/>
              <a:gd name="T67" fmla="*/ 123 h 3366"/>
              <a:gd name="T68" fmla="*/ 2197 w 3376"/>
              <a:gd name="T69" fmla="*/ 393 h 3366"/>
              <a:gd name="T70" fmla="*/ 2413 w 3376"/>
              <a:gd name="T71" fmla="*/ 768 h 3366"/>
              <a:gd name="T72" fmla="*/ 2422 w 3376"/>
              <a:gd name="T73" fmla="*/ 1158 h 3366"/>
              <a:gd name="T74" fmla="*/ 2811 w 3376"/>
              <a:gd name="T75" fmla="*/ 1349 h 3366"/>
              <a:gd name="T76" fmla="*/ 3176 w 3376"/>
              <a:gd name="T77" fmla="*/ 1639 h 3366"/>
              <a:gd name="T78" fmla="*/ 3363 w 3376"/>
              <a:gd name="T79" fmla="*/ 2032 h 3366"/>
              <a:gd name="T80" fmla="*/ 3334 w 3376"/>
              <a:gd name="T81" fmla="*/ 2434 h 3366"/>
              <a:gd name="T82" fmla="*/ 3120 w 3376"/>
              <a:gd name="T83" fmla="*/ 2781 h 3366"/>
              <a:gd name="T84" fmla="*/ 2341 w 3376"/>
              <a:gd name="T85" fmla="*/ 3151 h 3366"/>
              <a:gd name="T86" fmla="*/ 1802 w 3376"/>
              <a:gd name="T87" fmla="*/ 3119 h 3366"/>
              <a:gd name="T88" fmla="*/ 1353 w 3376"/>
              <a:gd name="T89" fmla="*/ 2919 h 3366"/>
              <a:gd name="T90" fmla="*/ 1047 w 3376"/>
              <a:gd name="T91" fmla="*/ 2592 h 3366"/>
              <a:gd name="T92" fmla="*/ 933 w 3376"/>
              <a:gd name="T93" fmla="*/ 2177 h 3366"/>
              <a:gd name="T94" fmla="*/ 828 w 3376"/>
              <a:gd name="T95" fmla="*/ 1916 h 3366"/>
              <a:gd name="T96" fmla="*/ 154 w 3376"/>
              <a:gd name="T97" fmla="*/ 1462 h 3366"/>
              <a:gd name="T98" fmla="*/ 3 w 3376"/>
              <a:gd name="T99" fmla="*/ 1057 h 3366"/>
              <a:gd name="T100" fmla="*/ 80 w 3376"/>
              <a:gd name="T101" fmla="*/ 634 h 3366"/>
              <a:gd name="T102" fmla="*/ 358 w 3376"/>
              <a:gd name="T103" fmla="*/ 288 h 3366"/>
              <a:gd name="T104" fmla="*/ 786 w 3376"/>
              <a:gd name="T105" fmla="*/ 64 h 33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376" h="3366">
                <a:moveTo>
                  <a:pt x="2162" y="1342"/>
                </a:moveTo>
                <a:lnTo>
                  <a:pt x="2078" y="1344"/>
                </a:lnTo>
                <a:lnTo>
                  <a:pt x="1995" y="1351"/>
                </a:lnTo>
                <a:lnTo>
                  <a:pt x="1915" y="1363"/>
                </a:lnTo>
                <a:lnTo>
                  <a:pt x="1837" y="1381"/>
                </a:lnTo>
                <a:lnTo>
                  <a:pt x="1761" y="1402"/>
                </a:lnTo>
                <a:lnTo>
                  <a:pt x="1687" y="1428"/>
                </a:lnTo>
                <a:lnTo>
                  <a:pt x="1618" y="1457"/>
                </a:lnTo>
                <a:lnTo>
                  <a:pt x="1551" y="1490"/>
                </a:lnTo>
                <a:lnTo>
                  <a:pt x="1488" y="1528"/>
                </a:lnTo>
                <a:lnTo>
                  <a:pt x="1429" y="1568"/>
                </a:lnTo>
                <a:lnTo>
                  <a:pt x="1372" y="1612"/>
                </a:lnTo>
                <a:lnTo>
                  <a:pt x="1321" y="1658"/>
                </a:lnTo>
                <a:lnTo>
                  <a:pt x="1274" y="1708"/>
                </a:lnTo>
                <a:lnTo>
                  <a:pt x="1232" y="1760"/>
                </a:lnTo>
                <a:lnTo>
                  <a:pt x="1194" y="1815"/>
                </a:lnTo>
                <a:lnTo>
                  <a:pt x="1162" y="1872"/>
                </a:lnTo>
                <a:lnTo>
                  <a:pt x="1134" y="1931"/>
                </a:lnTo>
                <a:lnTo>
                  <a:pt x="1113" y="1992"/>
                </a:lnTo>
                <a:lnTo>
                  <a:pt x="1097" y="2055"/>
                </a:lnTo>
                <a:lnTo>
                  <a:pt x="1088" y="2119"/>
                </a:lnTo>
                <a:lnTo>
                  <a:pt x="1085" y="2186"/>
                </a:lnTo>
                <a:lnTo>
                  <a:pt x="1088" y="2251"/>
                </a:lnTo>
                <a:lnTo>
                  <a:pt x="1097" y="2315"/>
                </a:lnTo>
                <a:lnTo>
                  <a:pt x="1113" y="2378"/>
                </a:lnTo>
                <a:lnTo>
                  <a:pt x="1134" y="2439"/>
                </a:lnTo>
                <a:lnTo>
                  <a:pt x="1162" y="2499"/>
                </a:lnTo>
                <a:lnTo>
                  <a:pt x="1194" y="2556"/>
                </a:lnTo>
                <a:lnTo>
                  <a:pt x="1232" y="2610"/>
                </a:lnTo>
                <a:lnTo>
                  <a:pt x="1274" y="2662"/>
                </a:lnTo>
                <a:lnTo>
                  <a:pt x="1321" y="2712"/>
                </a:lnTo>
                <a:lnTo>
                  <a:pt x="1372" y="2759"/>
                </a:lnTo>
                <a:lnTo>
                  <a:pt x="1429" y="2802"/>
                </a:lnTo>
                <a:lnTo>
                  <a:pt x="1488" y="2843"/>
                </a:lnTo>
                <a:lnTo>
                  <a:pt x="1551" y="2880"/>
                </a:lnTo>
                <a:lnTo>
                  <a:pt x="1618" y="2913"/>
                </a:lnTo>
                <a:lnTo>
                  <a:pt x="1687" y="2942"/>
                </a:lnTo>
                <a:lnTo>
                  <a:pt x="1761" y="2968"/>
                </a:lnTo>
                <a:lnTo>
                  <a:pt x="1837" y="2989"/>
                </a:lnTo>
                <a:lnTo>
                  <a:pt x="1915" y="3007"/>
                </a:lnTo>
                <a:lnTo>
                  <a:pt x="1995" y="3019"/>
                </a:lnTo>
                <a:lnTo>
                  <a:pt x="2078" y="3026"/>
                </a:lnTo>
                <a:lnTo>
                  <a:pt x="2162" y="3028"/>
                </a:lnTo>
                <a:lnTo>
                  <a:pt x="2227" y="3027"/>
                </a:lnTo>
                <a:lnTo>
                  <a:pt x="2293" y="3022"/>
                </a:lnTo>
                <a:lnTo>
                  <a:pt x="2360" y="3013"/>
                </a:lnTo>
                <a:lnTo>
                  <a:pt x="2426" y="3001"/>
                </a:lnTo>
                <a:lnTo>
                  <a:pt x="2491" y="2985"/>
                </a:lnTo>
                <a:lnTo>
                  <a:pt x="2554" y="2967"/>
                </a:lnTo>
                <a:lnTo>
                  <a:pt x="2614" y="2944"/>
                </a:lnTo>
                <a:lnTo>
                  <a:pt x="3031" y="3106"/>
                </a:lnTo>
                <a:lnTo>
                  <a:pt x="2902" y="2796"/>
                </a:lnTo>
                <a:lnTo>
                  <a:pt x="2904" y="2795"/>
                </a:lnTo>
                <a:lnTo>
                  <a:pt x="2910" y="2790"/>
                </a:lnTo>
                <a:lnTo>
                  <a:pt x="2921" y="2783"/>
                </a:lnTo>
                <a:lnTo>
                  <a:pt x="2934" y="2773"/>
                </a:lnTo>
                <a:lnTo>
                  <a:pt x="2950" y="2758"/>
                </a:lnTo>
                <a:lnTo>
                  <a:pt x="2969" y="2742"/>
                </a:lnTo>
                <a:lnTo>
                  <a:pt x="2989" y="2724"/>
                </a:lnTo>
                <a:lnTo>
                  <a:pt x="3012" y="2701"/>
                </a:lnTo>
                <a:lnTo>
                  <a:pt x="3035" y="2677"/>
                </a:lnTo>
                <a:lnTo>
                  <a:pt x="3058" y="2649"/>
                </a:lnTo>
                <a:lnTo>
                  <a:pt x="3083" y="2619"/>
                </a:lnTo>
                <a:lnTo>
                  <a:pt x="3106" y="2587"/>
                </a:lnTo>
                <a:lnTo>
                  <a:pt x="3130" y="2552"/>
                </a:lnTo>
                <a:lnTo>
                  <a:pt x="3151" y="2514"/>
                </a:lnTo>
                <a:lnTo>
                  <a:pt x="3173" y="2474"/>
                </a:lnTo>
                <a:lnTo>
                  <a:pt x="3191" y="2431"/>
                </a:lnTo>
                <a:lnTo>
                  <a:pt x="3208" y="2386"/>
                </a:lnTo>
                <a:lnTo>
                  <a:pt x="3221" y="2339"/>
                </a:lnTo>
                <a:lnTo>
                  <a:pt x="3230" y="2290"/>
                </a:lnTo>
                <a:lnTo>
                  <a:pt x="3238" y="2239"/>
                </a:lnTo>
                <a:lnTo>
                  <a:pt x="3240" y="2186"/>
                </a:lnTo>
                <a:lnTo>
                  <a:pt x="3237" y="2119"/>
                </a:lnTo>
                <a:lnTo>
                  <a:pt x="3226" y="2055"/>
                </a:lnTo>
                <a:lnTo>
                  <a:pt x="3211" y="1992"/>
                </a:lnTo>
                <a:lnTo>
                  <a:pt x="3189" y="1931"/>
                </a:lnTo>
                <a:lnTo>
                  <a:pt x="3163" y="1872"/>
                </a:lnTo>
                <a:lnTo>
                  <a:pt x="3130" y="1814"/>
                </a:lnTo>
                <a:lnTo>
                  <a:pt x="3093" y="1760"/>
                </a:lnTo>
                <a:lnTo>
                  <a:pt x="3050" y="1708"/>
                </a:lnTo>
                <a:lnTo>
                  <a:pt x="3003" y="1658"/>
                </a:lnTo>
                <a:lnTo>
                  <a:pt x="2951" y="1611"/>
                </a:lnTo>
                <a:lnTo>
                  <a:pt x="2896" y="1568"/>
                </a:lnTo>
                <a:lnTo>
                  <a:pt x="2837" y="1527"/>
                </a:lnTo>
                <a:lnTo>
                  <a:pt x="2773" y="1490"/>
                </a:lnTo>
                <a:lnTo>
                  <a:pt x="2706" y="1457"/>
                </a:lnTo>
                <a:lnTo>
                  <a:pt x="2637" y="1428"/>
                </a:lnTo>
                <a:lnTo>
                  <a:pt x="2563" y="1402"/>
                </a:lnTo>
                <a:lnTo>
                  <a:pt x="2488" y="1381"/>
                </a:lnTo>
                <a:lnTo>
                  <a:pt x="2409" y="1363"/>
                </a:lnTo>
                <a:lnTo>
                  <a:pt x="2329" y="1351"/>
                </a:lnTo>
                <a:lnTo>
                  <a:pt x="2246" y="1344"/>
                </a:lnTo>
                <a:lnTo>
                  <a:pt x="2162" y="1342"/>
                </a:lnTo>
                <a:close/>
                <a:moveTo>
                  <a:pt x="1221" y="146"/>
                </a:moveTo>
                <a:lnTo>
                  <a:pt x="1137" y="149"/>
                </a:lnTo>
                <a:lnTo>
                  <a:pt x="1055" y="157"/>
                </a:lnTo>
                <a:lnTo>
                  <a:pt x="974" y="169"/>
                </a:lnTo>
                <a:lnTo>
                  <a:pt x="896" y="186"/>
                </a:lnTo>
                <a:lnTo>
                  <a:pt x="820" y="208"/>
                </a:lnTo>
                <a:lnTo>
                  <a:pt x="748" y="233"/>
                </a:lnTo>
                <a:lnTo>
                  <a:pt x="678" y="263"/>
                </a:lnTo>
                <a:lnTo>
                  <a:pt x="610" y="296"/>
                </a:lnTo>
                <a:lnTo>
                  <a:pt x="548" y="332"/>
                </a:lnTo>
                <a:lnTo>
                  <a:pt x="488" y="373"/>
                </a:lnTo>
                <a:lnTo>
                  <a:pt x="432" y="417"/>
                </a:lnTo>
                <a:lnTo>
                  <a:pt x="380" y="463"/>
                </a:lnTo>
                <a:lnTo>
                  <a:pt x="333" y="513"/>
                </a:lnTo>
                <a:lnTo>
                  <a:pt x="291" y="566"/>
                </a:lnTo>
                <a:lnTo>
                  <a:pt x="253" y="621"/>
                </a:lnTo>
                <a:lnTo>
                  <a:pt x="221" y="677"/>
                </a:lnTo>
                <a:lnTo>
                  <a:pt x="194" y="736"/>
                </a:lnTo>
                <a:lnTo>
                  <a:pt x="172" y="798"/>
                </a:lnTo>
                <a:lnTo>
                  <a:pt x="157" y="860"/>
                </a:lnTo>
                <a:lnTo>
                  <a:pt x="148" y="925"/>
                </a:lnTo>
                <a:lnTo>
                  <a:pt x="145" y="990"/>
                </a:lnTo>
                <a:lnTo>
                  <a:pt x="147" y="1044"/>
                </a:lnTo>
                <a:lnTo>
                  <a:pt x="153" y="1095"/>
                </a:lnTo>
                <a:lnTo>
                  <a:pt x="163" y="1145"/>
                </a:lnTo>
                <a:lnTo>
                  <a:pt x="176" y="1193"/>
                </a:lnTo>
                <a:lnTo>
                  <a:pt x="193" y="1238"/>
                </a:lnTo>
                <a:lnTo>
                  <a:pt x="211" y="1279"/>
                </a:lnTo>
                <a:lnTo>
                  <a:pt x="232" y="1319"/>
                </a:lnTo>
                <a:lnTo>
                  <a:pt x="254" y="1357"/>
                </a:lnTo>
                <a:lnTo>
                  <a:pt x="277" y="1392"/>
                </a:lnTo>
                <a:lnTo>
                  <a:pt x="300" y="1425"/>
                </a:lnTo>
                <a:lnTo>
                  <a:pt x="325" y="1454"/>
                </a:lnTo>
                <a:lnTo>
                  <a:pt x="349" y="1482"/>
                </a:lnTo>
                <a:lnTo>
                  <a:pt x="372" y="1507"/>
                </a:lnTo>
                <a:lnTo>
                  <a:pt x="394" y="1529"/>
                </a:lnTo>
                <a:lnTo>
                  <a:pt x="415" y="1547"/>
                </a:lnTo>
                <a:lnTo>
                  <a:pt x="434" y="1564"/>
                </a:lnTo>
                <a:lnTo>
                  <a:pt x="449" y="1577"/>
                </a:lnTo>
                <a:lnTo>
                  <a:pt x="464" y="1588"/>
                </a:lnTo>
                <a:lnTo>
                  <a:pt x="473" y="1595"/>
                </a:lnTo>
                <a:lnTo>
                  <a:pt x="480" y="1601"/>
                </a:lnTo>
                <a:lnTo>
                  <a:pt x="482" y="1602"/>
                </a:lnTo>
                <a:lnTo>
                  <a:pt x="352" y="1910"/>
                </a:lnTo>
                <a:lnTo>
                  <a:pt x="761" y="1750"/>
                </a:lnTo>
                <a:lnTo>
                  <a:pt x="764" y="1750"/>
                </a:lnTo>
                <a:lnTo>
                  <a:pt x="771" y="1753"/>
                </a:lnTo>
                <a:lnTo>
                  <a:pt x="783" y="1756"/>
                </a:lnTo>
                <a:lnTo>
                  <a:pt x="799" y="1760"/>
                </a:lnTo>
                <a:lnTo>
                  <a:pt x="817" y="1765"/>
                </a:lnTo>
                <a:lnTo>
                  <a:pt x="839" y="1771"/>
                </a:lnTo>
                <a:lnTo>
                  <a:pt x="861" y="1778"/>
                </a:lnTo>
                <a:lnTo>
                  <a:pt x="885" y="1784"/>
                </a:lnTo>
                <a:lnTo>
                  <a:pt x="911" y="1790"/>
                </a:lnTo>
                <a:lnTo>
                  <a:pt x="935" y="1796"/>
                </a:lnTo>
                <a:lnTo>
                  <a:pt x="960" y="1801"/>
                </a:lnTo>
                <a:lnTo>
                  <a:pt x="982" y="1805"/>
                </a:lnTo>
                <a:lnTo>
                  <a:pt x="1004" y="1808"/>
                </a:lnTo>
                <a:lnTo>
                  <a:pt x="1023" y="1810"/>
                </a:lnTo>
                <a:lnTo>
                  <a:pt x="1057" y="1748"/>
                </a:lnTo>
                <a:lnTo>
                  <a:pt x="1097" y="1688"/>
                </a:lnTo>
                <a:lnTo>
                  <a:pt x="1141" y="1630"/>
                </a:lnTo>
                <a:lnTo>
                  <a:pt x="1191" y="1575"/>
                </a:lnTo>
                <a:lnTo>
                  <a:pt x="1245" y="1524"/>
                </a:lnTo>
                <a:lnTo>
                  <a:pt x="1302" y="1475"/>
                </a:lnTo>
                <a:lnTo>
                  <a:pt x="1365" y="1429"/>
                </a:lnTo>
                <a:lnTo>
                  <a:pt x="1431" y="1387"/>
                </a:lnTo>
                <a:lnTo>
                  <a:pt x="1499" y="1348"/>
                </a:lnTo>
                <a:lnTo>
                  <a:pt x="1572" y="1313"/>
                </a:lnTo>
                <a:lnTo>
                  <a:pt x="1648" y="1283"/>
                </a:lnTo>
                <a:lnTo>
                  <a:pt x="1727" y="1256"/>
                </a:lnTo>
                <a:lnTo>
                  <a:pt x="1808" y="1234"/>
                </a:lnTo>
                <a:lnTo>
                  <a:pt x="1892" y="1217"/>
                </a:lnTo>
                <a:lnTo>
                  <a:pt x="1978" y="1204"/>
                </a:lnTo>
                <a:lnTo>
                  <a:pt x="2065" y="1197"/>
                </a:lnTo>
                <a:lnTo>
                  <a:pt x="2156" y="1194"/>
                </a:lnTo>
                <a:lnTo>
                  <a:pt x="2217" y="1195"/>
                </a:lnTo>
                <a:lnTo>
                  <a:pt x="2279" y="1199"/>
                </a:lnTo>
                <a:lnTo>
                  <a:pt x="2293" y="1147"/>
                </a:lnTo>
                <a:lnTo>
                  <a:pt x="2304" y="1093"/>
                </a:lnTo>
                <a:lnTo>
                  <a:pt x="2312" y="1039"/>
                </a:lnTo>
                <a:lnTo>
                  <a:pt x="2314" y="983"/>
                </a:lnTo>
                <a:lnTo>
                  <a:pt x="2307" y="915"/>
                </a:lnTo>
                <a:lnTo>
                  <a:pt x="2295" y="849"/>
                </a:lnTo>
                <a:lnTo>
                  <a:pt x="2277" y="783"/>
                </a:lnTo>
                <a:lnTo>
                  <a:pt x="2252" y="720"/>
                </a:lnTo>
                <a:lnTo>
                  <a:pt x="2220" y="660"/>
                </a:lnTo>
                <a:lnTo>
                  <a:pt x="2184" y="600"/>
                </a:lnTo>
                <a:lnTo>
                  <a:pt x="2142" y="544"/>
                </a:lnTo>
                <a:lnTo>
                  <a:pt x="2094" y="491"/>
                </a:lnTo>
                <a:lnTo>
                  <a:pt x="2043" y="441"/>
                </a:lnTo>
                <a:lnTo>
                  <a:pt x="1985" y="394"/>
                </a:lnTo>
                <a:lnTo>
                  <a:pt x="1925" y="350"/>
                </a:lnTo>
                <a:lnTo>
                  <a:pt x="1859" y="310"/>
                </a:lnTo>
                <a:lnTo>
                  <a:pt x="1791" y="273"/>
                </a:lnTo>
                <a:lnTo>
                  <a:pt x="1718" y="241"/>
                </a:lnTo>
                <a:lnTo>
                  <a:pt x="1642" y="213"/>
                </a:lnTo>
                <a:lnTo>
                  <a:pt x="1563" y="190"/>
                </a:lnTo>
                <a:lnTo>
                  <a:pt x="1481" y="171"/>
                </a:lnTo>
                <a:lnTo>
                  <a:pt x="1397" y="158"/>
                </a:lnTo>
                <a:lnTo>
                  <a:pt x="1311" y="149"/>
                </a:lnTo>
                <a:lnTo>
                  <a:pt x="1221" y="146"/>
                </a:lnTo>
                <a:close/>
                <a:moveTo>
                  <a:pt x="1221" y="0"/>
                </a:moveTo>
                <a:lnTo>
                  <a:pt x="1313" y="2"/>
                </a:lnTo>
                <a:lnTo>
                  <a:pt x="1402" y="10"/>
                </a:lnTo>
                <a:lnTo>
                  <a:pt x="1489" y="24"/>
                </a:lnTo>
                <a:lnTo>
                  <a:pt x="1574" y="42"/>
                </a:lnTo>
                <a:lnTo>
                  <a:pt x="1656" y="64"/>
                </a:lnTo>
                <a:lnTo>
                  <a:pt x="1736" y="91"/>
                </a:lnTo>
                <a:lnTo>
                  <a:pt x="1813" y="123"/>
                </a:lnTo>
                <a:lnTo>
                  <a:pt x="1886" y="159"/>
                </a:lnTo>
                <a:lnTo>
                  <a:pt x="1957" y="198"/>
                </a:lnTo>
                <a:lnTo>
                  <a:pt x="2022" y="241"/>
                </a:lnTo>
                <a:lnTo>
                  <a:pt x="2085" y="288"/>
                </a:lnTo>
                <a:lnTo>
                  <a:pt x="2143" y="339"/>
                </a:lnTo>
                <a:lnTo>
                  <a:pt x="2197" y="393"/>
                </a:lnTo>
                <a:lnTo>
                  <a:pt x="2246" y="449"/>
                </a:lnTo>
                <a:lnTo>
                  <a:pt x="2290" y="508"/>
                </a:lnTo>
                <a:lnTo>
                  <a:pt x="2329" y="570"/>
                </a:lnTo>
                <a:lnTo>
                  <a:pt x="2363" y="634"/>
                </a:lnTo>
                <a:lnTo>
                  <a:pt x="2390" y="701"/>
                </a:lnTo>
                <a:lnTo>
                  <a:pt x="2413" y="768"/>
                </a:lnTo>
                <a:lnTo>
                  <a:pt x="2429" y="839"/>
                </a:lnTo>
                <a:lnTo>
                  <a:pt x="2439" y="910"/>
                </a:lnTo>
                <a:lnTo>
                  <a:pt x="2443" y="984"/>
                </a:lnTo>
                <a:lnTo>
                  <a:pt x="2440" y="1041"/>
                </a:lnTo>
                <a:lnTo>
                  <a:pt x="2434" y="1099"/>
                </a:lnTo>
                <a:lnTo>
                  <a:pt x="2422" y="1158"/>
                </a:lnTo>
                <a:lnTo>
                  <a:pt x="2407" y="1216"/>
                </a:lnTo>
                <a:lnTo>
                  <a:pt x="2493" y="1233"/>
                </a:lnTo>
                <a:lnTo>
                  <a:pt x="2577" y="1255"/>
                </a:lnTo>
                <a:lnTo>
                  <a:pt x="2658" y="1283"/>
                </a:lnTo>
                <a:lnTo>
                  <a:pt x="2736" y="1313"/>
                </a:lnTo>
                <a:lnTo>
                  <a:pt x="2811" y="1349"/>
                </a:lnTo>
                <a:lnTo>
                  <a:pt x="2882" y="1388"/>
                </a:lnTo>
                <a:lnTo>
                  <a:pt x="2949" y="1432"/>
                </a:lnTo>
                <a:lnTo>
                  <a:pt x="3012" y="1479"/>
                </a:lnTo>
                <a:lnTo>
                  <a:pt x="3071" y="1529"/>
                </a:lnTo>
                <a:lnTo>
                  <a:pt x="3126" y="1582"/>
                </a:lnTo>
                <a:lnTo>
                  <a:pt x="3176" y="1639"/>
                </a:lnTo>
                <a:lnTo>
                  <a:pt x="3221" y="1699"/>
                </a:lnTo>
                <a:lnTo>
                  <a:pt x="3260" y="1761"/>
                </a:lnTo>
                <a:lnTo>
                  <a:pt x="3295" y="1826"/>
                </a:lnTo>
                <a:lnTo>
                  <a:pt x="3324" y="1892"/>
                </a:lnTo>
                <a:lnTo>
                  <a:pt x="3346" y="1962"/>
                </a:lnTo>
                <a:lnTo>
                  <a:pt x="3363" y="2032"/>
                </a:lnTo>
                <a:lnTo>
                  <a:pt x="3372" y="2105"/>
                </a:lnTo>
                <a:lnTo>
                  <a:pt x="3376" y="2178"/>
                </a:lnTo>
                <a:lnTo>
                  <a:pt x="3373" y="2243"/>
                </a:lnTo>
                <a:lnTo>
                  <a:pt x="3365" y="2307"/>
                </a:lnTo>
                <a:lnTo>
                  <a:pt x="3352" y="2372"/>
                </a:lnTo>
                <a:lnTo>
                  <a:pt x="3334" y="2434"/>
                </a:lnTo>
                <a:lnTo>
                  <a:pt x="3310" y="2495"/>
                </a:lnTo>
                <a:lnTo>
                  <a:pt x="3282" y="2556"/>
                </a:lnTo>
                <a:lnTo>
                  <a:pt x="3249" y="2615"/>
                </a:lnTo>
                <a:lnTo>
                  <a:pt x="3210" y="2672"/>
                </a:lnTo>
                <a:lnTo>
                  <a:pt x="3167" y="2728"/>
                </a:lnTo>
                <a:lnTo>
                  <a:pt x="3120" y="2781"/>
                </a:lnTo>
                <a:lnTo>
                  <a:pt x="3066" y="2832"/>
                </a:lnTo>
                <a:lnTo>
                  <a:pt x="3289" y="3366"/>
                </a:lnTo>
                <a:lnTo>
                  <a:pt x="2614" y="3092"/>
                </a:lnTo>
                <a:lnTo>
                  <a:pt x="2524" y="3117"/>
                </a:lnTo>
                <a:lnTo>
                  <a:pt x="2433" y="3137"/>
                </a:lnTo>
                <a:lnTo>
                  <a:pt x="2341" y="3151"/>
                </a:lnTo>
                <a:lnTo>
                  <a:pt x="2248" y="3159"/>
                </a:lnTo>
                <a:lnTo>
                  <a:pt x="2155" y="3161"/>
                </a:lnTo>
                <a:lnTo>
                  <a:pt x="2063" y="3158"/>
                </a:lnTo>
                <a:lnTo>
                  <a:pt x="1974" y="3151"/>
                </a:lnTo>
                <a:lnTo>
                  <a:pt x="1887" y="3138"/>
                </a:lnTo>
                <a:lnTo>
                  <a:pt x="1802" y="3119"/>
                </a:lnTo>
                <a:lnTo>
                  <a:pt x="1719" y="3097"/>
                </a:lnTo>
                <a:lnTo>
                  <a:pt x="1640" y="3069"/>
                </a:lnTo>
                <a:lnTo>
                  <a:pt x="1563" y="3039"/>
                </a:lnTo>
                <a:lnTo>
                  <a:pt x="1489" y="3003"/>
                </a:lnTo>
                <a:lnTo>
                  <a:pt x="1419" y="2963"/>
                </a:lnTo>
                <a:lnTo>
                  <a:pt x="1353" y="2919"/>
                </a:lnTo>
                <a:lnTo>
                  <a:pt x="1291" y="2873"/>
                </a:lnTo>
                <a:lnTo>
                  <a:pt x="1233" y="2822"/>
                </a:lnTo>
                <a:lnTo>
                  <a:pt x="1179" y="2769"/>
                </a:lnTo>
                <a:lnTo>
                  <a:pt x="1130" y="2712"/>
                </a:lnTo>
                <a:lnTo>
                  <a:pt x="1086" y="2653"/>
                </a:lnTo>
                <a:lnTo>
                  <a:pt x="1047" y="2592"/>
                </a:lnTo>
                <a:lnTo>
                  <a:pt x="1013" y="2527"/>
                </a:lnTo>
                <a:lnTo>
                  <a:pt x="986" y="2461"/>
                </a:lnTo>
                <a:lnTo>
                  <a:pt x="963" y="2392"/>
                </a:lnTo>
                <a:lnTo>
                  <a:pt x="947" y="2323"/>
                </a:lnTo>
                <a:lnTo>
                  <a:pt x="937" y="2251"/>
                </a:lnTo>
                <a:lnTo>
                  <a:pt x="933" y="2177"/>
                </a:lnTo>
                <a:lnTo>
                  <a:pt x="936" y="2118"/>
                </a:lnTo>
                <a:lnTo>
                  <a:pt x="942" y="2060"/>
                </a:lnTo>
                <a:lnTo>
                  <a:pt x="953" y="2002"/>
                </a:lnTo>
                <a:lnTo>
                  <a:pt x="968" y="1945"/>
                </a:lnTo>
                <a:lnTo>
                  <a:pt x="897" y="1931"/>
                </a:lnTo>
                <a:lnTo>
                  <a:pt x="828" y="1916"/>
                </a:lnTo>
                <a:lnTo>
                  <a:pt x="761" y="1896"/>
                </a:lnTo>
                <a:lnTo>
                  <a:pt x="86" y="2170"/>
                </a:lnTo>
                <a:lnTo>
                  <a:pt x="309" y="1636"/>
                </a:lnTo>
                <a:lnTo>
                  <a:pt x="251" y="1581"/>
                </a:lnTo>
                <a:lnTo>
                  <a:pt x="200" y="1522"/>
                </a:lnTo>
                <a:lnTo>
                  <a:pt x="154" y="1462"/>
                </a:lnTo>
                <a:lnTo>
                  <a:pt x="113" y="1399"/>
                </a:lnTo>
                <a:lnTo>
                  <a:pt x="79" y="1334"/>
                </a:lnTo>
                <a:lnTo>
                  <a:pt x="51" y="1267"/>
                </a:lnTo>
                <a:lnTo>
                  <a:pt x="29" y="1199"/>
                </a:lnTo>
                <a:lnTo>
                  <a:pt x="13" y="1128"/>
                </a:lnTo>
                <a:lnTo>
                  <a:pt x="3" y="1057"/>
                </a:lnTo>
                <a:lnTo>
                  <a:pt x="0" y="984"/>
                </a:lnTo>
                <a:lnTo>
                  <a:pt x="3" y="910"/>
                </a:lnTo>
                <a:lnTo>
                  <a:pt x="13" y="839"/>
                </a:lnTo>
                <a:lnTo>
                  <a:pt x="30" y="768"/>
                </a:lnTo>
                <a:lnTo>
                  <a:pt x="52" y="701"/>
                </a:lnTo>
                <a:lnTo>
                  <a:pt x="80" y="634"/>
                </a:lnTo>
                <a:lnTo>
                  <a:pt x="114" y="570"/>
                </a:lnTo>
                <a:lnTo>
                  <a:pt x="153" y="508"/>
                </a:lnTo>
                <a:lnTo>
                  <a:pt x="197" y="449"/>
                </a:lnTo>
                <a:lnTo>
                  <a:pt x="246" y="393"/>
                </a:lnTo>
                <a:lnTo>
                  <a:pt x="299" y="339"/>
                </a:lnTo>
                <a:lnTo>
                  <a:pt x="358" y="288"/>
                </a:lnTo>
                <a:lnTo>
                  <a:pt x="419" y="241"/>
                </a:lnTo>
                <a:lnTo>
                  <a:pt x="486" y="198"/>
                </a:lnTo>
                <a:lnTo>
                  <a:pt x="556" y="159"/>
                </a:lnTo>
                <a:lnTo>
                  <a:pt x="630" y="123"/>
                </a:lnTo>
                <a:lnTo>
                  <a:pt x="706" y="91"/>
                </a:lnTo>
                <a:lnTo>
                  <a:pt x="786" y="64"/>
                </a:lnTo>
                <a:lnTo>
                  <a:pt x="868" y="42"/>
                </a:lnTo>
                <a:lnTo>
                  <a:pt x="953" y="24"/>
                </a:lnTo>
                <a:lnTo>
                  <a:pt x="1040" y="10"/>
                </a:lnTo>
                <a:lnTo>
                  <a:pt x="1130" y="2"/>
                </a:lnTo>
                <a:lnTo>
                  <a:pt x="1221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583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500"/>
                            </p:stCondLst>
                            <p:childTnLst>
                              <p:par>
                                <p:cTn id="60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00"/>
                            </p:stCondLst>
                            <p:childTnLst>
                              <p:par>
                                <p:cTn id="65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500"/>
                            </p:stCondLst>
                            <p:childTnLst>
                              <p:par>
                                <p:cTn id="75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39" grpId="0"/>
      <p:bldP spid="40" grpId="0"/>
      <p:bldP spid="41" grpId="0"/>
      <p:bldP spid="42" grpId="0"/>
      <p:bldP spid="43" grpId="0" animBg="1"/>
      <p:bldP spid="47" grpId="0" animBg="1"/>
      <p:bldP spid="5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/>
          <p:cNvGrpSpPr/>
          <p:nvPr/>
        </p:nvGrpSpPr>
        <p:grpSpPr>
          <a:xfrm>
            <a:off x="3513138" y="3460731"/>
            <a:ext cx="2035176" cy="90488"/>
            <a:chOff x="3513138" y="3460731"/>
            <a:chExt cx="2035176" cy="90488"/>
          </a:xfrm>
        </p:grpSpPr>
        <p:sp>
          <p:nvSpPr>
            <p:cNvPr id="5" name="Oval 5"/>
            <p:cNvSpPr>
              <a:spLocks noChangeArrowheads="1"/>
            </p:cNvSpPr>
            <p:nvPr/>
          </p:nvSpPr>
          <p:spPr bwMode="auto">
            <a:xfrm>
              <a:off x="5457826" y="3460731"/>
              <a:ext cx="90488" cy="9048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3513138" y="3500419"/>
              <a:ext cx="1989138" cy="14288"/>
            </a:xfrm>
            <a:custGeom>
              <a:avLst/>
              <a:gdLst>
                <a:gd name="T0" fmla="*/ 801 w 801"/>
                <a:gd name="T1" fmla="*/ 0 h 6"/>
                <a:gd name="T2" fmla="*/ 0 w 801"/>
                <a:gd name="T3" fmla="*/ 0 h 6"/>
                <a:gd name="T4" fmla="*/ 0 w 801"/>
                <a:gd name="T5" fmla="*/ 6 h 6"/>
                <a:gd name="T6" fmla="*/ 801 w 801"/>
                <a:gd name="T7" fmla="*/ 6 h 6"/>
                <a:gd name="T8" fmla="*/ 801 w 80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1" h="6">
                  <a:moveTo>
                    <a:pt x="801" y="0"/>
                  </a:moveTo>
                  <a:cubicBezTo>
                    <a:pt x="790" y="0"/>
                    <a:pt x="0" y="0"/>
                    <a:pt x="0" y="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790" y="6"/>
                    <a:pt x="801" y="6"/>
                  </a:cubicBezTo>
                  <a:lnTo>
                    <a:pt x="801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3513138" y="3616306"/>
            <a:ext cx="1066800" cy="247650"/>
            <a:chOff x="3513138" y="3616306"/>
            <a:chExt cx="1066800" cy="247650"/>
          </a:xfrm>
        </p:grpSpPr>
        <p:sp>
          <p:nvSpPr>
            <p:cNvPr id="7" name="Rectangle 7"/>
            <p:cNvSpPr>
              <a:spLocks noChangeArrowheads="1"/>
            </p:cNvSpPr>
            <p:nvPr/>
          </p:nvSpPr>
          <p:spPr bwMode="auto">
            <a:xfrm>
              <a:off x="3760788" y="3616306"/>
              <a:ext cx="819150" cy="2476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2011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3513138" y="3616306"/>
              <a:ext cx="247650" cy="24765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</a:rPr>
                <a:t>2</a:t>
              </a:r>
              <a:endParaRPr 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3513138" y="5946756"/>
            <a:ext cx="2035176" cy="92075"/>
            <a:chOff x="3513138" y="5946756"/>
            <a:chExt cx="2035176" cy="92075"/>
          </a:xfrm>
        </p:grpSpPr>
        <p:sp>
          <p:nvSpPr>
            <p:cNvPr id="9" name="Oval 9"/>
            <p:cNvSpPr>
              <a:spLocks noChangeArrowheads="1"/>
            </p:cNvSpPr>
            <p:nvPr/>
          </p:nvSpPr>
          <p:spPr bwMode="auto">
            <a:xfrm>
              <a:off x="5457826" y="5946756"/>
              <a:ext cx="90488" cy="9207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3513138" y="5983269"/>
              <a:ext cx="1989138" cy="17463"/>
            </a:xfrm>
            <a:custGeom>
              <a:avLst/>
              <a:gdLst>
                <a:gd name="T0" fmla="*/ 801 w 801"/>
                <a:gd name="T1" fmla="*/ 0 h 7"/>
                <a:gd name="T2" fmla="*/ 0 w 801"/>
                <a:gd name="T3" fmla="*/ 0 h 7"/>
                <a:gd name="T4" fmla="*/ 0 w 801"/>
                <a:gd name="T5" fmla="*/ 7 h 7"/>
                <a:gd name="T6" fmla="*/ 801 w 801"/>
                <a:gd name="T7" fmla="*/ 7 h 7"/>
                <a:gd name="T8" fmla="*/ 801 w 801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1" h="7">
                  <a:moveTo>
                    <a:pt x="801" y="0"/>
                  </a:moveTo>
                  <a:cubicBezTo>
                    <a:pt x="790" y="0"/>
                    <a:pt x="0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"/>
                    <a:pt x="790" y="7"/>
                    <a:pt x="801" y="7"/>
                  </a:cubicBezTo>
                  <a:lnTo>
                    <a:pt x="801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3513138" y="6097569"/>
            <a:ext cx="1066800" cy="249238"/>
            <a:chOff x="3513138" y="6097569"/>
            <a:chExt cx="1066800" cy="249238"/>
          </a:xfrm>
        </p:grpSpPr>
        <p:sp>
          <p:nvSpPr>
            <p:cNvPr id="11" name="Rectangle 11"/>
            <p:cNvSpPr>
              <a:spLocks noChangeArrowheads="1"/>
            </p:cNvSpPr>
            <p:nvPr/>
          </p:nvSpPr>
          <p:spPr bwMode="auto">
            <a:xfrm>
              <a:off x="3760788" y="6097569"/>
              <a:ext cx="819150" cy="24923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2016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2" name="Rectangle 12"/>
            <p:cNvSpPr>
              <a:spLocks noChangeArrowheads="1"/>
            </p:cNvSpPr>
            <p:nvPr/>
          </p:nvSpPr>
          <p:spPr bwMode="auto">
            <a:xfrm>
              <a:off x="3513138" y="6097569"/>
              <a:ext cx="247650" cy="24923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</a:rPr>
                <a:t>4</a:t>
              </a:r>
              <a:endParaRPr 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6643688" y="2227244"/>
            <a:ext cx="2035175" cy="92075"/>
            <a:chOff x="6643688" y="2227244"/>
            <a:chExt cx="2035175" cy="92075"/>
          </a:xfrm>
        </p:grpSpPr>
        <p:sp>
          <p:nvSpPr>
            <p:cNvPr id="13" name="Oval 13"/>
            <p:cNvSpPr>
              <a:spLocks noChangeArrowheads="1"/>
            </p:cNvSpPr>
            <p:nvPr/>
          </p:nvSpPr>
          <p:spPr bwMode="auto">
            <a:xfrm>
              <a:off x="6643688" y="2227244"/>
              <a:ext cx="92075" cy="9207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  <p:sp>
          <p:nvSpPr>
            <p:cNvPr id="14" name="Freeform 14"/>
            <p:cNvSpPr>
              <a:spLocks/>
            </p:cNvSpPr>
            <p:nvPr/>
          </p:nvSpPr>
          <p:spPr bwMode="auto">
            <a:xfrm>
              <a:off x="6688138" y="2266931"/>
              <a:ext cx="1990725" cy="14288"/>
            </a:xfrm>
            <a:custGeom>
              <a:avLst/>
              <a:gdLst>
                <a:gd name="T0" fmla="*/ 0 w 802"/>
                <a:gd name="T1" fmla="*/ 6 h 6"/>
                <a:gd name="T2" fmla="*/ 802 w 802"/>
                <a:gd name="T3" fmla="*/ 6 h 6"/>
                <a:gd name="T4" fmla="*/ 802 w 802"/>
                <a:gd name="T5" fmla="*/ 0 h 6"/>
                <a:gd name="T6" fmla="*/ 405 w 802"/>
                <a:gd name="T7" fmla="*/ 0 h 6"/>
                <a:gd name="T8" fmla="*/ 0 w 802"/>
                <a:gd name="T9" fmla="*/ 0 h 6"/>
                <a:gd name="T10" fmla="*/ 0 w 802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02" h="6">
                  <a:moveTo>
                    <a:pt x="0" y="6"/>
                  </a:moveTo>
                  <a:cubicBezTo>
                    <a:pt x="11" y="6"/>
                    <a:pt x="802" y="6"/>
                    <a:pt x="802" y="6"/>
                  </a:cubicBezTo>
                  <a:cubicBezTo>
                    <a:pt x="802" y="0"/>
                    <a:pt x="802" y="0"/>
                    <a:pt x="802" y="0"/>
                  </a:cubicBezTo>
                  <a:cubicBezTo>
                    <a:pt x="802" y="0"/>
                    <a:pt x="604" y="0"/>
                    <a:pt x="405" y="0"/>
                  </a:cubicBezTo>
                  <a:cubicBezTo>
                    <a:pt x="206" y="0"/>
                    <a:pt x="6" y="0"/>
                    <a:pt x="0" y="0"/>
                  </a:cubicBezTo>
                  <a:lnTo>
                    <a:pt x="0" y="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7612063" y="2387581"/>
            <a:ext cx="1066799" cy="249238"/>
            <a:chOff x="7612063" y="2387581"/>
            <a:chExt cx="1066799" cy="249238"/>
          </a:xfrm>
        </p:grpSpPr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7862887" y="2387581"/>
              <a:ext cx="815975" cy="24923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2010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7612063" y="2387581"/>
              <a:ext cx="250825" cy="24923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</a:rPr>
                <a:t>1</a:t>
              </a:r>
              <a:endParaRPr lang="en-US" sz="1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6618288" y="4703744"/>
            <a:ext cx="2060575" cy="92075"/>
            <a:chOff x="6618288" y="4703744"/>
            <a:chExt cx="2060575" cy="92075"/>
          </a:xfrm>
        </p:grpSpPr>
        <p:sp>
          <p:nvSpPr>
            <p:cNvPr id="17" name="Oval 17"/>
            <p:cNvSpPr>
              <a:spLocks noChangeArrowheads="1"/>
            </p:cNvSpPr>
            <p:nvPr/>
          </p:nvSpPr>
          <p:spPr bwMode="auto">
            <a:xfrm>
              <a:off x="6618288" y="4703744"/>
              <a:ext cx="92075" cy="9207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auto">
            <a:xfrm>
              <a:off x="6688138" y="4740256"/>
              <a:ext cx="1990725" cy="17463"/>
            </a:xfrm>
            <a:custGeom>
              <a:avLst/>
              <a:gdLst>
                <a:gd name="T0" fmla="*/ 0 w 802"/>
                <a:gd name="T1" fmla="*/ 7 h 7"/>
                <a:gd name="T2" fmla="*/ 802 w 802"/>
                <a:gd name="T3" fmla="*/ 7 h 7"/>
                <a:gd name="T4" fmla="*/ 802 w 802"/>
                <a:gd name="T5" fmla="*/ 0 h 7"/>
                <a:gd name="T6" fmla="*/ 405 w 802"/>
                <a:gd name="T7" fmla="*/ 0 h 7"/>
                <a:gd name="T8" fmla="*/ 0 w 802"/>
                <a:gd name="T9" fmla="*/ 0 h 7"/>
                <a:gd name="T10" fmla="*/ 0 w 802"/>
                <a:gd name="T11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02" h="7">
                  <a:moveTo>
                    <a:pt x="0" y="7"/>
                  </a:moveTo>
                  <a:cubicBezTo>
                    <a:pt x="11" y="7"/>
                    <a:pt x="802" y="7"/>
                    <a:pt x="802" y="7"/>
                  </a:cubicBezTo>
                  <a:cubicBezTo>
                    <a:pt x="802" y="0"/>
                    <a:pt x="802" y="0"/>
                    <a:pt x="802" y="0"/>
                  </a:cubicBezTo>
                  <a:cubicBezTo>
                    <a:pt x="802" y="0"/>
                    <a:pt x="604" y="0"/>
                    <a:pt x="405" y="0"/>
                  </a:cubicBezTo>
                  <a:cubicBezTo>
                    <a:pt x="206" y="0"/>
                    <a:pt x="6" y="0"/>
                    <a:pt x="0" y="0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612063" y="4859319"/>
            <a:ext cx="1066800" cy="250825"/>
            <a:chOff x="7612063" y="4859319"/>
            <a:chExt cx="1066800" cy="250825"/>
          </a:xfrm>
        </p:grpSpPr>
        <p:sp>
          <p:nvSpPr>
            <p:cNvPr id="19" name="Rectangle 19"/>
            <p:cNvSpPr>
              <a:spLocks noChangeArrowheads="1"/>
            </p:cNvSpPr>
            <p:nvPr/>
          </p:nvSpPr>
          <p:spPr bwMode="auto">
            <a:xfrm>
              <a:off x="7862887" y="4859319"/>
              <a:ext cx="815976" cy="2508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2012</a:t>
              </a:r>
              <a:endParaRPr 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endParaRPr>
            </a:p>
          </p:txBody>
        </p:sp>
        <p:sp>
          <p:nvSpPr>
            <p:cNvPr id="20" name="Rectangle 20"/>
            <p:cNvSpPr>
              <a:spLocks noChangeArrowheads="1"/>
            </p:cNvSpPr>
            <p:nvPr/>
          </p:nvSpPr>
          <p:spPr bwMode="auto">
            <a:xfrm>
              <a:off x="7612063" y="4859319"/>
              <a:ext cx="250825" cy="25082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1400" b="1" dirty="0" smtClean="0">
                  <a:solidFill>
                    <a:schemeClr val="bg1"/>
                  </a:solidFill>
                </a:rPr>
                <a:t>3</a:t>
              </a:r>
              <a:endParaRPr lang="en-US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5" name="Oval 25"/>
          <p:cNvSpPr>
            <a:spLocks noChangeArrowheads="1"/>
          </p:cNvSpPr>
          <p:nvPr/>
        </p:nvSpPr>
        <p:spPr bwMode="auto">
          <a:xfrm>
            <a:off x="5675313" y="5564205"/>
            <a:ext cx="841375" cy="84137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1400" b="1">
              <a:solidFill>
                <a:schemeClr val="bg1"/>
              </a:solidFill>
            </a:endParaRPr>
          </a:p>
        </p:txBody>
      </p:sp>
      <p:sp>
        <p:nvSpPr>
          <p:cNvPr id="26" name="Oval 26"/>
          <p:cNvSpPr>
            <a:spLocks noChangeArrowheads="1"/>
          </p:cNvSpPr>
          <p:nvPr/>
        </p:nvSpPr>
        <p:spPr bwMode="auto">
          <a:xfrm>
            <a:off x="5665788" y="1841481"/>
            <a:ext cx="862013" cy="862013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1400" b="1">
              <a:solidFill>
                <a:schemeClr val="bg1"/>
              </a:solidFill>
            </a:endParaRPr>
          </a:p>
        </p:txBody>
      </p:sp>
      <p:sp>
        <p:nvSpPr>
          <p:cNvPr id="27" name="Oval 27"/>
          <p:cNvSpPr>
            <a:spLocks noChangeArrowheads="1"/>
          </p:cNvSpPr>
          <p:nvPr/>
        </p:nvSpPr>
        <p:spPr bwMode="auto">
          <a:xfrm>
            <a:off x="5665788" y="3074969"/>
            <a:ext cx="862013" cy="86201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1400" b="1">
              <a:solidFill>
                <a:schemeClr val="bg1"/>
              </a:solidFill>
            </a:endParaRPr>
          </a:p>
        </p:txBody>
      </p:sp>
      <p:sp>
        <p:nvSpPr>
          <p:cNvPr id="28" name="Oval 28"/>
          <p:cNvSpPr>
            <a:spLocks noChangeArrowheads="1"/>
          </p:cNvSpPr>
          <p:nvPr/>
        </p:nvSpPr>
        <p:spPr bwMode="auto">
          <a:xfrm>
            <a:off x="5665788" y="4317981"/>
            <a:ext cx="862013" cy="86201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1400" b="1">
              <a:solidFill>
                <a:schemeClr val="bg1"/>
              </a:solidFill>
            </a:endParaRPr>
          </a:p>
        </p:txBody>
      </p:sp>
      <p:grpSp>
        <p:nvGrpSpPr>
          <p:cNvPr id="60" name="Group 59"/>
          <p:cNvGrpSpPr/>
          <p:nvPr/>
        </p:nvGrpSpPr>
        <p:grpSpPr>
          <a:xfrm>
            <a:off x="5935385" y="5297709"/>
            <a:ext cx="321229" cy="164941"/>
            <a:chOff x="5334081" y="4068922"/>
            <a:chExt cx="321229" cy="164941"/>
          </a:xfrm>
          <a:solidFill>
            <a:schemeClr val="bg1">
              <a:lumMod val="85000"/>
            </a:schemeClr>
          </a:solidFill>
        </p:grpSpPr>
        <p:sp>
          <p:nvSpPr>
            <p:cNvPr id="61" name="Oval 60"/>
            <p:cNvSpPr/>
            <p:nvPr/>
          </p:nvSpPr>
          <p:spPr>
            <a:xfrm>
              <a:off x="5462588" y="4152901"/>
              <a:ext cx="80962" cy="809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  <p:sp>
          <p:nvSpPr>
            <p:cNvPr id="62" name="Oval 61"/>
            <p:cNvSpPr/>
            <p:nvPr/>
          </p:nvSpPr>
          <p:spPr>
            <a:xfrm>
              <a:off x="5391944" y="4107657"/>
              <a:ext cx="61914" cy="619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  <p:sp>
          <p:nvSpPr>
            <p:cNvPr id="63" name="Oval 62"/>
            <p:cNvSpPr/>
            <p:nvPr/>
          </p:nvSpPr>
          <p:spPr>
            <a:xfrm>
              <a:off x="5334081" y="4068922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  <p:sp>
          <p:nvSpPr>
            <p:cNvPr id="64" name="Oval 63"/>
            <p:cNvSpPr/>
            <p:nvPr/>
          </p:nvSpPr>
          <p:spPr>
            <a:xfrm>
              <a:off x="5553075" y="4107657"/>
              <a:ext cx="61914" cy="619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  <p:sp>
          <p:nvSpPr>
            <p:cNvPr id="65" name="Oval 64"/>
            <p:cNvSpPr/>
            <p:nvPr/>
          </p:nvSpPr>
          <p:spPr>
            <a:xfrm>
              <a:off x="5609591" y="4068922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5935385" y="4043584"/>
            <a:ext cx="321229" cy="164941"/>
            <a:chOff x="5334081" y="4068922"/>
            <a:chExt cx="321229" cy="164941"/>
          </a:xfrm>
          <a:solidFill>
            <a:schemeClr val="bg1">
              <a:lumMod val="85000"/>
            </a:schemeClr>
          </a:solidFill>
        </p:grpSpPr>
        <p:sp>
          <p:nvSpPr>
            <p:cNvPr id="73" name="Oval 72"/>
            <p:cNvSpPr/>
            <p:nvPr/>
          </p:nvSpPr>
          <p:spPr>
            <a:xfrm>
              <a:off x="5462588" y="4152901"/>
              <a:ext cx="80962" cy="809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  <p:sp>
          <p:nvSpPr>
            <p:cNvPr id="74" name="Oval 73"/>
            <p:cNvSpPr/>
            <p:nvPr/>
          </p:nvSpPr>
          <p:spPr>
            <a:xfrm>
              <a:off x="5391944" y="4107657"/>
              <a:ext cx="61914" cy="619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  <p:sp>
          <p:nvSpPr>
            <p:cNvPr id="75" name="Oval 74"/>
            <p:cNvSpPr/>
            <p:nvPr/>
          </p:nvSpPr>
          <p:spPr>
            <a:xfrm>
              <a:off x="5334081" y="4068922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  <p:sp>
          <p:nvSpPr>
            <p:cNvPr id="76" name="Oval 75"/>
            <p:cNvSpPr/>
            <p:nvPr/>
          </p:nvSpPr>
          <p:spPr>
            <a:xfrm>
              <a:off x="5553075" y="4107657"/>
              <a:ext cx="61914" cy="619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  <p:sp>
          <p:nvSpPr>
            <p:cNvPr id="77" name="Oval 76"/>
            <p:cNvSpPr/>
            <p:nvPr/>
          </p:nvSpPr>
          <p:spPr>
            <a:xfrm>
              <a:off x="5609591" y="4068922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5935385" y="2799696"/>
            <a:ext cx="321229" cy="164941"/>
            <a:chOff x="5334081" y="4068922"/>
            <a:chExt cx="321229" cy="164941"/>
          </a:xfrm>
          <a:solidFill>
            <a:schemeClr val="bg1">
              <a:lumMod val="85000"/>
            </a:schemeClr>
          </a:solidFill>
        </p:grpSpPr>
        <p:sp>
          <p:nvSpPr>
            <p:cNvPr id="79" name="Oval 78"/>
            <p:cNvSpPr/>
            <p:nvPr/>
          </p:nvSpPr>
          <p:spPr>
            <a:xfrm>
              <a:off x="5462588" y="4152901"/>
              <a:ext cx="80962" cy="80962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  <p:sp>
          <p:nvSpPr>
            <p:cNvPr id="80" name="Oval 79"/>
            <p:cNvSpPr/>
            <p:nvPr/>
          </p:nvSpPr>
          <p:spPr>
            <a:xfrm>
              <a:off x="5391944" y="4107657"/>
              <a:ext cx="61914" cy="619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  <p:sp>
          <p:nvSpPr>
            <p:cNvPr id="81" name="Oval 80"/>
            <p:cNvSpPr/>
            <p:nvPr/>
          </p:nvSpPr>
          <p:spPr>
            <a:xfrm>
              <a:off x="5334081" y="4068922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  <p:sp>
          <p:nvSpPr>
            <p:cNvPr id="82" name="Oval 81"/>
            <p:cNvSpPr/>
            <p:nvPr/>
          </p:nvSpPr>
          <p:spPr>
            <a:xfrm>
              <a:off x="5553075" y="4107657"/>
              <a:ext cx="61914" cy="619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  <p:sp>
          <p:nvSpPr>
            <p:cNvPr id="83" name="Oval 82"/>
            <p:cNvSpPr/>
            <p:nvPr/>
          </p:nvSpPr>
          <p:spPr>
            <a:xfrm>
              <a:off x="5609591" y="4068922"/>
              <a:ext cx="45719" cy="45719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1400" b="1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58" name="Freeform 29"/>
          <p:cNvSpPr>
            <a:spLocks noEditPoints="1"/>
          </p:cNvSpPr>
          <p:nvPr/>
        </p:nvSpPr>
        <p:spPr bwMode="auto">
          <a:xfrm rot="2700000">
            <a:off x="5906294" y="5698312"/>
            <a:ext cx="379413" cy="588963"/>
          </a:xfrm>
          <a:custGeom>
            <a:avLst/>
            <a:gdLst>
              <a:gd name="T0" fmla="*/ 622 w 2155"/>
              <a:gd name="T1" fmla="*/ 1203 h 3337"/>
              <a:gd name="T2" fmla="*/ 541 w 2155"/>
              <a:gd name="T3" fmla="*/ 1706 h 3337"/>
              <a:gd name="T4" fmla="*/ 536 w 2155"/>
              <a:gd name="T5" fmla="*/ 2225 h 3337"/>
              <a:gd name="T6" fmla="*/ 612 w 2155"/>
              <a:gd name="T7" fmla="*/ 2724 h 3337"/>
              <a:gd name="T8" fmla="*/ 1005 w 2155"/>
              <a:gd name="T9" fmla="*/ 2534 h 3337"/>
              <a:gd name="T10" fmla="*/ 1517 w 2155"/>
              <a:gd name="T11" fmla="*/ 2845 h 3337"/>
              <a:gd name="T12" fmla="*/ 1616 w 2155"/>
              <a:gd name="T13" fmla="*/ 2355 h 3337"/>
              <a:gd name="T14" fmla="*/ 1635 w 2155"/>
              <a:gd name="T15" fmla="*/ 1838 h 3337"/>
              <a:gd name="T16" fmla="*/ 1573 w 2155"/>
              <a:gd name="T17" fmla="*/ 1328 h 3337"/>
              <a:gd name="T18" fmla="*/ 1436 w 2155"/>
              <a:gd name="T19" fmla="*/ 852 h 3337"/>
              <a:gd name="T20" fmla="*/ 976 w 2155"/>
              <a:gd name="T21" fmla="*/ 372 h 3337"/>
              <a:gd name="T22" fmla="*/ 791 w 2155"/>
              <a:gd name="T23" fmla="*/ 709 h 3337"/>
              <a:gd name="T24" fmla="*/ 1242 w 2155"/>
              <a:gd name="T25" fmla="*/ 454 h 3337"/>
              <a:gd name="T26" fmla="*/ 1077 w 2155"/>
              <a:gd name="T27" fmla="*/ 0 h 3337"/>
              <a:gd name="T28" fmla="*/ 1104 w 2155"/>
              <a:gd name="T29" fmla="*/ 32 h 3337"/>
              <a:gd name="T30" fmla="*/ 1176 w 2155"/>
              <a:gd name="T31" fmla="*/ 125 h 3337"/>
              <a:gd name="T32" fmla="*/ 1278 w 2155"/>
              <a:gd name="T33" fmla="*/ 276 h 3337"/>
              <a:gd name="T34" fmla="*/ 1398 w 2155"/>
              <a:gd name="T35" fmla="*/ 481 h 3337"/>
              <a:gd name="T36" fmla="*/ 1521 w 2155"/>
              <a:gd name="T37" fmla="*/ 736 h 3337"/>
              <a:gd name="T38" fmla="*/ 1634 w 2155"/>
              <a:gd name="T39" fmla="*/ 1037 h 3337"/>
              <a:gd name="T40" fmla="*/ 1722 w 2155"/>
              <a:gd name="T41" fmla="*/ 1381 h 3337"/>
              <a:gd name="T42" fmla="*/ 1773 w 2155"/>
              <a:gd name="T43" fmla="*/ 1764 h 3337"/>
              <a:gd name="T44" fmla="*/ 1770 w 2155"/>
              <a:gd name="T45" fmla="*/ 2232 h 3337"/>
              <a:gd name="T46" fmla="*/ 1853 w 2155"/>
              <a:gd name="T47" fmla="*/ 2592 h 3337"/>
              <a:gd name="T48" fmla="*/ 2029 w 2155"/>
              <a:gd name="T49" fmla="*/ 2832 h 3337"/>
              <a:gd name="T50" fmla="*/ 2130 w 2155"/>
              <a:gd name="T51" fmla="*/ 3110 h 3337"/>
              <a:gd name="T52" fmla="*/ 2011 w 2155"/>
              <a:gd name="T53" fmla="*/ 3337 h 3337"/>
              <a:gd name="T54" fmla="*/ 1973 w 2155"/>
              <a:gd name="T55" fmla="*/ 3088 h 3337"/>
              <a:gd name="T56" fmla="*/ 1895 w 2155"/>
              <a:gd name="T57" fmla="*/ 2892 h 3337"/>
              <a:gd name="T58" fmla="*/ 1805 w 2155"/>
              <a:gd name="T59" fmla="*/ 2749 h 3337"/>
              <a:gd name="T60" fmla="*/ 1727 w 2155"/>
              <a:gd name="T61" fmla="*/ 2660 h 3337"/>
              <a:gd name="T62" fmla="*/ 1692 w 2155"/>
              <a:gd name="T63" fmla="*/ 2729 h 3337"/>
              <a:gd name="T64" fmla="*/ 1653 w 2155"/>
              <a:gd name="T65" fmla="*/ 2862 h 3337"/>
              <a:gd name="T66" fmla="*/ 1612 w 2155"/>
              <a:gd name="T67" fmla="*/ 2991 h 3337"/>
              <a:gd name="T68" fmla="*/ 1581 w 2155"/>
              <a:gd name="T69" fmla="*/ 3082 h 3337"/>
              <a:gd name="T70" fmla="*/ 1150 w 2155"/>
              <a:gd name="T71" fmla="*/ 3107 h 3337"/>
              <a:gd name="T72" fmla="*/ 582 w 2155"/>
              <a:gd name="T73" fmla="*/ 3107 h 3337"/>
              <a:gd name="T74" fmla="*/ 569 w 2155"/>
              <a:gd name="T75" fmla="*/ 3064 h 3337"/>
              <a:gd name="T76" fmla="*/ 537 w 2155"/>
              <a:gd name="T77" fmla="*/ 2958 h 3337"/>
              <a:gd name="T78" fmla="*/ 499 w 2155"/>
              <a:gd name="T79" fmla="*/ 2824 h 3337"/>
              <a:gd name="T80" fmla="*/ 464 w 2155"/>
              <a:gd name="T81" fmla="*/ 2693 h 3337"/>
              <a:gd name="T82" fmla="*/ 423 w 2155"/>
              <a:gd name="T83" fmla="*/ 2665 h 3337"/>
              <a:gd name="T84" fmla="*/ 339 w 2155"/>
              <a:gd name="T85" fmla="*/ 2765 h 3337"/>
              <a:gd name="T86" fmla="*/ 245 w 2155"/>
              <a:gd name="T87" fmla="*/ 2922 h 3337"/>
              <a:gd name="T88" fmla="*/ 171 w 2155"/>
              <a:gd name="T89" fmla="*/ 3137 h 3337"/>
              <a:gd name="T90" fmla="*/ 0 w 2155"/>
              <a:gd name="T91" fmla="*/ 3337 h 3337"/>
              <a:gd name="T92" fmla="*/ 43 w 2155"/>
              <a:gd name="T93" fmla="*/ 3034 h 3337"/>
              <a:gd name="T94" fmla="*/ 167 w 2155"/>
              <a:gd name="T95" fmla="*/ 2762 h 3337"/>
              <a:gd name="T96" fmla="*/ 365 w 2155"/>
              <a:gd name="T97" fmla="*/ 2531 h 3337"/>
              <a:gd name="T98" fmla="*/ 390 w 2155"/>
              <a:gd name="T99" fmla="*/ 2099 h 3337"/>
              <a:gd name="T100" fmla="*/ 404 w 2155"/>
              <a:gd name="T101" fmla="*/ 1640 h 3337"/>
              <a:gd name="T102" fmla="*/ 468 w 2155"/>
              <a:gd name="T103" fmla="*/ 1243 h 3337"/>
              <a:gd name="T104" fmla="*/ 567 w 2155"/>
              <a:gd name="T105" fmla="*/ 899 h 3337"/>
              <a:gd name="T106" fmla="*/ 686 w 2155"/>
              <a:gd name="T107" fmla="*/ 607 h 3337"/>
              <a:gd name="T108" fmla="*/ 810 w 2155"/>
              <a:gd name="T109" fmla="*/ 370 h 3337"/>
              <a:gd name="T110" fmla="*/ 926 w 2155"/>
              <a:gd name="T111" fmla="*/ 191 h 3337"/>
              <a:gd name="T112" fmla="*/ 1017 w 2155"/>
              <a:gd name="T113" fmla="*/ 69 h 3337"/>
              <a:gd name="T114" fmla="*/ 1070 w 2155"/>
              <a:gd name="T115" fmla="*/ 8 h 33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155" h="3337">
                <a:moveTo>
                  <a:pt x="730" y="852"/>
                </a:moveTo>
                <a:lnTo>
                  <a:pt x="690" y="967"/>
                </a:lnTo>
                <a:lnTo>
                  <a:pt x="653" y="1084"/>
                </a:lnTo>
                <a:lnTo>
                  <a:pt x="622" y="1203"/>
                </a:lnTo>
                <a:lnTo>
                  <a:pt x="594" y="1326"/>
                </a:lnTo>
                <a:lnTo>
                  <a:pt x="572" y="1451"/>
                </a:lnTo>
                <a:lnTo>
                  <a:pt x="554" y="1578"/>
                </a:lnTo>
                <a:lnTo>
                  <a:pt x="541" y="1706"/>
                </a:lnTo>
                <a:lnTo>
                  <a:pt x="534" y="1837"/>
                </a:lnTo>
                <a:lnTo>
                  <a:pt x="531" y="1969"/>
                </a:lnTo>
                <a:lnTo>
                  <a:pt x="531" y="2097"/>
                </a:lnTo>
                <a:lnTo>
                  <a:pt x="536" y="2225"/>
                </a:lnTo>
                <a:lnTo>
                  <a:pt x="547" y="2352"/>
                </a:lnTo>
                <a:lnTo>
                  <a:pt x="564" y="2478"/>
                </a:lnTo>
                <a:lnTo>
                  <a:pt x="585" y="2601"/>
                </a:lnTo>
                <a:lnTo>
                  <a:pt x="612" y="2724"/>
                </a:lnTo>
                <a:lnTo>
                  <a:pt x="644" y="2845"/>
                </a:lnTo>
                <a:lnTo>
                  <a:pt x="682" y="2965"/>
                </a:lnTo>
                <a:lnTo>
                  <a:pt x="1005" y="2965"/>
                </a:lnTo>
                <a:lnTo>
                  <a:pt x="1005" y="2534"/>
                </a:lnTo>
                <a:lnTo>
                  <a:pt x="1149" y="2534"/>
                </a:lnTo>
                <a:lnTo>
                  <a:pt x="1149" y="2965"/>
                </a:lnTo>
                <a:lnTo>
                  <a:pt x="1479" y="2965"/>
                </a:lnTo>
                <a:lnTo>
                  <a:pt x="1517" y="2845"/>
                </a:lnTo>
                <a:lnTo>
                  <a:pt x="1550" y="2725"/>
                </a:lnTo>
                <a:lnTo>
                  <a:pt x="1577" y="2603"/>
                </a:lnTo>
                <a:lnTo>
                  <a:pt x="1598" y="2480"/>
                </a:lnTo>
                <a:lnTo>
                  <a:pt x="1616" y="2355"/>
                </a:lnTo>
                <a:lnTo>
                  <a:pt x="1628" y="2228"/>
                </a:lnTo>
                <a:lnTo>
                  <a:pt x="1635" y="2099"/>
                </a:lnTo>
                <a:lnTo>
                  <a:pt x="1637" y="1969"/>
                </a:lnTo>
                <a:lnTo>
                  <a:pt x="1635" y="1838"/>
                </a:lnTo>
                <a:lnTo>
                  <a:pt x="1627" y="1709"/>
                </a:lnTo>
                <a:lnTo>
                  <a:pt x="1614" y="1580"/>
                </a:lnTo>
                <a:lnTo>
                  <a:pt x="1596" y="1453"/>
                </a:lnTo>
                <a:lnTo>
                  <a:pt x="1573" y="1328"/>
                </a:lnTo>
                <a:lnTo>
                  <a:pt x="1545" y="1205"/>
                </a:lnTo>
                <a:lnTo>
                  <a:pt x="1514" y="1085"/>
                </a:lnTo>
                <a:lnTo>
                  <a:pt x="1476" y="967"/>
                </a:lnTo>
                <a:lnTo>
                  <a:pt x="1436" y="852"/>
                </a:lnTo>
                <a:lnTo>
                  <a:pt x="730" y="852"/>
                </a:lnTo>
                <a:close/>
                <a:moveTo>
                  <a:pt x="1085" y="222"/>
                </a:moveTo>
                <a:lnTo>
                  <a:pt x="1029" y="295"/>
                </a:lnTo>
                <a:lnTo>
                  <a:pt x="976" y="372"/>
                </a:lnTo>
                <a:lnTo>
                  <a:pt x="925" y="453"/>
                </a:lnTo>
                <a:lnTo>
                  <a:pt x="877" y="536"/>
                </a:lnTo>
                <a:lnTo>
                  <a:pt x="832" y="621"/>
                </a:lnTo>
                <a:lnTo>
                  <a:pt x="791" y="709"/>
                </a:lnTo>
                <a:lnTo>
                  <a:pt x="1376" y="709"/>
                </a:lnTo>
                <a:lnTo>
                  <a:pt x="1334" y="621"/>
                </a:lnTo>
                <a:lnTo>
                  <a:pt x="1289" y="536"/>
                </a:lnTo>
                <a:lnTo>
                  <a:pt x="1242" y="454"/>
                </a:lnTo>
                <a:lnTo>
                  <a:pt x="1192" y="373"/>
                </a:lnTo>
                <a:lnTo>
                  <a:pt x="1140" y="296"/>
                </a:lnTo>
                <a:lnTo>
                  <a:pt x="1085" y="222"/>
                </a:lnTo>
                <a:close/>
                <a:moveTo>
                  <a:pt x="1077" y="0"/>
                </a:moveTo>
                <a:lnTo>
                  <a:pt x="1079" y="2"/>
                </a:lnTo>
                <a:lnTo>
                  <a:pt x="1085" y="8"/>
                </a:lnTo>
                <a:lnTo>
                  <a:pt x="1093" y="18"/>
                </a:lnTo>
                <a:lnTo>
                  <a:pt x="1104" y="32"/>
                </a:lnTo>
                <a:lnTo>
                  <a:pt x="1118" y="50"/>
                </a:lnTo>
                <a:lnTo>
                  <a:pt x="1135" y="71"/>
                </a:lnTo>
                <a:lnTo>
                  <a:pt x="1155" y="96"/>
                </a:lnTo>
                <a:lnTo>
                  <a:pt x="1176" y="125"/>
                </a:lnTo>
                <a:lnTo>
                  <a:pt x="1200" y="157"/>
                </a:lnTo>
                <a:lnTo>
                  <a:pt x="1224" y="194"/>
                </a:lnTo>
                <a:lnTo>
                  <a:pt x="1250" y="233"/>
                </a:lnTo>
                <a:lnTo>
                  <a:pt x="1278" y="276"/>
                </a:lnTo>
                <a:lnTo>
                  <a:pt x="1307" y="323"/>
                </a:lnTo>
                <a:lnTo>
                  <a:pt x="1337" y="372"/>
                </a:lnTo>
                <a:lnTo>
                  <a:pt x="1367" y="425"/>
                </a:lnTo>
                <a:lnTo>
                  <a:pt x="1398" y="481"/>
                </a:lnTo>
                <a:lnTo>
                  <a:pt x="1429" y="540"/>
                </a:lnTo>
                <a:lnTo>
                  <a:pt x="1460" y="603"/>
                </a:lnTo>
                <a:lnTo>
                  <a:pt x="1491" y="668"/>
                </a:lnTo>
                <a:lnTo>
                  <a:pt x="1521" y="736"/>
                </a:lnTo>
                <a:lnTo>
                  <a:pt x="1551" y="807"/>
                </a:lnTo>
                <a:lnTo>
                  <a:pt x="1580" y="881"/>
                </a:lnTo>
                <a:lnTo>
                  <a:pt x="1608" y="958"/>
                </a:lnTo>
                <a:lnTo>
                  <a:pt x="1634" y="1037"/>
                </a:lnTo>
                <a:lnTo>
                  <a:pt x="1659" y="1119"/>
                </a:lnTo>
                <a:lnTo>
                  <a:pt x="1682" y="1204"/>
                </a:lnTo>
                <a:lnTo>
                  <a:pt x="1703" y="1292"/>
                </a:lnTo>
                <a:lnTo>
                  <a:pt x="1722" y="1381"/>
                </a:lnTo>
                <a:lnTo>
                  <a:pt x="1740" y="1473"/>
                </a:lnTo>
                <a:lnTo>
                  <a:pt x="1754" y="1568"/>
                </a:lnTo>
                <a:lnTo>
                  <a:pt x="1765" y="1665"/>
                </a:lnTo>
                <a:lnTo>
                  <a:pt x="1773" y="1764"/>
                </a:lnTo>
                <a:lnTo>
                  <a:pt x="1778" y="1866"/>
                </a:lnTo>
                <a:lnTo>
                  <a:pt x="1780" y="1969"/>
                </a:lnTo>
                <a:lnTo>
                  <a:pt x="1777" y="2101"/>
                </a:lnTo>
                <a:lnTo>
                  <a:pt x="1770" y="2232"/>
                </a:lnTo>
                <a:lnTo>
                  <a:pt x="1757" y="2362"/>
                </a:lnTo>
                <a:lnTo>
                  <a:pt x="1740" y="2491"/>
                </a:lnTo>
                <a:lnTo>
                  <a:pt x="1799" y="2539"/>
                </a:lnTo>
                <a:lnTo>
                  <a:pt x="1853" y="2592"/>
                </a:lnTo>
                <a:lnTo>
                  <a:pt x="1904" y="2648"/>
                </a:lnTo>
                <a:lnTo>
                  <a:pt x="1949" y="2707"/>
                </a:lnTo>
                <a:lnTo>
                  <a:pt x="1991" y="2769"/>
                </a:lnTo>
                <a:lnTo>
                  <a:pt x="2029" y="2832"/>
                </a:lnTo>
                <a:lnTo>
                  <a:pt x="2061" y="2899"/>
                </a:lnTo>
                <a:lnTo>
                  <a:pt x="2090" y="2967"/>
                </a:lnTo>
                <a:lnTo>
                  <a:pt x="2113" y="3038"/>
                </a:lnTo>
                <a:lnTo>
                  <a:pt x="2130" y="3110"/>
                </a:lnTo>
                <a:lnTo>
                  <a:pt x="2144" y="3184"/>
                </a:lnTo>
                <a:lnTo>
                  <a:pt x="2152" y="3260"/>
                </a:lnTo>
                <a:lnTo>
                  <a:pt x="2155" y="3337"/>
                </a:lnTo>
                <a:lnTo>
                  <a:pt x="2011" y="3337"/>
                </a:lnTo>
                <a:lnTo>
                  <a:pt x="2006" y="3270"/>
                </a:lnTo>
                <a:lnTo>
                  <a:pt x="1998" y="3206"/>
                </a:lnTo>
                <a:lnTo>
                  <a:pt x="1987" y="3145"/>
                </a:lnTo>
                <a:lnTo>
                  <a:pt x="1973" y="3088"/>
                </a:lnTo>
                <a:lnTo>
                  <a:pt x="1955" y="3035"/>
                </a:lnTo>
                <a:lnTo>
                  <a:pt x="1937" y="2984"/>
                </a:lnTo>
                <a:lnTo>
                  <a:pt x="1917" y="2936"/>
                </a:lnTo>
                <a:lnTo>
                  <a:pt x="1895" y="2892"/>
                </a:lnTo>
                <a:lnTo>
                  <a:pt x="1873" y="2852"/>
                </a:lnTo>
                <a:lnTo>
                  <a:pt x="1850" y="2814"/>
                </a:lnTo>
                <a:lnTo>
                  <a:pt x="1827" y="2780"/>
                </a:lnTo>
                <a:lnTo>
                  <a:pt x="1805" y="2749"/>
                </a:lnTo>
                <a:lnTo>
                  <a:pt x="1784" y="2722"/>
                </a:lnTo>
                <a:lnTo>
                  <a:pt x="1763" y="2699"/>
                </a:lnTo>
                <a:lnTo>
                  <a:pt x="1744" y="2677"/>
                </a:lnTo>
                <a:lnTo>
                  <a:pt x="1727" y="2660"/>
                </a:lnTo>
                <a:lnTo>
                  <a:pt x="1712" y="2647"/>
                </a:lnTo>
                <a:lnTo>
                  <a:pt x="1706" y="2671"/>
                </a:lnTo>
                <a:lnTo>
                  <a:pt x="1700" y="2700"/>
                </a:lnTo>
                <a:lnTo>
                  <a:pt x="1692" y="2729"/>
                </a:lnTo>
                <a:lnTo>
                  <a:pt x="1683" y="2762"/>
                </a:lnTo>
                <a:lnTo>
                  <a:pt x="1674" y="2794"/>
                </a:lnTo>
                <a:lnTo>
                  <a:pt x="1663" y="2829"/>
                </a:lnTo>
                <a:lnTo>
                  <a:pt x="1653" y="2862"/>
                </a:lnTo>
                <a:lnTo>
                  <a:pt x="1642" y="2897"/>
                </a:lnTo>
                <a:lnTo>
                  <a:pt x="1632" y="2929"/>
                </a:lnTo>
                <a:lnTo>
                  <a:pt x="1622" y="2961"/>
                </a:lnTo>
                <a:lnTo>
                  <a:pt x="1612" y="2991"/>
                </a:lnTo>
                <a:lnTo>
                  <a:pt x="1602" y="3018"/>
                </a:lnTo>
                <a:lnTo>
                  <a:pt x="1594" y="3044"/>
                </a:lnTo>
                <a:lnTo>
                  <a:pt x="1587" y="3065"/>
                </a:lnTo>
                <a:lnTo>
                  <a:pt x="1581" y="3082"/>
                </a:lnTo>
                <a:lnTo>
                  <a:pt x="1577" y="3095"/>
                </a:lnTo>
                <a:lnTo>
                  <a:pt x="1574" y="3105"/>
                </a:lnTo>
                <a:lnTo>
                  <a:pt x="1573" y="3107"/>
                </a:lnTo>
                <a:lnTo>
                  <a:pt x="1150" y="3107"/>
                </a:lnTo>
                <a:lnTo>
                  <a:pt x="1150" y="3337"/>
                </a:lnTo>
                <a:lnTo>
                  <a:pt x="1005" y="3337"/>
                </a:lnTo>
                <a:lnTo>
                  <a:pt x="1005" y="3107"/>
                </a:lnTo>
                <a:lnTo>
                  <a:pt x="582" y="3107"/>
                </a:lnTo>
                <a:lnTo>
                  <a:pt x="581" y="3105"/>
                </a:lnTo>
                <a:lnTo>
                  <a:pt x="579" y="3095"/>
                </a:lnTo>
                <a:lnTo>
                  <a:pt x="575" y="3082"/>
                </a:lnTo>
                <a:lnTo>
                  <a:pt x="569" y="3064"/>
                </a:lnTo>
                <a:lnTo>
                  <a:pt x="563" y="3043"/>
                </a:lnTo>
                <a:lnTo>
                  <a:pt x="554" y="3017"/>
                </a:lnTo>
                <a:lnTo>
                  <a:pt x="546" y="2989"/>
                </a:lnTo>
                <a:lnTo>
                  <a:pt x="537" y="2958"/>
                </a:lnTo>
                <a:lnTo>
                  <a:pt x="528" y="2926"/>
                </a:lnTo>
                <a:lnTo>
                  <a:pt x="518" y="2892"/>
                </a:lnTo>
                <a:lnTo>
                  <a:pt x="509" y="2858"/>
                </a:lnTo>
                <a:lnTo>
                  <a:pt x="499" y="2824"/>
                </a:lnTo>
                <a:lnTo>
                  <a:pt x="489" y="2789"/>
                </a:lnTo>
                <a:lnTo>
                  <a:pt x="480" y="2756"/>
                </a:lnTo>
                <a:lnTo>
                  <a:pt x="472" y="2723"/>
                </a:lnTo>
                <a:lnTo>
                  <a:pt x="464" y="2693"/>
                </a:lnTo>
                <a:lnTo>
                  <a:pt x="458" y="2664"/>
                </a:lnTo>
                <a:lnTo>
                  <a:pt x="453" y="2639"/>
                </a:lnTo>
                <a:lnTo>
                  <a:pt x="440" y="2650"/>
                </a:lnTo>
                <a:lnTo>
                  <a:pt x="423" y="2665"/>
                </a:lnTo>
                <a:lnTo>
                  <a:pt x="405" y="2685"/>
                </a:lnTo>
                <a:lnTo>
                  <a:pt x="385" y="2708"/>
                </a:lnTo>
                <a:lnTo>
                  <a:pt x="362" y="2734"/>
                </a:lnTo>
                <a:lnTo>
                  <a:pt x="339" y="2765"/>
                </a:lnTo>
                <a:lnTo>
                  <a:pt x="315" y="2798"/>
                </a:lnTo>
                <a:lnTo>
                  <a:pt x="292" y="2836"/>
                </a:lnTo>
                <a:lnTo>
                  <a:pt x="269" y="2877"/>
                </a:lnTo>
                <a:lnTo>
                  <a:pt x="245" y="2922"/>
                </a:lnTo>
                <a:lnTo>
                  <a:pt x="224" y="2971"/>
                </a:lnTo>
                <a:lnTo>
                  <a:pt x="203" y="3022"/>
                </a:lnTo>
                <a:lnTo>
                  <a:pt x="186" y="3078"/>
                </a:lnTo>
                <a:lnTo>
                  <a:pt x="171" y="3137"/>
                </a:lnTo>
                <a:lnTo>
                  <a:pt x="158" y="3200"/>
                </a:lnTo>
                <a:lnTo>
                  <a:pt x="150" y="3267"/>
                </a:lnTo>
                <a:lnTo>
                  <a:pt x="144" y="3337"/>
                </a:lnTo>
                <a:lnTo>
                  <a:pt x="0" y="3337"/>
                </a:lnTo>
                <a:lnTo>
                  <a:pt x="3" y="3259"/>
                </a:lnTo>
                <a:lnTo>
                  <a:pt x="11" y="3182"/>
                </a:lnTo>
                <a:lnTo>
                  <a:pt x="24" y="3107"/>
                </a:lnTo>
                <a:lnTo>
                  <a:pt x="43" y="3034"/>
                </a:lnTo>
                <a:lnTo>
                  <a:pt x="67" y="2963"/>
                </a:lnTo>
                <a:lnTo>
                  <a:pt x="96" y="2894"/>
                </a:lnTo>
                <a:lnTo>
                  <a:pt x="129" y="2827"/>
                </a:lnTo>
                <a:lnTo>
                  <a:pt x="167" y="2762"/>
                </a:lnTo>
                <a:lnTo>
                  <a:pt x="210" y="2700"/>
                </a:lnTo>
                <a:lnTo>
                  <a:pt x="257" y="2641"/>
                </a:lnTo>
                <a:lnTo>
                  <a:pt x="309" y="2584"/>
                </a:lnTo>
                <a:lnTo>
                  <a:pt x="365" y="2531"/>
                </a:lnTo>
                <a:lnTo>
                  <a:pt x="425" y="2482"/>
                </a:lnTo>
                <a:lnTo>
                  <a:pt x="409" y="2356"/>
                </a:lnTo>
                <a:lnTo>
                  <a:pt x="397" y="2228"/>
                </a:lnTo>
                <a:lnTo>
                  <a:pt x="390" y="2099"/>
                </a:lnTo>
                <a:lnTo>
                  <a:pt x="388" y="1969"/>
                </a:lnTo>
                <a:lnTo>
                  <a:pt x="390" y="1856"/>
                </a:lnTo>
                <a:lnTo>
                  <a:pt x="395" y="1746"/>
                </a:lnTo>
                <a:lnTo>
                  <a:pt x="404" y="1640"/>
                </a:lnTo>
                <a:lnTo>
                  <a:pt x="416" y="1535"/>
                </a:lnTo>
                <a:lnTo>
                  <a:pt x="430" y="1435"/>
                </a:lnTo>
                <a:lnTo>
                  <a:pt x="448" y="1337"/>
                </a:lnTo>
                <a:lnTo>
                  <a:pt x="468" y="1243"/>
                </a:lnTo>
                <a:lnTo>
                  <a:pt x="489" y="1152"/>
                </a:lnTo>
                <a:lnTo>
                  <a:pt x="514" y="1064"/>
                </a:lnTo>
                <a:lnTo>
                  <a:pt x="539" y="980"/>
                </a:lnTo>
                <a:lnTo>
                  <a:pt x="567" y="899"/>
                </a:lnTo>
                <a:lnTo>
                  <a:pt x="595" y="821"/>
                </a:lnTo>
                <a:lnTo>
                  <a:pt x="625" y="746"/>
                </a:lnTo>
                <a:lnTo>
                  <a:pt x="655" y="675"/>
                </a:lnTo>
                <a:lnTo>
                  <a:pt x="686" y="607"/>
                </a:lnTo>
                <a:lnTo>
                  <a:pt x="717" y="543"/>
                </a:lnTo>
                <a:lnTo>
                  <a:pt x="748" y="482"/>
                </a:lnTo>
                <a:lnTo>
                  <a:pt x="779" y="424"/>
                </a:lnTo>
                <a:lnTo>
                  <a:pt x="810" y="370"/>
                </a:lnTo>
                <a:lnTo>
                  <a:pt x="840" y="321"/>
                </a:lnTo>
                <a:lnTo>
                  <a:pt x="870" y="274"/>
                </a:lnTo>
                <a:lnTo>
                  <a:pt x="898" y="230"/>
                </a:lnTo>
                <a:lnTo>
                  <a:pt x="926" y="191"/>
                </a:lnTo>
                <a:lnTo>
                  <a:pt x="951" y="155"/>
                </a:lnTo>
                <a:lnTo>
                  <a:pt x="976" y="123"/>
                </a:lnTo>
                <a:lnTo>
                  <a:pt x="997" y="94"/>
                </a:lnTo>
                <a:lnTo>
                  <a:pt x="1017" y="69"/>
                </a:lnTo>
                <a:lnTo>
                  <a:pt x="1035" y="49"/>
                </a:lnTo>
                <a:lnTo>
                  <a:pt x="1049" y="31"/>
                </a:lnTo>
                <a:lnTo>
                  <a:pt x="1061" y="17"/>
                </a:lnTo>
                <a:lnTo>
                  <a:pt x="1070" y="8"/>
                </a:lnTo>
                <a:lnTo>
                  <a:pt x="1075" y="2"/>
                </a:lnTo>
                <a:lnTo>
                  <a:pt x="107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Freeform 269"/>
          <p:cNvSpPr>
            <a:spLocks noEditPoints="1"/>
          </p:cNvSpPr>
          <p:nvPr/>
        </p:nvSpPr>
        <p:spPr bwMode="auto">
          <a:xfrm>
            <a:off x="5886510" y="2043153"/>
            <a:ext cx="420569" cy="420569"/>
          </a:xfrm>
          <a:custGeom>
            <a:avLst/>
            <a:gdLst>
              <a:gd name="T0" fmla="*/ 2588 w 3368"/>
              <a:gd name="T1" fmla="*/ 2628 h 3370"/>
              <a:gd name="T2" fmla="*/ 2508 w 3368"/>
              <a:gd name="T3" fmla="*/ 2956 h 3370"/>
              <a:gd name="T4" fmla="*/ 2728 w 3368"/>
              <a:gd name="T5" fmla="*/ 3202 h 3370"/>
              <a:gd name="T6" fmla="*/ 3068 w 3368"/>
              <a:gd name="T7" fmla="*/ 3163 h 3370"/>
              <a:gd name="T8" fmla="*/ 3222 w 3368"/>
              <a:gd name="T9" fmla="*/ 2868 h 3370"/>
              <a:gd name="T10" fmla="*/ 3065 w 3368"/>
              <a:gd name="T11" fmla="*/ 2573 h 3370"/>
              <a:gd name="T12" fmla="*/ 417 w 3368"/>
              <a:gd name="T13" fmla="*/ 2520 h 3370"/>
              <a:gd name="T14" fmla="*/ 169 w 3368"/>
              <a:gd name="T15" fmla="*/ 2737 h 3370"/>
              <a:gd name="T16" fmla="*/ 209 w 3368"/>
              <a:gd name="T17" fmla="*/ 3073 h 3370"/>
              <a:gd name="T18" fmla="*/ 508 w 3368"/>
              <a:gd name="T19" fmla="*/ 3226 h 3370"/>
              <a:gd name="T20" fmla="*/ 805 w 3368"/>
              <a:gd name="T21" fmla="*/ 3073 h 3370"/>
              <a:gd name="T22" fmla="*/ 845 w 3368"/>
              <a:gd name="T23" fmla="*/ 2737 h 3370"/>
              <a:gd name="T24" fmla="*/ 595 w 3368"/>
              <a:gd name="T25" fmla="*/ 2520 h 3370"/>
              <a:gd name="T26" fmla="*/ 1407 w 3368"/>
              <a:gd name="T27" fmla="*/ 1111 h 3370"/>
              <a:gd name="T28" fmla="*/ 1094 w 3368"/>
              <a:gd name="T29" fmla="*/ 1454 h 3370"/>
              <a:gd name="T30" fmla="*/ 1094 w 3368"/>
              <a:gd name="T31" fmla="*/ 1935 h 3370"/>
              <a:gd name="T32" fmla="*/ 1407 w 3368"/>
              <a:gd name="T33" fmla="*/ 2278 h 3370"/>
              <a:gd name="T34" fmla="*/ 1886 w 3368"/>
              <a:gd name="T35" fmla="*/ 2321 h 3370"/>
              <a:gd name="T36" fmla="*/ 2256 w 3368"/>
              <a:gd name="T37" fmla="*/ 2041 h 3370"/>
              <a:gd name="T38" fmla="*/ 2344 w 3368"/>
              <a:gd name="T39" fmla="*/ 1571 h 3370"/>
              <a:gd name="T40" fmla="*/ 2097 w 3368"/>
              <a:gd name="T41" fmla="*/ 1174 h 3370"/>
              <a:gd name="T42" fmla="*/ 2860 w 3368"/>
              <a:gd name="T43" fmla="*/ 145 h 3370"/>
              <a:gd name="T44" fmla="*/ 2562 w 3368"/>
              <a:gd name="T45" fmla="*/ 298 h 3370"/>
              <a:gd name="T46" fmla="*/ 2522 w 3368"/>
              <a:gd name="T47" fmla="*/ 634 h 3370"/>
              <a:gd name="T48" fmla="*/ 2770 w 3368"/>
              <a:gd name="T49" fmla="*/ 851 h 3370"/>
              <a:gd name="T50" fmla="*/ 3102 w 3368"/>
              <a:gd name="T51" fmla="*/ 772 h 3370"/>
              <a:gd name="T52" fmla="*/ 3219 w 3368"/>
              <a:gd name="T53" fmla="*/ 458 h 3370"/>
              <a:gd name="T54" fmla="*/ 3028 w 3368"/>
              <a:gd name="T55" fmla="*/ 187 h 3370"/>
              <a:gd name="T56" fmla="*/ 3020 w 3368"/>
              <a:gd name="T57" fmla="*/ 26 h 3370"/>
              <a:gd name="T58" fmla="*/ 3322 w 3368"/>
              <a:gd name="T59" fmla="*/ 294 h 3370"/>
              <a:gd name="T60" fmla="*/ 3321 w 3368"/>
              <a:gd name="T61" fmla="*/ 710 h 3370"/>
              <a:gd name="T62" fmla="*/ 3018 w 3368"/>
              <a:gd name="T63" fmla="*/ 979 h 3370"/>
              <a:gd name="T64" fmla="*/ 2617 w 3368"/>
              <a:gd name="T65" fmla="*/ 944 h 3370"/>
              <a:gd name="T66" fmla="*/ 2486 w 3368"/>
              <a:gd name="T67" fmla="*/ 1550 h 3370"/>
              <a:gd name="T68" fmla="*/ 2396 w 3368"/>
              <a:gd name="T69" fmla="*/ 2087 h 3370"/>
              <a:gd name="T70" fmla="*/ 2808 w 3368"/>
              <a:gd name="T71" fmla="*/ 2369 h 3370"/>
              <a:gd name="T72" fmla="*/ 3201 w 3368"/>
              <a:gd name="T73" fmla="*/ 2495 h 3370"/>
              <a:gd name="T74" fmla="*/ 3368 w 3368"/>
              <a:gd name="T75" fmla="*/ 2868 h 3370"/>
              <a:gd name="T76" fmla="*/ 3199 w 3368"/>
              <a:gd name="T77" fmla="*/ 3242 h 3370"/>
              <a:gd name="T78" fmla="*/ 2805 w 3368"/>
              <a:gd name="T79" fmla="*/ 3367 h 3370"/>
              <a:gd name="T80" fmla="*/ 2451 w 3368"/>
              <a:gd name="T81" fmla="*/ 3165 h 3370"/>
              <a:gd name="T82" fmla="*/ 2364 w 3368"/>
              <a:gd name="T83" fmla="*/ 2766 h 3370"/>
              <a:gd name="T84" fmla="*/ 2123 w 3368"/>
              <a:gd name="T85" fmla="*/ 2373 h 3370"/>
              <a:gd name="T86" fmla="*/ 1638 w 3368"/>
              <a:gd name="T87" fmla="*/ 2489 h 3370"/>
              <a:gd name="T88" fmla="*/ 1183 w 3368"/>
              <a:gd name="T89" fmla="*/ 2299 h 3370"/>
              <a:gd name="T90" fmla="*/ 1011 w 3368"/>
              <a:gd name="T91" fmla="*/ 2923 h 3370"/>
              <a:gd name="T92" fmla="*/ 805 w 3368"/>
              <a:gd name="T93" fmla="*/ 3273 h 3370"/>
              <a:gd name="T94" fmla="*/ 398 w 3368"/>
              <a:gd name="T95" fmla="*/ 3358 h 3370"/>
              <a:gd name="T96" fmla="*/ 69 w 3368"/>
              <a:gd name="T97" fmla="*/ 3123 h 3370"/>
              <a:gd name="T98" fmla="*/ 11 w 3368"/>
              <a:gd name="T99" fmla="*/ 2759 h 3370"/>
              <a:gd name="T100" fmla="*/ 250 w 3368"/>
              <a:gd name="T101" fmla="*/ 2434 h 3370"/>
              <a:gd name="T102" fmla="*/ 671 w 3368"/>
              <a:gd name="T103" fmla="*/ 2392 h 3370"/>
              <a:gd name="T104" fmla="*/ 951 w 3368"/>
              <a:gd name="T105" fmla="*/ 1963 h 3370"/>
              <a:gd name="T106" fmla="*/ 954 w 3368"/>
              <a:gd name="T107" fmla="*/ 1415 h 3370"/>
              <a:gd name="T108" fmla="*/ 1298 w 3368"/>
              <a:gd name="T109" fmla="*/ 1004 h 3370"/>
              <a:gd name="T110" fmla="*/ 1842 w 3368"/>
              <a:gd name="T111" fmla="*/ 908 h 3370"/>
              <a:gd name="T112" fmla="*/ 2438 w 3368"/>
              <a:gd name="T113" fmla="*/ 783 h 3370"/>
              <a:gd name="T114" fmla="*/ 2364 w 3368"/>
              <a:gd name="T115" fmla="*/ 393 h 3370"/>
              <a:gd name="T116" fmla="*/ 2603 w 3368"/>
              <a:gd name="T117" fmla="*/ 68 h 3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368" h="3370">
                <a:moveTo>
                  <a:pt x="2860" y="2509"/>
                </a:moveTo>
                <a:lnTo>
                  <a:pt x="2814" y="2512"/>
                </a:lnTo>
                <a:lnTo>
                  <a:pt x="2770" y="2520"/>
                </a:lnTo>
                <a:lnTo>
                  <a:pt x="2728" y="2534"/>
                </a:lnTo>
                <a:lnTo>
                  <a:pt x="2689" y="2551"/>
                </a:lnTo>
                <a:lnTo>
                  <a:pt x="2652" y="2573"/>
                </a:lnTo>
                <a:lnTo>
                  <a:pt x="2618" y="2598"/>
                </a:lnTo>
                <a:lnTo>
                  <a:pt x="2588" y="2628"/>
                </a:lnTo>
                <a:lnTo>
                  <a:pt x="2562" y="2662"/>
                </a:lnTo>
                <a:lnTo>
                  <a:pt x="2540" y="2698"/>
                </a:lnTo>
                <a:lnTo>
                  <a:pt x="2522" y="2737"/>
                </a:lnTo>
                <a:lnTo>
                  <a:pt x="2508" y="2779"/>
                </a:lnTo>
                <a:lnTo>
                  <a:pt x="2501" y="2822"/>
                </a:lnTo>
                <a:lnTo>
                  <a:pt x="2498" y="2868"/>
                </a:lnTo>
                <a:lnTo>
                  <a:pt x="2501" y="2913"/>
                </a:lnTo>
                <a:lnTo>
                  <a:pt x="2508" y="2956"/>
                </a:lnTo>
                <a:lnTo>
                  <a:pt x="2522" y="2998"/>
                </a:lnTo>
                <a:lnTo>
                  <a:pt x="2540" y="3037"/>
                </a:lnTo>
                <a:lnTo>
                  <a:pt x="2562" y="3073"/>
                </a:lnTo>
                <a:lnTo>
                  <a:pt x="2588" y="3106"/>
                </a:lnTo>
                <a:lnTo>
                  <a:pt x="2618" y="3136"/>
                </a:lnTo>
                <a:lnTo>
                  <a:pt x="2652" y="3163"/>
                </a:lnTo>
                <a:lnTo>
                  <a:pt x="2689" y="3184"/>
                </a:lnTo>
                <a:lnTo>
                  <a:pt x="2728" y="3202"/>
                </a:lnTo>
                <a:lnTo>
                  <a:pt x="2770" y="3215"/>
                </a:lnTo>
                <a:lnTo>
                  <a:pt x="2814" y="3223"/>
                </a:lnTo>
                <a:lnTo>
                  <a:pt x="2860" y="3226"/>
                </a:lnTo>
                <a:lnTo>
                  <a:pt x="2906" y="3223"/>
                </a:lnTo>
                <a:lnTo>
                  <a:pt x="2950" y="3215"/>
                </a:lnTo>
                <a:lnTo>
                  <a:pt x="2992" y="3202"/>
                </a:lnTo>
                <a:lnTo>
                  <a:pt x="3031" y="3184"/>
                </a:lnTo>
                <a:lnTo>
                  <a:pt x="3068" y="3163"/>
                </a:lnTo>
                <a:lnTo>
                  <a:pt x="3102" y="3136"/>
                </a:lnTo>
                <a:lnTo>
                  <a:pt x="3132" y="3106"/>
                </a:lnTo>
                <a:lnTo>
                  <a:pt x="3159" y="3073"/>
                </a:lnTo>
                <a:lnTo>
                  <a:pt x="3180" y="3037"/>
                </a:lnTo>
                <a:lnTo>
                  <a:pt x="3199" y="2998"/>
                </a:lnTo>
                <a:lnTo>
                  <a:pt x="3211" y="2956"/>
                </a:lnTo>
                <a:lnTo>
                  <a:pt x="3219" y="2913"/>
                </a:lnTo>
                <a:lnTo>
                  <a:pt x="3222" y="2868"/>
                </a:lnTo>
                <a:lnTo>
                  <a:pt x="3219" y="2822"/>
                </a:lnTo>
                <a:lnTo>
                  <a:pt x="3211" y="2779"/>
                </a:lnTo>
                <a:lnTo>
                  <a:pt x="3198" y="2737"/>
                </a:lnTo>
                <a:lnTo>
                  <a:pt x="3179" y="2698"/>
                </a:lnTo>
                <a:lnTo>
                  <a:pt x="3157" y="2662"/>
                </a:lnTo>
                <a:lnTo>
                  <a:pt x="3130" y="2628"/>
                </a:lnTo>
                <a:lnTo>
                  <a:pt x="3099" y="2598"/>
                </a:lnTo>
                <a:lnTo>
                  <a:pt x="3065" y="2573"/>
                </a:lnTo>
                <a:lnTo>
                  <a:pt x="3028" y="2551"/>
                </a:lnTo>
                <a:lnTo>
                  <a:pt x="2989" y="2534"/>
                </a:lnTo>
                <a:lnTo>
                  <a:pt x="2948" y="2520"/>
                </a:lnTo>
                <a:lnTo>
                  <a:pt x="2904" y="2512"/>
                </a:lnTo>
                <a:lnTo>
                  <a:pt x="2860" y="2509"/>
                </a:lnTo>
                <a:close/>
                <a:moveTo>
                  <a:pt x="508" y="2509"/>
                </a:moveTo>
                <a:lnTo>
                  <a:pt x="461" y="2512"/>
                </a:lnTo>
                <a:lnTo>
                  <a:pt x="417" y="2520"/>
                </a:lnTo>
                <a:lnTo>
                  <a:pt x="375" y="2534"/>
                </a:lnTo>
                <a:lnTo>
                  <a:pt x="336" y="2551"/>
                </a:lnTo>
                <a:lnTo>
                  <a:pt x="299" y="2573"/>
                </a:lnTo>
                <a:lnTo>
                  <a:pt x="266" y="2598"/>
                </a:lnTo>
                <a:lnTo>
                  <a:pt x="236" y="2628"/>
                </a:lnTo>
                <a:lnTo>
                  <a:pt x="209" y="2662"/>
                </a:lnTo>
                <a:lnTo>
                  <a:pt x="187" y="2698"/>
                </a:lnTo>
                <a:lnTo>
                  <a:pt x="169" y="2737"/>
                </a:lnTo>
                <a:lnTo>
                  <a:pt x="156" y="2779"/>
                </a:lnTo>
                <a:lnTo>
                  <a:pt x="148" y="2822"/>
                </a:lnTo>
                <a:lnTo>
                  <a:pt x="146" y="2868"/>
                </a:lnTo>
                <a:lnTo>
                  <a:pt x="148" y="2913"/>
                </a:lnTo>
                <a:lnTo>
                  <a:pt x="156" y="2956"/>
                </a:lnTo>
                <a:lnTo>
                  <a:pt x="169" y="2998"/>
                </a:lnTo>
                <a:lnTo>
                  <a:pt x="187" y="3037"/>
                </a:lnTo>
                <a:lnTo>
                  <a:pt x="209" y="3073"/>
                </a:lnTo>
                <a:lnTo>
                  <a:pt x="236" y="3106"/>
                </a:lnTo>
                <a:lnTo>
                  <a:pt x="266" y="3136"/>
                </a:lnTo>
                <a:lnTo>
                  <a:pt x="299" y="3163"/>
                </a:lnTo>
                <a:lnTo>
                  <a:pt x="336" y="3184"/>
                </a:lnTo>
                <a:lnTo>
                  <a:pt x="375" y="3202"/>
                </a:lnTo>
                <a:lnTo>
                  <a:pt x="417" y="3215"/>
                </a:lnTo>
                <a:lnTo>
                  <a:pt x="461" y="3223"/>
                </a:lnTo>
                <a:lnTo>
                  <a:pt x="508" y="3226"/>
                </a:lnTo>
                <a:lnTo>
                  <a:pt x="553" y="3223"/>
                </a:lnTo>
                <a:lnTo>
                  <a:pt x="598" y="3215"/>
                </a:lnTo>
                <a:lnTo>
                  <a:pt x="639" y="3202"/>
                </a:lnTo>
                <a:lnTo>
                  <a:pt x="679" y="3184"/>
                </a:lnTo>
                <a:lnTo>
                  <a:pt x="716" y="3163"/>
                </a:lnTo>
                <a:lnTo>
                  <a:pt x="749" y="3136"/>
                </a:lnTo>
                <a:lnTo>
                  <a:pt x="779" y="3106"/>
                </a:lnTo>
                <a:lnTo>
                  <a:pt x="805" y="3073"/>
                </a:lnTo>
                <a:lnTo>
                  <a:pt x="828" y="3037"/>
                </a:lnTo>
                <a:lnTo>
                  <a:pt x="845" y="2998"/>
                </a:lnTo>
                <a:lnTo>
                  <a:pt x="858" y="2956"/>
                </a:lnTo>
                <a:lnTo>
                  <a:pt x="867" y="2913"/>
                </a:lnTo>
                <a:lnTo>
                  <a:pt x="870" y="2868"/>
                </a:lnTo>
                <a:lnTo>
                  <a:pt x="867" y="2822"/>
                </a:lnTo>
                <a:lnTo>
                  <a:pt x="858" y="2779"/>
                </a:lnTo>
                <a:lnTo>
                  <a:pt x="845" y="2737"/>
                </a:lnTo>
                <a:lnTo>
                  <a:pt x="827" y="2698"/>
                </a:lnTo>
                <a:lnTo>
                  <a:pt x="803" y="2662"/>
                </a:lnTo>
                <a:lnTo>
                  <a:pt x="776" y="2628"/>
                </a:lnTo>
                <a:lnTo>
                  <a:pt x="747" y="2598"/>
                </a:lnTo>
                <a:lnTo>
                  <a:pt x="713" y="2573"/>
                </a:lnTo>
                <a:lnTo>
                  <a:pt x="676" y="2551"/>
                </a:lnTo>
                <a:lnTo>
                  <a:pt x="637" y="2534"/>
                </a:lnTo>
                <a:lnTo>
                  <a:pt x="595" y="2520"/>
                </a:lnTo>
                <a:lnTo>
                  <a:pt x="552" y="2512"/>
                </a:lnTo>
                <a:lnTo>
                  <a:pt x="508" y="2509"/>
                </a:lnTo>
                <a:close/>
                <a:moveTo>
                  <a:pt x="1702" y="1041"/>
                </a:moveTo>
                <a:lnTo>
                  <a:pt x="1640" y="1043"/>
                </a:lnTo>
                <a:lnTo>
                  <a:pt x="1578" y="1053"/>
                </a:lnTo>
                <a:lnTo>
                  <a:pt x="1519" y="1067"/>
                </a:lnTo>
                <a:lnTo>
                  <a:pt x="1461" y="1086"/>
                </a:lnTo>
                <a:lnTo>
                  <a:pt x="1407" y="1111"/>
                </a:lnTo>
                <a:lnTo>
                  <a:pt x="1356" y="1141"/>
                </a:lnTo>
                <a:lnTo>
                  <a:pt x="1306" y="1174"/>
                </a:lnTo>
                <a:lnTo>
                  <a:pt x="1261" y="1212"/>
                </a:lnTo>
                <a:lnTo>
                  <a:pt x="1219" y="1254"/>
                </a:lnTo>
                <a:lnTo>
                  <a:pt x="1182" y="1299"/>
                </a:lnTo>
                <a:lnTo>
                  <a:pt x="1149" y="1348"/>
                </a:lnTo>
                <a:lnTo>
                  <a:pt x="1119" y="1399"/>
                </a:lnTo>
                <a:lnTo>
                  <a:pt x="1094" y="1454"/>
                </a:lnTo>
                <a:lnTo>
                  <a:pt x="1075" y="1511"/>
                </a:lnTo>
                <a:lnTo>
                  <a:pt x="1060" y="1571"/>
                </a:lnTo>
                <a:lnTo>
                  <a:pt x="1052" y="1631"/>
                </a:lnTo>
                <a:lnTo>
                  <a:pt x="1049" y="1695"/>
                </a:lnTo>
                <a:lnTo>
                  <a:pt x="1052" y="1757"/>
                </a:lnTo>
                <a:lnTo>
                  <a:pt x="1060" y="1819"/>
                </a:lnTo>
                <a:lnTo>
                  <a:pt x="1075" y="1878"/>
                </a:lnTo>
                <a:lnTo>
                  <a:pt x="1094" y="1935"/>
                </a:lnTo>
                <a:lnTo>
                  <a:pt x="1119" y="1990"/>
                </a:lnTo>
                <a:lnTo>
                  <a:pt x="1149" y="2041"/>
                </a:lnTo>
                <a:lnTo>
                  <a:pt x="1182" y="2091"/>
                </a:lnTo>
                <a:lnTo>
                  <a:pt x="1219" y="2136"/>
                </a:lnTo>
                <a:lnTo>
                  <a:pt x="1261" y="2177"/>
                </a:lnTo>
                <a:lnTo>
                  <a:pt x="1306" y="2215"/>
                </a:lnTo>
                <a:lnTo>
                  <a:pt x="1356" y="2249"/>
                </a:lnTo>
                <a:lnTo>
                  <a:pt x="1407" y="2278"/>
                </a:lnTo>
                <a:lnTo>
                  <a:pt x="1461" y="2302"/>
                </a:lnTo>
                <a:lnTo>
                  <a:pt x="1519" y="2323"/>
                </a:lnTo>
                <a:lnTo>
                  <a:pt x="1578" y="2336"/>
                </a:lnTo>
                <a:lnTo>
                  <a:pt x="1640" y="2345"/>
                </a:lnTo>
                <a:lnTo>
                  <a:pt x="1702" y="2348"/>
                </a:lnTo>
                <a:lnTo>
                  <a:pt x="1765" y="2345"/>
                </a:lnTo>
                <a:lnTo>
                  <a:pt x="1826" y="2336"/>
                </a:lnTo>
                <a:lnTo>
                  <a:pt x="1886" y="2321"/>
                </a:lnTo>
                <a:lnTo>
                  <a:pt x="1942" y="2302"/>
                </a:lnTo>
                <a:lnTo>
                  <a:pt x="1998" y="2277"/>
                </a:lnTo>
                <a:lnTo>
                  <a:pt x="2049" y="2249"/>
                </a:lnTo>
                <a:lnTo>
                  <a:pt x="2097" y="2215"/>
                </a:lnTo>
                <a:lnTo>
                  <a:pt x="2143" y="2177"/>
                </a:lnTo>
                <a:lnTo>
                  <a:pt x="2184" y="2135"/>
                </a:lnTo>
                <a:lnTo>
                  <a:pt x="2222" y="2090"/>
                </a:lnTo>
                <a:lnTo>
                  <a:pt x="2256" y="2041"/>
                </a:lnTo>
                <a:lnTo>
                  <a:pt x="2286" y="1989"/>
                </a:lnTo>
                <a:lnTo>
                  <a:pt x="2310" y="1935"/>
                </a:lnTo>
                <a:lnTo>
                  <a:pt x="2330" y="1878"/>
                </a:lnTo>
                <a:lnTo>
                  <a:pt x="2344" y="1819"/>
                </a:lnTo>
                <a:lnTo>
                  <a:pt x="2353" y="1757"/>
                </a:lnTo>
                <a:lnTo>
                  <a:pt x="2356" y="1695"/>
                </a:lnTo>
                <a:lnTo>
                  <a:pt x="2353" y="1631"/>
                </a:lnTo>
                <a:lnTo>
                  <a:pt x="2344" y="1571"/>
                </a:lnTo>
                <a:lnTo>
                  <a:pt x="2330" y="1511"/>
                </a:lnTo>
                <a:lnTo>
                  <a:pt x="2310" y="1454"/>
                </a:lnTo>
                <a:lnTo>
                  <a:pt x="2286" y="1399"/>
                </a:lnTo>
                <a:lnTo>
                  <a:pt x="2256" y="1348"/>
                </a:lnTo>
                <a:lnTo>
                  <a:pt x="2222" y="1299"/>
                </a:lnTo>
                <a:lnTo>
                  <a:pt x="2184" y="1254"/>
                </a:lnTo>
                <a:lnTo>
                  <a:pt x="2143" y="1212"/>
                </a:lnTo>
                <a:lnTo>
                  <a:pt x="2097" y="1174"/>
                </a:lnTo>
                <a:lnTo>
                  <a:pt x="2049" y="1141"/>
                </a:lnTo>
                <a:lnTo>
                  <a:pt x="1998" y="1111"/>
                </a:lnTo>
                <a:lnTo>
                  <a:pt x="1942" y="1086"/>
                </a:lnTo>
                <a:lnTo>
                  <a:pt x="1886" y="1067"/>
                </a:lnTo>
                <a:lnTo>
                  <a:pt x="1826" y="1053"/>
                </a:lnTo>
                <a:lnTo>
                  <a:pt x="1765" y="1043"/>
                </a:lnTo>
                <a:lnTo>
                  <a:pt x="1702" y="1041"/>
                </a:lnTo>
                <a:close/>
                <a:moveTo>
                  <a:pt x="2860" y="145"/>
                </a:moveTo>
                <a:lnTo>
                  <a:pt x="2814" y="148"/>
                </a:lnTo>
                <a:lnTo>
                  <a:pt x="2770" y="156"/>
                </a:lnTo>
                <a:lnTo>
                  <a:pt x="2728" y="169"/>
                </a:lnTo>
                <a:lnTo>
                  <a:pt x="2689" y="187"/>
                </a:lnTo>
                <a:lnTo>
                  <a:pt x="2652" y="208"/>
                </a:lnTo>
                <a:lnTo>
                  <a:pt x="2618" y="235"/>
                </a:lnTo>
                <a:lnTo>
                  <a:pt x="2588" y="265"/>
                </a:lnTo>
                <a:lnTo>
                  <a:pt x="2562" y="298"/>
                </a:lnTo>
                <a:lnTo>
                  <a:pt x="2540" y="334"/>
                </a:lnTo>
                <a:lnTo>
                  <a:pt x="2522" y="373"/>
                </a:lnTo>
                <a:lnTo>
                  <a:pt x="2508" y="415"/>
                </a:lnTo>
                <a:lnTo>
                  <a:pt x="2501" y="458"/>
                </a:lnTo>
                <a:lnTo>
                  <a:pt x="2498" y="504"/>
                </a:lnTo>
                <a:lnTo>
                  <a:pt x="2501" y="549"/>
                </a:lnTo>
                <a:lnTo>
                  <a:pt x="2508" y="592"/>
                </a:lnTo>
                <a:lnTo>
                  <a:pt x="2522" y="634"/>
                </a:lnTo>
                <a:lnTo>
                  <a:pt x="2540" y="673"/>
                </a:lnTo>
                <a:lnTo>
                  <a:pt x="2562" y="709"/>
                </a:lnTo>
                <a:lnTo>
                  <a:pt x="2588" y="743"/>
                </a:lnTo>
                <a:lnTo>
                  <a:pt x="2618" y="772"/>
                </a:lnTo>
                <a:lnTo>
                  <a:pt x="2652" y="798"/>
                </a:lnTo>
                <a:lnTo>
                  <a:pt x="2689" y="820"/>
                </a:lnTo>
                <a:lnTo>
                  <a:pt x="2728" y="837"/>
                </a:lnTo>
                <a:lnTo>
                  <a:pt x="2770" y="851"/>
                </a:lnTo>
                <a:lnTo>
                  <a:pt x="2814" y="859"/>
                </a:lnTo>
                <a:lnTo>
                  <a:pt x="2860" y="862"/>
                </a:lnTo>
                <a:lnTo>
                  <a:pt x="2906" y="859"/>
                </a:lnTo>
                <a:lnTo>
                  <a:pt x="2950" y="851"/>
                </a:lnTo>
                <a:lnTo>
                  <a:pt x="2992" y="837"/>
                </a:lnTo>
                <a:lnTo>
                  <a:pt x="3031" y="820"/>
                </a:lnTo>
                <a:lnTo>
                  <a:pt x="3068" y="798"/>
                </a:lnTo>
                <a:lnTo>
                  <a:pt x="3102" y="772"/>
                </a:lnTo>
                <a:lnTo>
                  <a:pt x="3132" y="743"/>
                </a:lnTo>
                <a:lnTo>
                  <a:pt x="3159" y="709"/>
                </a:lnTo>
                <a:lnTo>
                  <a:pt x="3180" y="673"/>
                </a:lnTo>
                <a:lnTo>
                  <a:pt x="3199" y="634"/>
                </a:lnTo>
                <a:lnTo>
                  <a:pt x="3211" y="592"/>
                </a:lnTo>
                <a:lnTo>
                  <a:pt x="3219" y="549"/>
                </a:lnTo>
                <a:lnTo>
                  <a:pt x="3222" y="504"/>
                </a:lnTo>
                <a:lnTo>
                  <a:pt x="3219" y="458"/>
                </a:lnTo>
                <a:lnTo>
                  <a:pt x="3211" y="415"/>
                </a:lnTo>
                <a:lnTo>
                  <a:pt x="3198" y="373"/>
                </a:lnTo>
                <a:lnTo>
                  <a:pt x="3179" y="334"/>
                </a:lnTo>
                <a:lnTo>
                  <a:pt x="3157" y="298"/>
                </a:lnTo>
                <a:lnTo>
                  <a:pt x="3130" y="265"/>
                </a:lnTo>
                <a:lnTo>
                  <a:pt x="3099" y="235"/>
                </a:lnTo>
                <a:lnTo>
                  <a:pt x="3065" y="208"/>
                </a:lnTo>
                <a:lnTo>
                  <a:pt x="3028" y="187"/>
                </a:lnTo>
                <a:lnTo>
                  <a:pt x="2989" y="169"/>
                </a:lnTo>
                <a:lnTo>
                  <a:pt x="2948" y="156"/>
                </a:lnTo>
                <a:lnTo>
                  <a:pt x="2904" y="148"/>
                </a:lnTo>
                <a:lnTo>
                  <a:pt x="2860" y="145"/>
                </a:lnTo>
                <a:close/>
                <a:moveTo>
                  <a:pt x="2859" y="0"/>
                </a:moveTo>
                <a:lnTo>
                  <a:pt x="2916" y="3"/>
                </a:lnTo>
                <a:lnTo>
                  <a:pt x="2969" y="11"/>
                </a:lnTo>
                <a:lnTo>
                  <a:pt x="3020" y="26"/>
                </a:lnTo>
                <a:lnTo>
                  <a:pt x="3069" y="44"/>
                </a:lnTo>
                <a:lnTo>
                  <a:pt x="3117" y="68"/>
                </a:lnTo>
                <a:lnTo>
                  <a:pt x="3160" y="97"/>
                </a:lnTo>
                <a:lnTo>
                  <a:pt x="3201" y="128"/>
                </a:lnTo>
                <a:lnTo>
                  <a:pt x="3237" y="164"/>
                </a:lnTo>
                <a:lnTo>
                  <a:pt x="3269" y="204"/>
                </a:lnTo>
                <a:lnTo>
                  <a:pt x="3298" y="247"/>
                </a:lnTo>
                <a:lnTo>
                  <a:pt x="3322" y="294"/>
                </a:lnTo>
                <a:lnTo>
                  <a:pt x="3341" y="343"/>
                </a:lnTo>
                <a:lnTo>
                  <a:pt x="3354" y="393"/>
                </a:lnTo>
                <a:lnTo>
                  <a:pt x="3364" y="446"/>
                </a:lnTo>
                <a:lnTo>
                  <a:pt x="3367" y="502"/>
                </a:lnTo>
                <a:lnTo>
                  <a:pt x="3364" y="557"/>
                </a:lnTo>
                <a:lnTo>
                  <a:pt x="3354" y="611"/>
                </a:lnTo>
                <a:lnTo>
                  <a:pt x="3340" y="662"/>
                </a:lnTo>
                <a:lnTo>
                  <a:pt x="3321" y="710"/>
                </a:lnTo>
                <a:lnTo>
                  <a:pt x="3296" y="756"/>
                </a:lnTo>
                <a:lnTo>
                  <a:pt x="3267" y="799"/>
                </a:lnTo>
                <a:lnTo>
                  <a:pt x="3234" y="839"/>
                </a:lnTo>
                <a:lnTo>
                  <a:pt x="3198" y="875"/>
                </a:lnTo>
                <a:lnTo>
                  <a:pt x="3157" y="908"/>
                </a:lnTo>
                <a:lnTo>
                  <a:pt x="3113" y="936"/>
                </a:lnTo>
                <a:lnTo>
                  <a:pt x="3066" y="959"/>
                </a:lnTo>
                <a:lnTo>
                  <a:pt x="3018" y="979"/>
                </a:lnTo>
                <a:lnTo>
                  <a:pt x="2967" y="992"/>
                </a:lnTo>
                <a:lnTo>
                  <a:pt x="2913" y="1000"/>
                </a:lnTo>
                <a:lnTo>
                  <a:pt x="2859" y="1003"/>
                </a:lnTo>
                <a:lnTo>
                  <a:pt x="2807" y="1001"/>
                </a:lnTo>
                <a:lnTo>
                  <a:pt x="2757" y="993"/>
                </a:lnTo>
                <a:lnTo>
                  <a:pt x="2708" y="981"/>
                </a:lnTo>
                <a:lnTo>
                  <a:pt x="2661" y="964"/>
                </a:lnTo>
                <a:lnTo>
                  <a:pt x="2617" y="944"/>
                </a:lnTo>
                <a:lnTo>
                  <a:pt x="2575" y="918"/>
                </a:lnTo>
                <a:lnTo>
                  <a:pt x="2312" y="1180"/>
                </a:lnTo>
                <a:lnTo>
                  <a:pt x="2353" y="1233"/>
                </a:lnTo>
                <a:lnTo>
                  <a:pt x="2389" y="1291"/>
                </a:lnTo>
                <a:lnTo>
                  <a:pt x="2422" y="1352"/>
                </a:lnTo>
                <a:lnTo>
                  <a:pt x="2449" y="1416"/>
                </a:lnTo>
                <a:lnTo>
                  <a:pt x="2470" y="1481"/>
                </a:lnTo>
                <a:lnTo>
                  <a:pt x="2486" y="1550"/>
                </a:lnTo>
                <a:lnTo>
                  <a:pt x="2495" y="1621"/>
                </a:lnTo>
                <a:lnTo>
                  <a:pt x="2498" y="1694"/>
                </a:lnTo>
                <a:lnTo>
                  <a:pt x="2495" y="1764"/>
                </a:lnTo>
                <a:lnTo>
                  <a:pt x="2487" y="1833"/>
                </a:lnTo>
                <a:lnTo>
                  <a:pt x="2471" y="1900"/>
                </a:lnTo>
                <a:lnTo>
                  <a:pt x="2451" y="1966"/>
                </a:lnTo>
                <a:lnTo>
                  <a:pt x="2426" y="2027"/>
                </a:lnTo>
                <a:lnTo>
                  <a:pt x="2396" y="2087"/>
                </a:lnTo>
                <a:lnTo>
                  <a:pt x="2361" y="2143"/>
                </a:lnTo>
                <a:lnTo>
                  <a:pt x="2321" y="2196"/>
                </a:lnTo>
                <a:lnTo>
                  <a:pt x="2577" y="2450"/>
                </a:lnTo>
                <a:lnTo>
                  <a:pt x="2618" y="2425"/>
                </a:lnTo>
                <a:lnTo>
                  <a:pt x="2663" y="2405"/>
                </a:lnTo>
                <a:lnTo>
                  <a:pt x="2709" y="2388"/>
                </a:lnTo>
                <a:lnTo>
                  <a:pt x="2758" y="2376"/>
                </a:lnTo>
                <a:lnTo>
                  <a:pt x="2808" y="2369"/>
                </a:lnTo>
                <a:lnTo>
                  <a:pt x="2860" y="2366"/>
                </a:lnTo>
                <a:lnTo>
                  <a:pt x="2916" y="2369"/>
                </a:lnTo>
                <a:lnTo>
                  <a:pt x="2970" y="2378"/>
                </a:lnTo>
                <a:lnTo>
                  <a:pt x="3021" y="2391"/>
                </a:lnTo>
                <a:lnTo>
                  <a:pt x="3070" y="2411"/>
                </a:lnTo>
                <a:lnTo>
                  <a:pt x="3118" y="2434"/>
                </a:lnTo>
                <a:lnTo>
                  <a:pt x="3161" y="2462"/>
                </a:lnTo>
                <a:lnTo>
                  <a:pt x="3201" y="2495"/>
                </a:lnTo>
                <a:lnTo>
                  <a:pt x="3238" y="2531"/>
                </a:lnTo>
                <a:lnTo>
                  <a:pt x="3270" y="2571"/>
                </a:lnTo>
                <a:lnTo>
                  <a:pt x="3299" y="2614"/>
                </a:lnTo>
                <a:lnTo>
                  <a:pt x="3323" y="2660"/>
                </a:lnTo>
                <a:lnTo>
                  <a:pt x="3342" y="2708"/>
                </a:lnTo>
                <a:lnTo>
                  <a:pt x="3357" y="2759"/>
                </a:lnTo>
                <a:lnTo>
                  <a:pt x="3365" y="2813"/>
                </a:lnTo>
                <a:lnTo>
                  <a:pt x="3368" y="2868"/>
                </a:lnTo>
                <a:lnTo>
                  <a:pt x="3365" y="2923"/>
                </a:lnTo>
                <a:lnTo>
                  <a:pt x="3355" y="2976"/>
                </a:lnTo>
                <a:lnTo>
                  <a:pt x="3341" y="3027"/>
                </a:lnTo>
                <a:lnTo>
                  <a:pt x="3322" y="3076"/>
                </a:lnTo>
                <a:lnTo>
                  <a:pt x="3297" y="3123"/>
                </a:lnTo>
                <a:lnTo>
                  <a:pt x="3268" y="3165"/>
                </a:lnTo>
                <a:lnTo>
                  <a:pt x="3236" y="3205"/>
                </a:lnTo>
                <a:lnTo>
                  <a:pt x="3199" y="3242"/>
                </a:lnTo>
                <a:lnTo>
                  <a:pt x="3158" y="3273"/>
                </a:lnTo>
                <a:lnTo>
                  <a:pt x="3114" y="3301"/>
                </a:lnTo>
                <a:lnTo>
                  <a:pt x="3068" y="3325"/>
                </a:lnTo>
                <a:lnTo>
                  <a:pt x="3019" y="3344"/>
                </a:lnTo>
                <a:lnTo>
                  <a:pt x="2968" y="3358"/>
                </a:lnTo>
                <a:lnTo>
                  <a:pt x="2916" y="3367"/>
                </a:lnTo>
                <a:lnTo>
                  <a:pt x="2861" y="3370"/>
                </a:lnTo>
                <a:lnTo>
                  <a:pt x="2805" y="3367"/>
                </a:lnTo>
                <a:lnTo>
                  <a:pt x="2751" y="3358"/>
                </a:lnTo>
                <a:lnTo>
                  <a:pt x="2699" y="3344"/>
                </a:lnTo>
                <a:lnTo>
                  <a:pt x="2650" y="3325"/>
                </a:lnTo>
                <a:lnTo>
                  <a:pt x="2604" y="3301"/>
                </a:lnTo>
                <a:lnTo>
                  <a:pt x="2561" y="3273"/>
                </a:lnTo>
                <a:lnTo>
                  <a:pt x="2520" y="3242"/>
                </a:lnTo>
                <a:lnTo>
                  <a:pt x="2484" y="3205"/>
                </a:lnTo>
                <a:lnTo>
                  <a:pt x="2451" y="3165"/>
                </a:lnTo>
                <a:lnTo>
                  <a:pt x="2422" y="3123"/>
                </a:lnTo>
                <a:lnTo>
                  <a:pt x="2399" y="3076"/>
                </a:lnTo>
                <a:lnTo>
                  <a:pt x="2379" y="3027"/>
                </a:lnTo>
                <a:lnTo>
                  <a:pt x="2365" y="2976"/>
                </a:lnTo>
                <a:lnTo>
                  <a:pt x="2357" y="2923"/>
                </a:lnTo>
                <a:lnTo>
                  <a:pt x="2354" y="2868"/>
                </a:lnTo>
                <a:lnTo>
                  <a:pt x="2357" y="2816"/>
                </a:lnTo>
                <a:lnTo>
                  <a:pt x="2364" y="2766"/>
                </a:lnTo>
                <a:lnTo>
                  <a:pt x="2376" y="2716"/>
                </a:lnTo>
                <a:lnTo>
                  <a:pt x="2394" y="2670"/>
                </a:lnTo>
                <a:lnTo>
                  <a:pt x="2415" y="2626"/>
                </a:lnTo>
                <a:lnTo>
                  <a:pt x="2441" y="2585"/>
                </a:lnTo>
                <a:lnTo>
                  <a:pt x="2469" y="2546"/>
                </a:lnTo>
                <a:lnTo>
                  <a:pt x="2221" y="2300"/>
                </a:lnTo>
                <a:lnTo>
                  <a:pt x="2173" y="2338"/>
                </a:lnTo>
                <a:lnTo>
                  <a:pt x="2123" y="2373"/>
                </a:lnTo>
                <a:lnTo>
                  <a:pt x="2069" y="2403"/>
                </a:lnTo>
                <a:lnTo>
                  <a:pt x="2013" y="2429"/>
                </a:lnTo>
                <a:lnTo>
                  <a:pt x="1955" y="2451"/>
                </a:lnTo>
                <a:lnTo>
                  <a:pt x="1894" y="2468"/>
                </a:lnTo>
                <a:lnTo>
                  <a:pt x="1833" y="2482"/>
                </a:lnTo>
                <a:lnTo>
                  <a:pt x="1768" y="2489"/>
                </a:lnTo>
                <a:lnTo>
                  <a:pt x="1703" y="2492"/>
                </a:lnTo>
                <a:lnTo>
                  <a:pt x="1638" y="2489"/>
                </a:lnTo>
                <a:lnTo>
                  <a:pt x="1573" y="2482"/>
                </a:lnTo>
                <a:lnTo>
                  <a:pt x="1511" y="2468"/>
                </a:lnTo>
                <a:lnTo>
                  <a:pt x="1450" y="2451"/>
                </a:lnTo>
                <a:lnTo>
                  <a:pt x="1392" y="2429"/>
                </a:lnTo>
                <a:lnTo>
                  <a:pt x="1336" y="2403"/>
                </a:lnTo>
                <a:lnTo>
                  <a:pt x="1282" y="2372"/>
                </a:lnTo>
                <a:lnTo>
                  <a:pt x="1232" y="2338"/>
                </a:lnTo>
                <a:lnTo>
                  <a:pt x="1183" y="2299"/>
                </a:lnTo>
                <a:lnTo>
                  <a:pt x="914" y="2566"/>
                </a:lnTo>
                <a:lnTo>
                  <a:pt x="943" y="2610"/>
                </a:lnTo>
                <a:lnTo>
                  <a:pt x="968" y="2656"/>
                </a:lnTo>
                <a:lnTo>
                  <a:pt x="988" y="2705"/>
                </a:lnTo>
                <a:lnTo>
                  <a:pt x="1003" y="2757"/>
                </a:lnTo>
                <a:lnTo>
                  <a:pt x="1011" y="2812"/>
                </a:lnTo>
                <a:lnTo>
                  <a:pt x="1014" y="2868"/>
                </a:lnTo>
                <a:lnTo>
                  <a:pt x="1011" y="2923"/>
                </a:lnTo>
                <a:lnTo>
                  <a:pt x="1003" y="2976"/>
                </a:lnTo>
                <a:lnTo>
                  <a:pt x="988" y="3027"/>
                </a:lnTo>
                <a:lnTo>
                  <a:pt x="968" y="3076"/>
                </a:lnTo>
                <a:lnTo>
                  <a:pt x="944" y="3123"/>
                </a:lnTo>
                <a:lnTo>
                  <a:pt x="915" y="3165"/>
                </a:lnTo>
                <a:lnTo>
                  <a:pt x="882" y="3205"/>
                </a:lnTo>
                <a:lnTo>
                  <a:pt x="845" y="3242"/>
                </a:lnTo>
                <a:lnTo>
                  <a:pt x="805" y="3273"/>
                </a:lnTo>
                <a:lnTo>
                  <a:pt x="761" y="3301"/>
                </a:lnTo>
                <a:lnTo>
                  <a:pt x="715" y="3325"/>
                </a:lnTo>
                <a:lnTo>
                  <a:pt x="666" y="3344"/>
                </a:lnTo>
                <a:lnTo>
                  <a:pt x="614" y="3358"/>
                </a:lnTo>
                <a:lnTo>
                  <a:pt x="562" y="3367"/>
                </a:lnTo>
                <a:lnTo>
                  <a:pt x="508" y="3370"/>
                </a:lnTo>
                <a:lnTo>
                  <a:pt x="451" y="3367"/>
                </a:lnTo>
                <a:lnTo>
                  <a:pt x="398" y="3358"/>
                </a:lnTo>
                <a:lnTo>
                  <a:pt x="347" y="3344"/>
                </a:lnTo>
                <a:lnTo>
                  <a:pt x="296" y="3325"/>
                </a:lnTo>
                <a:lnTo>
                  <a:pt x="250" y="3301"/>
                </a:lnTo>
                <a:lnTo>
                  <a:pt x="207" y="3273"/>
                </a:lnTo>
                <a:lnTo>
                  <a:pt x="166" y="3242"/>
                </a:lnTo>
                <a:lnTo>
                  <a:pt x="130" y="3205"/>
                </a:lnTo>
                <a:lnTo>
                  <a:pt x="97" y="3165"/>
                </a:lnTo>
                <a:lnTo>
                  <a:pt x="69" y="3123"/>
                </a:lnTo>
                <a:lnTo>
                  <a:pt x="45" y="3076"/>
                </a:lnTo>
                <a:lnTo>
                  <a:pt x="26" y="3027"/>
                </a:lnTo>
                <a:lnTo>
                  <a:pt x="11" y="2976"/>
                </a:lnTo>
                <a:lnTo>
                  <a:pt x="3" y="2923"/>
                </a:lnTo>
                <a:lnTo>
                  <a:pt x="0" y="2868"/>
                </a:lnTo>
                <a:lnTo>
                  <a:pt x="0" y="2868"/>
                </a:lnTo>
                <a:lnTo>
                  <a:pt x="3" y="2813"/>
                </a:lnTo>
                <a:lnTo>
                  <a:pt x="11" y="2759"/>
                </a:lnTo>
                <a:lnTo>
                  <a:pt x="26" y="2708"/>
                </a:lnTo>
                <a:lnTo>
                  <a:pt x="45" y="2660"/>
                </a:lnTo>
                <a:lnTo>
                  <a:pt x="69" y="2614"/>
                </a:lnTo>
                <a:lnTo>
                  <a:pt x="97" y="2571"/>
                </a:lnTo>
                <a:lnTo>
                  <a:pt x="130" y="2531"/>
                </a:lnTo>
                <a:lnTo>
                  <a:pt x="166" y="2495"/>
                </a:lnTo>
                <a:lnTo>
                  <a:pt x="207" y="2462"/>
                </a:lnTo>
                <a:lnTo>
                  <a:pt x="250" y="2434"/>
                </a:lnTo>
                <a:lnTo>
                  <a:pt x="296" y="2411"/>
                </a:lnTo>
                <a:lnTo>
                  <a:pt x="347" y="2391"/>
                </a:lnTo>
                <a:lnTo>
                  <a:pt x="398" y="2378"/>
                </a:lnTo>
                <a:lnTo>
                  <a:pt x="451" y="2369"/>
                </a:lnTo>
                <a:lnTo>
                  <a:pt x="508" y="2366"/>
                </a:lnTo>
                <a:lnTo>
                  <a:pt x="564" y="2369"/>
                </a:lnTo>
                <a:lnTo>
                  <a:pt x="618" y="2378"/>
                </a:lnTo>
                <a:lnTo>
                  <a:pt x="671" y="2392"/>
                </a:lnTo>
                <a:lnTo>
                  <a:pt x="720" y="2412"/>
                </a:lnTo>
                <a:lnTo>
                  <a:pt x="767" y="2436"/>
                </a:lnTo>
                <a:lnTo>
                  <a:pt x="811" y="2465"/>
                </a:lnTo>
                <a:lnTo>
                  <a:pt x="1081" y="2195"/>
                </a:lnTo>
                <a:lnTo>
                  <a:pt x="1042" y="2142"/>
                </a:lnTo>
                <a:lnTo>
                  <a:pt x="1007" y="2086"/>
                </a:lnTo>
                <a:lnTo>
                  <a:pt x="976" y="2026"/>
                </a:lnTo>
                <a:lnTo>
                  <a:pt x="951" y="1963"/>
                </a:lnTo>
                <a:lnTo>
                  <a:pt x="931" y="1899"/>
                </a:lnTo>
                <a:lnTo>
                  <a:pt x="916" y="1832"/>
                </a:lnTo>
                <a:lnTo>
                  <a:pt x="907" y="1763"/>
                </a:lnTo>
                <a:lnTo>
                  <a:pt x="903" y="1693"/>
                </a:lnTo>
                <a:lnTo>
                  <a:pt x="907" y="1621"/>
                </a:lnTo>
                <a:lnTo>
                  <a:pt x="917" y="1550"/>
                </a:lnTo>
                <a:lnTo>
                  <a:pt x="932" y="1481"/>
                </a:lnTo>
                <a:lnTo>
                  <a:pt x="954" y="1415"/>
                </a:lnTo>
                <a:lnTo>
                  <a:pt x="980" y="1351"/>
                </a:lnTo>
                <a:lnTo>
                  <a:pt x="1012" y="1291"/>
                </a:lnTo>
                <a:lnTo>
                  <a:pt x="1049" y="1233"/>
                </a:lnTo>
                <a:lnTo>
                  <a:pt x="1091" y="1179"/>
                </a:lnTo>
                <a:lnTo>
                  <a:pt x="1137" y="1130"/>
                </a:lnTo>
                <a:lnTo>
                  <a:pt x="1188" y="1083"/>
                </a:lnTo>
                <a:lnTo>
                  <a:pt x="1241" y="1041"/>
                </a:lnTo>
                <a:lnTo>
                  <a:pt x="1298" y="1004"/>
                </a:lnTo>
                <a:lnTo>
                  <a:pt x="1359" y="973"/>
                </a:lnTo>
                <a:lnTo>
                  <a:pt x="1422" y="946"/>
                </a:lnTo>
                <a:lnTo>
                  <a:pt x="1489" y="924"/>
                </a:lnTo>
                <a:lnTo>
                  <a:pt x="1558" y="909"/>
                </a:lnTo>
                <a:lnTo>
                  <a:pt x="1629" y="899"/>
                </a:lnTo>
                <a:lnTo>
                  <a:pt x="1701" y="896"/>
                </a:lnTo>
                <a:lnTo>
                  <a:pt x="1772" y="899"/>
                </a:lnTo>
                <a:lnTo>
                  <a:pt x="1842" y="908"/>
                </a:lnTo>
                <a:lnTo>
                  <a:pt x="1910" y="923"/>
                </a:lnTo>
                <a:lnTo>
                  <a:pt x="1975" y="944"/>
                </a:lnTo>
                <a:lnTo>
                  <a:pt x="2038" y="971"/>
                </a:lnTo>
                <a:lnTo>
                  <a:pt x="2098" y="1001"/>
                </a:lnTo>
                <a:lnTo>
                  <a:pt x="2155" y="1037"/>
                </a:lnTo>
                <a:lnTo>
                  <a:pt x="2208" y="1078"/>
                </a:lnTo>
                <a:lnTo>
                  <a:pt x="2467" y="822"/>
                </a:lnTo>
                <a:lnTo>
                  <a:pt x="2438" y="783"/>
                </a:lnTo>
                <a:lnTo>
                  <a:pt x="2413" y="742"/>
                </a:lnTo>
                <a:lnTo>
                  <a:pt x="2391" y="699"/>
                </a:lnTo>
                <a:lnTo>
                  <a:pt x="2375" y="653"/>
                </a:lnTo>
                <a:lnTo>
                  <a:pt x="2363" y="603"/>
                </a:lnTo>
                <a:lnTo>
                  <a:pt x="2355" y="554"/>
                </a:lnTo>
                <a:lnTo>
                  <a:pt x="2353" y="502"/>
                </a:lnTo>
                <a:lnTo>
                  <a:pt x="2356" y="446"/>
                </a:lnTo>
                <a:lnTo>
                  <a:pt x="2364" y="393"/>
                </a:lnTo>
                <a:lnTo>
                  <a:pt x="2378" y="343"/>
                </a:lnTo>
                <a:lnTo>
                  <a:pt x="2397" y="294"/>
                </a:lnTo>
                <a:lnTo>
                  <a:pt x="2421" y="247"/>
                </a:lnTo>
                <a:lnTo>
                  <a:pt x="2450" y="204"/>
                </a:lnTo>
                <a:lnTo>
                  <a:pt x="2482" y="164"/>
                </a:lnTo>
                <a:lnTo>
                  <a:pt x="2519" y="128"/>
                </a:lnTo>
                <a:lnTo>
                  <a:pt x="2559" y="97"/>
                </a:lnTo>
                <a:lnTo>
                  <a:pt x="2603" y="68"/>
                </a:lnTo>
                <a:lnTo>
                  <a:pt x="2649" y="44"/>
                </a:lnTo>
                <a:lnTo>
                  <a:pt x="2698" y="26"/>
                </a:lnTo>
                <a:lnTo>
                  <a:pt x="2749" y="11"/>
                </a:lnTo>
                <a:lnTo>
                  <a:pt x="2804" y="3"/>
                </a:lnTo>
                <a:lnTo>
                  <a:pt x="285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5" name="Group 84"/>
          <p:cNvGrpSpPr/>
          <p:nvPr/>
        </p:nvGrpSpPr>
        <p:grpSpPr>
          <a:xfrm>
            <a:off x="5817646" y="3339531"/>
            <a:ext cx="558297" cy="332889"/>
            <a:chOff x="7212013" y="3560763"/>
            <a:chExt cx="593725" cy="354013"/>
          </a:xfrm>
          <a:solidFill>
            <a:schemeClr val="bg1"/>
          </a:solidFill>
        </p:grpSpPr>
        <p:sp>
          <p:nvSpPr>
            <p:cNvPr id="86" name="Freeform 297"/>
            <p:cNvSpPr>
              <a:spLocks noEditPoints="1"/>
            </p:cNvSpPr>
            <p:nvPr/>
          </p:nvSpPr>
          <p:spPr bwMode="auto">
            <a:xfrm>
              <a:off x="7212013" y="3560763"/>
              <a:ext cx="593725" cy="354013"/>
            </a:xfrm>
            <a:custGeom>
              <a:avLst/>
              <a:gdLst>
                <a:gd name="T0" fmla="*/ 1488 w 3365"/>
                <a:gd name="T1" fmla="*/ 155 h 2009"/>
                <a:gd name="T2" fmla="*/ 1205 w 3365"/>
                <a:gd name="T3" fmla="*/ 210 h 2009"/>
                <a:gd name="T4" fmla="*/ 936 w 3365"/>
                <a:gd name="T5" fmla="*/ 309 h 2009"/>
                <a:gd name="T6" fmla="*/ 687 w 3365"/>
                <a:gd name="T7" fmla="*/ 450 h 2009"/>
                <a:gd name="T8" fmla="*/ 464 w 3365"/>
                <a:gd name="T9" fmla="*/ 630 h 2009"/>
                <a:gd name="T10" fmla="*/ 270 w 3365"/>
                <a:gd name="T11" fmla="*/ 844 h 2009"/>
                <a:gd name="T12" fmla="*/ 213 w 3365"/>
                <a:gd name="T13" fmla="*/ 1086 h 2009"/>
                <a:gd name="T14" fmla="*/ 396 w 3365"/>
                <a:gd name="T15" fmla="*/ 1312 h 2009"/>
                <a:gd name="T16" fmla="*/ 610 w 3365"/>
                <a:gd name="T17" fmla="*/ 1503 h 2009"/>
                <a:gd name="T18" fmla="*/ 851 w 3365"/>
                <a:gd name="T19" fmla="*/ 1657 h 2009"/>
                <a:gd name="T20" fmla="*/ 1114 w 3365"/>
                <a:gd name="T21" fmla="*/ 1770 h 2009"/>
                <a:gd name="T22" fmla="*/ 1392 w 3365"/>
                <a:gd name="T23" fmla="*/ 1841 h 2009"/>
                <a:gd name="T24" fmla="*/ 1682 w 3365"/>
                <a:gd name="T25" fmla="*/ 1864 h 2009"/>
                <a:gd name="T26" fmla="*/ 1974 w 3365"/>
                <a:gd name="T27" fmla="*/ 1841 h 2009"/>
                <a:gd name="T28" fmla="*/ 2252 w 3365"/>
                <a:gd name="T29" fmla="*/ 1770 h 2009"/>
                <a:gd name="T30" fmla="*/ 2514 w 3365"/>
                <a:gd name="T31" fmla="*/ 1657 h 2009"/>
                <a:gd name="T32" fmla="*/ 2756 w 3365"/>
                <a:gd name="T33" fmla="*/ 1503 h 2009"/>
                <a:gd name="T34" fmla="*/ 2970 w 3365"/>
                <a:gd name="T35" fmla="*/ 1312 h 2009"/>
                <a:gd name="T36" fmla="*/ 3152 w 3365"/>
                <a:gd name="T37" fmla="*/ 1086 h 2009"/>
                <a:gd name="T38" fmla="*/ 3096 w 3365"/>
                <a:gd name="T39" fmla="*/ 844 h 2009"/>
                <a:gd name="T40" fmla="*/ 2902 w 3365"/>
                <a:gd name="T41" fmla="*/ 630 h 2009"/>
                <a:gd name="T42" fmla="*/ 2679 w 3365"/>
                <a:gd name="T43" fmla="*/ 450 h 2009"/>
                <a:gd name="T44" fmla="*/ 2430 w 3365"/>
                <a:gd name="T45" fmla="*/ 309 h 2009"/>
                <a:gd name="T46" fmla="*/ 2160 w 3365"/>
                <a:gd name="T47" fmla="*/ 210 h 2009"/>
                <a:gd name="T48" fmla="*/ 1878 w 3365"/>
                <a:gd name="T49" fmla="*/ 155 h 2009"/>
                <a:gd name="T50" fmla="*/ 1682 w 3365"/>
                <a:gd name="T51" fmla="*/ 0 h 2009"/>
                <a:gd name="T52" fmla="*/ 1987 w 3365"/>
                <a:gd name="T53" fmla="*/ 25 h 2009"/>
                <a:gd name="T54" fmla="*/ 2280 w 3365"/>
                <a:gd name="T55" fmla="*/ 97 h 2009"/>
                <a:gd name="T56" fmla="*/ 2557 w 3365"/>
                <a:gd name="T57" fmla="*/ 213 h 2009"/>
                <a:gd name="T58" fmla="*/ 2812 w 3365"/>
                <a:gd name="T59" fmla="*/ 371 h 2009"/>
                <a:gd name="T60" fmla="*/ 3043 w 3365"/>
                <a:gd name="T61" fmla="*/ 566 h 2009"/>
                <a:gd name="T62" fmla="*/ 3242 w 3365"/>
                <a:gd name="T63" fmla="*/ 797 h 2009"/>
                <a:gd name="T64" fmla="*/ 3362 w 3365"/>
                <a:gd name="T65" fmla="*/ 982 h 2009"/>
                <a:gd name="T66" fmla="*/ 3362 w 3365"/>
                <a:gd name="T67" fmla="*/ 1027 h 2009"/>
                <a:gd name="T68" fmla="*/ 3242 w 3365"/>
                <a:gd name="T69" fmla="*/ 1212 h 2009"/>
                <a:gd name="T70" fmla="*/ 3043 w 3365"/>
                <a:gd name="T71" fmla="*/ 1443 h 2009"/>
                <a:gd name="T72" fmla="*/ 2813 w 3365"/>
                <a:gd name="T73" fmla="*/ 1638 h 2009"/>
                <a:gd name="T74" fmla="*/ 2557 w 3365"/>
                <a:gd name="T75" fmla="*/ 1796 h 2009"/>
                <a:gd name="T76" fmla="*/ 2281 w 3365"/>
                <a:gd name="T77" fmla="*/ 1912 h 2009"/>
                <a:gd name="T78" fmla="*/ 1987 w 3365"/>
                <a:gd name="T79" fmla="*/ 1983 h 2009"/>
                <a:gd name="T80" fmla="*/ 1682 w 3365"/>
                <a:gd name="T81" fmla="*/ 2009 h 2009"/>
                <a:gd name="T82" fmla="*/ 1378 w 3365"/>
                <a:gd name="T83" fmla="*/ 1983 h 2009"/>
                <a:gd name="T84" fmla="*/ 1085 w 3365"/>
                <a:gd name="T85" fmla="*/ 1912 h 2009"/>
                <a:gd name="T86" fmla="*/ 809 w 3365"/>
                <a:gd name="T87" fmla="*/ 1796 h 2009"/>
                <a:gd name="T88" fmla="*/ 553 w 3365"/>
                <a:gd name="T89" fmla="*/ 1638 h 2009"/>
                <a:gd name="T90" fmla="*/ 323 w 3365"/>
                <a:gd name="T91" fmla="*/ 1443 h 2009"/>
                <a:gd name="T92" fmla="*/ 124 w 3365"/>
                <a:gd name="T93" fmla="*/ 1212 h 2009"/>
                <a:gd name="T94" fmla="*/ 4 w 3365"/>
                <a:gd name="T95" fmla="*/ 1027 h 2009"/>
                <a:gd name="T96" fmla="*/ 4 w 3365"/>
                <a:gd name="T97" fmla="*/ 982 h 2009"/>
                <a:gd name="T98" fmla="*/ 124 w 3365"/>
                <a:gd name="T99" fmla="*/ 797 h 2009"/>
                <a:gd name="T100" fmla="*/ 323 w 3365"/>
                <a:gd name="T101" fmla="*/ 566 h 2009"/>
                <a:gd name="T102" fmla="*/ 553 w 3365"/>
                <a:gd name="T103" fmla="*/ 371 h 2009"/>
                <a:gd name="T104" fmla="*/ 809 w 3365"/>
                <a:gd name="T105" fmla="*/ 213 h 2009"/>
                <a:gd name="T106" fmla="*/ 1085 w 3365"/>
                <a:gd name="T107" fmla="*/ 97 h 2009"/>
                <a:gd name="T108" fmla="*/ 1378 w 3365"/>
                <a:gd name="T109" fmla="*/ 25 h 2009"/>
                <a:gd name="T110" fmla="*/ 1682 w 3365"/>
                <a:gd name="T111" fmla="*/ 0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365" h="2009">
                  <a:moveTo>
                    <a:pt x="1682" y="143"/>
                  </a:moveTo>
                  <a:lnTo>
                    <a:pt x="1585" y="146"/>
                  </a:lnTo>
                  <a:lnTo>
                    <a:pt x="1488" y="155"/>
                  </a:lnTo>
                  <a:lnTo>
                    <a:pt x="1392" y="168"/>
                  </a:lnTo>
                  <a:lnTo>
                    <a:pt x="1297" y="186"/>
                  </a:lnTo>
                  <a:lnTo>
                    <a:pt x="1205" y="210"/>
                  </a:lnTo>
                  <a:lnTo>
                    <a:pt x="1114" y="239"/>
                  </a:lnTo>
                  <a:lnTo>
                    <a:pt x="1024" y="271"/>
                  </a:lnTo>
                  <a:lnTo>
                    <a:pt x="936" y="309"/>
                  </a:lnTo>
                  <a:lnTo>
                    <a:pt x="851" y="352"/>
                  </a:lnTo>
                  <a:lnTo>
                    <a:pt x="768" y="399"/>
                  </a:lnTo>
                  <a:lnTo>
                    <a:pt x="687" y="450"/>
                  </a:lnTo>
                  <a:lnTo>
                    <a:pt x="610" y="506"/>
                  </a:lnTo>
                  <a:lnTo>
                    <a:pt x="536" y="565"/>
                  </a:lnTo>
                  <a:lnTo>
                    <a:pt x="464" y="630"/>
                  </a:lnTo>
                  <a:lnTo>
                    <a:pt x="396" y="697"/>
                  </a:lnTo>
                  <a:lnTo>
                    <a:pt x="332" y="769"/>
                  </a:lnTo>
                  <a:lnTo>
                    <a:pt x="270" y="844"/>
                  </a:lnTo>
                  <a:lnTo>
                    <a:pt x="213" y="922"/>
                  </a:lnTo>
                  <a:lnTo>
                    <a:pt x="160" y="1004"/>
                  </a:lnTo>
                  <a:lnTo>
                    <a:pt x="213" y="1086"/>
                  </a:lnTo>
                  <a:lnTo>
                    <a:pt x="270" y="1165"/>
                  </a:lnTo>
                  <a:lnTo>
                    <a:pt x="332" y="1240"/>
                  </a:lnTo>
                  <a:lnTo>
                    <a:pt x="396" y="1312"/>
                  </a:lnTo>
                  <a:lnTo>
                    <a:pt x="464" y="1379"/>
                  </a:lnTo>
                  <a:lnTo>
                    <a:pt x="536" y="1443"/>
                  </a:lnTo>
                  <a:lnTo>
                    <a:pt x="610" y="1503"/>
                  </a:lnTo>
                  <a:lnTo>
                    <a:pt x="687" y="1558"/>
                  </a:lnTo>
                  <a:lnTo>
                    <a:pt x="768" y="1609"/>
                  </a:lnTo>
                  <a:lnTo>
                    <a:pt x="851" y="1657"/>
                  </a:lnTo>
                  <a:lnTo>
                    <a:pt x="936" y="1700"/>
                  </a:lnTo>
                  <a:lnTo>
                    <a:pt x="1024" y="1737"/>
                  </a:lnTo>
                  <a:lnTo>
                    <a:pt x="1114" y="1770"/>
                  </a:lnTo>
                  <a:lnTo>
                    <a:pt x="1205" y="1799"/>
                  </a:lnTo>
                  <a:lnTo>
                    <a:pt x="1297" y="1822"/>
                  </a:lnTo>
                  <a:lnTo>
                    <a:pt x="1392" y="1841"/>
                  </a:lnTo>
                  <a:lnTo>
                    <a:pt x="1488" y="1854"/>
                  </a:lnTo>
                  <a:lnTo>
                    <a:pt x="1585" y="1862"/>
                  </a:lnTo>
                  <a:lnTo>
                    <a:pt x="1682" y="1864"/>
                  </a:lnTo>
                  <a:lnTo>
                    <a:pt x="1781" y="1862"/>
                  </a:lnTo>
                  <a:lnTo>
                    <a:pt x="1878" y="1854"/>
                  </a:lnTo>
                  <a:lnTo>
                    <a:pt x="1974" y="1841"/>
                  </a:lnTo>
                  <a:lnTo>
                    <a:pt x="2068" y="1822"/>
                  </a:lnTo>
                  <a:lnTo>
                    <a:pt x="2160" y="1799"/>
                  </a:lnTo>
                  <a:lnTo>
                    <a:pt x="2252" y="1770"/>
                  </a:lnTo>
                  <a:lnTo>
                    <a:pt x="2342" y="1737"/>
                  </a:lnTo>
                  <a:lnTo>
                    <a:pt x="2430" y="1700"/>
                  </a:lnTo>
                  <a:lnTo>
                    <a:pt x="2514" y="1657"/>
                  </a:lnTo>
                  <a:lnTo>
                    <a:pt x="2598" y="1609"/>
                  </a:lnTo>
                  <a:lnTo>
                    <a:pt x="2679" y="1558"/>
                  </a:lnTo>
                  <a:lnTo>
                    <a:pt x="2756" y="1503"/>
                  </a:lnTo>
                  <a:lnTo>
                    <a:pt x="2831" y="1443"/>
                  </a:lnTo>
                  <a:lnTo>
                    <a:pt x="2902" y="1379"/>
                  </a:lnTo>
                  <a:lnTo>
                    <a:pt x="2970" y="1312"/>
                  </a:lnTo>
                  <a:lnTo>
                    <a:pt x="3035" y="1240"/>
                  </a:lnTo>
                  <a:lnTo>
                    <a:pt x="3096" y="1165"/>
                  </a:lnTo>
                  <a:lnTo>
                    <a:pt x="3152" y="1086"/>
                  </a:lnTo>
                  <a:lnTo>
                    <a:pt x="3205" y="1004"/>
                  </a:lnTo>
                  <a:lnTo>
                    <a:pt x="3152" y="922"/>
                  </a:lnTo>
                  <a:lnTo>
                    <a:pt x="3096" y="844"/>
                  </a:lnTo>
                  <a:lnTo>
                    <a:pt x="3035" y="769"/>
                  </a:lnTo>
                  <a:lnTo>
                    <a:pt x="2970" y="697"/>
                  </a:lnTo>
                  <a:lnTo>
                    <a:pt x="2902" y="630"/>
                  </a:lnTo>
                  <a:lnTo>
                    <a:pt x="2831" y="565"/>
                  </a:lnTo>
                  <a:lnTo>
                    <a:pt x="2756" y="506"/>
                  </a:lnTo>
                  <a:lnTo>
                    <a:pt x="2679" y="450"/>
                  </a:lnTo>
                  <a:lnTo>
                    <a:pt x="2598" y="399"/>
                  </a:lnTo>
                  <a:lnTo>
                    <a:pt x="2514" y="352"/>
                  </a:lnTo>
                  <a:lnTo>
                    <a:pt x="2430" y="309"/>
                  </a:lnTo>
                  <a:lnTo>
                    <a:pt x="2342" y="271"/>
                  </a:lnTo>
                  <a:lnTo>
                    <a:pt x="2252" y="239"/>
                  </a:lnTo>
                  <a:lnTo>
                    <a:pt x="2160" y="210"/>
                  </a:lnTo>
                  <a:lnTo>
                    <a:pt x="2068" y="186"/>
                  </a:lnTo>
                  <a:lnTo>
                    <a:pt x="1974" y="168"/>
                  </a:lnTo>
                  <a:lnTo>
                    <a:pt x="1878" y="155"/>
                  </a:lnTo>
                  <a:lnTo>
                    <a:pt x="1781" y="146"/>
                  </a:lnTo>
                  <a:lnTo>
                    <a:pt x="1682" y="143"/>
                  </a:lnTo>
                  <a:close/>
                  <a:moveTo>
                    <a:pt x="1682" y="0"/>
                  </a:moveTo>
                  <a:lnTo>
                    <a:pt x="1785" y="3"/>
                  </a:lnTo>
                  <a:lnTo>
                    <a:pt x="1887" y="11"/>
                  </a:lnTo>
                  <a:lnTo>
                    <a:pt x="1987" y="25"/>
                  </a:lnTo>
                  <a:lnTo>
                    <a:pt x="2086" y="44"/>
                  </a:lnTo>
                  <a:lnTo>
                    <a:pt x="2184" y="68"/>
                  </a:lnTo>
                  <a:lnTo>
                    <a:pt x="2280" y="97"/>
                  </a:lnTo>
                  <a:lnTo>
                    <a:pt x="2375" y="131"/>
                  </a:lnTo>
                  <a:lnTo>
                    <a:pt x="2466" y="170"/>
                  </a:lnTo>
                  <a:lnTo>
                    <a:pt x="2557" y="213"/>
                  </a:lnTo>
                  <a:lnTo>
                    <a:pt x="2645" y="261"/>
                  </a:lnTo>
                  <a:lnTo>
                    <a:pt x="2730" y="313"/>
                  </a:lnTo>
                  <a:lnTo>
                    <a:pt x="2812" y="371"/>
                  </a:lnTo>
                  <a:lnTo>
                    <a:pt x="2892" y="432"/>
                  </a:lnTo>
                  <a:lnTo>
                    <a:pt x="2969" y="497"/>
                  </a:lnTo>
                  <a:lnTo>
                    <a:pt x="3043" y="566"/>
                  </a:lnTo>
                  <a:lnTo>
                    <a:pt x="3112" y="639"/>
                  </a:lnTo>
                  <a:lnTo>
                    <a:pt x="3178" y="717"/>
                  </a:lnTo>
                  <a:lnTo>
                    <a:pt x="3242" y="797"/>
                  </a:lnTo>
                  <a:lnTo>
                    <a:pt x="3300" y="881"/>
                  </a:lnTo>
                  <a:lnTo>
                    <a:pt x="3355" y="969"/>
                  </a:lnTo>
                  <a:lnTo>
                    <a:pt x="3362" y="982"/>
                  </a:lnTo>
                  <a:lnTo>
                    <a:pt x="3365" y="997"/>
                  </a:lnTo>
                  <a:lnTo>
                    <a:pt x="3365" y="1012"/>
                  </a:lnTo>
                  <a:lnTo>
                    <a:pt x="3362" y="1027"/>
                  </a:lnTo>
                  <a:lnTo>
                    <a:pt x="3355" y="1040"/>
                  </a:lnTo>
                  <a:lnTo>
                    <a:pt x="3301" y="1128"/>
                  </a:lnTo>
                  <a:lnTo>
                    <a:pt x="3242" y="1212"/>
                  </a:lnTo>
                  <a:lnTo>
                    <a:pt x="3179" y="1292"/>
                  </a:lnTo>
                  <a:lnTo>
                    <a:pt x="3112" y="1370"/>
                  </a:lnTo>
                  <a:lnTo>
                    <a:pt x="3043" y="1443"/>
                  </a:lnTo>
                  <a:lnTo>
                    <a:pt x="2969" y="1512"/>
                  </a:lnTo>
                  <a:lnTo>
                    <a:pt x="2893" y="1577"/>
                  </a:lnTo>
                  <a:lnTo>
                    <a:pt x="2813" y="1638"/>
                  </a:lnTo>
                  <a:lnTo>
                    <a:pt x="2731" y="1694"/>
                  </a:lnTo>
                  <a:lnTo>
                    <a:pt x="2645" y="1748"/>
                  </a:lnTo>
                  <a:lnTo>
                    <a:pt x="2557" y="1796"/>
                  </a:lnTo>
                  <a:lnTo>
                    <a:pt x="2466" y="1839"/>
                  </a:lnTo>
                  <a:lnTo>
                    <a:pt x="2375" y="1878"/>
                  </a:lnTo>
                  <a:lnTo>
                    <a:pt x="2281" y="1912"/>
                  </a:lnTo>
                  <a:lnTo>
                    <a:pt x="2184" y="1941"/>
                  </a:lnTo>
                  <a:lnTo>
                    <a:pt x="2086" y="1965"/>
                  </a:lnTo>
                  <a:lnTo>
                    <a:pt x="1987" y="1983"/>
                  </a:lnTo>
                  <a:lnTo>
                    <a:pt x="1887" y="1998"/>
                  </a:lnTo>
                  <a:lnTo>
                    <a:pt x="1785" y="2006"/>
                  </a:lnTo>
                  <a:lnTo>
                    <a:pt x="1682" y="2009"/>
                  </a:lnTo>
                  <a:lnTo>
                    <a:pt x="1580" y="2006"/>
                  </a:lnTo>
                  <a:lnTo>
                    <a:pt x="1479" y="1998"/>
                  </a:lnTo>
                  <a:lnTo>
                    <a:pt x="1378" y="1983"/>
                  </a:lnTo>
                  <a:lnTo>
                    <a:pt x="1279" y="1965"/>
                  </a:lnTo>
                  <a:lnTo>
                    <a:pt x="1181" y="1941"/>
                  </a:lnTo>
                  <a:lnTo>
                    <a:pt x="1085" y="1912"/>
                  </a:lnTo>
                  <a:lnTo>
                    <a:pt x="991" y="1878"/>
                  </a:lnTo>
                  <a:lnTo>
                    <a:pt x="899" y="1839"/>
                  </a:lnTo>
                  <a:lnTo>
                    <a:pt x="809" y="1796"/>
                  </a:lnTo>
                  <a:lnTo>
                    <a:pt x="721" y="1748"/>
                  </a:lnTo>
                  <a:lnTo>
                    <a:pt x="635" y="1694"/>
                  </a:lnTo>
                  <a:lnTo>
                    <a:pt x="553" y="1638"/>
                  </a:lnTo>
                  <a:lnTo>
                    <a:pt x="473" y="1577"/>
                  </a:lnTo>
                  <a:lnTo>
                    <a:pt x="397" y="1512"/>
                  </a:lnTo>
                  <a:lnTo>
                    <a:pt x="323" y="1443"/>
                  </a:lnTo>
                  <a:lnTo>
                    <a:pt x="253" y="1370"/>
                  </a:lnTo>
                  <a:lnTo>
                    <a:pt x="187" y="1292"/>
                  </a:lnTo>
                  <a:lnTo>
                    <a:pt x="124" y="1212"/>
                  </a:lnTo>
                  <a:lnTo>
                    <a:pt x="65" y="1128"/>
                  </a:lnTo>
                  <a:lnTo>
                    <a:pt x="11" y="1040"/>
                  </a:lnTo>
                  <a:lnTo>
                    <a:pt x="4" y="1027"/>
                  </a:lnTo>
                  <a:lnTo>
                    <a:pt x="0" y="1012"/>
                  </a:lnTo>
                  <a:lnTo>
                    <a:pt x="0" y="997"/>
                  </a:lnTo>
                  <a:lnTo>
                    <a:pt x="4" y="982"/>
                  </a:lnTo>
                  <a:lnTo>
                    <a:pt x="11" y="969"/>
                  </a:lnTo>
                  <a:lnTo>
                    <a:pt x="65" y="881"/>
                  </a:lnTo>
                  <a:lnTo>
                    <a:pt x="124" y="797"/>
                  </a:lnTo>
                  <a:lnTo>
                    <a:pt x="187" y="717"/>
                  </a:lnTo>
                  <a:lnTo>
                    <a:pt x="253" y="639"/>
                  </a:lnTo>
                  <a:lnTo>
                    <a:pt x="323" y="566"/>
                  </a:lnTo>
                  <a:lnTo>
                    <a:pt x="397" y="497"/>
                  </a:lnTo>
                  <a:lnTo>
                    <a:pt x="473" y="432"/>
                  </a:lnTo>
                  <a:lnTo>
                    <a:pt x="553" y="371"/>
                  </a:lnTo>
                  <a:lnTo>
                    <a:pt x="635" y="313"/>
                  </a:lnTo>
                  <a:lnTo>
                    <a:pt x="721" y="261"/>
                  </a:lnTo>
                  <a:lnTo>
                    <a:pt x="809" y="213"/>
                  </a:lnTo>
                  <a:lnTo>
                    <a:pt x="899" y="170"/>
                  </a:lnTo>
                  <a:lnTo>
                    <a:pt x="991" y="131"/>
                  </a:lnTo>
                  <a:lnTo>
                    <a:pt x="1085" y="97"/>
                  </a:lnTo>
                  <a:lnTo>
                    <a:pt x="1181" y="68"/>
                  </a:lnTo>
                  <a:lnTo>
                    <a:pt x="1279" y="44"/>
                  </a:lnTo>
                  <a:lnTo>
                    <a:pt x="1378" y="25"/>
                  </a:lnTo>
                  <a:lnTo>
                    <a:pt x="1479" y="11"/>
                  </a:lnTo>
                  <a:lnTo>
                    <a:pt x="1580" y="3"/>
                  </a:lnTo>
                  <a:lnTo>
                    <a:pt x="168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298"/>
            <p:cNvSpPr>
              <a:spLocks noEditPoints="1"/>
            </p:cNvSpPr>
            <p:nvPr/>
          </p:nvSpPr>
          <p:spPr bwMode="auto">
            <a:xfrm>
              <a:off x="7394576" y="3624263"/>
              <a:ext cx="227013" cy="227013"/>
            </a:xfrm>
            <a:custGeom>
              <a:avLst/>
              <a:gdLst>
                <a:gd name="T0" fmla="*/ 536 w 1287"/>
                <a:gd name="T1" fmla="*/ 155 h 1290"/>
                <a:gd name="T2" fmla="*/ 390 w 1287"/>
                <a:gd name="T3" fmla="*/ 211 h 1290"/>
                <a:gd name="T4" fmla="*/ 272 w 1287"/>
                <a:gd name="T5" fmla="*/ 309 h 1290"/>
                <a:gd name="T6" fmla="*/ 188 w 1287"/>
                <a:gd name="T7" fmla="*/ 438 h 1290"/>
                <a:gd name="T8" fmla="*/ 146 w 1287"/>
                <a:gd name="T9" fmla="*/ 590 h 1290"/>
                <a:gd name="T10" fmla="*/ 155 w 1287"/>
                <a:gd name="T11" fmla="*/ 754 h 1290"/>
                <a:gd name="T12" fmla="*/ 212 w 1287"/>
                <a:gd name="T13" fmla="*/ 899 h 1290"/>
                <a:gd name="T14" fmla="*/ 307 w 1287"/>
                <a:gd name="T15" fmla="*/ 1019 h 1290"/>
                <a:gd name="T16" fmla="*/ 436 w 1287"/>
                <a:gd name="T17" fmla="*/ 1103 h 1290"/>
                <a:gd name="T18" fmla="*/ 589 w 1287"/>
                <a:gd name="T19" fmla="*/ 1144 h 1290"/>
                <a:gd name="T20" fmla="*/ 752 w 1287"/>
                <a:gd name="T21" fmla="*/ 1136 h 1290"/>
                <a:gd name="T22" fmla="*/ 897 w 1287"/>
                <a:gd name="T23" fmla="*/ 1080 h 1290"/>
                <a:gd name="T24" fmla="*/ 1016 w 1287"/>
                <a:gd name="T25" fmla="*/ 982 h 1290"/>
                <a:gd name="T26" fmla="*/ 1100 w 1287"/>
                <a:gd name="T27" fmla="*/ 853 h 1290"/>
                <a:gd name="T28" fmla="*/ 1141 w 1287"/>
                <a:gd name="T29" fmla="*/ 701 h 1290"/>
                <a:gd name="T30" fmla="*/ 1133 w 1287"/>
                <a:gd name="T31" fmla="*/ 537 h 1290"/>
                <a:gd name="T32" fmla="*/ 1076 w 1287"/>
                <a:gd name="T33" fmla="*/ 391 h 1290"/>
                <a:gd name="T34" fmla="*/ 980 w 1287"/>
                <a:gd name="T35" fmla="*/ 272 h 1290"/>
                <a:gd name="T36" fmla="*/ 851 w 1287"/>
                <a:gd name="T37" fmla="*/ 188 h 1290"/>
                <a:gd name="T38" fmla="*/ 699 w 1287"/>
                <a:gd name="T39" fmla="*/ 147 h 1290"/>
                <a:gd name="T40" fmla="*/ 706 w 1287"/>
                <a:gd name="T41" fmla="*/ 2 h 1290"/>
                <a:gd name="T42" fmla="*/ 882 w 1287"/>
                <a:gd name="T43" fmla="*/ 44 h 1290"/>
                <a:gd name="T44" fmla="*/ 1034 w 1287"/>
                <a:gd name="T45" fmla="*/ 130 h 1290"/>
                <a:gd name="T46" fmla="*/ 1156 w 1287"/>
                <a:gd name="T47" fmla="*/ 254 h 1290"/>
                <a:gd name="T48" fmla="*/ 1242 w 1287"/>
                <a:gd name="T49" fmla="*/ 407 h 1290"/>
                <a:gd name="T50" fmla="*/ 1284 w 1287"/>
                <a:gd name="T51" fmla="*/ 583 h 1290"/>
                <a:gd name="T52" fmla="*/ 1275 w 1287"/>
                <a:gd name="T53" fmla="*/ 768 h 1290"/>
                <a:gd name="T54" fmla="*/ 1218 w 1287"/>
                <a:gd name="T55" fmla="*/ 937 h 1290"/>
                <a:gd name="T56" fmla="*/ 1119 w 1287"/>
                <a:gd name="T57" fmla="*/ 1082 h 1290"/>
                <a:gd name="T58" fmla="*/ 986 w 1287"/>
                <a:gd name="T59" fmla="*/ 1193 h 1290"/>
                <a:gd name="T60" fmla="*/ 826 w 1287"/>
                <a:gd name="T61" fmla="*/ 1265 h 1290"/>
                <a:gd name="T62" fmla="*/ 643 w 1287"/>
                <a:gd name="T63" fmla="*/ 1290 h 1290"/>
                <a:gd name="T64" fmla="*/ 462 w 1287"/>
                <a:gd name="T65" fmla="*/ 1265 h 1290"/>
                <a:gd name="T66" fmla="*/ 301 w 1287"/>
                <a:gd name="T67" fmla="*/ 1193 h 1290"/>
                <a:gd name="T68" fmla="*/ 169 w 1287"/>
                <a:gd name="T69" fmla="*/ 1082 h 1290"/>
                <a:gd name="T70" fmla="*/ 70 w 1287"/>
                <a:gd name="T71" fmla="*/ 937 h 1290"/>
                <a:gd name="T72" fmla="*/ 13 w 1287"/>
                <a:gd name="T73" fmla="*/ 768 h 1290"/>
                <a:gd name="T74" fmla="*/ 3 w 1287"/>
                <a:gd name="T75" fmla="*/ 583 h 1290"/>
                <a:gd name="T76" fmla="*/ 45 w 1287"/>
                <a:gd name="T77" fmla="*/ 407 h 1290"/>
                <a:gd name="T78" fmla="*/ 131 w 1287"/>
                <a:gd name="T79" fmla="*/ 254 h 1290"/>
                <a:gd name="T80" fmla="*/ 254 w 1287"/>
                <a:gd name="T81" fmla="*/ 130 h 1290"/>
                <a:gd name="T82" fmla="*/ 406 w 1287"/>
                <a:gd name="T83" fmla="*/ 44 h 1290"/>
                <a:gd name="T84" fmla="*/ 582 w 1287"/>
                <a:gd name="T85" fmla="*/ 2 h 1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87" h="1290">
                  <a:moveTo>
                    <a:pt x="643" y="144"/>
                  </a:moveTo>
                  <a:lnTo>
                    <a:pt x="589" y="147"/>
                  </a:lnTo>
                  <a:lnTo>
                    <a:pt x="536" y="155"/>
                  </a:lnTo>
                  <a:lnTo>
                    <a:pt x="485" y="168"/>
                  </a:lnTo>
                  <a:lnTo>
                    <a:pt x="436" y="188"/>
                  </a:lnTo>
                  <a:lnTo>
                    <a:pt x="390" y="211"/>
                  </a:lnTo>
                  <a:lnTo>
                    <a:pt x="347" y="240"/>
                  </a:lnTo>
                  <a:lnTo>
                    <a:pt x="308" y="272"/>
                  </a:lnTo>
                  <a:lnTo>
                    <a:pt x="272" y="309"/>
                  </a:lnTo>
                  <a:lnTo>
                    <a:pt x="240" y="348"/>
                  </a:lnTo>
                  <a:lnTo>
                    <a:pt x="212" y="391"/>
                  </a:lnTo>
                  <a:lnTo>
                    <a:pt x="188" y="438"/>
                  </a:lnTo>
                  <a:lnTo>
                    <a:pt x="169" y="486"/>
                  </a:lnTo>
                  <a:lnTo>
                    <a:pt x="155" y="537"/>
                  </a:lnTo>
                  <a:lnTo>
                    <a:pt x="146" y="590"/>
                  </a:lnTo>
                  <a:lnTo>
                    <a:pt x="144" y="645"/>
                  </a:lnTo>
                  <a:lnTo>
                    <a:pt x="146" y="701"/>
                  </a:lnTo>
                  <a:lnTo>
                    <a:pt x="155" y="754"/>
                  </a:lnTo>
                  <a:lnTo>
                    <a:pt x="169" y="805"/>
                  </a:lnTo>
                  <a:lnTo>
                    <a:pt x="188" y="853"/>
                  </a:lnTo>
                  <a:lnTo>
                    <a:pt x="212" y="899"/>
                  </a:lnTo>
                  <a:lnTo>
                    <a:pt x="239" y="942"/>
                  </a:lnTo>
                  <a:lnTo>
                    <a:pt x="272" y="982"/>
                  </a:lnTo>
                  <a:lnTo>
                    <a:pt x="307" y="1019"/>
                  </a:lnTo>
                  <a:lnTo>
                    <a:pt x="347" y="1051"/>
                  </a:lnTo>
                  <a:lnTo>
                    <a:pt x="390" y="1080"/>
                  </a:lnTo>
                  <a:lnTo>
                    <a:pt x="436" y="1103"/>
                  </a:lnTo>
                  <a:lnTo>
                    <a:pt x="485" y="1121"/>
                  </a:lnTo>
                  <a:lnTo>
                    <a:pt x="536" y="1136"/>
                  </a:lnTo>
                  <a:lnTo>
                    <a:pt x="589" y="1144"/>
                  </a:lnTo>
                  <a:lnTo>
                    <a:pt x="643" y="1147"/>
                  </a:lnTo>
                  <a:lnTo>
                    <a:pt x="699" y="1144"/>
                  </a:lnTo>
                  <a:lnTo>
                    <a:pt x="752" y="1136"/>
                  </a:lnTo>
                  <a:lnTo>
                    <a:pt x="803" y="1121"/>
                  </a:lnTo>
                  <a:lnTo>
                    <a:pt x="851" y="1103"/>
                  </a:lnTo>
                  <a:lnTo>
                    <a:pt x="897" y="1080"/>
                  </a:lnTo>
                  <a:lnTo>
                    <a:pt x="941" y="1051"/>
                  </a:lnTo>
                  <a:lnTo>
                    <a:pt x="980" y="1019"/>
                  </a:lnTo>
                  <a:lnTo>
                    <a:pt x="1016" y="982"/>
                  </a:lnTo>
                  <a:lnTo>
                    <a:pt x="1048" y="942"/>
                  </a:lnTo>
                  <a:lnTo>
                    <a:pt x="1076" y="899"/>
                  </a:lnTo>
                  <a:lnTo>
                    <a:pt x="1100" y="853"/>
                  </a:lnTo>
                  <a:lnTo>
                    <a:pt x="1118" y="805"/>
                  </a:lnTo>
                  <a:lnTo>
                    <a:pt x="1133" y="754"/>
                  </a:lnTo>
                  <a:lnTo>
                    <a:pt x="1141" y="701"/>
                  </a:lnTo>
                  <a:lnTo>
                    <a:pt x="1144" y="645"/>
                  </a:lnTo>
                  <a:lnTo>
                    <a:pt x="1141" y="590"/>
                  </a:lnTo>
                  <a:lnTo>
                    <a:pt x="1133" y="537"/>
                  </a:lnTo>
                  <a:lnTo>
                    <a:pt x="1118" y="486"/>
                  </a:lnTo>
                  <a:lnTo>
                    <a:pt x="1100" y="438"/>
                  </a:lnTo>
                  <a:lnTo>
                    <a:pt x="1076" y="391"/>
                  </a:lnTo>
                  <a:lnTo>
                    <a:pt x="1048" y="348"/>
                  </a:lnTo>
                  <a:lnTo>
                    <a:pt x="1015" y="309"/>
                  </a:lnTo>
                  <a:lnTo>
                    <a:pt x="980" y="272"/>
                  </a:lnTo>
                  <a:lnTo>
                    <a:pt x="940" y="240"/>
                  </a:lnTo>
                  <a:lnTo>
                    <a:pt x="897" y="211"/>
                  </a:lnTo>
                  <a:lnTo>
                    <a:pt x="851" y="188"/>
                  </a:lnTo>
                  <a:lnTo>
                    <a:pt x="803" y="168"/>
                  </a:lnTo>
                  <a:lnTo>
                    <a:pt x="752" y="155"/>
                  </a:lnTo>
                  <a:lnTo>
                    <a:pt x="699" y="147"/>
                  </a:lnTo>
                  <a:lnTo>
                    <a:pt x="643" y="144"/>
                  </a:lnTo>
                  <a:close/>
                  <a:moveTo>
                    <a:pt x="643" y="0"/>
                  </a:moveTo>
                  <a:lnTo>
                    <a:pt x="706" y="2"/>
                  </a:lnTo>
                  <a:lnTo>
                    <a:pt x="766" y="12"/>
                  </a:lnTo>
                  <a:lnTo>
                    <a:pt x="826" y="26"/>
                  </a:lnTo>
                  <a:lnTo>
                    <a:pt x="882" y="44"/>
                  </a:lnTo>
                  <a:lnTo>
                    <a:pt x="935" y="69"/>
                  </a:lnTo>
                  <a:lnTo>
                    <a:pt x="986" y="98"/>
                  </a:lnTo>
                  <a:lnTo>
                    <a:pt x="1034" y="130"/>
                  </a:lnTo>
                  <a:lnTo>
                    <a:pt x="1079" y="168"/>
                  </a:lnTo>
                  <a:lnTo>
                    <a:pt x="1119" y="209"/>
                  </a:lnTo>
                  <a:lnTo>
                    <a:pt x="1156" y="254"/>
                  </a:lnTo>
                  <a:lnTo>
                    <a:pt x="1190" y="302"/>
                  </a:lnTo>
                  <a:lnTo>
                    <a:pt x="1218" y="353"/>
                  </a:lnTo>
                  <a:lnTo>
                    <a:pt x="1242" y="407"/>
                  </a:lnTo>
                  <a:lnTo>
                    <a:pt x="1261" y="463"/>
                  </a:lnTo>
                  <a:lnTo>
                    <a:pt x="1275" y="523"/>
                  </a:lnTo>
                  <a:lnTo>
                    <a:pt x="1284" y="583"/>
                  </a:lnTo>
                  <a:lnTo>
                    <a:pt x="1287" y="645"/>
                  </a:lnTo>
                  <a:lnTo>
                    <a:pt x="1284" y="708"/>
                  </a:lnTo>
                  <a:lnTo>
                    <a:pt x="1275" y="768"/>
                  </a:lnTo>
                  <a:lnTo>
                    <a:pt x="1261" y="828"/>
                  </a:lnTo>
                  <a:lnTo>
                    <a:pt x="1242" y="884"/>
                  </a:lnTo>
                  <a:lnTo>
                    <a:pt x="1218" y="937"/>
                  </a:lnTo>
                  <a:lnTo>
                    <a:pt x="1190" y="988"/>
                  </a:lnTo>
                  <a:lnTo>
                    <a:pt x="1156" y="1037"/>
                  </a:lnTo>
                  <a:lnTo>
                    <a:pt x="1119" y="1082"/>
                  </a:lnTo>
                  <a:lnTo>
                    <a:pt x="1079" y="1123"/>
                  </a:lnTo>
                  <a:lnTo>
                    <a:pt x="1034" y="1159"/>
                  </a:lnTo>
                  <a:lnTo>
                    <a:pt x="986" y="1193"/>
                  </a:lnTo>
                  <a:lnTo>
                    <a:pt x="935" y="1222"/>
                  </a:lnTo>
                  <a:lnTo>
                    <a:pt x="882" y="1246"/>
                  </a:lnTo>
                  <a:lnTo>
                    <a:pt x="826" y="1265"/>
                  </a:lnTo>
                  <a:lnTo>
                    <a:pt x="766" y="1279"/>
                  </a:lnTo>
                  <a:lnTo>
                    <a:pt x="706" y="1287"/>
                  </a:lnTo>
                  <a:lnTo>
                    <a:pt x="643" y="1290"/>
                  </a:lnTo>
                  <a:lnTo>
                    <a:pt x="582" y="1287"/>
                  </a:lnTo>
                  <a:lnTo>
                    <a:pt x="521" y="1279"/>
                  </a:lnTo>
                  <a:lnTo>
                    <a:pt x="462" y="1265"/>
                  </a:lnTo>
                  <a:lnTo>
                    <a:pt x="406" y="1246"/>
                  </a:lnTo>
                  <a:lnTo>
                    <a:pt x="352" y="1222"/>
                  </a:lnTo>
                  <a:lnTo>
                    <a:pt x="301" y="1193"/>
                  </a:lnTo>
                  <a:lnTo>
                    <a:pt x="254" y="1159"/>
                  </a:lnTo>
                  <a:lnTo>
                    <a:pt x="209" y="1123"/>
                  </a:lnTo>
                  <a:lnTo>
                    <a:pt x="169" y="1082"/>
                  </a:lnTo>
                  <a:lnTo>
                    <a:pt x="131" y="1037"/>
                  </a:lnTo>
                  <a:lnTo>
                    <a:pt x="98" y="988"/>
                  </a:lnTo>
                  <a:lnTo>
                    <a:pt x="70" y="937"/>
                  </a:lnTo>
                  <a:lnTo>
                    <a:pt x="45" y="884"/>
                  </a:lnTo>
                  <a:lnTo>
                    <a:pt x="26" y="828"/>
                  </a:lnTo>
                  <a:lnTo>
                    <a:pt x="13" y="768"/>
                  </a:lnTo>
                  <a:lnTo>
                    <a:pt x="3" y="708"/>
                  </a:lnTo>
                  <a:lnTo>
                    <a:pt x="0" y="645"/>
                  </a:lnTo>
                  <a:lnTo>
                    <a:pt x="3" y="583"/>
                  </a:lnTo>
                  <a:lnTo>
                    <a:pt x="13" y="523"/>
                  </a:lnTo>
                  <a:lnTo>
                    <a:pt x="26" y="463"/>
                  </a:lnTo>
                  <a:lnTo>
                    <a:pt x="45" y="407"/>
                  </a:lnTo>
                  <a:lnTo>
                    <a:pt x="70" y="353"/>
                  </a:lnTo>
                  <a:lnTo>
                    <a:pt x="98" y="302"/>
                  </a:lnTo>
                  <a:lnTo>
                    <a:pt x="131" y="254"/>
                  </a:lnTo>
                  <a:lnTo>
                    <a:pt x="169" y="209"/>
                  </a:lnTo>
                  <a:lnTo>
                    <a:pt x="209" y="168"/>
                  </a:lnTo>
                  <a:lnTo>
                    <a:pt x="254" y="130"/>
                  </a:lnTo>
                  <a:lnTo>
                    <a:pt x="301" y="98"/>
                  </a:lnTo>
                  <a:lnTo>
                    <a:pt x="352" y="69"/>
                  </a:lnTo>
                  <a:lnTo>
                    <a:pt x="406" y="44"/>
                  </a:lnTo>
                  <a:lnTo>
                    <a:pt x="462" y="26"/>
                  </a:lnTo>
                  <a:lnTo>
                    <a:pt x="521" y="12"/>
                  </a:lnTo>
                  <a:lnTo>
                    <a:pt x="582" y="2"/>
                  </a:lnTo>
                  <a:lnTo>
                    <a:pt x="6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299"/>
            <p:cNvSpPr>
              <a:spLocks/>
            </p:cNvSpPr>
            <p:nvPr/>
          </p:nvSpPr>
          <p:spPr bwMode="auto">
            <a:xfrm>
              <a:off x="7458076" y="3687763"/>
              <a:ext cx="101600" cy="100013"/>
            </a:xfrm>
            <a:custGeom>
              <a:avLst/>
              <a:gdLst>
                <a:gd name="T0" fmla="*/ 285 w 572"/>
                <a:gd name="T1" fmla="*/ 0 h 573"/>
                <a:gd name="T2" fmla="*/ 328 w 572"/>
                <a:gd name="T3" fmla="*/ 3 h 573"/>
                <a:gd name="T4" fmla="*/ 369 w 572"/>
                <a:gd name="T5" fmla="*/ 12 h 573"/>
                <a:gd name="T6" fmla="*/ 406 w 572"/>
                <a:gd name="T7" fmla="*/ 26 h 573"/>
                <a:gd name="T8" fmla="*/ 441 w 572"/>
                <a:gd name="T9" fmla="*/ 46 h 573"/>
                <a:gd name="T10" fmla="*/ 473 w 572"/>
                <a:gd name="T11" fmla="*/ 70 h 573"/>
                <a:gd name="T12" fmla="*/ 501 w 572"/>
                <a:gd name="T13" fmla="*/ 98 h 573"/>
                <a:gd name="T14" fmla="*/ 526 w 572"/>
                <a:gd name="T15" fmla="*/ 131 h 573"/>
                <a:gd name="T16" fmla="*/ 545 w 572"/>
                <a:gd name="T17" fmla="*/ 166 h 573"/>
                <a:gd name="T18" fmla="*/ 559 w 572"/>
                <a:gd name="T19" fmla="*/ 203 h 573"/>
                <a:gd name="T20" fmla="*/ 569 w 572"/>
                <a:gd name="T21" fmla="*/ 244 h 573"/>
                <a:gd name="T22" fmla="*/ 572 w 572"/>
                <a:gd name="T23" fmla="*/ 286 h 573"/>
                <a:gd name="T24" fmla="*/ 569 w 572"/>
                <a:gd name="T25" fmla="*/ 328 h 573"/>
                <a:gd name="T26" fmla="*/ 559 w 572"/>
                <a:gd name="T27" fmla="*/ 369 h 573"/>
                <a:gd name="T28" fmla="*/ 545 w 572"/>
                <a:gd name="T29" fmla="*/ 407 h 573"/>
                <a:gd name="T30" fmla="*/ 526 w 572"/>
                <a:gd name="T31" fmla="*/ 442 h 573"/>
                <a:gd name="T32" fmla="*/ 501 w 572"/>
                <a:gd name="T33" fmla="*/ 475 h 573"/>
                <a:gd name="T34" fmla="*/ 473 w 572"/>
                <a:gd name="T35" fmla="*/ 502 h 573"/>
                <a:gd name="T36" fmla="*/ 441 w 572"/>
                <a:gd name="T37" fmla="*/ 527 h 573"/>
                <a:gd name="T38" fmla="*/ 406 w 572"/>
                <a:gd name="T39" fmla="*/ 546 h 573"/>
                <a:gd name="T40" fmla="*/ 369 w 572"/>
                <a:gd name="T41" fmla="*/ 561 h 573"/>
                <a:gd name="T42" fmla="*/ 328 w 572"/>
                <a:gd name="T43" fmla="*/ 570 h 573"/>
                <a:gd name="T44" fmla="*/ 285 w 572"/>
                <a:gd name="T45" fmla="*/ 573 h 573"/>
                <a:gd name="T46" fmla="*/ 244 w 572"/>
                <a:gd name="T47" fmla="*/ 570 h 573"/>
                <a:gd name="T48" fmla="*/ 203 w 572"/>
                <a:gd name="T49" fmla="*/ 561 h 573"/>
                <a:gd name="T50" fmla="*/ 166 w 572"/>
                <a:gd name="T51" fmla="*/ 546 h 573"/>
                <a:gd name="T52" fmla="*/ 131 w 572"/>
                <a:gd name="T53" fmla="*/ 527 h 573"/>
                <a:gd name="T54" fmla="*/ 98 w 572"/>
                <a:gd name="T55" fmla="*/ 502 h 573"/>
                <a:gd name="T56" fmla="*/ 71 w 572"/>
                <a:gd name="T57" fmla="*/ 475 h 573"/>
                <a:gd name="T58" fmla="*/ 46 w 572"/>
                <a:gd name="T59" fmla="*/ 442 h 573"/>
                <a:gd name="T60" fmla="*/ 27 w 572"/>
                <a:gd name="T61" fmla="*/ 407 h 573"/>
                <a:gd name="T62" fmla="*/ 13 w 572"/>
                <a:gd name="T63" fmla="*/ 369 h 573"/>
                <a:gd name="T64" fmla="*/ 3 w 572"/>
                <a:gd name="T65" fmla="*/ 328 h 573"/>
                <a:gd name="T66" fmla="*/ 0 w 572"/>
                <a:gd name="T67" fmla="*/ 286 h 573"/>
                <a:gd name="T68" fmla="*/ 143 w 572"/>
                <a:gd name="T69" fmla="*/ 286 h 573"/>
                <a:gd name="T70" fmla="*/ 146 w 572"/>
                <a:gd name="T71" fmla="*/ 315 h 573"/>
                <a:gd name="T72" fmla="*/ 154 w 572"/>
                <a:gd name="T73" fmla="*/ 342 h 573"/>
                <a:gd name="T74" fmla="*/ 168 w 572"/>
                <a:gd name="T75" fmla="*/ 366 h 573"/>
                <a:gd name="T76" fmla="*/ 185 w 572"/>
                <a:gd name="T77" fmla="*/ 388 h 573"/>
                <a:gd name="T78" fmla="*/ 206 w 572"/>
                <a:gd name="T79" fmla="*/ 405 h 573"/>
                <a:gd name="T80" fmla="*/ 231 w 572"/>
                <a:gd name="T81" fmla="*/ 418 h 573"/>
                <a:gd name="T82" fmla="*/ 257 w 572"/>
                <a:gd name="T83" fmla="*/ 427 h 573"/>
                <a:gd name="T84" fmla="*/ 285 w 572"/>
                <a:gd name="T85" fmla="*/ 430 h 573"/>
                <a:gd name="T86" fmla="*/ 315 w 572"/>
                <a:gd name="T87" fmla="*/ 427 h 573"/>
                <a:gd name="T88" fmla="*/ 341 w 572"/>
                <a:gd name="T89" fmla="*/ 418 h 573"/>
                <a:gd name="T90" fmla="*/ 366 w 572"/>
                <a:gd name="T91" fmla="*/ 405 h 573"/>
                <a:gd name="T92" fmla="*/ 387 w 572"/>
                <a:gd name="T93" fmla="*/ 388 h 573"/>
                <a:gd name="T94" fmla="*/ 404 w 572"/>
                <a:gd name="T95" fmla="*/ 366 h 573"/>
                <a:gd name="T96" fmla="*/ 418 w 572"/>
                <a:gd name="T97" fmla="*/ 342 h 573"/>
                <a:gd name="T98" fmla="*/ 426 w 572"/>
                <a:gd name="T99" fmla="*/ 315 h 573"/>
                <a:gd name="T100" fmla="*/ 429 w 572"/>
                <a:gd name="T101" fmla="*/ 286 h 573"/>
                <a:gd name="T102" fmla="*/ 426 w 572"/>
                <a:gd name="T103" fmla="*/ 258 h 573"/>
                <a:gd name="T104" fmla="*/ 418 w 572"/>
                <a:gd name="T105" fmla="*/ 231 h 573"/>
                <a:gd name="T106" fmla="*/ 404 w 572"/>
                <a:gd name="T107" fmla="*/ 207 h 573"/>
                <a:gd name="T108" fmla="*/ 387 w 572"/>
                <a:gd name="T109" fmla="*/ 185 h 573"/>
                <a:gd name="T110" fmla="*/ 366 w 572"/>
                <a:gd name="T111" fmla="*/ 168 h 573"/>
                <a:gd name="T112" fmla="*/ 341 w 572"/>
                <a:gd name="T113" fmla="*/ 154 h 573"/>
                <a:gd name="T114" fmla="*/ 315 w 572"/>
                <a:gd name="T115" fmla="*/ 146 h 573"/>
                <a:gd name="T116" fmla="*/ 285 w 572"/>
                <a:gd name="T117" fmla="*/ 143 h 573"/>
                <a:gd name="T118" fmla="*/ 285 w 572"/>
                <a:gd name="T119" fmla="*/ 0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72" h="573">
                  <a:moveTo>
                    <a:pt x="285" y="0"/>
                  </a:moveTo>
                  <a:lnTo>
                    <a:pt x="328" y="3"/>
                  </a:lnTo>
                  <a:lnTo>
                    <a:pt x="369" y="12"/>
                  </a:lnTo>
                  <a:lnTo>
                    <a:pt x="406" y="26"/>
                  </a:lnTo>
                  <a:lnTo>
                    <a:pt x="441" y="46"/>
                  </a:lnTo>
                  <a:lnTo>
                    <a:pt x="473" y="70"/>
                  </a:lnTo>
                  <a:lnTo>
                    <a:pt x="501" y="98"/>
                  </a:lnTo>
                  <a:lnTo>
                    <a:pt x="526" y="131"/>
                  </a:lnTo>
                  <a:lnTo>
                    <a:pt x="545" y="166"/>
                  </a:lnTo>
                  <a:lnTo>
                    <a:pt x="559" y="203"/>
                  </a:lnTo>
                  <a:lnTo>
                    <a:pt x="569" y="244"/>
                  </a:lnTo>
                  <a:lnTo>
                    <a:pt x="572" y="286"/>
                  </a:lnTo>
                  <a:lnTo>
                    <a:pt x="569" y="328"/>
                  </a:lnTo>
                  <a:lnTo>
                    <a:pt x="559" y="369"/>
                  </a:lnTo>
                  <a:lnTo>
                    <a:pt x="545" y="407"/>
                  </a:lnTo>
                  <a:lnTo>
                    <a:pt x="526" y="442"/>
                  </a:lnTo>
                  <a:lnTo>
                    <a:pt x="501" y="475"/>
                  </a:lnTo>
                  <a:lnTo>
                    <a:pt x="473" y="502"/>
                  </a:lnTo>
                  <a:lnTo>
                    <a:pt x="441" y="527"/>
                  </a:lnTo>
                  <a:lnTo>
                    <a:pt x="406" y="546"/>
                  </a:lnTo>
                  <a:lnTo>
                    <a:pt x="369" y="561"/>
                  </a:lnTo>
                  <a:lnTo>
                    <a:pt x="328" y="570"/>
                  </a:lnTo>
                  <a:lnTo>
                    <a:pt x="285" y="573"/>
                  </a:lnTo>
                  <a:lnTo>
                    <a:pt x="244" y="570"/>
                  </a:lnTo>
                  <a:lnTo>
                    <a:pt x="203" y="561"/>
                  </a:lnTo>
                  <a:lnTo>
                    <a:pt x="166" y="546"/>
                  </a:lnTo>
                  <a:lnTo>
                    <a:pt x="131" y="527"/>
                  </a:lnTo>
                  <a:lnTo>
                    <a:pt x="98" y="502"/>
                  </a:lnTo>
                  <a:lnTo>
                    <a:pt x="71" y="475"/>
                  </a:lnTo>
                  <a:lnTo>
                    <a:pt x="46" y="442"/>
                  </a:lnTo>
                  <a:lnTo>
                    <a:pt x="27" y="407"/>
                  </a:lnTo>
                  <a:lnTo>
                    <a:pt x="13" y="369"/>
                  </a:lnTo>
                  <a:lnTo>
                    <a:pt x="3" y="328"/>
                  </a:lnTo>
                  <a:lnTo>
                    <a:pt x="0" y="286"/>
                  </a:lnTo>
                  <a:lnTo>
                    <a:pt x="143" y="286"/>
                  </a:lnTo>
                  <a:lnTo>
                    <a:pt x="146" y="315"/>
                  </a:lnTo>
                  <a:lnTo>
                    <a:pt x="154" y="342"/>
                  </a:lnTo>
                  <a:lnTo>
                    <a:pt x="168" y="366"/>
                  </a:lnTo>
                  <a:lnTo>
                    <a:pt x="185" y="388"/>
                  </a:lnTo>
                  <a:lnTo>
                    <a:pt x="206" y="405"/>
                  </a:lnTo>
                  <a:lnTo>
                    <a:pt x="231" y="418"/>
                  </a:lnTo>
                  <a:lnTo>
                    <a:pt x="257" y="427"/>
                  </a:lnTo>
                  <a:lnTo>
                    <a:pt x="285" y="430"/>
                  </a:lnTo>
                  <a:lnTo>
                    <a:pt x="315" y="427"/>
                  </a:lnTo>
                  <a:lnTo>
                    <a:pt x="341" y="418"/>
                  </a:lnTo>
                  <a:lnTo>
                    <a:pt x="366" y="405"/>
                  </a:lnTo>
                  <a:lnTo>
                    <a:pt x="387" y="388"/>
                  </a:lnTo>
                  <a:lnTo>
                    <a:pt x="404" y="366"/>
                  </a:lnTo>
                  <a:lnTo>
                    <a:pt x="418" y="342"/>
                  </a:lnTo>
                  <a:lnTo>
                    <a:pt x="426" y="315"/>
                  </a:lnTo>
                  <a:lnTo>
                    <a:pt x="429" y="286"/>
                  </a:lnTo>
                  <a:lnTo>
                    <a:pt x="426" y="258"/>
                  </a:lnTo>
                  <a:lnTo>
                    <a:pt x="418" y="231"/>
                  </a:lnTo>
                  <a:lnTo>
                    <a:pt x="404" y="207"/>
                  </a:lnTo>
                  <a:lnTo>
                    <a:pt x="387" y="185"/>
                  </a:lnTo>
                  <a:lnTo>
                    <a:pt x="366" y="168"/>
                  </a:lnTo>
                  <a:lnTo>
                    <a:pt x="341" y="154"/>
                  </a:lnTo>
                  <a:lnTo>
                    <a:pt x="315" y="146"/>
                  </a:lnTo>
                  <a:lnTo>
                    <a:pt x="285" y="143"/>
                  </a:lnTo>
                  <a:lnTo>
                    <a:pt x="2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9" name="Freeform 447"/>
          <p:cNvSpPr>
            <a:spLocks noEditPoints="1"/>
          </p:cNvSpPr>
          <p:nvPr/>
        </p:nvSpPr>
        <p:spPr bwMode="auto">
          <a:xfrm>
            <a:off x="5844208" y="4497075"/>
            <a:ext cx="505172" cy="503825"/>
          </a:xfrm>
          <a:custGeom>
            <a:avLst/>
            <a:gdLst>
              <a:gd name="T0" fmla="*/ 1761 w 3376"/>
              <a:gd name="T1" fmla="*/ 1402 h 3366"/>
              <a:gd name="T2" fmla="*/ 1372 w 3376"/>
              <a:gd name="T3" fmla="*/ 1612 h 3366"/>
              <a:gd name="T4" fmla="*/ 1134 w 3376"/>
              <a:gd name="T5" fmla="*/ 1931 h 3366"/>
              <a:gd name="T6" fmla="*/ 1097 w 3376"/>
              <a:gd name="T7" fmla="*/ 2315 h 3366"/>
              <a:gd name="T8" fmla="*/ 1274 w 3376"/>
              <a:gd name="T9" fmla="*/ 2662 h 3366"/>
              <a:gd name="T10" fmla="*/ 1618 w 3376"/>
              <a:gd name="T11" fmla="*/ 2913 h 3366"/>
              <a:gd name="T12" fmla="*/ 2078 w 3376"/>
              <a:gd name="T13" fmla="*/ 3026 h 3366"/>
              <a:gd name="T14" fmla="*/ 2491 w 3376"/>
              <a:gd name="T15" fmla="*/ 2985 h 3366"/>
              <a:gd name="T16" fmla="*/ 2910 w 3376"/>
              <a:gd name="T17" fmla="*/ 2790 h 3366"/>
              <a:gd name="T18" fmla="*/ 3012 w 3376"/>
              <a:gd name="T19" fmla="*/ 2701 h 3366"/>
              <a:gd name="T20" fmla="*/ 3151 w 3376"/>
              <a:gd name="T21" fmla="*/ 2514 h 3366"/>
              <a:gd name="T22" fmla="*/ 3238 w 3376"/>
              <a:gd name="T23" fmla="*/ 2239 h 3366"/>
              <a:gd name="T24" fmla="*/ 3163 w 3376"/>
              <a:gd name="T25" fmla="*/ 1872 h 3366"/>
              <a:gd name="T26" fmla="*/ 2896 w 3376"/>
              <a:gd name="T27" fmla="*/ 1568 h 3366"/>
              <a:gd name="T28" fmla="*/ 2488 w 3376"/>
              <a:gd name="T29" fmla="*/ 1381 h 3366"/>
              <a:gd name="T30" fmla="*/ 1137 w 3376"/>
              <a:gd name="T31" fmla="*/ 149 h 3366"/>
              <a:gd name="T32" fmla="*/ 678 w 3376"/>
              <a:gd name="T33" fmla="*/ 263 h 3366"/>
              <a:gd name="T34" fmla="*/ 333 w 3376"/>
              <a:gd name="T35" fmla="*/ 513 h 3366"/>
              <a:gd name="T36" fmla="*/ 157 w 3376"/>
              <a:gd name="T37" fmla="*/ 860 h 3366"/>
              <a:gd name="T38" fmla="*/ 176 w 3376"/>
              <a:gd name="T39" fmla="*/ 1193 h 3366"/>
              <a:gd name="T40" fmla="*/ 300 w 3376"/>
              <a:gd name="T41" fmla="*/ 1425 h 3366"/>
              <a:gd name="T42" fmla="*/ 434 w 3376"/>
              <a:gd name="T43" fmla="*/ 1564 h 3366"/>
              <a:gd name="T44" fmla="*/ 352 w 3376"/>
              <a:gd name="T45" fmla="*/ 1910 h 3366"/>
              <a:gd name="T46" fmla="*/ 817 w 3376"/>
              <a:gd name="T47" fmla="*/ 1765 h 3366"/>
              <a:gd name="T48" fmla="*/ 960 w 3376"/>
              <a:gd name="T49" fmla="*/ 1801 h 3366"/>
              <a:gd name="T50" fmla="*/ 1141 w 3376"/>
              <a:gd name="T51" fmla="*/ 1630 h 3366"/>
              <a:gd name="T52" fmla="*/ 1499 w 3376"/>
              <a:gd name="T53" fmla="*/ 1348 h 3366"/>
              <a:gd name="T54" fmla="*/ 1978 w 3376"/>
              <a:gd name="T55" fmla="*/ 1204 h 3366"/>
              <a:gd name="T56" fmla="*/ 2304 w 3376"/>
              <a:gd name="T57" fmla="*/ 1093 h 3366"/>
              <a:gd name="T58" fmla="*/ 2252 w 3376"/>
              <a:gd name="T59" fmla="*/ 720 h 3366"/>
              <a:gd name="T60" fmla="*/ 1985 w 3376"/>
              <a:gd name="T61" fmla="*/ 394 h 3366"/>
              <a:gd name="T62" fmla="*/ 1563 w 3376"/>
              <a:gd name="T63" fmla="*/ 190 h 3366"/>
              <a:gd name="T64" fmla="*/ 1313 w 3376"/>
              <a:gd name="T65" fmla="*/ 2 h 3366"/>
              <a:gd name="T66" fmla="*/ 1813 w 3376"/>
              <a:gd name="T67" fmla="*/ 123 h 3366"/>
              <a:gd name="T68" fmla="*/ 2197 w 3376"/>
              <a:gd name="T69" fmla="*/ 393 h 3366"/>
              <a:gd name="T70" fmla="*/ 2413 w 3376"/>
              <a:gd name="T71" fmla="*/ 768 h 3366"/>
              <a:gd name="T72" fmla="*/ 2422 w 3376"/>
              <a:gd name="T73" fmla="*/ 1158 h 3366"/>
              <a:gd name="T74" fmla="*/ 2811 w 3376"/>
              <a:gd name="T75" fmla="*/ 1349 h 3366"/>
              <a:gd name="T76" fmla="*/ 3176 w 3376"/>
              <a:gd name="T77" fmla="*/ 1639 h 3366"/>
              <a:gd name="T78" fmla="*/ 3363 w 3376"/>
              <a:gd name="T79" fmla="*/ 2032 h 3366"/>
              <a:gd name="T80" fmla="*/ 3334 w 3376"/>
              <a:gd name="T81" fmla="*/ 2434 h 3366"/>
              <a:gd name="T82" fmla="*/ 3120 w 3376"/>
              <a:gd name="T83" fmla="*/ 2781 h 3366"/>
              <a:gd name="T84" fmla="*/ 2341 w 3376"/>
              <a:gd name="T85" fmla="*/ 3151 h 3366"/>
              <a:gd name="T86" fmla="*/ 1802 w 3376"/>
              <a:gd name="T87" fmla="*/ 3119 h 3366"/>
              <a:gd name="T88" fmla="*/ 1353 w 3376"/>
              <a:gd name="T89" fmla="*/ 2919 h 3366"/>
              <a:gd name="T90" fmla="*/ 1047 w 3376"/>
              <a:gd name="T91" fmla="*/ 2592 h 3366"/>
              <a:gd name="T92" fmla="*/ 933 w 3376"/>
              <a:gd name="T93" fmla="*/ 2177 h 3366"/>
              <a:gd name="T94" fmla="*/ 828 w 3376"/>
              <a:gd name="T95" fmla="*/ 1916 h 3366"/>
              <a:gd name="T96" fmla="*/ 154 w 3376"/>
              <a:gd name="T97" fmla="*/ 1462 h 3366"/>
              <a:gd name="T98" fmla="*/ 3 w 3376"/>
              <a:gd name="T99" fmla="*/ 1057 h 3366"/>
              <a:gd name="T100" fmla="*/ 80 w 3376"/>
              <a:gd name="T101" fmla="*/ 634 h 3366"/>
              <a:gd name="T102" fmla="*/ 358 w 3376"/>
              <a:gd name="T103" fmla="*/ 288 h 3366"/>
              <a:gd name="T104" fmla="*/ 786 w 3376"/>
              <a:gd name="T105" fmla="*/ 64 h 33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376" h="3366">
                <a:moveTo>
                  <a:pt x="2162" y="1342"/>
                </a:moveTo>
                <a:lnTo>
                  <a:pt x="2078" y="1344"/>
                </a:lnTo>
                <a:lnTo>
                  <a:pt x="1995" y="1351"/>
                </a:lnTo>
                <a:lnTo>
                  <a:pt x="1915" y="1363"/>
                </a:lnTo>
                <a:lnTo>
                  <a:pt x="1837" y="1381"/>
                </a:lnTo>
                <a:lnTo>
                  <a:pt x="1761" y="1402"/>
                </a:lnTo>
                <a:lnTo>
                  <a:pt x="1687" y="1428"/>
                </a:lnTo>
                <a:lnTo>
                  <a:pt x="1618" y="1457"/>
                </a:lnTo>
                <a:lnTo>
                  <a:pt x="1551" y="1490"/>
                </a:lnTo>
                <a:lnTo>
                  <a:pt x="1488" y="1528"/>
                </a:lnTo>
                <a:lnTo>
                  <a:pt x="1429" y="1568"/>
                </a:lnTo>
                <a:lnTo>
                  <a:pt x="1372" y="1612"/>
                </a:lnTo>
                <a:lnTo>
                  <a:pt x="1321" y="1658"/>
                </a:lnTo>
                <a:lnTo>
                  <a:pt x="1274" y="1708"/>
                </a:lnTo>
                <a:lnTo>
                  <a:pt x="1232" y="1760"/>
                </a:lnTo>
                <a:lnTo>
                  <a:pt x="1194" y="1815"/>
                </a:lnTo>
                <a:lnTo>
                  <a:pt x="1162" y="1872"/>
                </a:lnTo>
                <a:lnTo>
                  <a:pt x="1134" y="1931"/>
                </a:lnTo>
                <a:lnTo>
                  <a:pt x="1113" y="1992"/>
                </a:lnTo>
                <a:lnTo>
                  <a:pt x="1097" y="2055"/>
                </a:lnTo>
                <a:lnTo>
                  <a:pt x="1088" y="2119"/>
                </a:lnTo>
                <a:lnTo>
                  <a:pt x="1085" y="2186"/>
                </a:lnTo>
                <a:lnTo>
                  <a:pt x="1088" y="2251"/>
                </a:lnTo>
                <a:lnTo>
                  <a:pt x="1097" y="2315"/>
                </a:lnTo>
                <a:lnTo>
                  <a:pt x="1113" y="2378"/>
                </a:lnTo>
                <a:lnTo>
                  <a:pt x="1134" y="2439"/>
                </a:lnTo>
                <a:lnTo>
                  <a:pt x="1162" y="2499"/>
                </a:lnTo>
                <a:lnTo>
                  <a:pt x="1194" y="2556"/>
                </a:lnTo>
                <a:lnTo>
                  <a:pt x="1232" y="2610"/>
                </a:lnTo>
                <a:lnTo>
                  <a:pt x="1274" y="2662"/>
                </a:lnTo>
                <a:lnTo>
                  <a:pt x="1321" y="2712"/>
                </a:lnTo>
                <a:lnTo>
                  <a:pt x="1372" y="2759"/>
                </a:lnTo>
                <a:lnTo>
                  <a:pt x="1429" y="2802"/>
                </a:lnTo>
                <a:lnTo>
                  <a:pt x="1488" y="2843"/>
                </a:lnTo>
                <a:lnTo>
                  <a:pt x="1551" y="2880"/>
                </a:lnTo>
                <a:lnTo>
                  <a:pt x="1618" y="2913"/>
                </a:lnTo>
                <a:lnTo>
                  <a:pt x="1687" y="2942"/>
                </a:lnTo>
                <a:lnTo>
                  <a:pt x="1761" y="2968"/>
                </a:lnTo>
                <a:lnTo>
                  <a:pt x="1837" y="2989"/>
                </a:lnTo>
                <a:lnTo>
                  <a:pt x="1915" y="3007"/>
                </a:lnTo>
                <a:lnTo>
                  <a:pt x="1995" y="3019"/>
                </a:lnTo>
                <a:lnTo>
                  <a:pt x="2078" y="3026"/>
                </a:lnTo>
                <a:lnTo>
                  <a:pt x="2162" y="3028"/>
                </a:lnTo>
                <a:lnTo>
                  <a:pt x="2227" y="3027"/>
                </a:lnTo>
                <a:lnTo>
                  <a:pt x="2293" y="3022"/>
                </a:lnTo>
                <a:lnTo>
                  <a:pt x="2360" y="3013"/>
                </a:lnTo>
                <a:lnTo>
                  <a:pt x="2426" y="3001"/>
                </a:lnTo>
                <a:lnTo>
                  <a:pt x="2491" y="2985"/>
                </a:lnTo>
                <a:lnTo>
                  <a:pt x="2554" y="2967"/>
                </a:lnTo>
                <a:lnTo>
                  <a:pt x="2614" y="2944"/>
                </a:lnTo>
                <a:lnTo>
                  <a:pt x="3031" y="3106"/>
                </a:lnTo>
                <a:lnTo>
                  <a:pt x="2902" y="2796"/>
                </a:lnTo>
                <a:lnTo>
                  <a:pt x="2904" y="2795"/>
                </a:lnTo>
                <a:lnTo>
                  <a:pt x="2910" y="2790"/>
                </a:lnTo>
                <a:lnTo>
                  <a:pt x="2921" y="2783"/>
                </a:lnTo>
                <a:lnTo>
                  <a:pt x="2934" y="2773"/>
                </a:lnTo>
                <a:lnTo>
                  <a:pt x="2950" y="2758"/>
                </a:lnTo>
                <a:lnTo>
                  <a:pt x="2969" y="2742"/>
                </a:lnTo>
                <a:lnTo>
                  <a:pt x="2989" y="2724"/>
                </a:lnTo>
                <a:lnTo>
                  <a:pt x="3012" y="2701"/>
                </a:lnTo>
                <a:lnTo>
                  <a:pt x="3035" y="2677"/>
                </a:lnTo>
                <a:lnTo>
                  <a:pt x="3058" y="2649"/>
                </a:lnTo>
                <a:lnTo>
                  <a:pt x="3083" y="2619"/>
                </a:lnTo>
                <a:lnTo>
                  <a:pt x="3106" y="2587"/>
                </a:lnTo>
                <a:lnTo>
                  <a:pt x="3130" y="2552"/>
                </a:lnTo>
                <a:lnTo>
                  <a:pt x="3151" y="2514"/>
                </a:lnTo>
                <a:lnTo>
                  <a:pt x="3173" y="2474"/>
                </a:lnTo>
                <a:lnTo>
                  <a:pt x="3191" y="2431"/>
                </a:lnTo>
                <a:lnTo>
                  <a:pt x="3208" y="2386"/>
                </a:lnTo>
                <a:lnTo>
                  <a:pt x="3221" y="2339"/>
                </a:lnTo>
                <a:lnTo>
                  <a:pt x="3230" y="2290"/>
                </a:lnTo>
                <a:lnTo>
                  <a:pt x="3238" y="2239"/>
                </a:lnTo>
                <a:lnTo>
                  <a:pt x="3240" y="2186"/>
                </a:lnTo>
                <a:lnTo>
                  <a:pt x="3237" y="2119"/>
                </a:lnTo>
                <a:lnTo>
                  <a:pt x="3226" y="2055"/>
                </a:lnTo>
                <a:lnTo>
                  <a:pt x="3211" y="1992"/>
                </a:lnTo>
                <a:lnTo>
                  <a:pt x="3189" y="1931"/>
                </a:lnTo>
                <a:lnTo>
                  <a:pt x="3163" y="1872"/>
                </a:lnTo>
                <a:lnTo>
                  <a:pt x="3130" y="1814"/>
                </a:lnTo>
                <a:lnTo>
                  <a:pt x="3093" y="1760"/>
                </a:lnTo>
                <a:lnTo>
                  <a:pt x="3050" y="1708"/>
                </a:lnTo>
                <a:lnTo>
                  <a:pt x="3003" y="1658"/>
                </a:lnTo>
                <a:lnTo>
                  <a:pt x="2951" y="1611"/>
                </a:lnTo>
                <a:lnTo>
                  <a:pt x="2896" y="1568"/>
                </a:lnTo>
                <a:lnTo>
                  <a:pt x="2837" y="1527"/>
                </a:lnTo>
                <a:lnTo>
                  <a:pt x="2773" y="1490"/>
                </a:lnTo>
                <a:lnTo>
                  <a:pt x="2706" y="1457"/>
                </a:lnTo>
                <a:lnTo>
                  <a:pt x="2637" y="1428"/>
                </a:lnTo>
                <a:lnTo>
                  <a:pt x="2563" y="1402"/>
                </a:lnTo>
                <a:lnTo>
                  <a:pt x="2488" y="1381"/>
                </a:lnTo>
                <a:lnTo>
                  <a:pt x="2409" y="1363"/>
                </a:lnTo>
                <a:lnTo>
                  <a:pt x="2329" y="1351"/>
                </a:lnTo>
                <a:lnTo>
                  <a:pt x="2246" y="1344"/>
                </a:lnTo>
                <a:lnTo>
                  <a:pt x="2162" y="1342"/>
                </a:lnTo>
                <a:close/>
                <a:moveTo>
                  <a:pt x="1221" y="146"/>
                </a:moveTo>
                <a:lnTo>
                  <a:pt x="1137" y="149"/>
                </a:lnTo>
                <a:lnTo>
                  <a:pt x="1055" y="157"/>
                </a:lnTo>
                <a:lnTo>
                  <a:pt x="974" y="169"/>
                </a:lnTo>
                <a:lnTo>
                  <a:pt x="896" y="186"/>
                </a:lnTo>
                <a:lnTo>
                  <a:pt x="820" y="208"/>
                </a:lnTo>
                <a:lnTo>
                  <a:pt x="748" y="233"/>
                </a:lnTo>
                <a:lnTo>
                  <a:pt x="678" y="263"/>
                </a:lnTo>
                <a:lnTo>
                  <a:pt x="610" y="296"/>
                </a:lnTo>
                <a:lnTo>
                  <a:pt x="548" y="332"/>
                </a:lnTo>
                <a:lnTo>
                  <a:pt x="488" y="373"/>
                </a:lnTo>
                <a:lnTo>
                  <a:pt x="432" y="417"/>
                </a:lnTo>
                <a:lnTo>
                  <a:pt x="380" y="463"/>
                </a:lnTo>
                <a:lnTo>
                  <a:pt x="333" y="513"/>
                </a:lnTo>
                <a:lnTo>
                  <a:pt x="291" y="566"/>
                </a:lnTo>
                <a:lnTo>
                  <a:pt x="253" y="621"/>
                </a:lnTo>
                <a:lnTo>
                  <a:pt x="221" y="677"/>
                </a:lnTo>
                <a:lnTo>
                  <a:pt x="194" y="736"/>
                </a:lnTo>
                <a:lnTo>
                  <a:pt x="172" y="798"/>
                </a:lnTo>
                <a:lnTo>
                  <a:pt x="157" y="860"/>
                </a:lnTo>
                <a:lnTo>
                  <a:pt x="148" y="925"/>
                </a:lnTo>
                <a:lnTo>
                  <a:pt x="145" y="990"/>
                </a:lnTo>
                <a:lnTo>
                  <a:pt x="147" y="1044"/>
                </a:lnTo>
                <a:lnTo>
                  <a:pt x="153" y="1095"/>
                </a:lnTo>
                <a:lnTo>
                  <a:pt x="163" y="1145"/>
                </a:lnTo>
                <a:lnTo>
                  <a:pt x="176" y="1193"/>
                </a:lnTo>
                <a:lnTo>
                  <a:pt x="193" y="1238"/>
                </a:lnTo>
                <a:lnTo>
                  <a:pt x="211" y="1279"/>
                </a:lnTo>
                <a:lnTo>
                  <a:pt x="232" y="1319"/>
                </a:lnTo>
                <a:lnTo>
                  <a:pt x="254" y="1357"/>
                </a:lnTo>
                <a:lnTo>
                  <a:pt x="277" y="1392"/>
                </a:lnTo>
                <a:lnTo>
                  <a:pt x="300" y="1425"/>
                </a:lnTo>
                <a:lnTo>
                  <a:pt x="325" y="1454"/>
                </a:lnTo>
                <a:lnTo>
                  <a:pt x="349" y="1482"/>
                </a:lnTo>
                <a:lnTo>
                  <a:pt x="372" y="1507"/>
                </a:lnTo>
                <a:lnTo>
                  <a:pt x="394" y="1529"/>
                </a:lnTo>
                <a:lnTo>
                  <a:pt x="415" y="1547"/>
                </a:lnTo>
                <a:lnTo>
                  <a:pt x="434" y="1564"/>
                </a:lnTo>
                <a:lnTo>
                  <a:pt x="449" y="1577"/>
                </a:lnTo>
                <a:lnTo>
                  <a:pt x="464" y="1588"/>
                </a:lnTo>
                <a:lnTo>
                  <a:pt x="473" y="1595"/>
                </a:lnTo>
                <a:lnTo>
                  <a:pt x="480" y="1601"/>
                </a:lnTo>
                <a:lnTo>
                  <a:pt x="482" y="1602"/>
                </a:lnTo>
                <a:lnTo>
                  <a:pt x="352" y="1910"/>
                </a:lnTo>
                <a:lnTo>
                  <a:pt x="761" y="1750"/>
                </a:lnTo>
                <a:lnTo>
                  <a:pt x="764" y="1750"/>
                </a:lnTo>
                <a:lnTo>
                  <a:pt x="771" y="1753"/>
                </a:lnTo>
                <a:lnTo>
                  <a:pt x="783" y="1756"/>
                </a:lnTo>
                <a:lnTo>
                  <a:pt x="799" y="1760"/>
                </a:lnTo>
                <a:lnTo>
                  <a:pt x="817" y="1765"/>
                </a:lnTo>
                <a:lnTo>
                  <a:pt x="839" y="1771"/>
                </a:lnTo>
                <a:lnTo>
                  <a:pt x="861" y="1778"/>
                </a:lnTo>
                <a:lnTo>
                  <a:pt x="885" y="1784"/>
                </a:lnTo>
                <a:lnTo>
                  <a:pt x="911" y="1790"/>
                </a:lnTo>
                <a:lnTo>
                  <a:pt x="935" y="1796"/>
                </a:lnTo>
                <a:lnTo>
                  <a:pt x="960" y="1801"/>
                </a:lnTo>
                <a:lnTo>
                  <a:pt x="982" y="1805"/>
                </a:lnTo>
                <a:lnTo>
                  <a:pt x="1004" y="1808"/>
                </a:lnTo>
                <a:lnTo>
                  <a:pt x="1023" y="1810"/>
                </a:lnTo>
                <a:lnTo>
                  <a:pt x="1057" y="1748"/>
                </a:lnTo>
                <a:lnTo>
                  <a:pt x="1097" y="1688"/>
                </a:lnTo>
                <a:lnTo>
                  <a:pt x="1141" y="1630"/>
                </a:lnTo>
                <a:lnTo>
                  <a:pt x="1191" y="1575"/>
                </a:lnTo>
                <a:lnTo>
                  <a:pt x="1245" y="1524"/>
                </a:lnTo>
                <a:lnTo>
                  <a:pt x="1302" y="1475"/>
                </a:lnTo>
                <a:lnTo>
                  <a:pt x="1365" y="1429"/>
                </a:lnTo>
                <a:lnTo>
                  <a:pt x="1431" y="1387"/>
                </a:lnTo>
                <a:lnTo>
                  <a:pt x="1499" y="1348"/>
                </a:lnTo>
                <a:lnTo>
                  <a:pt x="1572" y="1313"/>
                </a:lnTo>
                <a:lnTo>
                  <a:pt x="1648" y="1283"/>
                </a:lnTo>
                <a:lnTo>
                  <a:pt x="1727" y="1256"/>
                </a:lnTo>
                <a:lnTo>
                  <a:pt x="1808" y="1234"/>
                </a:lnTo>
                <a:lnTo>
                  <a:pt x="1892" y="1217"/>
                </a:lnTo>
                <a:lnTo>
                  <a:pt x="1978" y="1204"/>
                </a:lnTo>
                <a:lnTo>
                  <a:pt x="2065" y="1197"/>
                </a:lnTo>
                <a:lnTo>
                  <a:pt x="2156" y="1194"/>
                </a:lnTo>
                <a:lnTo>
                  <a:pt x="2217" y="1195"/>
                </a:lnTo>
                <a:lnTo>
                  <a:pt x="2279" y="1199"/>
                </a:lnTo>
                <a:lnTo>
                  <a:pt x="2293" y="1147"/>
                </a:lnTo>
                <a:lnTo>
                  <a:pt x="2304" y="1093"/>
                </a:lnTo>
                <a:lnTo>
                  <a:pt x="2312" y="1039"/>
                </a:lnTo>
                <a:lnTo>
                  <a:pt x="2314" y="983"/>
                </a:lnTo>
                <a:lnTo>
                  <a:pt x="2307" y="915"/>
                </a:lnTo>
                <a:lnTo>
                  <a:pt x="2295" y="849"/>
                </a:lnTo>
                <a:lnTo>
                  <a:pt x="2277" y="783"/>
                </a:lnTo>
                <a:lnTo>
                  <a:pt x="2252" y="720"/>
                </a:lnTo>
                <a:lnTo>
                  <a:pt x="2220" y="660"/>
                </a:lnTo>
                <a:lnTo>
                  <a:pt x="2184" y="600"/>
                </a:lnTo>
                <a:lnTo>
                  <a:pt x="2142" y="544"/>
                </a:lnTo>
                <a:lnTo>
                  <a:pt x="2094" y="491"/>
                </a:lnTo>
                <a:lnTo>
                  <a:pt x="2043" y="441"/>
                </a:lnTo>
                <a:lnTo>
                  <a:pt x="1985" y="394"/>
                </a:lnTo>
                <a:lnTo>
                  <a:pt x="1925" y="350"/>
                </a:lnTo>
                <a:lnTo>
                  <a:pt x="1859" y="310"/>
                </a:lnTo>
                <a:lnTo>
                  <a:pt x="1791" y="273"/>
                </a:lnTo>
                <a:lnTo>
                  <a:pt x="1718" y="241"/>
                </a:lnTo>
                <a:lnTo>
                  <a:pt x="1642" y="213"/>
                </a:lnTo>
                <a:lnTo>
                  <a:pt x="1563" y="190"/>
                </a:lnTo>
                <a:lnTo>
                  <a:pt x="1481" y="171"/>
                </a:lnTo>
                <a:lnTo>
                  <a:pt x="1397" y="158"/>
                </a:lnTo>
                <a:lnTo>
                  <a:pt x="1311" y="149"/>
                </a:lnTo>
                <a:lnTo>
                  <a:pt x="1221" y="146"/>
                </a:lnTo>
                <a:close/>
                <a:moveTo>
                  <a:pt x="1221" y="0"/>
                </a:moveTo>
                <a:lnTo>
                  <a:pt x="1313" y="2"/>
                </a:lnTo>
                <a:lnTo>
                  <a:pt x="1402" y="10"/>
                </a:lnTo>
                <a:lnTo>
                  <a:pt x="1489" y="24"/>
                </a:lnTo>
                <a:lnTo>
                  <a:pt x="1574" y="42"/>
                </a:lnTo>
                <a:lnTo>
                  <a:pt x="1656" y="64"/>
                </a:lnTo>
                <a:lnTo>
                  <a:pt x="1736" y="91"/>
                </a:lnTo>
                <a:lnTo>
                  <a:pt x="1813" y="123"/>
                </a:lnTo>
                <a:lnTo>
                  <a:pt x="1886" y="159"/>
                </a:lnTo>
                <a:lnTo>
                  <a:pt x="1957" y="198"/>
                </a:lnTo>
                <a:lnTo>
                  <a:pt x="2022" y="241"/>
                </a:lnTo>
                <a:lnTo>
                  <a:pt x="2085" y="288"/>
                </a:lnTo>
                <a:lnTo>
                  <a:pt x="2143" y="339"/>
                </a:lnTo>
                <a:lnTo>
                  <a:pt x="2197" y="393"/>
                </a:lnTo>
                <a:lnTo>
                  <a:pt x="2246" y="449"/>
                </a:lnTo>
                <a:lnTo>
                  <a:pt x="2290" y="508"/>
                </a:lnTo>
                <a:lnTo>
                  <a:pt x="2329" y="570"/>
                </a:lnTo>
                <a:lnTo>
                  <a:pt x="2363" y="634"/>
                </a:lnTo>
                <a:lnTo>
                  <a:pt x="2390" y="701"/>
                </a:lnTo>
                <a:lnTo>
                  <a:pt x="2413" y="768"/>
                </a:lnTo>
                <a:lnTo>
                  <a:pt x="2429" y="839"/>
                </a:lnTo>
                <a:lnTo>
                  <a:pt x="2439" y="910"/>
                </a:lnTo>
                <a:lnTo>
                  <a:pt x="2443" y="984"/>
                </a:lnTo>
                <a:lnTo>
                  <a:pt x="2440" y="1041"/>
                </a:lnTo>
                <a:lnTo>
                  <a:pt x="2434" y="1099"/>
                </a:lnTo>
                <a:lnTo>
                  <a:pt x="2422" y="1158"/>
                </a:lnTo>
                <a:lnTo>
                  <a:pt x="2407" y="1216"/>
                </a:lnTo>
                <a:lnTo>
                  <a:pt x="2493" y="1233"/>
                </a:lnTo>
                <a:lnTo>
                  <a:pt x="2577" y="1255"/>
                </a:lnTo>
                <a:lnTo>
                  <a:pt x="2658" y="1283"/>
                </a:lnTo>
                <a:lnTo>
                  <a:pt x="2736" y="1313"/>
                </a:lnTo>
                <a:lnTo>
                  <a:pt x="2811" y="1349"/>
                </a:lnTo>
                <a:lnTo>
                  <a:pt x="2882" y="1388"/>
                </a:lnTo>
                <a:lnTo>
                  <a:pt x="2949" y="1432"/>
                </a:lnTo>
                <a:lnTo>
                  <a:pt x="3012" y="1479"/>
                </a:lnTo>
                <a:lnTo>
                  <a:pt x="3071" y="1529"/>
                </a:lnTo>
                <a:lnTo>
                  <a:pt x="3126" y="1582"/>
                </a:lnTo>
                <a:lnTo>
                  <a:pt x="3176" y="1639"/>
                </a:lnTo>
                <a:lnTo>
                  <a:pt x="3221" y="1699"/>
                </a:lnTo>
                <a:lnTo>
                  <a:pt x="3260" y="1761"/>
                </a:lnTo>
                <a:lnTo>
                  <a:pt x="3295" y="1826"/>
                </a:lnTo>
                <a:lnTo>
                  <a:pt x="3324" y="1892"/>
                </a:lnTo>
                <a:lnTo>
                  <a:pt x="3346" y="1962"/>
                </a:lnTo>
                <a:lnTo>
                  <a:pt x="3363" y="2032"/>
                </a:lnTo>
                <a:lnTo>
                  <a:pt x="3372" y="2105"/>
                </a:lnTo>
                <a:lnTo>
                  <a:pt x="3376" y="2178"/>
                </a:lnTo>
                <a:lnTo>
                  <a:pt x="3373" y="2243"/>
                </a:lnTo>
                <a:lnTo>
                  <a:pt x="3365" y="2307"/>
                </a:lnTo>
                <a:lnTo>
                  <a:pt x="3352" y="2372"/>
                </a:lnTo>
                <a:lnTo>
                  <a:pt x="3334" y="2434"/>
                </a:lnTo>
                <a:lnTo>
                  <a:pt x="3310" y="2495"/>
                </a:lnTo>
                <a:lnTo>
                  <a:pt x="3282" y="2556"/>
                </a:lnTo>
                <a:lnTo>
                  <a:pt x="3249" y="2615"/>
                </a:lnTo>
                <a:lnTo>
                  <a:pt x="3210" y="2672"/>
                </a:lnTo>
                <a:lnTo>
                  <a:pt x="3167" y="2728"/>
                </a:lnTo>
                <a:lnTo>
                  <a:pt x="3120" y="2781"/>
                </a:lnTo>
                <a:lnTo>
                  <a:pt x="3066" y="2832"/>
                </a:lnTo>
                <a:lnTo>
                  <a:pt x="3289" y="3366"/>
                </a:lnTo>
                <a:lnTo>
                  <a:pt x="2614" y="3092"/>
                </a:lnTo>
                <a:lnTo>
                  <a:pt x="2524" y="3117"/>
                </a:lnTo>
                <a:lnTo>
                  <a:pt x="2433" y="3137"/>
                </a:lnTo>
                <a:lnTo>
                  <a:pt x="2341" y="3151"/>
                </a:lnTo>
                <a:lnTo>
                  <a:pt x="2248" y="3159"/>
                </a:lnTo>
                <a:lnTo>
                  <a:pt x="2155" y="3161"/>
                </a:lnTo>
                <a:lnTo>
                  <a:pt x="2063" y="3158"/>
                </a:lnTo>
                <a:lnTo>
                  <a:pt x="1974" y="3151"/>
                </a:lnTo>
                <a:lnTo>
                  <a:pt x="1887" y="3138"/>
                </a:lnTo>
                <a:lnTo>
                  <a:pt x="1802" y="3119"/>
                </a:lnTo>
                <a:lnTo>
                  <a:pt x="1719" y="3097"/>
                </a:lnTo>
                <a:lnTo>
                  <a:pt x="1640" y="3069"/>
                </a:lnTo>
                <a:lnTo>
                  <a:pt x="1563" y="3039"/>
                </a:lnTo>
                <a:lnTo>
                  <a:pt x="1489" y="3003"/>
                </a:lnTo>
                <a:lnTo>
                  <a:pt x="1419" y="2963"/>
                </a:lnTo>
                <a:lnTo>
                  <a:pt x="1353" y="2919"/>
                </a:lnTo>
                <a:lnTo>
                  <a:pt x="1291" y="2873"/>
                </a:lnTo>
                <a:lnTo>
                  <a:pt x="1233" y="2822"/>
                </a:lnTo>
                <a:lnTo>
                  <a:pt x="1179" y="2769"/>
                </a:lnTo>
                <a:lnTo>
                  <a:pt x="1130" y="2712"/>
                </a:lnTo>
                <a:lnTo>
                  <a:pt x="1086" y="2653"/>
                </a:lnTo>
                <a:lnTo>
                  <a:pt x="1047" y="2592"/>
                </a:lnTo>
                <a:lnTo>
                  <a:pt x="1013" y="2527"/>
                </a:lnTo>
                <a:lnTo>
                  <a:pt x="986" y="2461"/>
                </a:lnTo>
                <a:lnTo>
                  <a:pt x="963" y="2392"/>
                </a:lnTo>
                <a:lnTo>
                  <a:pt x="947" y="2323"/>
                </a:lnTo>
                <a:lnTo>
                  <a:pt x="937" y="2251"/>
                </a:lnTo>
                <a:lnTo>
                  <a:pt x="933" y="2177"/>
                </a:lnTo>
                <a:lnTo>
                  <a:pt x="936" y="2118"/>
                </a:lnTo>
                <a:lnTo>
                  <a:pt x="942" y="2060"/>
                </a:lnTo>
                <a:lnTo>
                  <a:pt x="953" y="2002"/>
                </a:lnTo>
                <a:lnTo>
                  <a:pt x="968" y="1945"/>
                </a:lnTo>
                <a:lnTo>
                  <a:pt x="897" y="1931"/>
                </a:lnTo>
                <a:lnTo>
                  <a:pt x="828" y="1916"/>
                </a:lnTo>
                <a:lnTo>
                  <a:pt x="761" y="1896"/>
                </a:lnTo>
                <a:lnTo>
                  <a:pt x="86" y="2170"/>
                </a:lnTo>
                <a:lnTo>
                  <a:pt x="309" y="1636"/>
                </a:lnTo>
                <a:lnTo>
                  <a:pt x="251" y="1581"/>
                </a:lnTo>
                <a:lnTo>
                  <a:pt x="200" y="1522"/>
                </a:lnTo>
                <a:lnTo>
                  <a:pt x="154" y="1462"/>
                </a:lnTo>
                <a:lnTo>
                  <a:pt x="113" y="1399"/>
                </a:lnTo>
                <a:lnTo>
                  <a:pt x="79" y="1334"/>
                </a:lnTo>
                <a:lnTo>
                  <a:pt x="51" y="1267"/>
                </a:lnTo>
                <a:lnTo>
                  <a:pt x="29" y="1199"/>
                </a:lnTo>
                <a:lnTo>
                  <a:pt x="13" y="1128"/>
                </a:lnTo>
                <a:lnTo>
                  <a:pt x="3" y="1057"/>
                </a:lnTo>
                <a:lnTo>
                  <a:pt x="0" y="984"/>
                </a:lnTo>
                <a:lnTo>
                  <a:pt x="3" y="910"/>
                </a:lnTo>
                <a:lnTo>
                  <a:pt x="13" y="839"/>
                </a:lnTo>
                <a:lnTo>
                  <a:pt x="30" y="768"/>
                </a:lnTo>
                <a:lnTo>
                  <a:pt x="52" y="701"/>
                </a:lnTo>
                <a:lnTo>
                  <a:pt x="80" y="634"/>
                </a:lnTo>
                <a:lnTo>
                  <a:pt x="114" y="570"/>
                </a:lnTo>
                <a:lnTo>
                  <a:pt x="153" y="508"/>
                </a:lnTo>
                <a:lnTo>
                  <a:pt x="197" y="449"/>
                </a:lnTo>
                <a:lnTo>
                  <a:pt x="246" y="393"/>
                </a:lnTo>
                <a:lnTo>
                  <a:pt x="299" y="339"/>
                </a:lnTo>
                <a:lnTo>
                  <a:pt x="358" y="288"/>
                </a:lnTo>
                <a:lnTo>
                  <a:pt x="419" y="241"/>
                </a:lnTo>
                <a:lnTo>
                  <a:pt x="486" y="198"/>
                </a:lnTo>
                <a:lnTo>
                  <a:pt x="556" y="159"/>
                </a:lnTo>
                <a:lnTo>
                  <a:pt x="630" y="123"/>
                </a:lnTo>
                <a:lnTo>
                  <a:pt x="706" y="91"/>
                </a:lnTo>
                <a:lnTo>
                  <a:pt x="786" y="64"/>
                </a:lnTo>
                <a:lnTo>
                  <a:pt x="868" y="42"/>
                </a:lnTo>
                <a:lnTo>
                  <a:pt x="953" y="24"/>
                </a:lnTo>
                <a:lnTo>
                  <a:pt x="1040" y="10"/>
                </a:lnTo>
                <a:lnTo>
                  <a:pt x="1130" y="2"/>
                </a:lnTo>
                <a:lnTo>
                  <a:pt x="1221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Inhaltsplatzhalter 4"/>
          <p:cNvSpPr txBox="1">
            <a:spLocks/>
          </p:cNvSpPr>
          <p:nvPr/>
        </p:nvSpPr>
        <p:spPr>
          <a:xfrm>
            <a:off x="6628224" y="5500144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4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91" name="Inhaltsplatzhalter 4"/>
          <p:cNvSpPr txBox="1">
            <a:spLocks/>
          </p:cNvSpPr>
          <p:nvPr/>
        </p:nvSpPr>
        <p:spPr>
          <a:xfrm>
            <a:off x="3606717" y="4264239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3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92" name="Inhaltsplatzhalter 4"/>
          <p:cNvSpPr txBox="1">
            <a:spLocks/>
          </p:cNvSpPr>
          <p:nvPr/>
        </p:nvSpPr>
        <p:spPr>
          <a:xfrm>
            <a:off x="6624638" y="3032845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2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93" name="Inhaltsplatzhalter 4"/>
          <p:cNvSpPr txBox="1">
            <a:spLocks/>
          </p:cNvSpPr>
          <p:nvPr/>
        </p:nvSpPr>
        <p:spPr>
          <a:xfrm>
            <a:off x="3614178" y="1790585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</p:spTree>
    <p:extLst>
      <p:ext uri="{BB962C8B-B14F-4D97-AF65-F5344CB8AC3E}">
        <p14:creationId xmlns:p14="http://schemas.microsoft.com/office/powerpoint/2010/main" val="1340794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2" presetClass="entr" presetSubtype="8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500"/>
                            </p:stCondLst>
                            <p:childTnLst>
                              <p:par>
                                <p:cTn id="6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500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7000"/>
                            </p:stCondLst>
                            <p:childTnLst>
                              <p:par>
                                <p:cTn id="7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7500"/>
                            </p:stCondLst>
                            <p:childTnLst>
                              <p:par>
                                <p:cTn id="81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8000"/>
                            </p:stCondLst>
                            <p:childTnLst>
                              <p:par>
                                <p:cTn id="86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8500"/>
                            </p:stCondLst>
                            <p:childTnLst>
                              <p:par>
                                <p:cTn id="9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900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500"/>
                            </p:stCondLst>
                            <p:childTnLst>
                              <p:par>
                                <p:cTn id="10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10500"/>
                            </p:stCondLst>
                            <p:childTnLst>
                              <p:par>
                                <p:cTn id="111" presetID="2" presetClass="entr" presetSubtype="8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6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8" grpId="0" animBg="1"/>
      <p:bldP spid="58" grpId="0" animBg="1"/>
      <p:bldP spid="84" grpId="0" animBg="1"/>
      <p:bldP spid="89" grpId="0" animBg="1"/>
      <p:bldP spid="90" grpId="0"/>
      <p:bldP spid="91" grpId="0"/>
      <p:bldP spid="92" grpId="0"/>
      <p:bldP spid="9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/>
        </p:nvCxnSpPr>
        <p:spPr>
          <a:xfrm flipV="1">
            <a:off x="6096000" y="1872343"/>
            <a:ext cx="0" cy="505691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  <a:headEnd type="none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2396166" y="1958437"/>
            <a:ext cx="3460220" cy="1935934"/>
            <a:chOff x="2587626" y="1555749"/>
            <a:chExt cx="3683000" cy="2060576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2587626" y="1620837"/>
              <a:ext cx="3657599" cy="1995488"/>
            </a:xfrm>
            <a:custGeom>
              <a:avLst/>
              <a:gdLst>
                <a:gd name="T0" fmla="*/ 1053 w 1119"/>
                <a:gd name="T1" fmla="*/ 149 h 609"/>
                <a:gd name="T2" fmla="*/ 1053 w 1119"/>
                <a:gd name="T3" fmla="*/ 41 h 609"/>
                <a:gd name="T4" fmla="*/ 1050 w 1119"/>
                <a:gd name="T5" fmla="*/ 25 h 609"/>
                <a:gd name="T6" fmla="*/ 1012 w 1119"/>
                <a:gd name="T7" fmla="*/ 0 h 609"/>
                <a:gd name="T8" fmla="*/ 209 w 1119"/>
                <a:gd name="T9" fmla="*/ 0 h 609"/>
                <a:gd name="T10" fmla="*/ 209 w 1119"/>
                <a:gd name="T11" fmla="*/ 0 h 609"/>
                <a:gd name="T12" fmla="*/ 201 w 1119"/>
                <a:gd name="T13" fmla="*/ 1 h 609"/>
                <a:gd name="T14" fmla="*/ 200 w 1119"/>
                <a:gd name="T15" fmla="*/ 1 h 609"/>
                <a:gd name="T16" fmla="*/ 196 w 1119"/>
                <a:gd name="T17" fmla="*/ 2 h 609"/>
                <a:gd name="T18" fmla="*/ 193 w 1119"/>
                <a:gd name="T19" fmla="*/ 3 h 609"/>
                <a:gd name="T20" fmla="*/ 190 w 1119"/>
                <a:gd name="T21" fmla="*/ 4 h 609"/>
                <a:gd name="T22" fmla="*/ 187 w 1119"/>
                <a:gd name="T23" fmla="*/ 6 h 609"/>
                <a:gd name="T24" fmla="*/ 184 w 1119"/>
                <a:gd name="T25" fmla="*/ 9 h 609"/>
                <a:gd name="T26" fmla="*/ 181 w 1119"/>
                <a:gd name="T27" fmla="*/ 11 h 609"/>
                <a:gd name="T28" fmla="*/ 178 w 1119"/>
                <a:gd name="T29" fmla="*/ 14 h 609"/>
                <a:gd name="T30" fmla="*/ 176 w 1119"/>
                <a:gd name="T31" fmla="*/ 17 h 609"/>
                <a:gd name="T32" fmla="*/ 174 w 1119"/>
                <a:gd name="T33" fmla="*/ 20 h 609"/>
                <a:gd name="T34" fmla="*/ 172 w 1119"/>
                <a:gd name="T35" fmla="*/ 24 h 609"/>
                <a:gd name="T36" fmla="*/ 171 w 1119"/>
                <a:gd name="T37" fmla="*/ 25 h 609"/>
                <a:gd name="T38" fmla="*/ 170 w 1119"/>
                <a:gd name="T39" fmla="*/ 29 h 609"/>
                <a:gd name="T40" fmla="*/ 169 w 1119"/>
                <a:gd name="T41" fmla="*/ 33 h 609"/>
                <a:gd name="T42" fmla="*/ 168 w 1119"/>
                <a:gd name="T43" fmla="*/ 37 h 609"/>
                <a:gd name="T44" fmla="*/ 168 w 1119"/>
                <a:gd name="T45" fmla="*/ 41 h 609"/>
                <a:gd name="T46" fmla="*/ 168 w 1119"/>
                <a:gd name="T47" fmla="*/ 41 h 609"/>
                <a:gd name="T48" fmla="*/ 168 w 1119"/>
                <a:gd name="T49" fmla="*/ 201 h 609"/>
                <a:gd name="T50" fmla="*/ 66 w 1119"/>
                <a:gd name="T51" fmla="*/ 236 h 609"/>
                <a:gd name="T52" fmla="*/ 59 w 1119"/>
                <a:gd name="T53" fmla="*/ 241 h 609"/>
                <a:gd name="T54" fmla="*/ 52 w 1119"/>
                <a:gd name="T55" fmla="*/ 248 h 609"/>
                <a:gd name="T56" fmla="*/ 46 w 1119"/>
                <a:gd name="T57" fmla="*/ 254 h 609"/>
                <a:gd name="T58" fmla="*/ 28 w 1119"/>
                <a:gd name="T59" fmla="*/ 277 h 609"/>
                <a:gd name="T60" fmla="*/ 23 w 1119"/>
                <a:gd name="T61" fmla="*/ 284 h 609"/>
                <a:gd name="T62" fmla="*/ 18 w 1119"/>
                <a:gd name="T63" fmla="*/ 292 h 609"/>
                <a:gd name="T64" fmla="*/ 14 w 1119"/>
                <a:gd name="T65" fmla="*/ 301 h 609"/>
                <a:gd name="T66" fmla="*/ 10 w 1119"/>
                <a:gd name="T67" fmla="*/ 311 h 609"/>
                <a:gd name="T68" fmla="*/ 7 w 1119"/>
                <a:gd name="T69" fmla="*/ 320 h 609"/>
                <a:gd name="T70" fmla="*/ 5 w 1119"/>
                <a:gd name="T71" fmla="*/ 329 h 609"/>
                <a:gd name="T72" fmla="*/ 3 w 1119"/>
                <a:gd name="T73" fmla="*/ 338 h 609"/>
                <a:gd name="T74" fmla="*/ 1 w 1119"/>
                <a:gd name="T75" fmla="*/ 347 h 609"/>
                <a:gd name="T76" fmla="*/ 0 w 1119"/>
                <a:gd name="T77" fmla="*/ 357 h 609"/>
                <a:gd name="T78" fmla="*/ 0 w 1119"/>
                <a:gd name="T79" fmla="*/ 370 h 609"/>
                <a:gd name="T80" fmla="*/ 81 w 1119"/>
                <a:gd name="T81" fmla="*/ 513 h 609"/>
                <a:gd name="T82" fmla="*/ 168 w 1119"/>
                <a:gd name="T83" fmla="*/ 538 h 609"/>
                <a:gd name="T84" fmla="*/ 168 w 1119"/>
                <a:gd name="T85" fmla="*/ 568 h 609"/>
                <a:gd name="T86" fmla="*/ 173 w 1119"/>
                <a:gd name="T87" fmla="*/ 587 h 609"/>
                <a:gd name="T88" fmla="*/ 179 w 1119"/>
                <a:gd name="T89" fmla="*/ 595 h 609"/>
                <a:gd name="T90" fmla="*/ 193 w 1119"/>
                <a:gd name="T91" fmla="*/ 606 h 609"/>
                <a:gd name="T92" fmla="*/ 209 w 1119"/>
                <a:gd name="T93" fmla="*/ 609 h 609"/>
                <a:gd name="T94" fmla="*/ 1012 w 1119"/>
                <a:gd name="T95" fmla="*/ 609 h 609"/>
                <a:gd name="T96" fmla="*/ 1048 w 1119"/>
                <a:gd name="T97" fmla="*/ 587 h 609"/>
                <a:gd name="T98" fmla="*/ 1053 w 1119"/>
                <a:gd name="T99" fmla="*/ 568 h 609"/>
                <a:gd name="T100" fmla="*/ 1053 w 1119"/>
                <a:gd name="T101" fmla="*/ 556 h 609"/>
                <a:gd name="T102" fmla="*/ 1119 w 1119"/>
                <a:gd name="T103" fmla="*/ 344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19" h="609">
                  <a:moveTo>
                    <a:pt x="1053" y="301"/>
                  </a:moveTo>
                  <a:cubicBezTo>
                    <a:pt x="1053" y="149"/>
                    <a:pt x="1053" y="149"/>
                    <a:pt x="1053" y="149"/>
                  </a:cubicBezTo>
                  <a:cubicBezTo>
                    <a:pt x="1053" y="41"/>
                    <a:pt x="1053" y="41"/>
                    <a:pt x="1053" y="41"/>
                  </a:cubicBezTo>
                  <a:cubicBezTo>
                    <a:pt x="1053" y="41"/>
                    <a:pt x="1053" y="41"/>
                    <a:pt x="1053" y="41"/>
                  </a:cubicBezTo>
                  <a:cubicBezTo>
                    <a:pt x="1053" y="39"/>
                    <a:pt x="1053" y="38"/>
                    <a:pt x="1053" y="37"/>
                  </a:cubicBezTo>
                  <a:cubicBezTo>
                    <a:pt x="1053" y="33"/>
                    <a:pt x="1052" y="29"/>
                    <a:pt x="1050" y="25"/>
                  </a:cubicBezTo>
                  <a:cubicBezTo>
                    <a:pt x="1047" y="17"/>
                    <a:pt x="1042" y="11"/>
                    <a:pt x="1035" y="7"/>
                  </a:cubicBezTo>
                  <a:cubicBezTo>
                    <a:pt x="1029" y="2"/>
                    <a:pt x="1021" y="0"/>
                    <a:pt x="1012" y="0"/>
                  </a:cubicBezTo>
                  <a:cubicBezTo>
                    <a:pt x="271" y="0"/>
                    <a:pt x="271" y="0"/>
                    <a:pt x="271" y="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08" y="0"/>
                    <a:pt x="206" y="0"/>
                    <a:pt x="205" y="0"/>
                  </a:cubicBezTo>
                  <a:cubicBezTo>
                    <a:pt x="204" y="0"/>
                    <a:pt x="202" y="0"/>
                    <a:pt x="201" y="1"/>
                  </a:cubicBezTo>
                  <a:cubicBezTo>
                    <a:pt x="201" y="1"/>
                    <a:pt x="201" y="1"/>
                    <a:pt x="201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199" y="1"/>
                    <a:pt x="198" y="1"/>
                    <a:pt x="197" y="2"/>
                  </a:cubicBezTo>
                  <a:cubicBezTo>
                    <a:pt x="197" y="2"/>
                    <a:pt x="196" y="2"/>
                    <a:pt x="196" y="2"/>
                  </a:cubicBezTo>
                  <a:cubicBezTo>
                    <a:pt x="195" y="2"/>
                    <a:pt x="194" y="3"/>
                    <a:pt x="193" y="3"/>
                  </a:cubicBezTo>
                  <a:cubicBezTo>
                    <a:pt x="193" y="3"/>
                    <a:pt x="193" y="3"/>
                    <a:pt x="193" y="3"/>
                  </a:cubicBezTo>
                  <a:cubicBezTo>
                    <a:pt x="193" y="3"/>
                    <a:pt x="192" y="3"/>
                    <a:pt x="192" y="4"/>
                  </a:cubicBezTo>
                  <a:cubicBezTo>
                    <a:pt x="191" y="4"/>
                    <a:pt x="191" y="4"/>
                    <a:pt x="190" y="4"/>
                  </a:cubicBezTo>
                  <a:cubicBezTo>
                    <a:pt x="189" y="5"/>
                    <a:pt x="189" y="5"/>
                    <a:pt x="188" y="5"/>
                  </a:cubicBezTo>
                  <a:cubicBezTo>
                    <a:pt x="188" y="6"/>
                    <a:pt x="187" y="6"/>
                    <a:pt x="187" y="6"/>
                  </a:cubicBezTo>
                  <a:cubicBezTo>
                    <a:pt x="186" y="7"/>
                    <a:pt x="186" y="7"/>
                    <a:pt x="185" y="7"/>
                  </a:cubicBezTo>
                  <a:cubicBezTo>
                    <a:pt x="185" y="8"/>
                    <a:pt x="184" y="8"/>
                    <a:pt x="184" y="9"/>
                  </a:cubicBezTo>
                  <a:cubicBezTo>
                    <a:pt x="183" y="9"/>
                    <a:pt x="183" y="9"/>
                    <a:pt x="182" y="10"/>
                  </a:cubicBezTo>
                  <a:cubicBezTo>
                    <a:pt x="182" y="10"/>
                    <a:pt x="181" y="11"/>
                    <a:pt x="181" y="11"/>
                  </a:cubicBezTo>
                  <a:cubicBezTo>
                    <a:pt x="180" y="12"/>
                    <a:pt x="180" y="12"/>
                    <a:pt x="179" y="12"/>
                  </a:cubicBezTo>
                  <a:cubicBezTo>
                    <a:pt x="179" y="13"/>
                    <a:pt x="178" y="13"/>
                    <a:pt x="178" y="14"/>
                  </a:cubicBezTo>
                  <a:cubicBezTo>
                    <a:pt x="178" y="14"/>
                    <a:pt x="177" y="15"/>
                    <a:pt x="177" y="15"/>
                  </a:cubicBezTo>
                  <a:cubicBezTo>
                    <a:pt x="176" y="16"/>
                    <a:pt x="176" y="16"/>
                    <a:pt x="176" y="17"/>
                  </a:cubicBezTo>
                  <a:cubicBezTo>
                    <a:pt x="175" y="18"/>
                    <a:pt x="175" y="18"/>
                    <a:pt x="175" y="18"/>
                  </a:cubicBezTo>
                  <a:cubicBezTo>
                    <a:pt x="174" y="19"/>
                    <a:pt x="174" y="20"/>
                    <a:pt x="174" y="20"/>
                  </a:cubicBezTo>
                  <a:cubicBezTo>
                    <a:pt x="173" y="21"/>
                    <a:pt x="173" y="21"/>
                    <a:pt x="173" y="22"/>
                  </a:cubicBezTo>
                  <a:cubicBezTo>
                    <a:pt x="172" y="22"/>
                    <a:pt x="172" y="23"/>
                    <a:pt x="172" y="24"/>
                  </a:cubicBezTo>
                  <a:cubicBezTo>
                    <a:pt x="172" y="24"/>
                    <a:pt x="171" y="24"/>
                    <a:pt x="171" y="25"/>
                  </a:cubicBezTo>
                  <a:cubicBezTo>
                    <a:pt x="171" y="25"/>
                    <a:pt x="171" y="25"/>
                    <a:pt x="171" y="25"/>
                  </a:cubicBezTo>
                  <a:cubicBezTo>
                    <a:pt x="171" y="26"/>
                    <a:pt x="171" y="27"/>
                    <a:pt x="170" y="27"/>
                  </a:cubicBezTo>
                  <a:cubicBezTo>
                    <a:pt x="170" y="28"/>
                    <a:pt x="170" y="28"/>
                    <a:pt x="170" y="29"/>
                  </a:cubicBezTo>
                  <a:cubicBezTo>
                    <a:pt x="170" y="30"/>
                    <a:pt x="169" y="31"/>
                    <a:pt x="169" y="31"/>
                  </a:cubicBezTo>
                  <a:cubicBezTo>
                    <a:pt x="169" y="32"/>
                    <a:pt x="169" y="32"/>
                    <a:pt x="169" y="33"/>
                  </a:cubicBezTo>
                  <a:cubicBezTo>
                    <a:pt x="169" y="34"/>
                    <a:pt x="168" y="35"/>
                    <a:pt x="168" y="35"/>
                  </a:cubicBezTo>
                  <a:cubicBezTo>
                    <a:pt x="168" y="36"/>
                    <a:pt x="168" y="36"/>
                    <a:pt x="168" y="37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8" y="38"/>
                    <a:pt x="168" y="39"/>
                    <a:pt x="168" y="41"/>
                  </a:cubicBezTo>
                  <a:cubicBezTo>
                    <a:pt x="168" y="41"/>
                    <a:pt x="168" y="41"/>
                    <a:pt x="168" y="41"/>
                  </a:cubicBezTo>
                  <a:cubicBezTo>
                    <a:pt x="168" y="41"/>
                    <a:pt x="168" y="41"/>
                    <a:pt x="168" y="41"/>
                  </a:cubicBezTo>
                  <a:cubicBezTo>
                    <a:pt x="168" y="149"/>
                    <a:pt x="168" y="149"/>
                    <a:pt x="168" y="149"/>
                  </a:cubicBezTo>
                  <a:cubicBezTo>
                    <a:pt x="168" y="201"/>
                    <a:pt x="168" y="201"/>
                    <a:pt x="168" y="201"/>
                  </a:cubicBezTo>
                  <a:cubicBezTo>
                    <a:pt x="130" y="201"/>
                    <a:pt x="94" y="214"/>
                    <a:pt x="66" y="236"/>
                  </a:cubicBezTo>
                  <a:cubicBezTo>
                    <a:pt x="66" y="236"/>
                    <a:pt x="66" y="236"/>
                    <a:pt x="66" y="236"/>
                  </a:cubicBezTo>
                  <a:cubicBezTo>
                    <a:pt x="66" y="236"/>
                    <a:pt x="66" y="236"/>
                    <a:pt x="66" y="236"/>
                  </a:cubicBezTo>
                  <a:cubicBezTo>
                    <a:pt x="64" y="238"/>
                    <a:pt x="61" y="239"/>
                    <a:pt x="59" y="241"/>
                  </a:cubicBezTo>
                  <a:cubicBezTo>
                    <a:pt x="59" y="242"/>
                    <a:pt x="59" y="242"/>
                    <a:pt x="58" y="242"/>
                  </a:cubicBezTo>
                  <a:cubicBezTo>
                    <a:pt x="56" y="244"/>
                    <a:pt x="54" y="246"/>
                    <a:pt x="52" y="248"/>
                  </a:cubicBezTo>
                  <a:cubicBezTo>
                    <a:pt x="52" y="248"/>
                    <a:pt x="52" y="248"/>
                    <a:pt x="51" y="249"/>
                  </a:cubicBezTo>
                  <a:cubicBezTo>
                    <a:pt x="49" y="250"/>
                    <a:pt x="47" y="252"/>
                    <a:pt x="46" y="254"/>
                  </a:cubicBezTo>
                  <a:cubicBezTo>
                    <a:pt x="45" y="255"/>
                    <a:pt x="45" y="255"/>
                    <a:pt x="45" y="255"/>
                  </a:cubicBezTo>
                  <a:cubicBezTo>
                    <a:pt x="39" y="262"/>
                    <a:pt x="33" y="269"/>
                    <a:pt x="28" y="277"/>
                  </a:cubicBezTo>
                  <a:cubicBezTo>
                    <a:pt x="27" y="277"/>
                    <a:pt x="27" y="278"/>
                    <a:pt x="27" y="278"/>
                  </a:cubicBezTo>
                  <a:cubicBezTo>
                    <a:pt x="25" y="280"/>
                    <a:pt x="24" y="282"/>
                    <a:pt x="23" y="284"/>
                  </a:cubicBezTo>
                  <a:cubicBezTo>
                    <a:pt x="23" y="285"/>
                    <a:pt x="22" y="286"/>
                    <a:pt x="22" y="286"/>
                  </a:cubicBezTo>
                  <a:cubicBezTo>
                    <a:pt x="21" y="288"/>
                    <a:pt x="20" y="290"/>
                    <a:pt x="18" y="292"/>
                  </a:cubicBezTo>
                  <a:cubicBezTo>
                    <a:pt x="18" y="293"/>
                    <a:pt x="18" y="294"/>
                    <a:pt x="17" y="295"/>
                  </a:cubicBezTo>
                  <a:cubicBezTo>
                    <a:pt x="16" y="297"/>
                    <a:pt x="15" y="299"/>
                    <a:pt x="14" y="301"/>
                  </a:cubicBezTo>
                  <a:cubicBezTo>
                    <a:pt x="14" y="302"/>
                    <a:pt x="14" y="302"/>
                    <a:pt x="13" y="303"/>
                  </a:cubicBezTo>
                  <a:cubicBezTo>
                    <a:pt x="12" y="306"/>
                    <a:pt x="11" y="308"/>
                    <a:pt x="10" y="311"/>
                  </a:cubicBezTo>
                  <a:cubicBezTo>
                    <a:pt x="10" y="311"/>
                    <a:pt x="10" y="311"/>
                    <a:pt x="10" y="311"/>
                  </a:cubicBezTo>
                  <a:cubicBezTo>
                    <a:pt x="9" y="314"/>
                    <a:pt x="8" y="317"/>
                    <a:pt x="7" y="320"/>
                  </a:cubicBezTo>
                  <a:cubicBezTo>
                    <a:pt x="7" y="321"/>
                    <a:pt x="7" y="321"/>
                    <a:pt x="7" y="322"/>
                  </a:cubicBezTo>
                  <a:cubicBezTo>
                    <a:pt x="6" y="324"/>
                    <a:pt x="5" y="327"/>
                    <a:pt x="5" y="329"/>
                  </a:cubicBezTo>
                  <a:cubicBezTo>
                    <a:pt x="4" y="330"/>
                    <a:pt x="4" y="331"/>
                    <a:pt x="4" y="332"/>
                  </a:cubicBezTo>
                  <a:cubicBezTo>
                    <a:pt x="4" y="334"/>
                    <a:pt x="3" y="336"/>
                    <a:pt x="3" y="338"/>
                  </a:cubicBezTo>
                  <a:cubicBezTo>
                    <a:pt x="3" y="339"/>
                    <a:pt x="2" y="340"/>
                    <a:pt x="2" y="341"/>
                  </a:cubicBezTo>
                  <a:cubicBezTo>
                    <a:pt x="2" y="343"/>
                    <a:pt x="2" y="345"/>
                    <a:pt x="1" y="347"/>
                  </a:cubicBezTo>
                  <a:cubicBezTo>
                    <a:pt x="1" y="348"/>
                    <a:pt x="1" y="350"/>
                    <a:pt x="1" y="351"/>
                  </a:cubicBezTo>
                  <a:cubicBezTo>
                    <a:pt x="1" y="353"/>
                    <a:pt x="0" y="355"/>
                    <a:pt x="0" y="357"/>
                  </a:cubicBezTo>
                  <a:cubicBezTo>
                    <a:pt x="0" y="358"/>
                    <a:pt x="0" y="359"/>
                    <a:pt x="0" y="360"/>
                  </a:cubicBezTo>
                  <a:cubicBezTo>
                    <a:pt x="0" y="363"/>
                    <a:pt x="0" y="366"/>
                    <a:pt x="0" y="370"/>
                  </a:cubicBezTo>
                  <a:cubicBezTo>
                    <a:pt x="0" y="399"/>
                    <a:pt x="7" y="426"/>
                    <a:pt x="20" y="450"/>
                  </a:cubicBezTo>
                  <a:cubicBezTo>
                    <a:pt x="34" y="476"/>
                    <a:pt x="55" y="498"/>
                    <a:pt x="81" y="513"/>
                  </a:cubicBezTo>
                  <a:cubicBezTo>
                    <a:pt x="85" y="516"/>
                    <a:pt x="90" y="519"/>
                    <a:pt x="95" y="521"/>
                  </a:cubicBezTo>
                  <a:cubicBezTo>
                    <a:pt x="117" y="532"/>
                    <a:pt x="142" y="538"/>
                    <a:pt x="168" y="538"/>
                  </a:cubicBezTo>
                  <a:cubicBezTo>
                    <a:pt x="168" y="568"/>
                    <a:pt x="168" y="568"/>
                    <a:pt x="168" y="568"/>
                  </a:cubicBezTo>
                  <a:cubicBezTo>
                    <a:pt x="168" y="568"/>
                    <a:pt x="168" y="568"/>
                    <a:pt x="168" y="568"/>
                  </a:cubicBezTo>
                  <a:cubicBezTo>
                    <a:pt x="168" y="573"/>
                    <a:pt x="169" y="579"/>
                    <a:pt x="171" y="584"/>
                  </a:cubicBezTo>
                  <a:cubicBezTo>
                    <a:pt x="172" y="585"/>
                    <a:pt x="172" y="586"/>
                    <a:pt x="173" y="587"/>
                  </a:cubicBezTo>
                  <a:cubicBezTo>
                    <a:pt x="174" y="589"/>
                    <a:pt x="175" y="591"/>
                    <a:pt x="176" y="592"/>
                  </a:cubicBezTo>
                  <a:cubicBezTo>
                    <a:pt x="177" y="593"/>
                    <a:pt x="178" y="594"/>
                    <a:pt x="179" y="595"/>
                  </a:cubicBezTo>
                  <a:cubicBezTo>
                    <a:pt x="180" y="596"/>
                    <a:pt x="181" y="597"/>
                    <a:pt x="182" y="598"/>
                  </a:cubicBezTo>
                  <a:cubicBezTo>
                    <a:pt x="185" y="601"/>
                    <a:pt x="189" y="604"/>
                    <a:pt x="193" y="606"/>
                  </a:cubicBezTo>
                  <a:cubicBezTo>
                    <a:pt x="197" y="607"/>
                    <a:pt x="201" y="608"/>
                    <a:pt x="205" y="609"/>
                  </a:cubicBezTo>
                  <a:cubicBezTo>
                    <a:pt x="206" y="609"/>
                    <a:pt x="208" y="609"/>
                    <a:pt x="209" y="609"/>
                  </a:cubicBezTo>
                  <a:cubicBezTo>
                    <a:pt x="209" y="609"/>
                    <a:pt x="209" y="609"/>
                    <a:pt x="209" y="609"/>
                  </a:cubicBezTo>
                  <a:cubicBezTo>
                    <a:pt x="1012" y="609"/>
                    <a:pt x="1012" y="609"/>
                    <a:pt x="1012" y="609"/>
                  </a:cubicBezTo>
                  <a:cubicBezTo>
                    <a:pt x="1022" y="609"/>
                    <a:pt x="1031" y="605"/>
                    <a:pt x="1038" y="600"/>
                  </a:cubicBezTo>
                  <a:cubicBezTo>
                    <a:pt x="1042" y="596"/>
                    <a:pt x="1046" y="592"/>
                    <a:pt x="1048" y="587"/>
                  </a:cubicBezTo>
                  <a:cubicBezTo>
                    <a:pt x="1049" y="586"/>
                    <a:pt x="1050" y="585"/>
                    <a:pt x="1050" y="584"/>
                  </a:cubicBezTo>
                  <a:cubicBezTo>
                    <a:pt x="1052" y="579"/>
                    <a:pt x="1053" y="573"/>
                    <a:pt x="1053" y="568"/>
                  </a:cubicBezTo>
                  <a:cubicBezTo>
                    <a:pt x="1053" y="568"/>
                    <a:pt x="1053" y="568"/>
                    <a:pt x="1053" y="568"/>
                  </a:cubicBezTo>
                  <a:cubicBezTo>
                    <a:pt x="1053" y="556"/>
                    <a:pt x="1053" y="556"/>
                    <a:pt x="1053" y="556"/>
                  </a:cubicBezTo>
                  <a:cubicBezTo>
                    <a:pt x="1053" y="387"/>
                    <a:pt x="1053" y="387"/>
                    <a:pt x="1053" y="387"/>
                  </a:cubicBezTo>
                  <a:cubicBezTo>
                    <a:pt x="1119" y="344"/>
                    <a:pt x="1119" y="344"/>
                    <a:pt x="1119" y="344"/>
                  </a:cubicBezTo>
                  <a:lnTo>
                    <a:pt x="1053" y="301"/>
                  </a:lnTo>
                  <a:close/>
                </a:path>
              </a:pathLst>
            </a:custGeom>
            <a:solidFill>
              <a:schemeClr val="tx1">
                <a:lumMod val="25000"/>
                <a:lumOff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3162301" y="1555749"/>
              <a:ext cx="2895600" cy="1998663"/>
            </a:xfrm>
            <a:custGeom>
              <a:avLst/>
              <a:gdLst>
                <a:gd name="T0" fmla="*/ 844 w 886"/>
                <a:gd name="T1" fmla="*/ 610 h 610"/>
                <a:gd name="T2" fmla="*/ 41 w 886"/>
                <a:gd name="T3" fmla="*/ 610 h 610"/>
                <a:gd name="T4" fmla="*/ 0 w 886"/>
                <a:gd name="T5" fmla="*/ 569 h 610"/>
                <a:gd name="T6" fmla="*/ 0 w 886"/>
                <a:gd name="T7" fmla="*/ 42 h 610"/>
                <a:gd name="T8" fmla="*/ 41 w 886"/>
                <a:gd name="T9" fmla="*/ 0 h 610"/>
                <a:gd name="T10" fmla="*/ 844 w 886"/>
                <a:gd name="T11" fmla="*/ 0 h 610"/>
                <a:gd name="T12" fmla="*/ 886 w 886"/>
                <a:gd name="T13" fmla="*/ 42 h 610"/>
                <a:gd name="T14" fmla="*/ 886 w 886"/>
                <a:gd name="T15" fmla="*/ 569 h 610"/>
                <a:gd name="T16" fmla="*/ 844 w 886"/>
                <a:gd name="T17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6" h="610">
                  <a:moveTo>
                    <a:pt x="844" y="610"/>
                  </a:moveTo>
                  <a:cubicBezTo>
                    <a:pt x="41" y="610"/>
                    <a:pt x="41" y="610"/>
                    <a:pt x="41" y="610"/>
                  </a:cubicBezTo>
                  <a:cubicBezTo>
                    <a:pt x="19" y="610"/>
                    <a:pt x="0" y="591"/>
                    <a:pt x="0" y="56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1" y="0"/>
                  </a:cubicBezTo>
                  <a:cubicBezTo>
                    <a:pt x="844" y="0"/>
                    <a:pt x="844" y="0"/>
                    <a:pt x="844" y="0"/>
                  </a:cubicBezTo>
                  <a:cubicBezTo>
                    <a:pt x="867" y="0"/>
                    <a:pt x="886" y="19"/>
                    <a:pt x="886" y="42"/>
                  </a:cubicBezTo>
                  <a:cubicBezTo>
                    <a:pt x="886" y="569"/>
                    <a:pt x="886" y="569"/>
                    <a:pt x="886" y="569"/>
                  </a:cubicBezTo>
                  <a:cubicBezTo>
                    <a:pt x="886" y="591"/>
                    <a:pt x="867" y="610"/>
                    <a:pt x="844" y="61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6042026" y="2535237"/>
              <a:ext cx="228600" cy="298450"/>
            </a:xfrm>
            <a:custGeom>
              <a:avLst/>
              <a:gdLst>
                <a:gd name="T0" fmla="*/ 0 w 144"/>
                <a:gd name="T1" fmla="*/ 0 h 188"/>
                <a:gd name="T2" fmla="*/ 0 w 144"/>
                <a:gd name="T3" fmla="*/ 188 h 188"/>
                <a:gd name="T4" fmla="*/ 144 w 144"/>
                <a:gd name="T5" fmla="*/ 95 h 188"/>
                <a:gd name="T6" fmla="*/ 0 w 144"/>
                <a:gd name="T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88">
                  <a:moveTo>
                    <a:pt x="0" y="0"/>
                  </a:moveTo>
                  <a:lnTo>
                    <a:pt x="0" y="188"/>
                  </a:lnTo>
                  <a:lnTo>
                    <a:pt x="144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3162301" y="1555749"/>
              <a:ext cx="2895600" cy="1998663"/>
            </a:xfrm>
            <a:custGeom>
              <a:avLst/>
              <a:gdLst>
                <a:gd name="T0" fmla="*/ 103 w 886"/>
                <a:gd name="T1" fmla="*/ 0 h 610"/>
                <a:gd name="T2" fmla="*/ 41 w 886"/>
                <a:gd name="T3" fmla="*/ 0 h 610"/>
                <a:gd name="T4" fmla="*/ 0 w 886"/>
                <a:gd name="T5" fmla="*/ 42 h 610"/>
                <a:gd name="T6" fmla="*/ 0 w 886"/>
                <a:gd name="T7" fmla="*/ 569 h 610"/>
                <a:gd name="T8" fmla="*/ 41 w 886"/>
                <a:gd name="T9" fmla="*/ 610 h 610"/>
                <a:gd name="T10" fmla="*/ 844 w 886"/>
                <a:gd name="T11" fmla="*/ 610 h 610"/>
                <a:gd name="T12" fmla="*/ 886 w 886"/>
                <a:gd name="T13" fmla="*/ 569 h 610"/>
                <a:gd name="T14" fmla="*/ 886 w 886"/>
                <a:gd name="T15" fmla="*/ 557 h 610"/>
                <a:gd name="T16" fmla="*/ 103 w 886"/>
                <a:gd name="T17" fmla="*/ 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6" h="610">
                  <a:moveTo>
                    <a:pt x="103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569"/>
                    <a:pt x="0" y="569"/>
                    <a:pt x="0" y="569"/>
                  </a:cubicBezTo>
                  <a:cubicBezTo>
                    <a:pt x="0" y="591"/>
                    <a:pt x="19" y="610"/>
                    <a:pt x="41" y="610"/>
                  </a:cubicBezTo>
                  <a:cubicBezTo>
                    <a:pt x="844" y="610"/>
                    <a:pt x="844" y="610"/>
                    <a:pt x="844" y="610"/>
                  </a:cubicBezTo>
                  <a:cubicBezTo>
                    <a:pt x="867" y="610"/>
                    <a:pt x="886" y="591"/>
                    <a:pt x="886" y="569"/>
                  </a:cubicBezTo>
                  <a:cubicBezTo>
                    <a:pt x="886" y="557"/>
                    <a:pt x="886" y="557"/>
                    <a:pt x="886" y="557"/>
                  </a:cubicBezTo>
                  <a:cubicBezTo>
                    <a:pt x="208" y="570"/>
                    <a:pt x="115" y="147"/>
                    <a:pt x="103" y="0"/>
                  </a:cubicBezTo>
                  <a:close/>
                </a:path>
              </a:pathLst>
            </a:custGeom>
            <a:solidFill>
              <a:schemeClr val="bg1">
                <a:alpha val="64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3162301" y="1555749"/>
              <a:ext cx="2895600" cy="487363"/>
            </a:xfrm>
            <a:custGeom>
              <a:avLst/>
              <a:gdLst>
                <a:gd name="T0" fmla="*/ 844 w 886"/>
                <a:gd name="T1" fmla="*/ 0 h 149"/>
                <a:gd name="T2" fmla="*/ 41 w 886"/>
                <a:gd name="T3" fmla="*/ 0 h 149"/>
                <a:gd name="T4" fmla="*/ 0 w 886"/>
                <a:gd name="T5" fmla="*/ 42 h 149"/>
                <a:gd name="T6" fmla="*/ 0 w 886"/>
                <a:gd name="T7" fmla="*/ 149 h 149"/>
                <a:gd name="T8" fmla="*/ 886 w 886"/>
                <a:gd name="T9" fmla="*/ 149 h 149"/>
                <a:gd name="T10" fmla="*/ 886 w 886"/>
                <a:gd name="T11" fmla="*/ 42 h 149"/>
                <a:gd name="T12" fmla="*/ 844 w 886"/>
                <a:gd name="T13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6" h="149">
                  <a:moveTo>
                    <a:pt x="844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886" y="149"/>
                    <a:pt x="886" y="149"/>
                    <a:pt x="886" y="149"/>
                  </a:cubicBezTo>
                  <a:cubicBezTo>
                    <a:pt x="886" y="42"/>
                    <a:pt x="886" y="42"/>
                    <a:pt x="886" y="42"/>
                  </a:cubicBezTo>
                  <a:cubicBezTo>
                    <a:pt x="886" y="19"/>
                    <a:pt x="867" y="0"/>
                    <a:pt x="84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 smtClean="0">
                  <a:solidFill>
                    <a:schemeClr val="bg1"/>
                  </a:solidFill>
                </a:rPr>
                <a:t>OPTION 01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3162301" y="1555749"/>
              <a:ext cx="438150" cy="487363"/>
            </a:xfrm>
            <a:custGeom>
              <a:avLst/>
              <a:gdLst>
                <a:gd name="T0" fmla="*/ 0 w 134"/>
                <a:gd name="T1" fmla="*/ 42 h 149"/>
                <a:gd name="T2" fmla="*/ 0 w 134"/>
                <a:gd name="T3" fmla="*/ 149 h 149"/>
                <a:gd name="T4" fmla="*/ 134 w 134"/>
                <a:gd name="T5" fmla="*/ 149 h 149"/>
                <a:gd name="T6" fmla="*/ 103 w 134"/>
                <a:gd name="T7" fmla="*/ 0 h 149"/>
                <a:gd name="T8" fmla="*/ 41 w 134"/>
                <a:gd name="T9" fmla="*/ 0 h 149"/>
                <a:gd name="T10" fmla="*/ 37 w 134"/>
                <a:gd name="T11" fmla="*/ 1 h 149"/>
                <a:gd name="T12" fmla="*/ 0 w 134"/>
                <a:gd name="T13" fmla="*/ 4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4" h="149">
                  <a:moveTo>
                    <a:pt x="0" y="42"/>
                  </a:moveTo>
                  <a:cubicBezTo>
                    <a:pt x="0" y="149"/>
                    <a:pt x="0" y="149"/>
                    <a:pt x="0" y="149"/>
                  </a:cubicBezTo>
                  <a:cubicBezTo>
                    <a:pt x="134" y="149"/>
                    <a:pt x="134" y="149"/>
                    <a:pt x="134" y="149"/>
                  </a:cubicBezTo>
                  <a:cubicBezTo>
                    <a:pt x="114" y="90"/>
                    <a:pt x="106" y="37"/>
                    <a:pt x="103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39" y="1"/>
                    <a:pt x="37" y="1"/>
                  </a:cubicBezTo>
                  <a:cubicBezTo>
                    <a:pt x="16" y="3"/>
                    <a:pt x="0" y="20"/>
                    <a:pt x="0" y="42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Oval 11"/>
            <p:cNvSpPr>
              <a:spLocks noChangeArrowheads="1"/>
            </p:cNvSpPr>
            <p:nvPr/>
          </p:nvSpPr>
          <p:spPr bwMode="auto">
            <a:xfrm>
              <a:off x="2614614" y="2217737"/>
              <a:ext cx="1096963" cy="110331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2614614" y="2328863"/>
              <a:ext cx="908050" cy="992188"/>
            </a:xfrm>
            <a:custGeom>
              <a:avLst/>
              <a:gdLst>
                <a:gd name="T0" fmla="*/ 66 w 278"/>
                <a:gd name="T1" fmla="*/ 0 h 303"/>
                <a:gd name="T2" fmla="*/ 0 w 278"/>
                <a:gd name="T3" fmla="*/ 134 h 303"/>
                <a:gd name="T4" fmla="*/ 168 w 278"/>
                <a:gd name="T5" fmla="*/ 303 h 303"/>
                <a:gd name="T6" fmla="*/ 278 w 278"/>
                <a:gd name="T7" fmla="*/ 262 h 303"/>
                <a:gd name="T8" fmla="*/ 66 w 278"/>
                <a:gd name="T9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8" h="303">
                  <a:moveTo>
                    <a:pt x="66" y="0"/>
                  </a:moveTo>
                  <a:cubicBezTo>
                    <a:pt x="26" y="31"/>
                    <a:pt x="0" y="80"/>
                    <a:pt x="0" y="134"/>
                  </a:cubicBezTo>
                  <a:cubicBezTo>
                    <a:pt x="0" y="227"/>
                    <a:pt x="75" y="303"/>
                    <a:pt x="168" y="303"/>
                  </a:cubicBezTo>
                  <a:cubicBezTo>
                    <a:pt x="210" y="303"/>
                    <a:pt x="249" y="287"/>
                    <a:pt x="278" y="262"/>
                  </a:cubicBezTo>
                  <a:cubicBezTo>
                    <a:pt x="164" y="186"/>
                    <a:pt x="101" y="88"/>
                    <a:pt x="66" y="0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969360" y="2849840"/>
            <a:ext cx="290285" cy="290285"/>
            <a:chOff x="6125028" y="1695871"/>
            <a:chExt cx="290285" cy="290285"/>
          </a:xfrm>
        </p:grpSpPr>
        <p:sp>
          <p:nvSpPr>
            <p:cNvPr id="25" name="Oval 24"/>
            <p:cNvSpPr/>
            <p:nvPr/>
          </p:nvSpPr>
          <p:spPr>
            <a:xfrm>
              <a:off x="6125028" y="1695871"/>
              <a:ext cx="290285" cy="290285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6201592" y="1772435"/>
              <a:ext cx="137156" cy="1371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30" name="Group 29"/>
          <p:cNvGrpSpPr/>
          <p:nvPr/>
        </p:nvGrpSpPr>
        <p:grpSpPr>
          <a:xfrm flipH="1">
            <a:off x="6377194" y="4252379"/>
            <a:ext cx="3460220" cy="1935934"/>
            <a:chOff x="2587625" y="1555750"/>
            <a:chExt cx="3683000" cy="2060576"/>
          </a:xfrm>
        </p:grpSpPr>
        <p:sp>
          <p:nvSpPr>
            <p:cNvPr id="34" name="Freeform 5"/>
            <p:cNvSpPr>
              <a:spLocks/>
            </p:cNvSpPr>
            <p:nvPr/>
          </p:nvSpPr>
          <p:spPr bwMode="auto">
            <a:xfrm>
              <a:off x="2587625" y="1620838"/>
              <a:ext cx="3657600" cy="1995488"/>
            </a:xfrm>
            <a:custGeom>
              <a:avLst/>
              <a:gdLst>
                <a:gd name="T0" fmla="*/ 1053 w 1119"/>
                <a:gd name="T1" fmla="*/ 149 h 609"/>
                <a:gd name="T2" fmla="*/ 1053 w 1119"/>
                <a:gd name="T3" fmla="*/ 41 h 609"/>
                <a:gd name="T4" fmla="*/ 1050 w 1119"/>
                <a:gd name="T5" fmla="*/ 25 h 609"/>
                <a:gd name="T6" fmla="*/ 1012 w 1119"/>
                <a:gd name="T7" fmla="*/ 0 h 609"/>
                <a:gd name="T8" fmla="*/ 209 w 1119"/>
                <a:gd name="T9" fmla="*/ 0 h 609"/>
                <a:gd name="T10" fmla="*/ 209 w 1119"/>
                <a:gd name="T11" fmla="*/ 0 h 609"/>
                <a:gd name="T12" fmla="*/ 201 w 1119"/>
                <a:gd name="T13" fmla="*/ 1 h 609"/>
                <a:gd name="T14" fmla="*/ 200 w 1119"/>
                <a:gd name="T15" fmla="*/ 1 h 609"/>
                <a:gd name="T16" fmla="*/ 196 w 1119"/>
                <a:gd name="T17" fmla="*/ 2 h 609"/>
                <a:gd name="T18" fmla="*/ 193 w 1119"/>
                <a:gd name="T19" fmla="*/ 3 h 609"/>
                <a:gd name="T20" fmla="*/ 190 w 1119"/>
                <a:gd name="T21" fmla="*/ 4 h 609"/>
                <a:gd name="T22" fmla="*/ 187 w 1119"/>
                <a:gd name="T23" fmla="*/ 6 h 609"/>
                <a:gd name="T24" fmla="*/ 184 w 1119"/>
                <a:gd name="T25" fmla="*/ 9 h 609"/>
                <a:gd name="T26" fmla="*/ 181 w 1119"/>
                <a:gd name="T27" fmla="*/ 11 h 609"/>
                <a:gd name="T28" fmla="*/ 178 w 1119"/>
                <a:gd name="T29" fmla="*/ 14 h 609"/>
                <a:gd name="T30" fmla="*/ 176 w 1119"/>
                <a:gd name="T31" fmla="*/ 17 h 609"/>
                <a:gd name="T32" fmla="*/ 174 w 1119"/>
                <a:gd name="T33" fmla="*/ 20 h 609"/>
                <a:gd name="T34" fmla="*/ 172 w 1119"/>
                <a:gd name="T35" fmla="*/ 24 h 609"/>
                <a:gd name="T36" fmla="*/ 171 w 1119"/>
                <a:gd name="T37" fmla="*/ 25 h 609"/>
                <a:gd name="T38" fmla="*/ 170 w 1119"/>
                <a:gd name="T39" fmla="*/ 29 h 609"/>
                <a:gd name="T40" fmla="*/ 169 w 1119"/>
                <a:gd name="T41" fmla="*/ 33 h 609"/>
                <a:gd name="T42" fmla="*/ 168 w 1119"/>
                <a:gd name="T43" fmla="*/ 37 h 609"/>
                <a:gd name="T44" fmla="*/ 168 w 1119"/>
                <a:gd name="T45" fmla="*/ 41 h 609"/>
                <a:gd name="T46" fmla="*/ 168 w 1119"/>
                <a:gd name="T47" fmla="*/ 41 h 609"/>
                <a:gd name="T48" fmla="*/ 168 w 1119"/>
                <a:gd name="T49" fmla="*/ 201 h 609"/>
                <a:gd name="T50" fmla="*/ 66 w 1119"/>
                <a:gd name="T51" fmla="*/ 236 h 609"/>
                <a:gd name="T52" fmla="*/ 59 w 1119"/>
                <a:gd name="T53" fmla="*/ 241 h 609"/>
                <a:gd name="T54" fmla="*/ 52 w 1119"/>
                <a:gd name="T55" fmla="*/ 248 h 609"/>
                <a:gd name="T56" fmla="*/ 46 w 1119"/>
                <a:gd name="T57" fmla="*/ 254 h 609"/>
                <a:gd name="T58" fmla="*/ 28 w 1119"/>
                <a:gd name="T59" fmla="*/ 277 h 609"/>
                <a:gd name="T60" fmla="*/ 23 w 1119"/>
                <a:gd name="T61" fmla="*/ 284 h 609"/>
                <a:gd name="T62" fmla="*/ 18 w 1119"/>
                <a:gd name="T63" fmla="*/ 292 h 609"/>
                <a:gd name="T64" fmla="*/ 14 w 1119"/>
                <a:gd name="T65" fmla="*/ 301 h 609"/>
                <a:gd name="T66" fmla="*/ 10 w 1119"/>
                <a:gd name="T67" fmla="*/ 311 h 609"/>
                <a:gd name="T68" fmla="*/ 7 w 1119"/>
                <a:gd name="T69" fmla="*/ 320 h 609"/>
                <a:gd name="T70" fmla="*/ 5 w 1119"/>
                <a:gd name="T71" fmla="*/ 329 h 609"/>
                <a:gd name="T72" fmla="*/ 3 w 1119"/>
                <a:gd name="T73" fmla="*/ 338 h 609"/>
                <a:gd name="T74" fmla="*/ 1 w 1119"/>
                <a:gd name="T75" fmla="*/ 347 h 609"/>
                <a:gd name="T76" fmla="*/ 0 w 1119"/>
                <a:gd name="T77" fmla="*/ 357 h 609"/>
                <a:gd name="T78" fmla="*/ 0 w 1119"/>
                <a:gd name="T79" fmla="*/ 370 h 609"/>
                <a:gd name="T80" fmla="*/ 81 w 1119"/>
                <a:gd name="T81" fmla="*/ 513 h 609"/>
                <a:gd name="T82" fmla="*/ 168 w 1119"/>
                <a:gd name="T83" fmla="*/ 538 h 609"/>
                <a:gd name="T84" fmla="*/ 168 w 1119"/>
                <a:gd name="T85" fmla="*/ 568 h 609"/>
                <a:gd name="T86" fmla="*/ 173 w 1119"/>
                <a:gd name="T87" fmla="*/ 587 h 609"/>
                <a:gd name="T88" fmla="*/ 179 w 1119"/>
                <a:gd name="T89" fmla="*/ 595 h 609"/>
                <a:gd name="T90" fmla="*/ 193 w 1119"/>
                <a:gd name="T91" fmla="*/ 606 h 609"/>
                <a:gd name="T92" fmla="*/ 209 w 1119"/>
                <a:gd name="T93" fmla="*/ 609 h 609"/>
                <a:gd name="T94" fmla="*/ 1012 w 1119"/>
                <a:gd name="T95" fmla="*/ 609 h 609"/>
                <a:gd name="T96" fmla="*/ 1048 w 1119"/>
                <a:gd name="T97" fmla="*/ 587 h 609"/>
                <a:gd name="T98" fmla="*/ 1053 w 1119"/>
                <a:gd name="T99" fmla="*/ 568 h 609"/>
                <a:gd name="T100" fmla="*/ 1053 w 1119"/>
                <a:gd name="T101" fmla="*/ 556 h 609"/>
                <a:gd name="T102" fmla="*/ 1119 w 1119"/>
                <a:gd name="T103" fmla="*/ 344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19" h="609">
                  <a:moveTo>
                    <a:pt x="1053" y="301"/>
                  </a:moveTo>
                  <a:cubicBezTo>
                    <a:pt x="1053" y="149"/>
                    <a:pt x="1053" y="149"/>
                    <a:pt x="1053" y="149"/>
                  </a:cubicBezTo>
                  <a:cubicBezTo>
                    <a:pt x="1053" y="41"/>
                    <a:pt x="1053" y="41"/>
                    <a:pt x="1053" y="41"/>
                  </a:cubicBezTo>
                  <a:cubicBezTo>
                    <a:pt x="1053" y="41"/>
                    <a:pt x="1053" y="41"/>
                    <a:pt x="1053" y="41"/>
                  </a:cubicBezTo>
                  <a:cubicBezTo>
                    <a:pt x="1053" y="39"/>
                    <a:pt x="1053" y="38"/>
                    <a:pt x="1053" y="37"/>
                  </a:cubicBezTo>
                  <a:cubicBezTo>
                    <a:pt x="1053" y="33"/>
                    <a:pt x="1052" y="29"/>
                    <a:pt x="1050" y="25"/>
                  </a:cubicBezTo>
                  <a:cubicBezTo>
                    <a:pt x="1047" y="17"/>
                    <a:pt x="1042" y="11"/>
                    <a:pt x="1035" y="7"/>
                  </a:cubicBezTo>
                  <a:cubicBezTo>
                    <a:pt x="1029" y="2"/>
                    <a:pt x="1021" y="0"/>
                    <a:pt x="1012" y="0"/>
                  </a:cubicBezTo>
                  <a:cubicBezTo>
                    <a:pt x="271" y="0"/>
                    <a:pt x="271" y="0"/>
                    <a:pt x="271" y="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08" y="0"/>
                    <a:pt x="206" y="0"/>
                    <a:pt x="205" y="0"/>
                  </a:cubicBezTo>
                  <a:cubicBezTo>
                    <a:pt x="204" y="0"/>
                    <a:pt x="202" y="0"/>
                    <a:pt x="201" y="1"/>
                  </a:cubicBezTo>
                  <a:cubicBezTo>
                    <a:pt x="201" y="1"/>
                    <a:pt x="201" y="1"/>
                    <a:pt x="201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199" y="1"/>
                    <a:pt x="198" y="1"/>
                    <a:pt x="197" y="2"/>
                  </a:cubicBezTo>
                  <a:cubicBezTo>
                    <a:pt x="197" y="2"/>
                    <a:pt x="196" y="2"/>
                    <a:pt x="196" y="2"/>
                  </a:cubicBezTo>
                  <a:cubicBezTo>
                    <a:pt x="195" y="2"/>
                    <a:pt x="194" y="3"/>
                    <a:pt x="193" y="3"/>
                  </a:cubicBezTo>
                  <a:cubicBezTo>
                    <a:pt x="193" y="3"/>
                    <a:pt x="193" y="3"/>
                    <a:pt x="193" y="3"/>
                  </a:cubicBezTo>
                  <a:cubicBezTo>
                    <a:pt x="193" y="3"/>
                    <a:pt x="192" y="3"/>
                    <a:pt x="192" y="4"/>
                  </a:cubicBezTo>
                  <a:cubicBezTo>
                    <a:pt x="191" y="4"/>
                    <a:pt x="191" y="4"/>
                    <a:pt x="190" y="4"/>
                  </a:cubicBezTo>
                  <a:cubicBezTo>
                    <a:pt x="189" y="5"/>
                    <a:pt x="189" y="5"/>
                    <a:pt x="188" y="5"/>
                  </a:cubicBezTo>
                  <a:cubicBezTo>
                    <a:pt x="188" y="6"/>
                    <a:pt x="187" y="6"/>
                    <a:pt x="187" y="6"/>
                  </a:cubicBezTo>
                  <a:cubicBezTo>
                    <a:pt x="186" y="7"/>
                    <a:pt x="186" y="7"/>
                    <a:pt x="185" y="7"/>
                  </a:cubicBezTo>
                  <a:cubicBezTo>
                    <a:pt x="185" y="8"/>
                    <a:pt x="184" y="8"/>
                    <a:pt x="184" y="9"/>
                  </a:cubicBezTo>
                  <a:cubicBezTo>
                    <a:pt x="183" y="9"/>
                    <a:pt x="183" y="9"/>
                    <a:pt x="182" y="10"/>
                  </a:cubicBezTo>
                  <a:cubicBezTo>
                    <a:pt x="182" y="10"/>
                    <a:pt x="181" y="11"/>
                    <a:pt x="181" y="11"/>
                  </a:cubicBezTo>
                  <a:cubicBezTo>
                    <a:pt x="180" y="12"/>
                    <a:pt x="180" y="12"/>
                    <a:pt x="179" y="12"/>
                  </a:cubicBezTo>
                  <a:cubicBezTo>
                    <a:pt x="179" y="13"/>
                    <a:pt x="178" y="13"/>
                    <a:pt x="178" y="14"/>
                  </a:cubicBezTo>
                  <a:cubicBezTo>
                    <a:pt x="178" y="14"/>
                    <a:pt x="177" y="15"/>
                    <a:pt x="177" y="15"/>
                  </a:cubicBezTo>
                  <a:cubicBezTo>
                    <a:pt x="176" y="16"/>
                    <a:pt x="176" y="16"/>
                    <a:pt x="176" y="17"/>
                  </a:cubicBezTo>
                  <a:cubicBezTo>
                    <a:pt x="175" y="18"/>
                    <a:pt x="175" y="18"/>
                    <a:pt x="175" y="18"/>
                  </a:cubicBezTo>
                  <a:cubicBezTo>
                    <a:pt x="174" y="19"/>
                    <a:pt x="174" y="20"/>
                    <a:pt x="174" y="20"/>
                  </a:cubicBezTo>
                  <a:cubicBezTo>
                    <a:pt x="173" y="21"/>
                    <a:pt x="173" y="21"/>
                    <a:pt x="173" y="22"/>
                  </a:cubicBezTo>
                  <a:cubicBezTo>
                    <a:pt x="172" y="22"/>
                    <a:pt x="172" y="23"/>
                    <a:pt x="172" y="24"/>
                  </a:cubicBezTo>
                  <a:cubicBezTo>
                    <a:pt x="172" y="24"/>
                    <a:pt x="171" y="24"/>
                    <a:pt x="171" y="25"/>
                  </a:cubicBezTo>
                  <a:cubicBezTo>
                    <a:pt x="171" y="25"/>
                    <a:pt x="171" y="25"/>
                    <a:pt x="171" y="25"/>
                  </a:cubicBezTo>
                  <a:cubicBezTo>
                    <a:pt x="171" y="26"/>
                    <a:pt x="171" y="27"/>
                    <a:pt x="170" y="27"/>
                  </a:cubicBezTo>
                  <a:cubicBezTo>
                    <a:pt x="170" y="28"/>
                    <a:pt x="170" y="28"/>
                    <a:pt x="170" y="29"/>
                  </a:cubicBezTo>
                  <a:cubicBezTo>
                    <a:pt x="170" y="30"/>
                    <a:pt x="169" y="31"/>
                    <a:pt x="169" y="31"/>
                  </a:cubicBezTo>
                  <a:cubicBezTo>
                    <a:pt x="169" y="32"/>
                    <a:pt x="169" y="32"/>
                    <a:pt x="169" y="33"/>
                  </a:cubicBezTo>
                  <a:cubicBezTo>
                    <a:pt x="169" y="34"/>
                    <a:pt x="168" y="35"/>
                    <a:pt x="168" y="35"/>
                  </a:cubicBezTo>
                  <a:cubicBezTo>
                    <a:pt x="168" y="36"/>
                    <a:pt x="168" y="36"/>
                    <a:pt x="168" y="37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8" y="38"/>
                    <a:pt x="168" y="39"/>
                    <a:pt x="168" y="41"/>
                  </a:cubicBezTo>
                  <a:cubicBezTo>
                    <a:pt x="168" y="41"/>
                    <a:pt x="168" y="41"/>
                    <a:pt x="168" y="41"/>
                  </a:cubicBezTo>
                  <a:cubicBezTo>
                    <a:pt x="168" y="41"/>
                    <a:pt x="168" y="41"/>
                    <a:pt x="168" y="41"/>
                  </a:cubicBezTo>
                  <a:cubicBezTo>
                    <a:pt x="168" y="149"/>
                    <a:pt x="168" y="149"/>
                    <a:pt x="168" y="149"/>
                  </a:cubicBezTo>
                  <a:cubicBezTo>
                    <a:pt x="168" y="201"/>
                    <a:pt x="168" y="201"/>
                    <a:pt x="168" y="201"/>
                  </a:cubicBezTo>
                  <a:cubicBezTo>
                    <a:pt x="130" y="201"/>
                    <a:pt x="94" y="214"/>
                    <a:pt x="66" y="236"/>
                  </a:cubicBezTo>
                  <a:cubicBezTo>
                    <a:pt x="66" y="236"/>
                    <a:pt x="66" y="236"/>
                    <a:pt x="66" y="236"/>
                  </a:cubicBezTo>
                  <a:cubicBezTo>
                    <a:pt x="66" y="236"/>
                    <a:pt x="66" y="236"/>
                    <a:pt x="66" y="236"/>
                  </a:cubicBezTo>
                  <a:cubicBezTo>
                    <a:pt x="64" y="238"/>
                    <a:pt x="61" y="239"/>
                    <a:pt x="59" y="241"/>
                  </a:cubicBezTo>
                  <a:cubicBezTo>
                    <a:pt x="59" y="242"/>
                    <a:pt x="59" y="242"/>
                    <a:pt x="58" y="242"/>
                  </a:cubicBezTo>
                  <a:cubicBezTo>
                    <a:pt x="56" y="244"/>
                    <a:pt x="54" y="246"/>
                    <a:pt x="52" y="248"/>
                  </a:cubicBezTo>
                  <a:cubicBezTo>
                    <a:pt x="52" y="248"/>
                    <a:pt x="52" y="248"/>
                    <a:pt x="51" y="249"/>
                  </a:cubicBezTo>
                  <a:cubicBezTo>
                    <a:pt x="49" y="250"/>
                    <a:pt x="47" y="252"/>
                    <a:pt x="46" y="254"/>
                  </a:cubicBezTo>
                  <a:cubicBezTo>
                    <a:pt x="45" y="255"/>
                    <a:pt x="45" y="255"/>
                    <a:pt x="45" y="255"/>
                  </a:cubicBezTo>
                  <a:cubicBezTo>
                    <a:pt x="39" y="262"/>
                    <a:pt x="33" y="269"/>
                    <a:pt x="28" y="277"/>
                  </a:cubicBezTo>
                  <a:cubicBezTo>
                    <a:pt x="27" y="277"/>
                    <a:pt x="27" y="278"/>
                    <a:pt x="27" y="278"/>
                  </a:cubicBezTo>
                  <a:cubicBezTo>
                    <a:pt x="25" y="280"/>
                    <a:pt x="24" y="282"/>
                    <a:pt x="23" y="284"/>
                  </a:cubicBezTo>
                  <a:cubicBezTo>
                    <a:pt x="23" y="285"/>
                    <a:pt x="22" y="286"/>
                    <a:pt x="22" y="286"/>
                  </a:cubicBezTo>
                  <a:cubicBezTo>
                    <a:pt x="21" y="288"/>
                    <a:pt x="20" y="290"/>
                    <a:pt x="18" y="292"/>
                  </a:cubicBezTo>
                  <a:cubicBezTo>
                    <a:pt x="18" y="293"/>
                    <a:pt x="18" y="294"/>
                    <a:pt x="17" y="295"/>
                  </a:cubicBezTo>
                  <a:cubicBezTo>
                    <a:pt x="16" y="297"/>
                    <a:pt x="15" y="299"/>
                    <a:pt x="14" y="301"/>
                  </a:cubicBezTo>
                  <a:cubicBezTo>
                    <a:pt x="14" y="302"/>
                    <a:pt x="14" y="302"/>
                    <a:pt x="13" y="303"/>
                  </a:cubicBezTo>
                  <a:cubicBezTo>
                    <a:pt x="12" y="306"/>
                    <a:pt x="11" y="308"/>
                    <a:pt x="10" y="311"/>
                  </a:cubicBezTo>
                  <a:cubicBezTo>
                    <a:pt x="10" y="311"/>
                    <a:pt x="10" y="311"/>
                    <a:pt x="10" y="311"/>
                  </a:cubicBezTo>
                  <a:cubicBezTo>
                    <a:pt x="9" y="314"/>
                    <a:pt x="8" y="317"/>
                    <a:pt x="7" y="320"/>
                  </a:cubicBezTo>
                  <a:cubicBezTo>
                    <a:pt x="7" y="321"/>
                    <a:pt x="7" y="321"/>
                    <a:pt x="7" y="322"/>
                  </a:cubicBezTo>
                  <a:cubicBezTo>
                    <a:pt x="6" y="324"/>
                    <a:pt x="5" y="327"/>
                    <a:pt x="5" y="329"/>
                  </a:cubicBezTo>
                  <a:cubicBezTo>
                    <a:pt x="4" y="330"/>
                    <a:pt x="4" y="331"/>
                    <a:pt x="4" y="332"/>
                  </a:cubicBezTo>
                  <a:cubicBezTo>
                    <a:pt x="4" y="334"/>
                    <a:pt x="3" y="336"/>
                    <a:pt x="3" y="338"/>
                  </a:cubicBezTo>
                  <a:cubicBezTo>
                    <a:pt x="3" y="339"/>
                    <a:pt x="2" y="340"/>
                    <a:pt x="2" y="341"/>
                  </a:cubicBezTo>
                  <a:cubicBezTo>
                    <a:pt x="2" y="343"/>
                    <a:pt x="2" y="345"/>
                    <a:pt x="1" y="347"/>
                  </a:cubicBezTo>
                  <a:cubicBezTo>
                    <a:pt x="1" y="348"/>
                    <a:pt x="1" y="350"/>
                    <a:pt x="1" y="351"/>
                  </a:cubicBezTo>
                  <a:cubicBezTo>
                    <a:pt x="1" y="353"/>
                    <a:pt x="0" y="355"/>
                    <a:pt x="0" y="357"/>
                  </a:cubicBezTo>
                  <a:cubicBezTo>
                    <a:pt x="0" y="358"/>
                    <a:pt x="0" y="359"/>
                    <a:pt x="0" y="360"/>
                  </a:cubicBezTo>
                  <a:cubicBezTo>
                    <a:pt x="0" y="363"/>
                    <a:pt x="0" y="366"/>
                    <a:pt x="0" y="370"/>
                  </a:cubicBezTo>
                  <a:cubicBezTo>
                    <a:pt x="0" y="399"/>
                    <a:pt x="7" y="426"/>
                    <a:pt x="20" y="450"/>
                  </a:cubicBezTo>
                  <a:cubicBezTo>
                    <a:pt x="34" y="476"/>
                    <a:pt x="55" y="498"/>
                    <a:pt x="81" y="513"/>
                  </a:cubicBezTo>
                  <a:cubicBezTo>
                    <a:pt x="85" y="516"/>
                    <a:pt x="90" y="519"/>
                    <a:pt x="95" y="521"/>
                  </a:cubicBezTo>
                  <a:cubicBezTo>
                    <a:pt x="117" y="532"/>
                    <a:pt x="142" y="538"/>
                    <a:pt x="168" y="538"/>
                  </a:cubicBezTo>
                  <a:cubicBezTo>
                    <a:pt x="168" y="568"/>
                    <a:pt x="168" y="568"/>
                    <a:pt x="168" y="568"/>
                  </a:cubicBezTo>
                  <a:cubicBezTo>
                    <a:pt x="168" y="568"/>
                    <a:pt x="168" y="568"/>
                    <a:pt x="168" y="568"/>
                  </a:cubicBezTo>
                  <a:cubicBezTo>
                    <a:pt x="168" y="573"/>
                    <a:pt x="169" y="579"/>
                    <a:pt x="171" y="584"/>
                  </a:cubicBezTo>
                  <a:cubicBezTo>
                    <a:pt x="172" y="585"/>
                    <a:pt x="172" y="586"/>
                    <a:pt x="173" y="587"/>
                  </a:cubicBezTo>
                  <a:cubicBezTo>
                    <a:pt x="174" y="589"/>
                    <a:pt x="175" y="591"/>
                    <a:pt x="176" y="592"/>
                  </a:cubicBezTo>
                  <a:cubicBezTo>
                    <a:pt x="177" y="593"/>
                    <a:pt x="178" y="594"/>
                    <a:pt x="179" y="595"/>
                  </a:cubicBezTo>
                  <a:cubicBezTo>
                    <a:pt x="180" y="596"/>
                    <a:pt x="181" y="597"/>
                    <a:pt x="182" y="598"/>
                  </a:cubicBezTo>
                  <a:cubicBezTo>
                    <a:pt x="185" y="601"/>
                    <a:pt x="189" y="604"/>
                    <a:pt x="193" y="606"/>
                  </a:cubicBezTo>
                  <a:cubicBezTo>
                    <a:pt x="197" y="607"/>
                    <a:pt x="201" y="608"/>
                    <a:pt x="205" y="609"/>
                  </a:cubicBezTo>
                  <a:cubicBezTo>
                    <a:pt x="206" y="609"/>
                    <a:pt x="208" y="609"/>
                    <a:pt x="209" y="609"/>
                  </a:cubicBezTo>
                  <a:cubicBezTo>
                    <a:pt x="209" y="609"/>
                    <a:pt x="209" y="609"/>
                    <a:pt x="209" y="609"/>
                  </a:cubicBezTo>
                  <a:cubicBezTo>
                    <a:pt x="1012" y="609"/>
                    <a:pt x="1012" y="609"/>
                    <a:pt x="1012" y="609"/>
                  </a:cubicBezTo>
                  <a:cubicBezTo>
                    <a:pt x="1022" y="609"/>
                    <a:pt x="1031" y="605"/>
                    <a:pt x="1038" y="600"/>
                  </a:cubicBezTo>
                  <a:cubicBezTo>
                    <a:pt x="1042" y="596"/>
                    <a:pt x="1046" y="592"/>
                    <a:pt x="1048" y="587"/>
                  </a:cubicBezTo>
                  <a:cubicBezTo>
                    <a:pt x="1049" y="586"/>
                    <a:pt x="1050" y="585"/>
                    <a:pt x="1050" y="584"/>
                  </a:cubicBezTo>
                  <a:cubicBezTo>
                    <a:pt x="1052" y="579"/>
                    <a:pt x="1053" y="573"/>
                    <a:pt x="1053" y="568"/>
                  </a:cubicBezTo>
                  <a:cubicBezTo>
                    <a:pt x="1053" y="568"/>
                    <a:pt x="1053" y="568"/>
                    <a:pt x="1053" y="568"/>
                  </a:cubicBezTo>
                  <a:cubicBezTo>
                    <a:pt x="1053" y="556"/>
                    <a:pt x="1053" y="556"/>
                    <a:pt x="1053" y="556"/>
                  </a:cubicBezTo>
                  <a:cubicBezTo>
                    <a:pt x="1053" y="387"/>
                    <a:pt x="1053" y="387"/>
                    <a:pt x="1053" y="387"/>
                  </a:cubicBezTo>
                  <a:cubicBezTo>
                    <a:pt x="1119" y="344"/>
                    <a:pt x="1119" y="344"/>
                    <a:pt x="1119" y="344"/>
                  </a:cubicBezTo>
                  <a:lnTo>
                    <a:pt x="1053" y="301"/>
                  </a:lnTo>
                  <a:close/>
                </a:path>
              </a:pathLst>
            </a:custGeom>
            <a:solidFill>
              <a:schemeClr val="tx1">
                <a:lumMod val="25000"/>
                <a:lumOff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6"/>
            <p:cNvSpPr>
              <a:spLocks/>
            </p:cNvSpPr>
            <p:nvPr/>
          </p:nvSpPr>
          <p:spPr bwMode="auto">
            <a:xfrm>
              <a:off x="3162300" y="1555750"/>
              <a:ext cx="2895600" cy="1998663"/>
            </a:xfrm>
            <a:custGeom>
              <a:avLst/>
              <a:gdLst>
                <a:gd name="T0" fmla="*/ 844 w 886"/>
                <a:gd name="T1" fmla="*/ 610 h 610"/>
                <a:gd name="T2" fmla="*/ 41 w 886"/>
                <a:gd name="T3" fmla="*/ 610 h 610"/>
                <a:gd name="T4" fmla="*/ 0 w 886"/>
                <a:gd name="T5" fmla="*/ 569 h 610"/>
                <a:gd name="T6" fmla="*/ 0 w 886"/>
                <a:gd name="T7" fmla="*/ 42 h 610"/>
                <a:gd name="T8" fmla="*/ 41 w 886"/>
                <a:gd name="T9" fmla="*/ 0 h 610"/>
                <a:gd name="T10" fmla="*/ 844 w 886"/>
                <a:gd name="T11" fmla="*/ 0 h 610"/>
                <a:gd name="T12" fmla="*/ 886 w 886"/>
                <a:gd name="T13" fmla="*/ 42 h 610"/>
                <a:gd name="T14" fmla="*/ 886 w 886"/>
                <a:gd name="T15" fmla="*/ 569 h 610"/>
                <a:gd name="T16" fmla="*/ 844 w 886"/>
                <a:gd name="T17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6" h="610">
                  <a:moveTo>
                    <a:pt x="844" y="610"/>
                  </a:moveTo>
                  <a:cubicBezTo>
                    <a:pt x="41" y="610"/>
                    <a:pt x="41" y="610"/>
                    <a:pt x="41" y="610"/>
                  </a:cubicBezTo>
                  <a:cubicBezTo>
                    <a:pt x="19" y="610"/>
                    <a:pt x="0" y="591"/>
                    <a:pt x="0" y="56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1" y="0"/>
                  </a:cubicBezTo>
                  <a:cubicBezTo>
                    <a:pt x="844" y="0"/>
                    <a:pt x="844" y="0"/>
                    <a:pt x="844" y="0"/>
                  </a:cubicBezTo>
                  <a:cubicBezTo>
                    <a:pt x="867" y="0"/>
                    <a:pt x="886" y="19"/>
                    <a:pt x="886" y="42"/>
                  </a:cubicBezTo>
                  <a:cubicBezTo>
                    <a:pt x="886" y="569"/>
                    <a:pt x="886" y="569"/>
                    <a:pt x="886" y="569"/>
                  </a:cubicBezTo>
                  <a:cubicBezTo>
                    <a:pt x="886" y="591"/>
                    <a:pt x="867" y="610"/>
                    <a:pt x="844" y="61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7"/>
            <p:cNvSpPr>
              <a:spLocks/>
            </p:cNvSpPr>
            <p:nvPr/>
          </p:nvSpPr>
          <p:spPr bwMode="auto">
            <a:xfrm>
              <a:off x="6042025" y="2535238"/>
              <a:ext cx="228600" cy="298450"/>
            </a:xfrm>
            <a:custGeom>
              <a:avLst/>
              <a:gdLst>
                <a:gd name="T0" fmla="*/ 0 w 144"/>
                <a:gd name="T1" fmla="*/ 0 h 188"/>
                <a:gd name="T2" fmla="*/ 0 w 144"/>
                <a:gd name="T3" fmla="*/ 188 h 188"/>
                <a:gd name="T4" fmla="*/ 144 w 144"/>
                <a:gd name="T5" fmla="*/ 95 h 188"/>
                <a:gd name="T6" fmla="*/ 0 w 144"/>
                <a:gd name="T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88">
                  <a:moveTo>
                    <a:pt x="0" y="0"/>
                  </a:moveTo>
                  <a:lnTo>
                    <a:pt x="0" y="188"/>
                  </a:lnTo>
                  <a:lnTo>
                    <a:pt x="144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8"/>
            <p:cNvSpPr>
              <a:spLocks/>
            </p:cNvSpPr>
            <p:nvPr/>
          </p:nvSpPr>
          <p:spPr bwMode="auto">
            <a:xfrm>
              <a:off x="3162300" y="1555750"/>
              <a:ext cx="2895600" cy="1998663"/>
            </a:xfrm>
            <a:custGeom>
              <a:avLst/>
              <a:gdLst>
                <a:gd name="T0" fmla="*/ 103 w 886"/>
                <a:gd name="T1" fmla="*/ 0 h 610"/>
                <a:gd name="T2" fmla="*/ 41 w 886"/>
                <a:gd name="T3" fmla="*/ 0 h 610"/>
                <a:gd name="T4" fmla="*/ 0 w 886"/>
                <a:gd name="T5" fmla="*/ 42 h 610"/>
                <a:gd name="T6" fmla="*/ 0 w 886"/>
                <a:gd name="T7" fmla="*/ 569 h 610"/>
                <a:gd name="T8" fmla="*/ 41 w 886"/>
                <a:gd name="T9" fmla="*/ 610 h 610"/>
                <a:gd name="T10" fmla="*/ 844 w 886"/>
                <a:gd name="T11" fmla="*/ 610 h 610"/>
                <a:gd name="T12" fmla="*/ 886 w 886"/>
                <a:gd name="T13" fmla="*/ 569 h 610"/>
                <a:gd name="T14" fmla="*/ 886 w 886"/>
                <a:gd name="T15" fmla="*/ 557 h 610"/>
                <a:gd name="T16" fmla="*/ 103 w 886"/>
                <a:gd name="T17" fmla="*/ 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6" h="610">
                  <a:moveTo>
                    <a:pt x="103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569"/>
                    <a:pt x="0" y="569"/>
                    <a:pt x="0" y="569"/>
                  </a:cubicBezTo>
                  <a:cubicBezTo>
                    <a:pt x="0" y="591"/>
                    <a:pt x="19" y="610"/>
                    <a:pt x="41" y="610"/>
                  </a:cubicBezTo>
                  <a:cubicBezTo>
                    <a:pt x="844" y="610"/>
                    <a:pt x="844" y="610"/>
                    <a:pt x="844" y="610"/>
                  </a:cubicBezTo>
                  <a:cubicBezTo>
                    <a:pt x="867" y="610"/>
                    <a:pt x="886" y="591"/>
                    <a:pt x="886" y="569"/>
                  </a:cubicBezTo>
                  <a:cubicBezTo>
                    <a:pt x="886" y="557"/>
                    <a:pt x="886" y="557"/>
                    <a:pt x="886" y="557"/>
                  </a:cubicBezTo>
                  <a:cubicBezTo>
                    <a:pt x="208" y="570"/>
                    <a:pt x="115" y="147"/>
                    <a:pt x="103" y="0"/>
                  </a:cubicBezTo>
                  <a:close/>
                </a:path>
              </a:pathLst>
            </a:custGeom>
            <a:solidFill>
              <a:schemeClr val="bg1">
                <a:alpha val="64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9"/>
            <p:cNvSpPr>
              <a:spLocks/>
            </p:cNvSpPr>
            <p:nvPr/>
          </p:nvSpPr>
          <p:spPr bwMode="auto">
            <a:xfrm>
              <a:off x="3162300" y="1555750"/>
              <a:ext cx="2895600" cy="487363"/>
            </a:xfrm>
            <a:custGeom>
              <a:avLst/>
              <a:gdLst>
                <a:gd name="T0" fmla="*/ 844 w 886"/>
                <a:gd name="T1" fmla="*/ 0 h 149"/>
                <a:gd name="T2" fmla="*/ 41 w 886"/>
                <a:gd name="T3" fmla="*/ 0 h 149"/>
                <a:gd name="T4" fmla="*/ 0 w 886"/>
                <a:gd name="T5" fmla="*/ 42 h 149"/>
                <a:gd name="T6" fmla="*/ 0 w 886"/>
                <a:gd name="T7" fmla="*/ 149 h 149"/>
                <a:gd name="T8" fmla="*/ 886 w 886"/>
                <a:gd name="T9" fmla="*/ 149 h 149"/>
                <a:gd name="T10" fmla="*/ 886 w 886"/>
                <a:gd name="T11" fmla="*/ 42 h 149"/>
                <a:gd name="T12" fmla="*/ 844 w 886"/>
                <a:gd name="T13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6" h="149">
                  <a:moveTo>
                    <a:pt x="844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886" y="149"/>
                    <a:pt x="886" y="149"/>
                    <a:pt x="886" y="149"/>
                  </a:cubicBezTo>
                  <a:cubicBezTo>
                    <a:pt x="886" y="42"/>
                    <a:pt x="886" y="42"/>
                    <a:pt x="886" y="42"/>
                  </a:cubicBezTo>
                  <a:cubicBezTo>
                    <a:pt x="886" y="19"/>
                    <a:pt x="867" y="0"/>
                    <a:pt x="8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OPTION </a:t>
              </a:r>
              <a:r>
                <a:rPr lang="en-US" smtClean="0">
                  <a:solidFill>
                    <a:schemeClr val="bg1"/>
                  </a:solidFill>
                </a:rPr>
                <a:t>02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39" name="Freeform 10"/>
            <p:cNvSpPr>
              <a:spLocks/>
            </p:cNvSpPr>
            <p:nvPr/>
          </p:nvSpPr>
          <p:spPr bwMode="auto">
            <a:xfrm>
              <a:off x="3162300" y="1555750"/>
              <a:ext cx="438150" cy="487363"/>
            </a:xfrm>
            <a:custGeom>
              <a:avLst/>
              <a:gdLst>
                <a:gd name="T0" fmla="*/ 0 w 134"/>
                <a:gd name="T1" fmla="*/ 42 h 149"/>
                <a:gd name="T2" fmla="*/ 0 w 134"/>
                <a:gd name="T3" fmla="*/ 149 h 149"/>
                <a:gd name="T4" fmla="*/ 134 w 134"/>
                <a:gd name="T5" fmla="*/ 149 h 149"/>
                <a:gd name="T6" fmla="*/ 103 w 134"/>
                <a:gd name="T7" fmla="*/ 0 h 149"/>
                <a:gd name="T8" fmla="*/ 41 w 134"/>
                <a:gd name="T9" fmla="*/ 0 h 149"/>
                <a:gd name="T10" fmla="*/ 37 w 134"/>
                <a:gd name="T11" fmla="*/ 1 h 149"/>
                <a:gd name="T12" fmla="*/ 0 w 134"/>
                <a:gd name="T13" fmla="*/ 4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4" h="149">
                  <a:moveTo>
                    <a:pt x="0" y="42"/>
                  </a:moveTo>
                  <a:cubicBezTo>
                    <a:pt x="0" y="149"/>
                    <a:pt x="0" y="149"/>
                    <a:pt x="0" y="149"/>
                  </a:cubicBezTo>
                  <a:cubicBezTo>
                    <a:pt x="134" y="149"/>
                    <a:pt x="134" y="149"/>
                    <a:pt x="134" y="149"/>
                  </a:cubicBezTo>
                  <a:cubicBezTo>
                    <a:pt x="114" y="90"/>
                    <a:pt x="106" y="37"/>
                    <a:pt x="103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39" y="1"/>
                    <a:pt x="37" y="1"/>
                  </a:cubicBezTo>
                  <a:cubicBezTo>
                    <a:pt x="16" y="3"/>
                    <a:pt x="0" y="20"/>
                    <a:pt x="0" y="42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Oval 11"/>
            <p:cNvSpPr>
              <a:spLocks noChangeArrowheads="1"/>
            </p:cNvSpPr>
            <p:nvPr/>
          </p:nvSpPr>
          <p:spPr bwMode="auto">
            <a:xfrm>
              <a:off x="2614613" y="2217738"/>
              <a:ext cx="1096963" cy="11033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2"/>
            <p:cNvSpPr>
              <a:spLocks/>
            </p:cNvSpPr>
            <p:nvPr/>
          </p:nvSpPr>
          <p:spPr bwMode="auto">
            <a:xfrm>
              <a:off x="2614613" y="2328863"/>
              <a:ext cx="908050" cy="992188"/>
            </a:xfrm>
            <a:custGeom>
              <a:avLst/>
              <a:gdLst>
                <a:gd name="T0" fmla="*/ 66 w 278"/>
                <a:gd name="T1" fmla="*/ 0 h 303"/>
                <a:gd name="T2" fmla="*/ 0 w 278"/>
                <a:gd name="T3" fmla="*/ 134 h 303"/>
                <a:gd name="T4" fmla="*/ 168 w 278"/>
                <a:gd name="T5" fmla="*/ 303 h 303"/>
                <a:gd name="T6" fmla="*/ 278 w 278"/>
                <a:gd name="T7" fmla="*/ 262 h 303"/>
                <a:gd name="T8" fmla="*/ 66 w 278"/>
                <a:gd name="T9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8" h="303">
                  <a:moveTo>
                    <a:pt x="66" y="0"/>
                  </a:moveTo>
                  <a:cubicBezTo>
                    <a:pt x="26" y="31"/>
                    <a:pt x="0" y="80"/>
                    <a:pt x="0" y="134"/>
                  </a:cubicBezTo>
                  <a:cubicBezTo>
                    <a:pt x="0" y="227"/>
                    <a:pt x="75" y="303"/>
                    <a:pt x="168" y="303"/>
                  </a:cubicBezTo>
                  <a:cubicBezTo>
                    <a:pt x="210" y="303"/>
                    <a:pt x="249" y="287"/>
                    <a:pt x="278" y="262"/>
                  </a:cubicBezTo>
                  <a:cubicBezTo>
                    <a:pt x="164" y="186"/>
                    <a:pt x="101" y="88"/>
                    <a:pt x="66" y="0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5950858" y="5143782"/>
            <a:ext cx="290285" cy="290285"/>
            <a:chOff x="6125028" y="1695871"/>
            <a:chExt cx="290285" cy="290285"/>
          </a:xfrm>
        </p:grpSpPr>
        <p:sp>
          <p:nvSpPr>
            <p:cNvPr id="32" name="Oval 31"/>
            <p:cNvSpPr/>
            <p:nvPr/>
          </p:nvSpPr>
          <p:spPr>
            <a:xfrm>
              <a:off x="6125028" y="1695871"/>
              <a:ext cx="290285" cy="290285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6201592" y="1772435"/>
              <a:ext cx="137156" cy="1371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smtClean="0"/>
              <a:t>Enter your subhead line here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6386285" y="2711738"/>
            <a:ext cx="1443726" cy="527806"/>
            <a:chOff x="6386285" y="2711738"/>
            <a:chExt cx="1443726" cy="527806"/>
          </a:xfrm>
        </p:grpSpPr>
        <p:sp>
          <p:nvSpPr>
            <p:cNvPr id="55" name="Inhaltsplatzhalter 4"/>
            <p:cNvSpPr txBox="1">
              <a:spLocks/>
            </p:cNvSpPr>
            <p:nvPr/>
          </p:nvSpPr>
          <p:spPr>
            <a:xfrm>
              <a:off x="6386285" y="2711738"/>
              <a:ext cx="1443726" cy="307777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2000" b="1" dirty="0" smtClean="0">
                  <a:solidFill>
                    <a:schemeClr val="accent1"/>
                  </a:solidFill>
                  <a:latin typeface="+mj-lt"/>
                </a:rPr>
                <a:t>2010</a:t>
              </a:r>
              <a:endParaRPr lang="en-US" sz="1600" dirty="0" smtClean="0">
                <a:solidFill>
                  <a:schemeClr val="accent1"/>
                </a:solidFill>
                <a:latin typeface="+mn-lt"/>
              </a:endParaRPr>
            </a:p>
          </p:txBody>
        </p:sp>
        <p:sp>
          <p:nvSpPr>
            <p:cNvPr id="56" name="Inhaltsplatzhalter 4"/>
            <p:cNvSpPr txBox="1">
              <a:spLocks/>
            </p:cNvSpPr>
            <p:nvPr/>
          </p:nvSpPr>
          <p:spPr>
            <a:xfrm>
              <a:off x="6386285" y="3024100"/>
              <a:ext cx="1443726" cy="215444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400" b="1" dirty="0" smtClean="0">
                  <a:solidFill>
                    <a:schemeClr val="bg1">
                      <a:lumMod val="50000"/>
                    </a:schemeClr>
                  </a:solidFill>
                  <a:latin typeface="+mj-lt"/>
                </a:rPr>
                <a:t>Jan, 30</a:t>
              </a:r>
              <a:endPara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endParaRP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4339539" y="5015593"/>
            <a:ext cx="1443726" cy="527806"/>
            <a:chOff x="6386285" y="2711738"/>
            <a:chExt cx="1443726" cy="527806"/>
          </a:xfrm>
        </p:grpSpPr>
        <p:sp>
          <p:nvSpPr>
            <p:cNvPr id="58" name="Inhaltsplatzhalter 4"/>
            <p:cNvSpPr txBox="1">
              <a:spLocks/>
            </p:cNvSpPr>
            <p:nvPr/>
          </p:nvSpPr>
          <p:spPr>
            <a:xfrm>
              <a:off x="6386285" y="2711738"/>
              <a:ext cx="1443726" cy="307777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2000" b="1" dirty="0" smtClean="0">
                  <a:solidFill>
                    <a:schemeClr val="accent2"/>
                  </a:solidFill>
                  <a:latin typeface="+mj-lt"/>
                </a:rPr>
                <a:t>2012</a:t>
              </a:r>
              <a:endParaRPr lang="en-US" sz="1600" dirty="0" smtClean="0">
                <a:solidFill>
                  <a:schemeClr val="accent2"/>
                </a:solidFill>
                <a:latin typeface="+mn-lt"/>
              </a:endParaRPr>
            </a:p>
          </p:txBody>
        </p:sp>
        <p:sp>
          <p:nvSpPr>
            <p:cNvPr id="59" name="Inhaltsplatzhalter 4"/>
            <p:cNvSpPr txBox="1">
              <a:spLocks/>
            </p:cNvSpPr>
            <p:nvPr/>
          </p:nvSpPr>
          <p:spPr>
            <a:xfrm>
              <a:off x="6386285" y="3024100"/>
              <a:ext cx="1443726" cy="215444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400" b="1" dirty="0" smtClean="0">
                  <a:solidFill>
                    <a:schemeClr val="bg1">
                      <a:lumMod val="50000"/>
                    </a:schemeClr>
                  </a:solidFill>
                  <a:latin typeface="+mj-lt"/>
                </a:rPr>
                <a:t>Feb, 20</a:t>
              </a:r>
              <a:endPara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endParaRPr>
            </a:p>
          </p:txBody>
        </p:sp>
      </p:grpSp>
      <p:sp>
        <p:nvSpPr>
          <p:cNvPr id="60" name="Inhaltsplatzhalter 4"/>
          <p:cNvSpPr txBox="1">
            <a:spLocks/>
          </p:cNvSpPr>
          <p:nvPr/>
        </p:nvSpPr>
        <p:spPr>
          <a:xfrm>
            <a:off x="3535062" y="2613921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61" name="Inhaltsplatzhalter 4"/>
          <p:cNvSpPr txBox="1">
            <a:spLocks/>
          </p:cNvSpPr>
          <p:nvPr/>
        </p:nvSpPr>
        <p:spPr>
          <a:xfrm>
            <a:off x="6730641" y="4907863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2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accent2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2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grpSp>
        <p:nvGrpSpPr>
          <p:cNvPr id="68" name="Group 67"/>
          <p:cNvGrpSpPr/>
          <p:nvPr/>
        </p:nvGrpSpPr>
        <p:grpSpPr>
          <a:xfrm>
            <a:off x="8989572" y="5085430"/>
            <a:ext cx="614362" cy="614362"/>
            <a:chOff x="10948988" y="2659063"/>
            <a:chExt cx="614362" cy="614362"/>
          </a:xfrm>
          <a:solidFill>
            <a:schemeClr val="bg1"/>
          </a:solidFill>
        </p:grpSpPr>
        <p:sp>
          <p:nvSpPr>
            <p:cNvPr id="69" name="Freeform 112"/>
            <p:cNvSpPr>
              <a:spLocks noEditPoints="1"/>
            </p:cNvSpPr>
            <p:nvPr/>
          </p:nvSpPr>
          <p:spPr bwMode="auto">
            <a:xfrm>
              <a:off x="10948988" y="2659063"/>
              <a:ext cx="614362" cy="614362"/>
            </a:xfrm>
            <a:custGeom>
              <a:avLst/>
              <a:gdLst>
                <a:gd name="T0" fmla="*/ 1246 w 3483"/>
                <a:gd name="T1" fmla="*/ 2263 h 3483"/>
                <a:gd name="T2" fmla="*/ 1059 w 3483"/>
                <a:gd name="T3" fmla="*/ 2432 h 3483"/>
                <a:gd name="T4" fmla="*/ 986 w 3483"/>
                <a:gd name="T5" fmla="*/ 2683 h 3483"/>
                <a:gd name="T6" fmla="*/ 1307 w 3483"/>
                <a:gd name="T7" fmla="*/ 3026 h 3483"/>
                <a:gd name="T8" fmla="*/ 1668 w 3483"/>
                <a:gd name="T9" fmla="*/ 2861 h 3483"/>
                <a:gd name="T10" fmla="*/ 2092 w 3483"/>
                <a:gd name="T11" fmla="*/ 3052 h 3483"/>
                <a:gd name="T12" fmla="*/ 2491 w 3483"/>
                <a:gd name="T13" fmla="*/ 2872 h 3483"/>
                <a:gd name="T14" fmla="*/ 2443 w 3483"/>
                <a:gd name="T15" fmla="*/ 2476 h 3483"/>
                <a:gd name="T16" fmla="*/ 2275 w 3483"/>
                <a:gd name="T17" fmla="*/ 2288 h 3483"/>
                <a:gd name="T18" fmla="*/ 2023 w 3483"/>
                <a:gd name="T19" fmla="*/ 2215 h 3483"/>
                <a:gd name="T20" fmla="*/ 1394 w 3483"/>
                <a:gd name="T21" fmla="*/ 430 h 3483"/>
                <a:gd name="T22" fmla="*/ 988 w 3483"/>
                <a:gd name="T23" fmla="*/ 614 h 3483"/>
                <a:gd name="T24" fmla="*/ 666 w 3483"/>
                <a:gd name="T25" fmla="*/ 915 h 3483"/>
                <a:gd name="T26" fmla="*/ 457 w 3483"/>
                <a:gd name="T27" fmla="*/ 1307 h 3483"/>
                <a:gd name="T28" fmla="*/ 622 w 3483"/>
                <a:gd name="T29" fmla="*/ 1667 h 3483"/>
                <a:gd name="T30" fmla="*/ 432 w 3483"/>
                <a:gd name="T31" fmla="*/ 2093 h 3483"/>
                <a:gd name="T32" fmla="*/ 614 w 3483"/>
                <a:gd name="T33" fmla="*/ 2495 h 3483"/>
                <a:gd name="T34" fmla="*/ 844 w 3483"/>
                <a:gd name="T35" fmla="*/ 2682 h 3483"/>
                <a:gd name="T36" fmla="*/ 915 w 3483"/>
                <a:gd name="T37" fmla="*/ 2386 h 3483"/>
                <a:gd name="T38" fmla="*/ 1112 w 3483"/>
                <a:gd name="T39" fmla="*/ 2166 h 3483"/>
                <a:gd name="T40" fmla="*/ 1396 w 3483"/>
                <a:gd name="T41" fmla="*/ 2062 h 3483"/>
                <a:gd name="T42" fmla="*/ 2214 w 3483"/>
                <a:gd name="T43" fmla="*/ 2087 h 3483"/>
                <a:gd name="T44" fmla="*/ 2470 w 3483"/>
                <a:gd name="T45" fmla="*/ 2240 h 3483"/>
                <a:gd name="T46" fmla="*/ 2625 w 3483"/>
                <a:gd name="T47" fmla="*/ 2495 h 3483"/>
                <a:gd name="T48" fmla="*/ 2715 w 3483"/>
                <a:gd name="T49" fmla="*/ 2685 h 3483"/>
                <a:gd name="T50" fmla="*/ 2962 w 3483"/>
                <a:gd name="T51" fmla="*/ 2334 h 3483"/>
                <a:gd name="T52" fmla="*/ 3086 w 3483"/>
                <a:gd name="T53" fmla="*/ 1912 h 3483"/>
                <a:gd name="T54" fmla="*/ 3087 w 3483"/>
                <a:gd name="T55" fmla="*/ 1574 h 3483"/>
                <a:gd name="T56" fmla="*/ 2958 w 3483"/>
                <a:gd name="T57" fmla="*/ 1143 h 3483"/>
                <a:gd name="T58" fmla="*/ 2703 w 3483"/>
                <a:gd name="T59" fmla="*/ 785 h 3483"/>
                <a:gd name="T60" fmla="*/ 2346 w 3483"/>
                <a:gd name="T61" fmla="*/ 527 h 3483"/>
                <a:gd name="T62" fmla="*/ 1916 w 3483"/>
                <a:gd name="T63" fmla="*/ 396 h 3483"/>
                <a:gd name="T64" fmla="*/ 1667 w 3483"/>
                <a:gd name="T65" fmla="*/ 0 h 3483"/>
                <a:gd name="T66" fmla="*/ 2115 w 3483"/>
                <a:gd name="T67" fmla="*/ 278 h 3483"/>
                <a:gd name="T68" fmla="*/ 2553 w 3483"/>
                <a:gd name="T69" fmla="*/ 469 h 3483"/>
                <a:gd name="T70" fmla="*/ 2907 w 3483"/>
                <a:gd name="T71" fmla="*/ 782 h 3483"/>
                <a:gd name="T72" fmla="*/ 3148 w 3483"/>
                <a:gd name="T73" fmla="*/ 1191 h 3483"/>
                <a:gd name="T74" fmla="*/ 3251 w 3483"/>
                <a:gd name="T75" fmla="*/ 1668 h 3483"/>
                <a:gd name="T76" fmla="*/ 3227 w 3483"/>
                <a:gd name="T77" fmla="*/ 2019 h 3483"/>
                <a:gd name="T78" fmla="*/ 3064 w 3483"/>
                <a:gd name="T79" fmla="*/ 2470 h 3483"/>
                <a:gd name="T80" fmla="*/ 2774 w 3483"/>
                <a:gd name="T81" fmla="*/ 2841 h 3483"/>
                <a:gd name="T82" fmla="*/ 2384 w 3483"/>
                <a:gd name="T83" fmla="*/ 3108 h 3483"/>
                <a:gd name="T84" fmla="*/ 1922 w 3483"/>
                <a:gd name="T85" fmla="*/ 3242 h 3483"/>
                <a:gd name="T86" fmla="*/ 1567 w 3483"/>
                <a:gd name="T87" fmla="*/ 3243 h 3483"/>
                <a:gd name="T88" fmla="*/ 1102 w 3483"/>
                <a:gd name="T89" fmla="*/ 3110 h 3483"/>
                <a:gd name="T90" fmla="*/ 710 w 3483"/>
                <a:gd name="T91" fmla="*/ 2844 h 3483"/>
                <a:gd name="T92" fmla="*/ 419 w 3483"/>
                <a:gd name="T93" fmla="*/ 2472 h 3483"/>
                <a:gd name="T94" fmla="*/ 255 w 3483"/>
                <a:gd name="T95" fmla="*/ 2020 h 3483"/>
                <a:gd name="T96" fmla="*/ 232 w 3483"/>
                <a:gd name="T97" fmla="*/ 1668 h 3483"/>
                <a:gd name="T98" fmla="*/ 336 w 3483"/>
                <a:gd name="T99" fmla="*/ 1189 h 3483"/>
                <a:gd name="T100" fmla="*/ 578 w 3483"/>
                <a:gd name="T101" fmla="*/ 780 h 3483"/>
                <a:gd name="T102" fmla="*/ 933 w 3483"/>
                <a:gd name="T103" fmla="*/ 467 h 3483"/>
                <a:gd name="T104" fmla="*/ 1373 w 3483"/>
                <a:gd name="T105" fmla="*/ 275 h 3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483" h="3483">
                  <a:moveTo>
                    <a:pt x="1453" y="2215"/>
                  </a:moveTo>
                  <a:lnTo>
                    <a:pt x="1398" y="2219"/>
                  </a:lnTo>
                  <a:lnTo>
                    <a:pt x="1346" y="2228"/>
                  </a:lnTo>
                  <a:lnTo>
                    <a:pt x="1295" y="2243"/>
                  </a:lnTo>
                  <a:lnTo>
                    <a:pt x="1246" y="2263"/>
                  </a:lnTo>
                  <a:lnTo>
                    <a:pt x="1202" y="2288"/>
                  </a:lnTo>
                  <a:lnTo>
                    <a:pt x="1160" y="2318"/>
                  </a:lnTo>
                  <a:lnTo>
                    <a:pt x="1122" y="2352"/>
                  </a:lnTo>
                  <a:lnTo>
                    <a:pt x="1088" y="2390"/>
                  </a:lnTo>
                  <a:lnTo>
                    <a:pt x="1059" y="2432"/>
                  </a:lnTo>
                  <a:lnTo>
                    <a:pt x="1033" y="2476"/>
                  </a:lnTo>
                  <a:lnTo>
                    <a:pt x="1013" y="2525"/>
                  </a:lnTo>
                  <a:lnTo>
                    <a:pt x="998" y="2575"/>
                  </a:lnTo>
                  <a:lnTo>
                    <a:pt x="989" y="2628"/>
                  </a:lnTo>
                  <a:lnTo>
                    <a:pt x="986" y="2683"/>
                  </a:lnTo>
                  <a:lnTo>
                    <a:pt x="986" y="2868"/>
                  </a:lnTo>
                  <a:lnTo>
                    <a:pt x="1062" y="2915"/>
                  </a:lnTo>
                  <a:lnTo>
                    <a:pt x="1140" y="2957"/>
                  </a:lnTo>
                  <a:lnTo>
                    <a:pt x="1222" y="2994"/>
                  </a:lnTo>
                  <a:lnTo>
                    <a:pt x="1307" y="3026"/>
                  </a:lnTo>
                  <a:lnTo>
                    <a:pt x="1393" y="3052"/>
                  </a:lnTo>
                  <a:lnTo>
                    <a:pt x="1483" y="3072"/>
                  </a:lnTo>
                  <a:lnTo>
                    <a:pt x="1574" y="3087"/>
                  </a:lnTo>
                  <a:lnTo>
                    <a:pt x="1668" y="3096"/>
                  </a:lnTo>
                  <a:lnTo>
                    <a:pt x="1668" y="2861"/>
                  </a:lnTo>
                  <a:lnTo>
                    <a:pt x="1824" y="2861"/>
                  </a:lnTo>
                  <a:lnTo>
                    <a:pt x="1824" y="3096"/>
                  </a:lnTo>
                  <a:lnTo>
                    <a:pt x="1915" y="3087"/>
                  </a:lnTo>
                  <a:lnTo>
                    <a:pt x="2004" y="3072"/>
                  </a:lnTo>
                  <a:lnTo>
                    <a:pt x="2092" y="3052"/>
                  </a:lnTo>
                  <a:lnTo>
                    <a:pt x="2176" y="3027"/>
                  </a:lnTo>
                  <a:lnTo>
                    <a:pt x="2260" y="2995"/>
                  </a:lnTo>
                  <a:lnTo>
                    <a:pt x="2340" y="2959"/>
                  </a:lnTo>
                  <a:lnTo>
                    <a:pt x="2417" y="2918"/>
                  </a:lnTo>
                  <a:lnTo>
                    <a:pt x="2491" y="2872"/>
                  </a:lnTo>
                  <a:lnTo>
                    <a:pt x="2491" y="2683"/>
                  </a:lnTo>
                  <a:lnTo>
                    <a:pt x="2488" y="2628"/>
                  </a:lnTo>
                  <a:lnTo>
                    <a:pt x="2478" y="2575"/>
                  </a:lnTo>
                  <a:lnTo>
                    <a:pt x="2463" y="2525"/>
                  </a:lnTo>
                  <a:lnTo>
                    <a:pt x="2443" y="2476"/>
                  </a:lnTo>
                  <a:lnTo>
                    <a:pt x="2418" y="2432"/>
                  </a:lnTo>
                  <a:lnTo>
                    <a:pt x="2388" y="2390"/>
                  </a:lnTo>
                  <a:lnTo>
                    <a:pt x="2355" y="2352"/>
                  </a:lnTo>
                  <a:lnTo>
                    <a:pt x="2317" y="2318"/>
                  </a:lnTo>
                  <a:lnTo>
                    <a:pt x="2275" y="2288"/>
                  </a:lnTo>
                  <a:lnTo>
                    <a:pt x="2230" y="2263"/>
                  </a:lnTo>
                  <a:lnTo>
                    <a:pt x="2182" y="2243"/>
                  </a:lnTo>
                  <a:lnTo>
                    <a:pt x="2131" y="2228"/>
                  </a:lnTo>
                  <a:lnTo>
                    <a:pt x="2078" y="2219"/>
                  </a:lnTo>
                  <a:lnTo>
                    <a:pt x="2023" y="2215"/>
                  </a:lnTo>
                  <a:lnTo>
                    <a:pt x="1453" y="2215"/>
                  </a:lnTo>
                  <a:close/>
                  <a:moveTo>
                    <a:pt x="1668" y="386"/>
                  </a:moveTo>
                  <a:lnTo>
                    <a:pt x="1575" y="395"/>
                  </a:lnTo>
                  <a:lnTo>
                    <a:pt x="1483" y="410"/>
                  </a:lnTo>
                  <a:lnTo>
                    <a:pt x="1394" y="430"/>
                  </a:lnTo>
                  <a:lnTo>
                    <a:pt x="1308" y="456"/>
                  </a:lnTo>
                  <a:lnTo>
                    <a:pt x="1223" y="488"/>
                  </a:lnTo>
                  <a:lnTo>
                    <a:pt x="1141" y="525"/>
                  </a:lnTo>
                  <a:lnTo>
                    <a:pt x="1063" y="567"/>
                  </a:lnTo>
                  <a:lnTo>
                    <a:pt x="988" y="614"/>
                  </a:lnTo>
                  <a:lnTo>
                    <a:pt x="916" y="666"/>
                  </a:lnTo>
                  <a:lnTo>
                    <a:pt x="848" y="722"/>
                  </a:lnTo>
                  <a:lnTo>
                    <a:pt x="783" y="782"/>
                  </a:lnTo>
                  <a:lnTo>
                    <a:pt x="722" y="846"/>
                  </a:lnTo>
                  <a:lnTo>
                    <a:pt x="666" y="915"/>
                  </a:lnTo>
                  <a:lnTo>
                    <a:pt x="614" y="987"/>
                  </a:lnTo>
                  <a:lnTo>
                    <a:pt x="568" y="1063"/>
                  </a:lnTo>
                  <a:lnTo>
                    <a:pt x="526" y="1141"/>
                  </a:lnTo>
                  <a:lnTo>
                    <a:pt x="489" y="1222"/>
                  </a:lnTo>
                  <a:lnTo>
                    <a:pt x="457" y="1307"/>
                  </a:lnTo>
                  <a:lnTo>
                    <a:pt x="431" y="1393"/>
                  </a:lnTo>
                  <a:lnTo>
                    <a:pt x="410" y="1483"/>
                  </a:lnTo>
                  <a:lnTo>
                    <a:pt x="396" y="1574"/>
                  </a:lnTo>
                  <a:lnTo>
                    <a:pt x="387" y="1667"/>
                  </a:lnTo>
                  <a:lnTo>
                    <a:pt x="622" y="1667"/>
                  </a:lnTo>
                  <a:lnTo>
                    <a:pt x="622" y="1823"/>
                  </a:lnTo>
                  <a:lnTo>
                    <a:pt x="387" y="1823"/>
                  </a:lnTo>
                  <a:lnTo>
                    <a:pt x="396" y="1915"/>
                  </a:lnTo>
                  <a:lnTo>
                    <a:pt x="411" y="2004"/>
                  </a:lnTo>
                  <a:lnTo>
                    <a:pt x="432" y="2093"/>
                  </a:lnTo>
                  <a:lnTo>
                    <a:pt x="457" y="2178"/>
                  </a:lnTo>
                  <a:lnTo>
                    <a:pt x="489" y="2262"/>
                  </a:lnTo>
                  <a:lnTo>
                    <a:pt x="526" y="2343"/>
                  </a:lnTo>
                  <a:lnTo>
                    <a:pt x="568" y="2420"/>
                  </a:lnTo>
                  <a:lnTo>
                    <a:pt x="614" y="2495"/>
                  </a:lnTo>
                  <a:lnTo>
                    <a:pt x="666" y="2566"/>
                  </a:lnTo>
                  <a:lnTo>
                    <a:pt x="721" y="2634"/>
                  </a:lnTo>
                  <a:lnTo>
                    <a:pt x="781" y="2698"/>
                  </a:lnTo>
                  <a:lnTo>
                    <a:pt x="844" y="2758"/>
                  </a:lnTo>
                  <a:lnTo>
                    <a:pt x="844" y="2682"/>
                  </a:lnTo>
                  <a:lnTo>
                    <a:pt x="846" y="2619"/>
                  </a:lnTo>
                  <a:lnTo>
                    <a:pt x="855" y="2557"/>
                  </a:lnTo>
                  <a:lnTo>
                    <a:pt x="869" y="2498"/>
                  </a:lnTo>
                  <a:lnTo>
                    <a:pt x="890" y="2440"/>
                  </a:lnTo>
                  <a:lnTo>
                    <a:pt x="915" y="2386"/>
                  </a:lnTo>
                  <a:lnTo>
                    <a:pt x="946" y="2335"/>
                  </a:lnTo>
                  <a:lnTo>
                    <a:pt x="982" y="2287"/>
                  </a:lnTo>
                  <a:lnTo>
                    <a:pt x="1021" y="2243"/>
                  </a:lnTo>
                  <a:lnTo>
                    <a:pt x="1065" y="2203"/>
                  </a:lnTo>
                  <a:lnTo>
                    <a:pt x="1112" y="2166"/>
                  </a:lnTo>
                  <a:lnTo>
                    <a:pt x="1164" y="2135"/>
                  </a:lnTo>
                  <a:lnTo>
                    <a:pt x="1218" y="2109"/>
                  </a:lnTo>
                  <a:lnTo>
                    <a:pt x="1275" y="2088"/>
                  </a:lnTo>
                  <a:lnTo>
                    <a:pt x="1334" y="2072"/>
                  </a:lnTo>
                  <a:lnTo>
                    <a:pt x="1396" y="2062"/>
                  </a:lnTo>
                  <a:lnTo>
                    <a:pt x="1460" y="2059"/>
                  </a:lnTo>
                  <a:lnTo>
                    <a:pt x="2030" y="2059"/>
                  </a:lnTo>
                  <a:lnTo>
                    <a:pt x="2093" y="2062"/>
                  </a:lnTo>
                  <a:lnTo>
                    <a:pt x="2155" y="2072"/>
                  </a:lnTo>
                  <a:lnTo>
                    <a:pt x="2214" y="2087"/>
                  </a:lnTo>
                  <a:lnTo>
                    <a:pt x="2271" y="2108"/>
                  </a:lnTo>
                  <a:lnTo>
                    <a:pt x="2325" y="2133"/>
                  </a:lnTo>
                  <a:lnTo>
                    <a:pt x="2377" y="2165"/>
                  </a:lnTo>
                  <a:lnTo>
                    <a:pt x="2425" y="2200"/>
                  </a:lnTo>
                  <a:lnTo>
                    <a:pt x="2470" y="2240"/>
                  </a:lnTo>
                  <a:lnTo>
                    <a:pt x="2510" y="2284"/>
                  </a:lnTo>
                  <a:lnTo>
                    <a:pt x="2546" y="2331"/>
                  </a:lnTo>
                  <a:lnTo>
                    <a:pt x="2577" y="2383"/>
                  </a:lnTo>
                  <a:lnTo>
                    <a:pt x="2604" y="2438"/>
                  </a:lnTo>
                  <a:lnTo>
                    <a:pt x="2625" y="2495"/>
                  </a:lnTo>
                  <a:lnTo>
                    <a:pt x="2640" y="2555"/>
                  </a:lnTo>
                  <a:lnTo>
                    <a:pt x="2649" y="2618"/>
                  </a:lnTo>
                  <a:lnTo>
                    <a:pt x="2652" y="2682"/>
                  </a:lnTo>
                  <a:lnTo>
                    <a:pt x="2652" y="2744"/>
                  </a:lnTo>
                  <a:lnTo>
                    <a:pt x="2715" y="2685"/>
                  </a:lnTo>
                  <a:lnTo>
                    <a:pt x="2773" y="2622"/>
                  </a:lnTo>
                  <a:lnTo>
                    <a:pt x="2827" y="2554"/>
                  </a:lnTo>
                  <a:lnTo>
                    <a:pt x="2876" y="2483"/>
                  </a:lnTo>
                  <a:lnTo>
                    <a:pt x="2920" y="2411"/>
                  </a:lnTo>
                  <a:lnTo>
                    <a:pt x="2962" y="2334"/>
                  </a:lnTo>
                  <a:lnTo>
                    <a:pt x="2996" y="2254"/>
                  </a:lnTo>
                  <a:lnTo>
                    <a:pt x="3027" y="2172"/>
                  </a:lnTo>
                  <a:lnTo>
                    <a:pt x="3052" y="2088"/>
                  </a:lnTo>
                  <a:lnTo>
                    <a:pt x="3072" y="2001"/>
                  </a:lnTo>
                  <a:lnTo>
                    <a:pt x="3086" y="1912"/>
                  </a:lnTo>
                  <a:lnTo>
                    <a:pt x="3095" y="1823"/>
                  </a:lnTo>
                  <a:lnTo>
                    <a:pt x="2860" y="1823"/>
                  </a:lnTo>
                  <a:lnTo>
                    <a:pt x="2860" y="1667"/>
                  </a:lnTo>
                  <a:lnTo>
                    <a:pt x="3096" y="1667"/>
                  </a:lnTo>
                  <a:lnTo>
                    <a:pt x="3087" y="1574"/>
                  </a:lnTo>
                  <a:lnTo>
                    <a:pt x="3073" y="1483"/>
                  </a:lnTo>
                  <a:lnTo>
                    <a:pt x="3052" y="1394"/>
                  </a:lnTo>
                  <a:lnTo>
                    <a:pt x="3027" y="1308"/>
                  </a:lnTo>
                  <a:lnTo>
                    <a:pt x="2995" y="1224"/>
                  </a:lnTo>
                  <a:lnTo>
                    <a:pt x="2958" y="1143"/>
                  </a:lnTo>
                  <a:lnTo>
                    <a:pt x="2917" y="1064"/>
                  </a:lnTo>
                  <a:lnTo>
                    <a:pt x="2870" y="989"/>
                  </a:lnTo>
                  <a:lnTo>
                    <a:pt x="2819" y="917"/>
                  </a:lnTo>
                  <a:lnTo>
                    <a:pt x="2763" y="850"/>
                  </a:lnTo>
                  <a:lnTo>
                    <a:pt x="2703" y="785"/>
                  </a:lnTo>
                  <a:lnTo>
                    <a:pt x="2639" y="724"/>
                  </a:lnTo>
                  <a:lnTo>
                    <a:pt x="2571" y="668"/>
                  </a:lnTo>
                  <a:lnTo>
                    <a:pt x="2499" y="616"/>
                  </a:lnTo>
                  <a:lnTo>
                    <a:pt x="2424" y="569"/>
                  </a:lnTo>
                  <a:lnTo>
                    <a:pt x="2346" y="527"/>
                  </a:lnTo>
                  <a:lnTo>
                    <a:pt x="2265" y="490"/>
                  </a:lnTo>
                  <a:lnTo>
                    <a:pt x="2182" y="458"/>
                  </a:lnTo>
                  <a:lnTo>
                    <a:pt x="2095" y="432"/>
                  </a:lnTo>
                  <a:lnTo>
                    <a:pt x="2006" y="411"/>
                  </a:lnTo>
                  <a:lnTo>
                    <a:pt x="1916" y="396"/>
                  </a:lnTo>
                  <a:lnTo>
                    <a:pt x="1823" y="387"/>
                  </a:lnTo>
                  <a:lnTo>
                    <a:pt x="1823" y="622"/>
                  </a:lnTo>
                  <a:lnTo>
                    <a:pt x="1668" y="622"/>
                  </a:lnTo>
                  <a:lnTo>
                    <a:pt x="1668" y="386"/>
                  </a:lnTo>
                  <a:close/>
                  <a:moveTo>
                    <a:pt x="1667" y="0"/>
                  </a:moveTo>
                  <a:lnTo>
                    <a:pt x="1823" y="0"/>
                  </a:lnTo>
                  <a:lnTo>
                    <a:pt x="1823" y="232"/>
                  </a:lnTo>
                  <a:lnTo>
                    <a:pt x="1922" y="241"/>
                  </a:lnTo>
                  <a:lnTo>
                    <a:pt x="2019" y="256"/>
                  </a:lnTo>
                  <a:lnTo>
                    <a:pt x="2115" y="278"/>
                  </a:lnTo>
                  <a:lnTo>
                    <a:pt x="2208" y="305"/>
                  </a:lnTo>
                  <a:lnTo>
                    <a:pt x="2299" y="338"/>
                  </a:lnTo>
                  <a:lnTo>
                    <a:pt x="2386" y="376"/>
                  </a:lnTo>
                  <a:lnTo>
                    <a:pt x="2471" y="420"/>
                  </a:lnTo>
                  <a:lnTo>
                    <a:pt x="2553" y="469"/>
                  </a:lnTo>
                  <a:lnTo>
                    <a:pt x="2631" y="522"/>
                  </a:lnTo>
                  <a:lnTo>
                    <a:pt x="2706" y="582"/>
                  </a:lnTo>
                  <a:lnTo>
                    <a:pt x="2777" y="644"/>
                  </a:lnTo>
                  <a:lnTo>
                    <a:pt x="2843" y="711"/>
                  </a:lnTo>
                  <a:lnTo>
                    <a:pt x="2907" y="782"/>
                  </a:lnTo>
                  <a:lnTo>
                    <a:pt x="2965" y="857"/>
                  </a:lnTo>
                  <a:lnTo>
                    <a:pt x="3019" y="936"/>
                  </a:lnTo>
                  <a:lnTo>
                    <a:pt x="3067" y="1017"/>
                  </a:lnTo>
                  <a:lnTo>
                    <a:pt x="3110" y="1103"/>
                  </a:lnTo>
                  <a:lnTo>
                    <a:pt x="3148" y="1191"/>
                  </a:lnTo>
                  <a:lnTo>
                    <a:pt x="3181" y="1281"/>
                  </a:lnTo>
                  <a:lnTo>
                    <a:pt x="3208" y="1375"/>
                  </a:lnTo>
                  <a:lnTo>
                    <a:pt x="3229" y="1470"/>
                  </a:lnTo>
                  <a:lnTo>
                    <a:pt x="3243" y="1568"/>
                  </a:lnTo>
                  <a:lnTo>
                    <a:pt x="3251" y="1668"/>
                  </a:lnTo>
                  <a:lnTo>
                    <a:pt x="3483" y="1668"/>
                  </a:lnTo>
                  <a:lnTo>
                    <a:pt x="3483" y="1823"/>
                  </a:lnTo>
                  <a:lnTo>
                    <a:pt x="3251" y="1823"/>
                  </a:lnTo>
                  <a:lnTo>
                    <a:pt x="3242" y="1922"/>
                  </a:lnTo>
                  <a:lnTo>
                    <a:pt x="3227" y="2019"/>
                  </a:lnTo>
                  <a:lnTo>
                    <a:pt x="3205" y="2114"/>
                  </a:lnTo>
                  <a:lnTo>
                    <a:pt x="3179" y="2207"/>
                  </a:lnTo>
                  <a:lnTo>
                    <a:pt x="3146" y="2298"/>
                  </a:lnTo>
                  <a:lnTo>
                    <a:pt x="3107" y="2385"/>
                  </a:lnTo>
                  <a:lnTo>
                    <a:pt x="3064" y="2470"/>
                  </a:lnTo>
                  <a:lnTo>
                    <a:pt x="3015" y="2551"/>
                  </a:lnTo>
                  <a:lnTo>
                    <a:pt x="2962" y="2629"/>
                  </a:lnTo>
                  <a:lnTo>
                    <a:pt x="2904" y="2704"/>
                  </a:lnTo>
                  <a:lnTo>
                    <a:pt x="2841" y="2775"/>
                  </a:lnTo>
                  <a:lnTo>
                    <a:pt x="2774" y="2841"/>
                  </a:lnTo>
                  <a:lnTo>
                    <a:pt x="2703" y="2905"/>
                  </a:lnTo>
                  <a:lnTo>
                    <a:pt x="2629" y="2963"/>
                  </a:lnTo>
                  <a:lnTo>
                    <a:pt x="2551" y="3016"/>
                  </a:lnTo>
                  <a:lnTo>
                    <a:pt x="2469" y="3065"/>
                  </a:lnTo>
                  <a:lnTo>
                    <a:pt x="2384" y="3108"/>
                  </a:lnTo>
                  <a:lnTo>
                    <a:pt x="2297" y="3146"/>
                  </a:lnTo>
                  <a:lnTo>
                    <a:pt x="2207" y="3179"/>
                  </a:lnTo>
                  <a:lnTo>
                    <a:pt x="2114" y="3206"/>
                  </a:lnTo>
                  <a:lnTo>
                    <a:pt x="2019" y="3228"/>
                  </a:lnTo>
                  <a:lnTo>
                    <a:pt x="1922" y="3242"/>
                  </a:lnTo>
                  <a:lnTo>
                    <a:pt x="1823" y="3251"/>
                  </a:lnTo>
                  <a:lnTo>
                    <a:pt x="1823" y="3483"/>
                  </a:lnTo>
                  <a:lnTo>
                    <a:pt x="1667" y="3483"/>
                  </a:lnTo>
                  <a:lnTo>
                    <a:pt x="1667" y="3252"/>
                  </a:lnTo>
                  <a:lnTo>
                    <a:pt x="1567" y="3243"/>
                  </a:lnTo>
                  <a:lnTo>
                    <a:pt x="1470" y="3229"/>
                  </a:lnTo>
                  <a:lnTo>
                    <a:pt x="1374" y="3209"/>
                  </a:lnTo>
                  <a:lnTo>
                    <a:pt x="1281" y="3181"/>
                  </a:lnTo>
                  <a:lnTo>
                    <a:pt x="1191" y="3148"/>
                  </a:lnTo>
                  <a:lnTo>
                    <a:pt x="1102" y="3110"/>
                  </a:lnTo>
                  <a:lnTo>
                    <a:pt x="1017" y="3067"/>
                  </a:lnTo>
                  <a:lnTo>
                    <a:pt x="935" y="3019"/>
                  </a:lnTo>
                  <a:lnTo>
                    <a:pt x="857" y="2965"/>
                  </a:lnTo>
                  <a:lnTo>
                    <a:pt x="782" y="2907"/>
                  </a:lnTo>
                  <a:lnTo>
                    <a:pt x="710" y="2844"/>
                  </a:lnTo>
                  <a:lnTo>
                    <a:pt x="643" y="2777"/>
                  </a:lnTo>
                  <a:lnTo>
                    <a:pt x="581" y="2706"/>
                  </a:lnTo>
                  <a:lnTo>
                    <a:pt x="521" y="2632"/>
                  </a:lnTo>
                  <a:lnTo>
                    <a:pt x="468" y="2553"/>
                  </a:lnTo>
                  <a:lnTo>
                    <a:pt x="419" y="2472"/>
                  </a:lnTo>
                  <a:lnTo>
                    <a:pt x="376" y="2387"/>
                  </a:lnTo>
                  <a:lnTo>
                    <a:pt x="337" y="2299"/>
                  </a:lnTo>
                  <a:lnTo>
                    <a:pt x="304" y="2209"/>
                  </a:lnTo>
                  <a:lnTo>
                    <a:pt x="277" y="2115"/>
                  </a:lnTo>
                  <a:lnTo>
                    <a:pt x="255" y="2020"/>
                  </a:lnTo>
                  <a:lnTo>
                    <a:pt x="241" y="1923"/>
                  </a:lnTo>
                  <a:lnTo>
                    <a:pt x="232" y="1823"/>
                  </a:lnTo>
                  <a:lnTo>
                    <a:pt x="0" y="1823"/>
                  </a:lnTo>
                  <a:lnTo>
                    <a:pt x="0" y="1668"/>
                  </a:lnTo>
                  <a:lnTo>
                    <a:pt x="232" y="1668"/>
                  </a:lnTo>
                  <a:lnTo>
                    <a:pt x="240" y="1567"/>
                  </a:lnTo>
                  <a:lnTo>
                    <a:pt x="254" y="1470"/>
                  </a:lnTo>
                  <a:lnTo>
                    <a:pt x="275" y="1374"/>
                  </a:lnTo>
                  <a:lnTo>
                    <a:pt x="303" y="1280"/>
                  </a:lnTo>
                  <a:lnTo>
                    <a:pt x="336" y="1189"/>
                  </a:lnTo>
                  <a:lnTo>
                    <a:pt x="374" y="1101"/>
                  </a:lnTo>
                  <a:lnTo>
                    <a:pt x="417" y="1015"/>
                  </a:lnTo>
                  <a:lnTo>
                    <a:pt x="467" y="934"/>
                  </a:lnTo>
                  <a:lnTo>
                    <a:pt x="519" y="855"/>
                  </a:lnTo>
                  <a:lnTo>
                    <a:pt x="578" y="780"/>
                  </a:lnTo>
                  <a:lnTo>
                    <a:pt x="641" y="708"/>
                  </a:lnTo>
                  <a:lnTo>
                    <a:pt x="708" y="642"/>
                  </a:lnTo>
                  <a:lnTo>
                    <a:pt x="780" y="578"/>
                  </a:lnTo>
                  <a:lnTo>
                    <a:pt x="855" y="519"/>
                  </a:lnTo>
                  <a:lnTo>
                    <a:pt x="933" y="467"/>
                  </a:lnTo>
                  <a:lnTo>
                    <a:pt x="1015" y="417"/>
                  </a:lnTo>
                  <a:lnTo>
                    <a:pt x="1101" y="374"/>
                  </a:lnTo>
                  <a:lnTo>
                    <a:pt x="1189" y="336"/>
                  </a:lnTo>
                  <a:lnTo>
                    <a:pt x="1280" y="303"/>
                  </a:lnTo>
                  <a:lnTo>
                    <a:pt x="1373" y="275"/>
                  </a:lnTo>
                  <a:lnTo>
                    <a:pt x="1469" y="254"/>
                  </a:lnTo>
                  <a:lnTo>
                    <a:pt x="1567" y="240"/>
                  </a:lnTo>
                  <a:lnTo>
                    <a:pt x="1667" y="232"/>
                  </a:lnTo>
                  <a:lnTo>
                    <a:pt x="16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13"/>
            <p:cNvSpPr>
              <a:spLocks noEditPoints="1"/>
            </p:cNvSpPr>
            <p:nvPr/>
          </p:nvSpPr>
          <p:spPr bwMode="auto">
            <a:xfrm>
              <a:off x="11169650" y="2805113"/>
              <a:ext cx="173037" cy="173037"/>
            </a:xfrm>
            <a:custGeom>
              <a:avLst/>
              <a:gdLst>
                <a:gd name="T0" fmla="*/ 443 w 977"/>
                <a:gd name="T1" fmla="*/ 151 h 977"/>
                <a:gd name="T2" fmla="*/ 359 w 977"/>
                <a:gd name="T3" fmla="*/ 173 h 977"/>
                <a:gd name="T4" fmla="*/ 285 w 977"/>
                <a:gd name="T5" fmla="*/ 216 h 977"/>
                <a:gd name="T6" fmla="*/ 225 w 977"/>
                <a:gd name="T7" fmla="*/ 276 h 977"/>
                <a:gd name="T8" fmla="*/ 181 w 977"/>
                <a:gd name="T9" fmla="*/ 350 h 977"/>
                <a:gd name="T10" fmla="*/ 158 w 977"/>
                <a:gd name="T11" fmla="*/ 434 h 977"/>
                <a:gd name="T12" fmla="*/ 158 w 977"/>
                <a:gd name="T13" fmla="*/ 526 h 977"/>
                <a:gd name="T14" fmla="*/ 181 w 977"/>
                <a:gd name="T15" fmla="*/ 611 h 977"/>
                <a:gd name="T16" fmla="*/ 225 w 977"/>
                <a:gd name="T17" fmla="*/ 685 h 977"/>
                <a:gd name="T18" fmla="*/ 284 w 977"/>
                <a:gd name="T19" fmla="*/ 745 h 977"/>
                <a:gd name="T20" fmla="*/ 358 w 977"/>
                <a:gd name="T21" fmla="*/ 788 h 977"/>
                <a:gd name="T22" fmla="*/ 443 w 977"/>
                <a:gd name="T23" fmla="*/ 811 h 977"/>
                <a:gd name="T24" fmla="*/ 534 w 977"/>
                <a:gd name="T25" fmla="*/ 811 h 977"/>
                <a:gd name="T26" fmla="*/ 619 w 977"/>
                <a:gd name="T27" fmla="*/ 788 h 977"/>
                <a:gd name="T28" fmla="*/ 693 w 977"/>
                <a:gd name="T29" fmla="*/ 745 h 977"/>
                <a:gd name="T30" fmla="*/ 752 w 977"/>
                <a:gd name="T31" fmla="*/ 685 h 977"/>
                <a:gd name="T32" fmla="*/ 796 w 977"/>
                <a:gd name="T33" fmla="*/ 611 h 977"/>
                <a:gd name="T34" fmla="*/ 819 w 977"/>
                <a:gd name="T35" fmla="*/ 526 h 977"/>
                <a:gd name="T36" fmla="*/ 819 w 977"/>
                <a:gd name="T37" fmla="*/ 436 h 977"/>
                <a:gd name="T38" fmla="*/ 796 w 977"/>
                <a:gd name="T39" fmla="*/ 350 h 977"/>
                <a:gd name="T40" fmla="*/ 752 w 977"/>
                <a:gd name="T41" fmla="*/ 276 h 977"/>
                <a:gd name="T42" fmla="*/ 692 w 977"/>
                <a:gd name="T43" fmla="*/ 216 h 977"/>
                <a:gd name="T44" fmla="*/ 618 w 977"/>
                <a:gd name="T45" fmla="*/ 173 h 977"/>
                <a:gd name="T46" fmla="*/ 534 w 977"/>
                <a:gd name="T47" fmla="*/ 151 h 977"/>
                <a:gd name="T48" fmla="*/ 489 w 977"/>
                <a:gd name="T49" fmla="*/ 0 h 977"/>
                <a:gd name="T50" fmla="*/ 599 w 977"/>
                <a:gd name="T51" fmla="*/ 12 h 977"/>
                <a:gd name="T52" fmla="*/ 702 w 977"/>
                <a:gd name="T53" fmla="*/ 49 h 977"/>
                <a:gd name="T54" fmla="*/ 792 w 977"/>
                <a:gd name="T55" fmla="*/ 107 h 977"/>
                <a:gd name="T56" fmla="*/ 868 w 977"/>
                <a:gd name="T57" fmla="*/ 183 h 977"/>
                <a:gd name="T58" fmla="*/ 928 w 977"/>
                <a:gd name="T59" fmla="*/ 274 h 977"/>
                <a:gd name="T60" fmla="*/ 965 w 977"/>
                <a:gd name="T61" fmla="*/ 377 h 977"/>
                <a:gd name="T62" fmla="*/ 977 w 977"/>
                <a:gd name="T63" fmla="*/ 488 h 977"/>
                <a:gd name="T64" fmla="*/ 965 w 977"/>
                <a:gd name="T65" fmla="*/ 599 h 977"/>
                <a:gd name="T66" fmla="*/ 928 w 977"/>
                <a:gd name="T67" fmla="*/ 702 h 977"/>
                <a:gd name="T68" fmla="*/ 868 w 977"/>
                <a:gd name="T69" fmla="*/ 792 h 977"/>
                <a:gd name="T70" fmla="*/ 792 w 977"/>
                <a:gd name="T71" fmla="*/ 868 h 977"/>
                <a:gd name="T72" fmla="*/ 702 w 977"/>
                <a:gd name="T73" fmla="*/ 927 h 977"/>
                <a:gd name="T74" fmla="*/ 599 w 977"/>
                <a:gd name="T75" fmla="*/ 964 h 977"/>
                <a:gd name="T76" fmla="*/ 489 w 977"/>
                <a:gd name="T77" fmla="*/ 977 h 977"/>
                <a:gd name="T78" fmla="*/ 378 w 977"/>
                <a:gd name="T79" fmla="*/ 964 h 977"/>
                <a:gd name="T80" fmla="*/ 275 w 977"/>
                <a:gd name="T81" fmla="*/ 927 h 977"/>
                <a:gd name="T82" fmla="*/ 185 w 977"/>
                <a:gd name="T83" fmla="*/ 868 h 977"/>
                <a:gd name="T84" fmla="*/ 109 w 977"/>
                <a:gd name="T85" fmla="*/ 792 h 977"/>
                <a:gd name="T86" fmla="*/ 49 w 977"/>
                <a:gd name="T87" fmla="*/ 702 h 977"/>
                <a:gd name="T88" fmla="*/ 12 w 977"/>
                <a:gd name="T89" fmla="*/ 599 h 977"/>
                <a:gd name="T90" fmla="*/ 0 w 977"/>
                <a:gd name="T91" fmla="*/ 488 h 977"/>
                <a:gd name="T92" fmla="*/ 12 w 977"/>
                <a:gd name="T93" fmla="*/ 377 h 977"/>
                <a:gd name="T94" fmla="*/ 49 w 977"/>
                <a:gd name="T95" fmla="*/ 275 h 977"/>
                <a:gd name="T96" fmla="*/ 109 w 977"/>
                <a:gd name="T97" fmla="*/ 184 h 977"/>
                <a:gd name="T98" fmla="*/ 185 w 977"/>
                <a:gd name="T99" fmla="*/ 107 h 977"/>
                <a:gd name="T100" fmla="*/ 275 w 977"/>
                <a:gd name="T101" fmla="*/ 49 h 977"/>
                <a:gd name="T102" fmla="*/ 378 w 977"/>
                <a:gd name="T103" fmla="*/ 12 h 977"/>
                <a:gd name="T104" fmla="*/ 489 w 977"/>
                <a:gd name="T105" fmla="*/ 0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77" h="977">
                  <a:moveTo>
                    <a:pt x="489" y="147"/>
                  </a:moveTo>
                  <a:lnTo>
                    <a:pt x="443" y="151"/>
                  </a:lnTo>
                  <a:lnTo>
                    <a:pt x="400" y="159"/>
                  </a:lnTo>
                  <a:lnTo>
                    <a:pt x="359" y="173"/>
                  </a:lnTo>
                  <a:lnTo>
                    <a:pt x="320" y="193"/>
                  </a:lnTo>
                  <a:lnTo>
                    <a:pt x="285" y="216"/>
                  </a:lnTo>
                  <a:lnTo>
                    <a:pt x="252" y="245"/>
                  </a:lnTo>
                  <a:lnTo>
                    <a:pt x="225" y="276"/>
                  </a:lnTo>
                  <a:lnTo>
                    <a:pt x="200" y="312"/>
                  </a:lnTo>
                  <a:lnTo>
                    <a:pt x="181" y="350"/>
                  </a:lnTo>
                  <a:lnTo>
                    <a:pt x="167" y="391"/>
                  </a:lnTo>
                  <a:lnTo>
                    <a:pt x="158" y="434"/>
                  </a:lnTo>
                  <a:lnTo>
                    <a:pt x="155" y="481"/>
                  </a:lnTo>
                  <a:lnTo>
                    <a:pt x="158" y="526"/>
                  </a:lnTo>
                  <a:lnTo>
                    <a:pt x="167" y="570"/>
                  </a:lnTo>
                  <a:lnTo>
                    <a:pt x="181" y="611"/>
                  </a:lnTo>
                  <a:lnTo>
                    <a:pt x="200" y="649"/>
                  </a:lnTo>
                  <a:lnTo>
                    <a:pt x="225" y="685"/>
                  </a:lnTo>
                  <a:lnTo>
                    <a:pt x="252" y="716"/>
                  </a:lnTo>
                  <a:lnTo>
                    <a:pt x="284" y="745"/>
                  </a:lnTo>
                  <a:lnTo>
                    <a:pt x="320" y="768"/>
                  </a:lnTo>
                  <a:lnTo>
                    <a:pt x="358" y="788"/>
                  </a:lnTo>
                  <a:lnTo>
                    <a:pt x="400" y="802"/>
                  </a:lnTo>
                  <a:lnTo>
                    <a:pt x="443" y="811"/>
                  </a:lnTo>
                  <a:lnTo>
                    <a:pt x="489" y="813"/>
                  </a:lnTo>
                  <a:lnTo>
                    <a:pt x="534" y="811"/>
                  </a:lnTo>
                  <a:lnTo>
                    <a:pt x="577" y="802"/>
                  </a:lnTo>
                  <a:lnTo>
                    <a:pt x="619" y="788"/>
                  </a:lnTo>
                  <a:lnTo>
                    <a:pt x="657" y="769"/>
                  </a:lnTo>
                  <a:lnTo>
                    <a:pt x="693" y="745"/>
                  </a:lnTo>
                  <a:lnTo>
                    <a:pt x="725" y="716"/>
                  </a:lnTo>
                  <a:lnTo>
                    <a:pt x="752" y="685"/>
                  </a:lnTo>
                  <a:lnTo>
                    <a:pt x="777" y="650"/>
                  </a:lnTo>
                  <a:lnTo>
                    <a:pt x="796" y="611"/>
                  </a:lnTo>
                  <a:lnTo>
                    <a:pt x="810" y="570"/>
                  </a:lnTo>
                  <a:lnTo>
                    <a:pt x="819" y="526"/>
                  </a:lnTo>
                  <a:lnTo>
                    <a:pt x="822" y="481"/>
                  </a:lnTo>
                  <a:lnTo>
                    <a:pt x="819" y="436"/>
                  </a:lnTo>
                  <a:lnTo>
                    <a:pt x="810" y="391"/>
                  </a:lnTo>
                  <a:lnTo>
                    <a:pt x="796" y="350"/>
                  </a:lnTo>
                  <a:lnTo>
                    <a:pt x="777" y="312"/>
                  </a:lnTo>
                  <a:lnTo>
                    <a:pt x="752" y="276"/>
                  </a:lnTo>
                  <a:lnTo>
                    <a:pt x="725" y="245"/>
                  </a:lnTo>
                  <a:lnTo>
                    <a:pt x="692" y="216"/>
                  </a:lnTo>
                  <a:lnTo>
                    <a:pt x="657" y="193"/>
                  </a:lnTo>
                  <a:lnTo>
                    <a:pt x="618" y="173"/>
                  </a:lnTo>
                  <a:lnTo>
                    <a:pt x="577" y="159"/>
                  </a:lnTo>
                  <a:lnTo>
                    <a:pt x="534" y="151"/>
                  </a:lnTo>
                  <a:lnTo>
                    <a:pt x="489" y="147"/>
                  </a:lnTo>
                  <a:close/>
                  <a:moveTo>
                    <a:pt x="489" y="0"/>
                  </a:moveTo>
                  <a:lnTo>
                    <a:pt x="544" y="3"/>
                  </a:lnTo>
                  <a:lnTo>
                    <a:pt x="599" y="12"/>
                  </a:lnTo>
                  <a:lnTo>
                    <a:pt x="652" y="28"/>
                  </a:lnTo>
                  <a:lnTo>
                    <a:pt x="702" y="49"/>
                  </a:lnTo>
                  <a:lnTo>
                    <a:pt x="749" y="76"/>
                  </a:lnTo>
                  <a:lnTo>
                    <a:pt x="792" y="107"/>
                  </a:lnTo>
                  <a:lnTo>
                    <a:pt x="833" y="143"/>
                  </a:lnTo>
                  <a:lnTo>
                    <a:pt x="868" y="183"/>
                  </a:lnTo>
                  <a:lnTo>
                    <a:pt x="900" y="228"/>
                  </a:lnTo>
                  <a:lnTo>
                    <a:pt x="928" y="274"/>
                  </a:lnTo>
                  <a:lnTo>
                    <a:pt x="949" y="325"/>
                  </a:lnTo>
                  <a:lnTo>
                    <a:pt x="965" y="377"/>
                  </a:lnTo>
                  <a:lnTo>
                    <a:pt x="974" y="431"/>
                  </a:lnTo>
                  <a:lnTo>
                    <a:pt x="977" y="488"/>
                  </a:lnTo>
                  <a:lnTo>
                    <a:pt x="974" y="544"/>
                  </a:lnTo>
                  <a:lnTo>
                    <a:pt x="965" y="599"/>
                  </a:lnTo>
                  <a:lnTo>
                    <a:pt x="949" y="652"/>
                  </a:lnTo>
                  <a:lnTo>
                    <a:pt x="928" y="702"/>
                  </a:lnTo>
                  <a:lnTo>
                    <a:pt x="900" y="749"/>
                  </a:lnTo>
                  <a:lnTo>
                    <a:pt x="868" y="792"/>
                  </a:lnTo>
                  <a:lnTo>
                    <a:pt x="833" y="832"/>
                  </a:lnTo>
                  <a:lnTo>
                    <a:pt x="792" y="868"/>
                  </a:lnTo>
                  <a:lnTo>
                    <a:pt x="749" y="900"/>
                  </a:lnTo>
                  <a:lnTo>
                    <a:pt x="702" y="927"/>
                  </a:lnTo>
                  <a:lnTo>
                    <a:pt x="652" y="948"/>
                  </a:lnTo>
                  <a:lnTo>
                    <a:pt x="599" y="964"/>
                  </a:lnTo>
                  <a:lnTo>
                    <a:pt x="544" y="974"/>
                  </a:lnTo>
                  <a:lnTo>
                    <a:pt x="489" y="977"/>
                  </a:lnTo>
                  <a:lnTo>
                    <a:pt x="433" y="974"/>
                  </a:lnTo>
                  <a:lnTo>
                    <a:pt x="378" y="964"/>
                  </a:lnTo>
                  <a:lnTo>
                    <a:pt x="325" y="948"/>
                  </a:lnTo>
                  <a:lnTo>
                    <a:pt x="275" y="927"/>
                  </a:lnTo>
                  <a:lnTo>
                    <a:pt x="228" y="900"/>
                  </a:lnTo>
                  <a:lnTo>
                    <a:pt x="185" y="868"/>
                  </a:lnTo>
                  <a:lnTo>
                    <a:pt x="144" y="832"/>
                  </a:lnTo>
                  <a:lnTo>
                    <a:pt x="109" y="792"/>
                  </a:lnTo>
                  <a:lnTo>
                    <a:pt x="77" y="749"/>
                  </a:lnTo>
                  <a:lnTo>
                    <a:pt x="49" y="702"/>
                  </a:lnTo>
                  <a:lnTo>
                    <a:pt x="28" y="652"/>
                  </a:lnTo>
                  <a:lnTo>
                    <a:pt x="12" y="599"/>
                  </a:lnTo>
                  <a:lnTo>
                    <a:pt x="3" y="544"/>
                  </a:lnTo>
                  <a:lnTo>
                    <a:pt x="0" y="488"/>
                  </a:lnTo>
                  <a:lnTo>
                    <a:pt x="3" y="432"/>
                  </a:lnTo>
                  <a:lnTo>
                    <a:pt x="12" y="377"/>
                  </a:lnTo>
                  <a:lnTo>
                    <a:pt x="28" y="325"/>
                  </a:lnTo>
                  <a:lnTo>
                    <a:pt x="49" y="275"/>
                  </a:lnTo>
                  <a:lnTo>
                    <a:pt x="77" y="228"/>
                  </a:lnTo>
                  <a:lnTo>
                    <a:pt x="109" y="184"/>
                  </a:lnTo>
                  <a:lnTo>
                    <a:pt x="144" y="144"/>
                  </a:lnTo>
                  <a:lnTo>
                    <a:pt x="185" y="107"/>
                  </a:lnTo>
                  <a:lnTo>
                    <a:pt x="228" y="77"/>
                  </a:lnTo>
                  <a:lnTo>
                    <a:pt x="275" y="49"/>
                  </a:lnTo>
                  <a:lnTo>
                    <a:pt x="325" y="28"/>
                  </a:lnTo>
                  <a:lnTo>
                    <a:pt x="378" y="12"/>
                  </a:lnTo>
                  <a:lnTo>
                    <a:pt x="433" y="3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2580678" y="2831784"/>
            <a:ext cx="614363" cy="600075"/>
            <a:chOff x="5305425" y="1893888"/>
            <a:chExt cx="614363" cy="600075"/>
          </a:xfrm>
          <a:solidFill>
            <a:schemeClr val="bg1"/>
          </a:solidFill>
        </p:grpSpPr>
        <p:sp>
          <p:nvSpPr>
            <p:cNvPr id="72" name="Freeform 153"/>
            <p:cNvSpPr>
              <a:spLocks noEditPoints="1"/>
            </p:cNvSpPr>
            <p:nvPr/>
          </p:nvSpPr>
          <p:spPr bwMode="auto">
            <a:xfrm>
              <a:off x="5484813" y="1992313"/>
              <a:ext cx="434975" cy="228600"/>
            </a:xfrm>
            <a:custGeom>
              <a:avLst/>
              <a:gdLst>
                <a:gd name="T0" fmla="*/ 403 w 2470"/>
                <a:gd name="T1" fmla="*/ 911 h 1295"/>
                <a:gd name="T2" fmla="*/ 471 w 2470"/>
                <a:gd name="T3" fmla="*/ 1140 h 1295"/>
                <a:gd name="T4" fmla="*/ 2013 w 2470"/>
                <a:gd name="T5" fmla="*/ 1140 h 1295"/>
                <a:gd name="T6" fmla="*/ 2080 w 2470"/>
                <a:gd name="T7" fmla="*/ 911 h 1295"/>
                <a:gd name="T8" fmla="*/ 403 w 2470"/>
                <a:gd name="T9" fmla="*/ 911 h 1295"/>
                <a:gd name="T10" fmla="*/ 291 w 2470"/>
                <a:gd name="T11" fmla="*/ 533 h 1295"/>
                <a:gd name="T12" fmla="*/ 356 w 2470"/>
                <a:gd name="T13" fmla="*/ 762 h 1295"/>
                <a:gd name="T14" fmla="*/ 2117 w 2470"/>
                <a:gd name="T15" fmla="*/ 762 h 1295"/>
                <a:gd name="T16" fmla="*/ 2184 w 2470"/>
                <a:gd name="T17" fmla="*/ 533 h 1295"/>
                <a:gd name="T18" fmla="*/ 291 w 2470"/>
                <a:gd name="T19" fmla="*/ 533 h 1295"/>
                <a:gd name="T20" fmla="*/ 181 w 2470"/>
                <a:gd name="T21" fmla="*/ 149 h 1295"/>
                <a:gd name="T22" fmla="*/ 247 w 2470"/>
                <a:gd name="T23" fmla="*/ 378 h 1295"/>
                <a:gd name="T24" fmla="*/ 2228 w 2470"/>
                <a:gd name="T25" fmla="*/ 378 h 1295"/>
                <a:gd name="T26" fmla="*/ 2296 w 2470"/>
                <a:gd name="T27" fmla="*/ 149 h 1295"/>
                <a:gd name="T28" fmla="*/ 181 w 2470"/>
                <a:gd name="T29" fmla="*/ 149 h 1295"/>
                <a:gd name="T30" fmla="*/ 77 w 2470"/>
                <a:gd name="T31" fmla="*/ 0 h 1295"/>
                <a:gd name="T32" fmla="*/ 2391 w 2470"/>
                <a:gd name="T33" fmla="*/ 0 h 1295"/>
                <a:gd name="T34" fmla="*/ 2412 w 2470"/>
                <a:gd name="T35" fmla="*/ 2 h 1295"/>
                <a:gd name="T36" fmla="*/ 2429 w 2470"/>
                <a:gd name="T37" fmla="*/ 9 h 1295"/>
                <a:gd name="T38" fmla="*/ 2443 w 2470"/>
                <a:gd name="T39" fmla="*/ 17 h 1295"/>
                <a:gd name="T40" fmla="*/ 2454 w 2470"/>
                <a:gd name="T41" fmla="*/ 29 h 1295"/>
                <a:gd name="T42" fmla="*/ 2462 w 2470"/>
                <a:gd name="T43" fmla="*/ 41 h 1295"/>
                <a:gd name="T44" fmla="*/ 2467 w 2470"/>
                <a:gd name="T45" fmla="*/ 55 h 1295"/>
                <a:gd name="T46" fmla="*/ 2470 w 2470"/>
                <a:gd name="T47" fmla="*/ 70 h 1295"/>
                <a:gd name="T48" fmla="*/ 2468 w 2470"/>
                <a:gd name="T49" fmla="*/ 84 h 1295"/>
                <a:gd name="T50" fmla="*/ 2465 w 2470"/>
                <a:gd name="T51" fmla="*/ 97 h 1295"/>
                <a:gd name="T52" fmla="*/ 2139 w 2470"/>
                <a:gd name="T53" fmla="*/ 1243 h 1295"/>
                <a:gd name="T54" fmla="*/ 2132 w 2470"/>
                <a:gd name="T55" fmla="*/ 1260 h 1295"/>
                <a:gd name="T56" fmla="*/ 2120 w 2470"/>
                <a:gd name="T57" fmla="*/ 1274 h 1295"/>
                <a:gd name="T58" fmla="*/ 2106 w 2470"/>
                <a:gd name="T59" fmla="*/ 1286 h 1295"/>
                <a:gd name="T60" fmla="*/ 2086 w 2470"/>
                <a:gd name="T61" fmla="*/ 1292 h 1295"/>
                <a:gd name="T62" fmla="*/ 2065 w 2470"/>
                <a:gd name="T63" fmla="*/ 1295 h 1295"/>
                <a:gd name="T64" fmla="*/ 411 w 2470"/>
                <a:gd name="T65" fmla="*/ 1295 h 1295"/>
                <a:gd name="T66" fmla="*/ 390 w 2470"/>
                <a:gd name="T67" fmla="*/ 1292 h 1295"/>
                <a:gd name="T68" fmla="*/ 371 w 2470"/>
                <a:gd name="T69" fmla="*/ 1286 h 1295"/>
                <a:gd name="T70" fmla="*/ 355 w 2470"/>
                <a:gd name="T71" fmla="*/ 1274 h 1295"/>
                <a:gd name="T72" fmla="*/ 344 w 2470"/>
                <a:gd name="T73" fmla="*/ 1260 h 1295"/>
                <a:gd name="T74" fmla="*/ 337 w 2470"/>
                <a:gd name="T75" fmla="*/ 1243 h 1295"/>
                <a:gd name="T76" fmla="*/ 3 w 2470"/>
                <a:gd name="T77" fmla="*/ 97 h 1295"/>
                <a:gd name="T78" fmla="*/ 0 w 2470"/>
                <a:gd name="T79" fmla="*/ 73 h 1295"/>
                <a:gd name="T80" fmla="*/ 2 w 2470"/>
                <a:gd name="T81" fmla="*/ 53 h 1295"/>
                <a:gd name="T82" fmla="*/ 9 w 2470"/>
                <a:gd name="T83" fmla="*/ 35 h 1295"/>
                <a:gd name="T84" fmla="*/ 20 w 2470"/>
                <a:gd name="T85" fmla="*/ 20 h 1295"/>
                <a:gd name="T86" fmla="*/ 36 w 2470"/>
                <a:gd name="T87" fmla="*/ 10 h 1295"/>
                <a:gd name="T88" fmla="*/ 55 w 2470"/>
                <a:gd name="T89" fmla="*/ 2 h 1295"/>
                <a:gd name="T90" fmla="*/ 77 w 2470"/>
                <a:gd name="T91" fmla="*/ 0 h 1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70" h="1295">
                  <a:moveTo>
                    <a:pt x="403" y="911"/>
                  </a:moveTo>
                  <a:lnTo>
                    <a:pt x="471" y="1140"/>
                  </a:lnTo>
                  <a:lnTo>
                    <a:pt x="2013" y="1140"/>
                  </a:lnTo>
                  <a:lnTo>
                    <a:pt x="2080" y="911"/>
                  </a:lnTo>
                  <a:lnTo>
                    <a:pt x="403" y="911"/>
                  </a:lnTo>
                  <a:close/>
                  <a:moveTo>
                    <a:pt x="291" y="533"/>
                  </a:moveTo>
                  <a:lnTo>
                    <a:pt x="356" y="762"/>
                  </a:lnTo>
                  <a:lnTo>
                    <a:pt x="2117" y="762"/>
                  </a:lnTo>
                  <a:lnTo>
                    <a:pt x="2184" y="533"/>
                  </a:lnTo>
                  <a:lnTo>
                    <a:pt x="291" y="533"/>
                  </a:lnTo>
                  <a:close/>
                  <a:moveTo>
                    <a:pt x="181" y="149"/>
                  </a:moveTo>
                  <a:lnTo>
                    <a:pt x="247" y="378"/>
                  </a:lnTo>
                  <a:lnTo>
                    <a:pt x="2228" y="378"/>
                  </a:lnTo>
                  <a:lnTo>
                    <a:pt x="2296" y="149"/>
                  </a:lnTo>
                  <a:lnTo>
                    <a:pt x="181" y="149"/>
                  </a:lnTo>
                  <a:close/>
                  <a:moveTo>
                    <a:pt x="77" y="0"/>
                  </a:moveTo>
                  <a:lnTo>
                    <a:pt x="2391" y="0"/>
                  </a:lnTo>
                  <a:lnTo>
                    <a:pt x="2412" y="2"/>
                  </a:lnTo>
                  <a:lnTo>
                    <a:pt x="2429" y="9"/>
                  </a:lnTo>
                  <a:lnTo>
                    <a:pt x="2443" y="17"/>
                  </a:lnTo>
                  <a:lnTo>
                    <a:pt x="2454" y="29"/>
                  </a:lnTo>
                  <a:lnTo>
                    <a:pt x="2462" y="41"/>
                  </a:lnTo>
                  <a:lnTo>
                    <a:pt x="2467" y="55"/>
                  </a:lnTo>
                  <a:lnTo>
                    <a:pt x="2470" y="70"/>
                  </a:lnTo>
                  <a:lnTo>
                    <a:pt x="2468" y="84"/>
                  </a:lnTo>
                  <a:lnTo>
                    <a:pt x="2465" y="97"/>
                  </a:lnTo>
                  <a:lnTo>
                    <a:pt x="2139" y="1243"/>
                  </a:lnTo>
                  <a:lnTo>
                    <a:pt x="2132" y="1260"/>
                  </a:lnTo>
                  <a:lnTo>
                    <a:pt x="2120" y="1274"/>
                  </a:lnTo>
                  <a:lnTo>
                    <a:pt x="2106" y="1286"/>
                  </a:lnTo>
                  <a:lnTo>
                    <a:pt x="2086" y="1292"/>
                  </a:lnTo>
                  <a:lnTo>
                    <a:pt x="2065" y="1295"/>
                  </a:lnTo>
                  <a:lnTo>
                    <a:pt x="411" y="1295"/>
                  </a:lnTo>
                  <a:lnTo>
                    <a:pt x="390" y="1292"/>
                  </a:lnTo>
                  <a:lnTo>
                    <a:pt x="371" y="1286"/>
                  </a:lnTo>
                  <a:lnTo>
                    <a:pt x="355" y="1274"/>
                  </a:lnTo>
                  <a:lnTo>
                    <a:pt x="344" y="1260"/>
                  </a:lnTo>
                  <a:lnTo>
                    <a:pt x="337" y="1243"/>
                  </a:lnTo>
                  <a:lnTo>
                    <a:pt x="3" y="97"/>
                  </a:lnTo>
                  <a:lnTo>
                    <a:pt x="0" y="73"/>
                  </a:lnTo>
                  <a:lnTo>
                    <a:pt x="2" y="53"/>
                  </a:lnTo>
                  <a:lnTo>
                    <a:pt x="9" y="35"/>
                  </a:lnTo>
                  <a:lnTo>
                    <a:pt x="20" y="20"/>
                  </a:lnTo>
                  <a:lnTo>
                    <a:pt x="36" y="10"/>
                  </a:lnTo>
                  <a:lnTo>
                    <a:pt x="55" y="2"/>
                  </a:lnTo>
                  <a:lnTo>
                    <a:pt x="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54"/>
            <p:cNvSpPr>
              <a:spLocks/>
            </p:cNvSpPr>
            <p:nvPr/>
          </p:nvSpPr>
          <p:spPr bwMode="auto">
            <a:xfrm>
              <a:off x="5305425" y="1893888"/>
              <a:ext cx="544513" cy="393700"/>
            </a:xfrm>
            <a:custGeom>
              <a:avLst/>
              <a:gdLst>
                <a:gd name="T0" fmla="*/ 0 w 3086"/>
                <a:gd name="T1" fmla="*/ 0 h 2234"/>
                <a:gd name="T2" fmla="*/ 610 w 3086"/>
                <a:gd name="T3" fmla="*/ 0 h 2234"/>
                <a:gd name="T4" fmla="*/ 628 w 3086"/>
                <a:gd name="T5" fmla="*/ 2 h 2234"/>
                <a:gd name="T6" fmla="*/ 643 w 3086"/>
                <a:gd name="T7" fmla="*/ 7 h 2234"/>
                <a:gd name="T8" fmla="*/ 657 w 3086"/>
                <a:gd name="T9" fmla="*/ 16 h 2234"/>
                <a:gd name="T10" fmla="*/ 669 w 3086"/>
                <a:gd name="T11" fmla="*/ 27 h 2234"/>
                <a:gd name="T12" fmla="*/ 677 w 3086"/>
                <a:gd name="T13" fmla="*/ 42 h 2234"/>
                <a:gd name="T14" fmla="*/ 684 w 3086"/>
                <a:gd name="T15" fmla="*/ 59 h 2234"/>
                <a:gd name="T16" fmla="*/ 1187 w 3086"/>
                <a:gd name="T17" fmla="*/ 2079 h 2234"/>
                <a:gd name="T18" fmla="*/ 3086 w 3086"/>
                <a:gd name="T19" fmla="*/ 2079 h 2234"/>
                <a:gd name="T20" fmla="*/ 3086 w 3086"/>
                <a:gd name="T21" fmla="*/ 2234 h 2234"/>
                <a:gd name="T22" fmla="*/ 1127 w 3086"/>
                <a:gd name="T23" fmla="*/ 2234 h 2234"/>
                <a:gd name="T24" fmla="*/ 1110 w 3086"/>
                <a:gd name="T25" fmla="*/ 2232 h 2234"/>
                <a:gd name="T26" fmla="*/ 1093 w 3086"/>
                <a:gd name="T27" fmla="*/ 2227 h 2234"/>
                <a:gd name="T28" fmla="*/ 1079 w 3086"/>
                <a:gd name="T29" fmla="*/ 2218 h 2234"/>
                <a:gd name="T30" fmla="*/ 1068 w 3086"/>
                <a:gd name="T31" fmla="*/ 2207 h 2234"/>
                <a:gd name="T32" fmla="*/ 1059 w 3086"/>
                <a:gd name="T33" fmla="*/ 2192 h 2234"/>
                <a:gd name="T34" fmla="*/ 1054 w 3086"/>
                <a:gd name="T35" fmla="*/ 2175 h 2234"/>
                <a:gd name="T36" fmla="*/ 549 w 3086"/>
                <a:gd name="T37" fmla="*/ 149 h 2234"/>
                <a:gd name="T38" fmla="*/ 0 w 3086"/>
                <a:gd name="T39" fmla="*/ 149 h 2234"/>
                <a:gd name="T40" fmla="*/ 0 w 3086"/>
                <a:gd name="T41" fmla="*/ 0 h 2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86" h="2234">
                  <a:moveTo>
                    <a:pt x="0" y="0"/>
                  </a:moveTo>
                  <a:lnTo>
                    <a:pt x="610" y="0"/>
                  </a:lnTo>
                  <a:lnTo>
                    <a:pt x="628" y="2"/>
                  </a:lnTo>
                  <a:lnTo>
                    <a:pt x="643" y="7"/>
                  </a:lnTo>
                  <a:lnTo>
                    <a:pt x="657" y="16"/>
                  </a:lnTo>
                  <a:lnTo>
                    <a:pt x="669" y="27"/>
                  </a:lnTo>
                  <a:lnTo>
                    <a:pt x="677" y="42"/>
                  </a:lnTo>
                  <a:lnTo>
                    <a:pt x="684" y="59"/>
                  </a:lnTo>
                  <a:lnTo>
                    <a:pt x="1187" y="2079"/>
                  </a:lnTo>
                  <a:lnTo>
                    <a:pt x="3086" y="2079"/>
                  </a:lnTo>
                  <a:lnTo>
                    <a:pt x="3086" y="2234"/>
                  </a:lnTo>
                  <a:lnTo>
                    <a:pt x="1127" y="2234"/>
                  </a:lnTo>
                  <a:lnTo>
                    <a:pt x="1110" y="2232"/>
                  </a:lnTo>
                  <a:lnTo>
                    <a:pt x="1093" y="2227"/>
                  </a:lnTo>
                  <a:lnTo>
                    <a:pt x="1079" y="2218"/>
                  </a:lnTo>
                  <a:lnTo>
                    <a:pt x="1068" y="2207"/>
                  </a:lnTo>
                  <a:lnTo>
                    <a:pt x="1059" y="2192"/>
                  </a:lnTo>
                  <a:lnTo>
                    <a:pt x="1054" y="2175"/>
                  </a:lnTo>
                  <a:lnTo>
                    <a:pt x="549" y="149"/>
                  </a:lnTo>
                  <a:lnTo>
                    <a:pt x="0" y="14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Rectangle 155"/>
            <p:cNvSpPr>
              <a:spLocks noChangeArrowheads="1"/>
            </p:cNvSpPr>
            <p:nvPr/>
          </p:nvSpPr>
          <p:spPr bwMode="auto">
            <a:xfrm>
              <a:off x="5503863" y="2328863"/>
              <a:ext cx="304800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56"/>
            <p:cNvSpPr>
              <a:spLocks noEditPoints="1"/>
            </p:cNvSpPr>
            <p:nvPr/>
          </p:nvSpPr>
          <p:spPr bwMode="auto">
            <a:xfrm>
              <a:off x="5741988" y="2389188"/>
              <a:ext cx="103188" cy="104775"/>
            </a:xfrm>
            <a:custGeom>
              <a:avLst/>
              <a:gdLst>
                <a:gd name="T0" fmla="*/ 267 w 592"/>
                <a:gd name="T1" fmla="*/ 158 h 591"/>
                <a:gd name="T2" fmla="*/ 216 w 592"/>
                <a:gd name="T3" fmla="*/ 180 h 591"/>
                <a:gd name="T4" fmla="*/ 179 w 592"/>
                <a:gd name="T5" fmla="*/ 219 h 591"/>
                <a:gd name="T6" fmla="*/ 159 w 592"/>
                <a:gd name="T7" fmla="*/ 269 h 591"/>
                <a:gd name="T8" fmla="*/ 159 w 592"/>
                <a:gd name="T9" fmla="*/ 322 h 591"/>
                <a:gd name="T10" fmla="*/ 181 w 592"/>
                <a:gd name="T11" fmla="*/ 372 h 591"/>
                <a:gd name="T12" fmla="*/ 219 w 592"/>
                <a:gd name="T13" fmla="*/ 411 h 591"/>
                <a:gd name="T14" fmla="*/ 269 w 592"/>
                <a:gd name="T15" fmla="*/ 433 h 591"/>
                <a:gd name="T16" fmla="*/ 324 w 592"/>
                <a:gd name="T17" fmla="*/ 433 h 591"/>
                <a:gd name="T18" fmla="*/ 373 w 592"/>
                <a:gd name="T19" fmla="*/ 411 h 591"/>
                <a:gd name="T20" fmla="*/ 413 w 592"/>
                <a:gd name="T21" fmla="*/ 372 h 591"/>
                <a:gd name="T22" fmla="*/ 435 w 592"/>
                <a:gd name="T23" fmla="*/ 322 h 591"/>
                <a:gd name="T24" fmla="*/ 435 w 592"/>
                <a:gd name="T25" fmla="*/ 269 h 591"/>
                <a:gd name="T26" fmla="*/ 414 w 592"/>
                <a:gd name="T27" fmla="*/ 219 h 591"/>
                <a:gd name="T28" fmla="*/ 377 w 592"/>
                <a:gd name="T29" fmla="*/ 180 h 591"/>
                <a:gd name="T30" fmla="*/ 326 w 592"/>
                <a:gd name="T31" fmla="*/ 158 h 591"/>
                <a:gd name="T32" fmla="*/ 296 w 592"/>
                <a:gd name="T33" fmla="*/ 0 h 591"/>
                <a:gd name="T34" fmla="*/ 382 w 592"/>
                <a:gd name="T35" fmla="*/ 12 h 591"/>
                <a:gd name="T36" fmla="*/ 458 w 592"/>
                <a:gd name="T37" fmla="*/ 47 h 591"/>
                <a:gd name="T38" fmla="*/ 520 w 592"/>
                <a:gd name="T39" fmla="*/ 101 h 591"/>
                <a:gd name="T40" fmla="*/ 565 w 592"/>
                <a:gd name="T41" fmla="*/ 171 h 591"/>
                <a:gd name="T42" fmla="*/ 589 w 592"/>
                <a:gd name="T43" fmla="*/ 252 h 591"/>
                <a:gd name="T44" fmla="*/ 589 w 592"/>
                <a:gd name="T45" fmla="*/ 338 h 591"/>
                <a:gd name="T46" fmla="*/ 565 w 592"/>
                <a:gd name="T47" fmla="*/ 420 h 591"/>
                <a:gd name="T48" fmla="*/ 519 w 592"/>
                <a:gd name="T49" fmla="*/ 488 h 591"/>
                <a:gd name="T50" fmla="*/ 457 w 592"/>
                <a:gd name="T51" fmla="*/ 543 h 591"/>
                <a:gd name="T52" fmla="*/ 382 w 592"/>
                <a:gd name="T53" fmla="*/ 578 h 591"/>
                <a:gd name="T54" fmla="*/ 296 w 592"/>
                <a:gd name="T55" fmla="*/ 591 h 591"/>
                <a:gd name="T56" fmla="*/ 211 w 592"/>
                <a:gd name="T57" fmla="*/ 578 h 591"/>
                <a:gd name="T58" fmla="*/ 135 w 592"/>
                <a:gd name="T59" fmla="*/ 543 h 591"/>
                <a:gd name="T60" fmla="*/ 73 w 592"/>
                <a:gd name="T61" fmla="*/ 489 h 591"/>
                <a:gd name="T62" fmla="*/ 27 w 592"/>
                <a:gd name="T63" fmla="*/ 420 h 591"/>
                <a:gd name="T64" fmla="*/ 3 w 592"/>
                <a:gd name="T65" fmla="*/ 338 h 591"/>
                <a:gd name="T66" fmla="*/ 3 w 592"/>
                <a:gd name="T67" fmla="*/ 252 h 591"/>
                <a:gd name="T68" fmla="*/ 27 w 592"/>
                <a:gd name="T69" fmla="*/ 171 h 591"/>
                <a:gd name="T70" fmla="*/ 73 w 592"/>
                <a:gd name="T71" fmla="*/ 101 h 591"/>
                <a:gd name="T72" fmla="*/ 135 w 592"/>
                <a:gd name="T73" fmla="*/ 47 h 591"/>
                <a:gd name="T74" fmla="*/ 210 w 592"/>
                <a:gd name="T75" fmla="*/ 12 h 591"/>
                <a:gd name="T76" fmla="*/ 296 w 592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2" h="591">
                  <a:moveTo>
                    <a:pt x="296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6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9" y="269"/>
                  </a:lnTo>
                  <a:lnTo>
                    <a:pt x="155" y="296"/>
                  </a:lnTo>
                  <a:lnTo>
                    <a:pt x="159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8" y="393"/>
                  </a:lnTo>
                  <a:lnTo>
                    <a:pt x="219" y="411"/>
                  </a:lnTo>
                  <a:lnTo>
                    <a:pt x="243" y="425"/>
                  </a:lnTo>
                  <a:lnTo>
                    <a:pt x="269" y="433"/>
                  </a:lnTo>
                  <a:lnTo>
                    <a:pt x="296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5" y="393"/>
                  </a:lnTo>
                  <a:lnTo>
                    <a:pt x="413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7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4" y="219"/>
                  </a:lnTo>
                  <a:lnTo>
                    <a:pt x="398" y="198"/>
                  </a:lnTo>
                  <a:lnTo>
                    <a:pt x="377" y="180"/>
                  </a:lnTo>
                  <a:lnTo>
                    <a:pt x="353" y="167"/>
                  </a:lnTo>
                  <a:lnTo>
                    <a:pt x="326" y="158"/>
                  </a:lnTo>
                  <a:lnTo>
                    <a:pt x="296" y="156"/>
                  </a:lnTo>
                  <a:close/>
                  <a:moveTo>
                    <a:pt x="296" y="0"/>
                  </a:moveTo>
                  <a:lnTo>
                    <a:pt x="341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89" y="252"/>
                  </a:lnTo>
                  <a:lnTo>
                    <a:pt x="592" y="295"/>
                  </a:lnTo>
                  <a:lnTo>
                    <a:pt x="589" y="338"/>
                  </a:lnTo>
                  <a:lnTo>
                    <a:pt x="580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19" y="488"/>
                  </a:lnTo>
                  <a:lnTo>
                    <a:pt x="491" y="518"/>
                  </a:lnTo>
                  <a:lnTo>
                    <a:pt x="457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6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1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7" y="455"/>
                  </a:lnTo>
                  <a:lnTo>
                    <a:pt x="27" y="420"/>
                  </a:lnTo>
                  <a:lnTo>
                    <a:pt x="13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3" y="210"/>
                  </a:lnTo>
                  <a:lnTo>
                    <a:pt x="27" y="171"/>
                  </a:lnTo>
                  <a:lnTo>
                    <a:pt x="47" y="135"/>
                  </a:lnTo>
                  <a:lnTo>
                    <a:pt x="73" y="101"/>
                  </a:lnTo>
                  <a:lnTo>
                    <a:pt x="101" y="72"/>
                  </a:lnTo>
                  <a:lnTo>
                    <a:pt x="135" y="47"/>
                  </a:lnTo>
                  <a:lnTo>
                    <a:pt x="171" y="27"/>
                  </a:lnTo>
                  <a:lnTo>
                    <a:pt x="210" y="12"/>
                  </a:lnTo>
                  <a:lnTo>
                    <a:pt x="253" y="3"/>
                  </a:lnTo>
                  <a:lnTo>
                    <a:pt x="2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157"/>
            <p:cNvSpPr>
              <a:spLocks noEditPoints="1"/>
            </p:cNvSpPr>
            <p:nvPr/>
          </p:nvSpPr>
          <p:spPr bwMode="auto">
            <a:xfrm>
              <a:off x="5487988" y="2389188"/>
              <a:ext cx="104775" cy="104775"/>
            </a:xfrm>
            <a:custGeom>
              <a:avLst/>
              <a:gdLst>
                <a:gd name="T0" fmla="*/ 267 w 593"/>
                <a:gd name="T1" fmla="*/ 158 h 591"/>
                <a:gd name="T2" fmla="*/ 216 w 593"/>
                <a:gd name="T3" fmla="*/ 180 h 591"/>
                <a:gd name="T4" fmla="*/ 179 w 593"/>
                <a:gd name="T5" fmla="*/ 219 h 591"/>
                <a:gd name="T6" fmla="*/ 158 w 593"/>
                <a:gd name="T7" fmla="*/ 269 h 591"/>
                <a:gd name="T8" fmla="*/ 158 w 593"/>
                <a:gd name="T9" fmla="*/ 322 h 591"/>
                <a:gd name="T10" fmla="*/ 181 w 593"/>
                <a:gd name="T11" fmla="*/ 372 h 591"/>
                <a:gd name="T12" fmla="*/ 220 w 593"/>
                <a:gd name="T13" fmla="*/ 411 h 591"/>
                <a:gd name="T14" fmla="*/ 270 w 593"/>
                <a:gd name="T15" fmla="*/ 433 h 591"/>
                <a:gd name="T16" fmla="*/ 324 w 593"/>
                <a:gd name="T17" fmla="*/ 433 h 591"/>
                <a:gd name="T18" fmla="*/ 373 w 593"/>
                <a:gd name="T19" fmla="*/ 411 h 591"/>
                <a:gd name="T20" fmla="*/ 412 w 593"/>
                <a:gd name="T21" fmla="*/ 372 h 591"/>
                <a:gd name="T22" fmla="*/ 435 w 593"/>
                <a:gd name="T23" fmla="*/ 322 h 591"/>
                <a:gd name="T24" fmla="*/ 435 w 593"/>
                <a:gd name="T25" fmla="*/ 269 h 591"/>
                <a:gd name="T26" fmla="*/ 412 w 593"/>
                <a:gd name="T27" fmla="*/ 219 h 591"/>
                <a:gd name="T28" fmla="*/ 373 w 593"/>
                <a:gd name="T29" fmla="*/ 180 h 591"/>
                <a:gd name="T30" fmla="*/ 324 w 593"/>
                <a:gd name="T31" fmla="*/ 158 h 591"/>
                <a:gd name="T32" fmla="*/ 297 w 593"/>
                <a:gd name="T33" fmla="*/ 0 h 591"/>
                <a:gd name="T34" fmla="*/ 382 w 593"/>
                <a:gd name="T35" fmla="*/ 12 h 591"/>
                <a:gd name="T36" fmla="*/ 458 w 593"/>
                <a:gd name="T37" fmla="*/ 47 h 591"/>
                <a:gd name="T38" fmla="*/ 520 w 593"/>
                <a:gd name="T39" fmla="*/ 101 h 591"/>
                <a:gd name="T40" fmla="*/ 565 w 593"/>
                <a:gd name="T41" fmla="*/ 171 h 591"/>
                <a:gd name="T42" fmla="*/ 590 w 593"/>
                <a:gd name="T43" fmla="*/ 252 h 591"/>
                <a:gd name="T44" fmla="*/ 590 w 593"/>
                <a:gd name="T45" fmla="*/ 338 h 591"/>
                <a:gd name="T46" fmla="*/ 565 w 593"/>
                <a:gd name="T47" fmla="*/ 420 h 591"/>
                <a:gd name="T48" fmla="*/ 520 w 593"/>
                <a:gd name="T49" fmla="*/ 488 h 591"/>
                <a:gd name="T50" fmla="*/ 458 w 593"/>
                <a:gd name="T51" fmla="*/ 543 h 591"/>
                <a:gd name="T52" fmla="*/ 382 w 593"/>
                <a:gd name="T53" fmla="*/ 578 h 591"/>
                <a:gd name="T54" fmla="*/ 297 w 593"/>
                <a:gd name="T55" fmla="*/ 591 h 591"/>
                <a:gd name="T56" fmla="*/ 211 w 593"/>
                <a:gd name="T57" fmla="*/ 578 h 591"/>
                <a:gd name="T58" fmla="*/ 135 w 593"/>
                <a:gd name="T59" fmla="*/ 543 h 591"/>
                <a:gd name="T60" fmla="*/ 73 w 593"/>
                <a:gd name="T61" fmla="*/ 489 h 591"/>
                <a:gd name="T62" fmla="*/ 28 w 593"/>
                <a:gd name="T63" fmla="*/ 420 h 591"/>
                <a:gd name="T64" fmla="*/ 3 w 593"/>
                <a:gd name="T65" fmla="*/ 338 h 591"/>
                <a:gd name="T66" fmla="*/ 3 w 593"/>
                <a:gd name="T67" fmla="*/ 252 h 591"/>
                <a:gd name="T68" fmla="*/ 27 w 593"/>
                <a:gd name="T69" fmla="*/ 171 h 591"/>
                <a:gd name="T70" fmla="*/ 73 w 593"/>
                <a:gd name="T71" fmla="*/ 101 h 591"/>
                <a:gd name="T72" fmla="*/ 135 w 593"/>
                <a:gd name="T73" fmla="*/ 47 h 591"/>
                <a:gd name="T74" fmla="*/ 211 w 593"/>
                <a:gd name="T75" fmla="*/ 12 h 591"/>
                <a:gd name="T76" fmla="*/ 297 w 593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3" h="591">
                  <a:moveTo>
                    <a:pt x="297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5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8" y="269"/>
                  </a:lnTo>
                  <a:lnTo>
                    <a:pt x="156" y="296"/>
                  </a:lnTo>
                  <a:lnTo>
                    <a:pt x="158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9" y="393"/>
                  </a:lnTo>
                  <a:lnTo>
                    <a:pt x="220" y="411"/>
                  </a:lnTo>
                  <a:lnTo>
                    <a:pt x="243" y="425"/>
                  </a:lnTo>
                  <a:lnTo>
                    <a:pt x="270" y="433"/>
                  </a:lnTo>
                  <a:lnTo>
                    <a:pt x="297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4" y="393"/>
                  </a:lnTo>
                  <a:lnTo>
                    <a:pt x="412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8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2" y="219"/>
                  </a:lnTo>
                  <a:lnTo>
                    <a:pt x="394" y="198"/>
                  </a:lnTo>
                  <a:lnTo>
                    <a:pt x="373" y="180"/>
                  </a:lnTo>
                  <a:lnTo>
                    <a:pt x="350" y="167"/>
                  </a:lnTo>
                  <a:lnTo>
                    <a:pt x="324" y="158"/>
                  </a:lnTo>
                  <a:lnTo>
                    <a:pt x="297" y="156"/>
                  </a:lnTo>
                  <a:close/>
                  <a:moveTo>
                    <a:pt x="297" y="0"/>
                  </a:moveTo>
                  <a:lnTo>
                    <a:pt x="340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90" y="252"/>
                  </a:lnTo>
                  <a:lnTo>
                    <a:pt x="593" y="295"/>
                  </a:lnTo>
                  <a:lnTo>
                    <a:pt x="590" y="338"/>
                  </a:lnTo>
                  <a:lnTo>
                    <a:pt x="581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20" y="488"/>
                  </a:lnTo>
                  <a:lnTo>
                    <a:pt x="491" y="518"/>
                  </a:lnTo>
                  <a:lnTo>
                    <a:pt x="458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7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2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8" y="455"/>
                  </a:lnTo>
                  <a:lnTo>
                    <a:pt x="28" y="420"/>
                  </a:lnTo>
                  <a:lnTo>
                    <a:pt x="12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2" y="210"/>
                  </a:lnTo>
                  <a:lnTo>
                    <a:pt x="27" y="171"/>
                  </a:lnTo>
                  <a:lnTo>
                    <a:pt x="48" y="135"/>
                  </a:lnTo>
                  <a:lnTo>
                    <a:pt x="73" y="101"/>
                  </a:lnTo>
                  <a:lnTo>
                    <a:pt x="102" y="72"/>
                  </a:lnTo>
                  <a:lnTo>
                    <a:pt x="135" y="47"/>
                  </a:lnTo>
                  <a:lnTo>
                    <a:pt x="172" y="27"/>
                  </a:lnTo>
                  <a:lnTo>
                    <a:pt x="211" y="12"/>
                  </a:lnTo>
                  <a:lnTo>
                    <a:pt x="253" y="3"/>
                  </a:lnTo>
                  <a:lnTo>
                    <a:pt x="2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91896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2" accel="14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accel="14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" presetClass="entr" presetSubtype="8" accel="14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accel="14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Straight Connector 23"/>
          <p:cNvCxnSpPr/>
          <p:nvPr/>
        </p:nvCxnSpPr>
        <p:spPr>
          <a:xfrm flipH="1">
            <a:off x="6085551" y="0"/>
            <a:ext cx="20899" cy="558708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" name="Group 12"/>
          <p:cNvGrpSpPr/>
          <p:nvPr/>
        </p:nvGrpSpPr>
        <p:grpSpPr>
          <a:xfrm>
            <a:off x="2400951" y="340925"/>
            <a:ext cx="3460220" cy="1935934"/>
            <a:chOff x="2587625" y="1555750"/>
            <a:chExt cx="3683000" cy="2060576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2587625" y="1620838"/>
              <a:ext cx="3657600" cy="1995488"/>
            </a:xfrm>
            <a:custGeom>
              <a:avLst/>
              <a:gdLst>
                <a:gd name="T0" fmla="*/ 1053 w 1119"/>
                <a:gd name="T1" fmla="*/ 149 h 609"/>
                <a:gd name="T2" fmla="*/ 1053 w 1119"/>
                <a:gd name="T3" fmla="*/ 41 h 609"/>
                <a:gd name="T4" fmla="*/ 1050 w 1119"/>
                <a:gd name="T5" fmla="*/ 25 h 609"/>
                <a:gd name="T6" fmla="*/ 1012 w 1119"/>
                <a:gd name="T7" fmla="*/ 0 h 609"/>
                <a:gd name="T8" fmla="*/ 209 w 1119"/>
                <a:gd name="T9" fmla="*/ 0 h 609"/>
                <a:gd name="T10" fmla="*/ 209 w 1119"/>
                <a:gd name="T11" fmla="*/ 0 h 609"/>
                <a:gd name="T12" fmla="*/ 201 w 1119"/>
                <a:gd name="T13" fmla="*/ 1 h 609"/>
                <a:gd name="T14" fmla="*/ 200 w 1119"/>
                <a:gd name="T15" fmla="*/ 1 h 609"/>
                <a:gd name="T16" fmla="*/ 196 w 1119"/>
                <a:gd name="T17" fmla="*/ 2 h 609"/>
                <a:gd name="T18" fmla="*/ 193 w 1119"/>
                <a:gd name="T19" fmla="*/ 3 h 609"/>
                <a:gd name="T20" fmla="*/ 190 w 1119"/>
                <a:gd name="T21" fmla="*/ 4 h 609"/>
                <a:gd name="T22" fmla="*/ 187 w 1119"/>
                <a:gd name="T23" fmla="*/ 6 h 609"/>
                <a:gd name="T24" fmla="*/ 184 w 1119"/>
                <a:gd name="T25" fmla="*/ 9 h 609"/>
                <a:gd name="T26" fmla="*/ 181 w 1119"/>
                <a:gd name="T27" fmla="*/ 11 h 609"/>
                <a:gd name="T28" fmla="*/ 178 w 1119"/>
                <a:gd name="T29" fmla="*/ 14 h 609"/>
                <a:gd name="T30" fmla="*/ 176 w 1119"/>
                <a:gd name="T31" fmla="*/ 17 h 609"/>
                <a:gd name="T32" fmla="*/ 174 w 1119"/>
                <a:gd name="T33" fmla="*/ 20 h 609"/>
                <a:gd name="T34" fmla="*/ 172 w 1119"/>
                <a:gd name="T35" fmla="*/ 24 h 609"/>
                <a:gd name="T36" fmla="*/ 171 w 1119"/>
                <a:gd name="T37" fmla="*/ 25 h 609"/>
                <a:gd name="T38" fmla="*/ 170 w 1119"/>
                <a:gd name="T39" fmla="*/ 29 h 609"/>
                <a:gd name="T40" fmla="*/ 169 w 1119"/>
                <a:gd name="T41" fmla="*/ 33 h 609"/>
                <a:gd name="T42" fmla="*/ 168 w 1119"/>
                <a:gd name="T43" fmla="*/ 37 h 609"/>
                <a:gd name="T44" fmla="*/ 168 w 1119"/>
                <a:gd name="T45" fmla="*/ 41 h 609"/>
                <a:gd name="T46" fmla="*/ 168 w 1119"/>
                <a:gd name="T47" fmla="*/ 41 h 609"/>
                <a:gd name="T48" fmla="*/ 168 w 1119"/>
                <a:gd name="T49" fmla="*/ 201 h 609"/>
                <a:gd name="T50" fmla="*/ 66 w 1119"/>
                <a:gd name="T51" fmla="*/ 236 h 609"/>
                <a:gd name="T52" fmla="*/ 59 w 1119"/>
                <a:gd name="T53" fmla="*/ 241 h 609"/>
                <a:gd name="T54" fmla="*/ 52 w 1119"/>
                <a:gd name="T55" fmla="*/ 248 h 609"/>
                <a:gd name="T56" fmla="*/ 46 w 1119"/>
                <a:gd name="T57" fmla="*/ 254 h 609"/>
                <a:gd name="T58" fmla="*/ 28 w 1119"/>
                <a:gd name="T59" fmla="*/ 277 h 609"/>
                <a:gd name="T60" fmla="*/ 23 w 1119"/>
                <a:gd name="T61" fmla="*/ 284 h 609"/>
                <a:gd name="T62" fmla="*/ 18 w 1119"/>
                <a:gd name="T63" fmla="*/ 292 h 609"/>
                <a:gd name="T64" fmla="*/ 14 w 1119"/>
                <a:gd name="T65" fmla="*/ 301 h 609"/>
                <a:gd name="T66" fmla="*/ 10 w 1119"/>
                <a:gd name="T67" fmla="*/ 311 h 609"/>
                <a:gd name="T68" fmla="*/ 7 w 1119"/>
                <a:gd name="T69" fmla="*/ 320 h 609"/>
                <a:gd name="T70" fmla="*/ 5 w 1119"/>
                <a:gd name="T71" fmla="*/ 329 h 609"/>
                <a:gd name="T72" fmla="*/ 3 w 1119"/>
                <a:gd name="T73" fmla="*/ 338 h 609"/>
                <a:gd name="T74" fmla="*/ 1 w 1119"/>
                <a:gd name="T75" fmla="*/ 347 h 609"/>
                <a:gd name="T76" fmla="*/ 0 w 1119"/>
                <a:gd name="T77" fmla="*/ 357 h 609"/>
                <a:gd name="T78" fmla="*/ 0 w 1119"/>
                <a:gd name="T79" fmla="*/ 370 h 609"/>
                <a:gd name="T80" fmla="*/ 81 w 1119"/>
                <a:gd name="T81" fmla="*/ 513 h 609"/>
                <a:gd name="T82" fmla="*/ 168 w 1119"/>
                <a:gd name="T83" fmla="*/ 538 h 609"/>
                <a:gd name="T84" fmla="*/ 168 w 1119"/>
                <a:gd name="T85" fmla="*/ 568 h 609"/>
                <a:gd name="T86" fmla="*/ 173 w 1119"/>
                <a:gd name="T87" fmla="*/ 587 h 609"/>
                <a:gd name="T88" fmla="*/ 179 w 1119"/>
                <a:gd name="T89" fmla="*/ 595 h 609"/>
                <a:gd name="T90" fmla="*/ 193 w 1119"/>
                <a:gd name="T91" fmla="*/ 606 h 609"/>
                <a:gd name="T92" fmla="*/ 209 w 1119"/>
                <a:gd name="T93" fmla="*/ 609 h 609"/>
                <a:gd name="T94" fmla="*/ 1012 w 1119"/>
                <a:gd name="T95" fmla="*/ 609 h 609"/>
                <a:gd name="T96" fmla="*/ 1048 w 1119"/>
                <a:gd name="T97" fmla="*/ 587 h 609"/>
                <a:gd name="T98" fmla="*/ 1053 w 1119"/>
                <a:gd name="T99" fmla="*/ 568 h 609"/>
                <a:gd name="T100" fmla="*/ 1053 w 1119"/>
                <a:gd name="T101" fmla="*/ 556 h 609"/>
                <a:gd name="T102" fmla="*/ 1119 w 1119"/>
                <a:gd name="T103" fmla="*/ 344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19" h="609">
                  <a:moveTo>
                    <a:pt x="1053" y="301"/>
                  </a:moveTo>
                  <a:cubicBezTo>
                    <a:pt x="1053" y="149"/>
                    <a:pt x="1053" y="149"/>
                    <a:pt x="1053" y="149"/>
                  </a:cubicBezTo>
                  <a:cubicBezTo>
                    <a:pt x="1053" y="41"/>
                    <a:pt x="1053" y="41"/>
                    <a:pt x="1053" y="41"/>
                  </a:cubicBezTo>
                  <a:cubicBezTo>
                    <a:pt x="1053" y="41"/>
                    <a:pt x="1053" y="41"/>
                    <a:pt x="1053" y="41"/>
                  </a:cubicBezTo>
                  <a:cubicBezTo>
                    <a:pt x="1053" y="39"/>
                    <a:pt x="1053" y="38"/>
                    <a:pt x="1053" y="37"/>
                  </a:cubicBezTo>
                  <a:cubicBezTo>
                    <a:pt x="1053" y="33"/>
                    <a:pt x="1052" y="29"/>
                    <a:pt x="1050" y="25"/>
                  </a:cubicBezTo>
                  <a:cubicBezTo>
                    <a:pt x="1047" y="17"/>
                    <a:pt x="1042" y="11"/>
                    <a:pt x="1035" y="7"/>
                  </a:cubicBezTo>
                  <a:cubicBezTo>
                    <a:pt x="1029" y="2"/>
                    <a:pt x="1021" y="0"/>
                    <a:pt x="1012" y="0"/>
                  </a:cubicBezTo>
                  <a:cubicBezTo>
                    <a:pt x="271" y="0"/>
                    <a:pt x="271" y="0"/>
                    <a:pt x="271" y="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08" y="0"/>
                    <a:pt x="206" y="0"/>
                    <a:pt x="205" y="0"/>
                  </a:cubicBezTo>
                  <a:cubicBezTo>
                    <a:pt x="204" y="0"/>
                    <a:pt x="202" y="0"/>
                    <a:pt x="201" y="1"/>
                  </a:cubicBezTo>
                  <a:cubicBezTo>
                    <a:pt x="201" y="1"/>
                    <a:pt x="201" y="1"/>
                    <a:pt x="201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199" y="1"/>
                    <a:pt x="198" y="1"/>
                    <a:pt x="197" y="2"/>
                  </a:cubicBezTo>
                  <a:cubicBezTo>
                    <a:pt x="197" y="2"/>
                    <a:pt x="196" y="2"/>
                    <a:pt x="196" y="2"/>
                  </a:cubicBezTo>
                  <a:cubicBezTo>
                    <a:pt x="195" y="2"/>
                    <a:pt x="194" y="3"/>
                    <a:pt x="193" y="3"/>
                  </a:cubicBezTo>
                  <a:cubicBezTo>
                    <a:pt x="193" y="3"/>
                    <a:pt x="193" y="3"/>
                    <a:pt x="193" y="3"/>
                  </a:cubicBezTo>
                  <a:cubicBezTo>
                    <a:pt x="193" y="3"/>
                    <a:pt x="192" y="3"/>
                    <a:pt x="192" y="4"/>
                  </a:cubicBezTo>
                  <a:cubicBezTo>
                    <a:pt x="191" y="4"/>
                    <a:pt x="191" y="4"/>
                    <a:pt x="190" y="4"/>
                  </a:cubicBezTo>
                  <a:cubicBezTo>
                    <a:pt x="189" y="5"/>
                    <a:pt x="189" y="5"/>
                    <a:pt x="188" y="5"/>
                  </a:cubicBezTo>
                  <a:cubicBezTo>
                    <a:pt x="188" y="6"/>
                    <a:pt x="187" y="6"/>
                    <a:pt x="187" y="6"/>
                  </a:cubicBezTo>
                  <a:cubicBezTo>
                    <a:pt x="186" y="7"/>
                    <a:pt x="186" y="7"/>
                    <a:pt x="185" y="7"/>
                  </a:cubicBezTo>
                  <a:cubicBezTo>
                    <a:pt x="185" y="8"/>
                    <a:pt x="184" y="8"/>
                    <a:pt x="184" y="9"/>
                  </a:cubicBezTo>
                  <a:cubicBezTo>
                    <a:pt x="183" y="9"/>
                    <a:pt x="183" y="9"/>
                    <a:pt x="182" y="10"/>
                  </a:cubicBezTo>
                  <a:cubicBezTo>
                    <a:pt x="182" y="10"/>
                    <a:pt x="181" y="11"/>
                    <a:pt x="181" y="11"/>
                  </a:cubicBezTo>
                  <a:cubicBezTo>
                    <a:pt x="180" y="12"/>
                    <a:pt x="180" y="12"/>
                    <a:pt x="179" y="12"/>
                  </a:cubicBezTo>
                  <a:cubicBezTo>
                    <a:pt x="179" y="13"/>
                    <a:pt x="178" y="13"/>
                    <a:pt x="178" y="14"/>
                  </a:cubicBezTo>
                  <a:cubicBezTo>
                    <a:pt x="178" y="14"/>
                    <a:pt x="177" y="15"/>
                    <a:pt x="177" y="15"/>
                  </a:cubicBezTo>
                  <a:cubicBezTo>
                    <a:pt x="176" y="16"/>
                    <a:pt x="176" y="16"/>
                    <a:pt x="176" y="17"/>
                  </a:cubicBezTo>
                  <a:cubicBezTo>
                    <a:pt x="175" y="18"/>
                    <a:pt x="175" y="18"/>
                    <a:pt x="175" y="18"/>
                  </a:cubicBezTo>
                  <a:cubicBezTo>
                    <a:pt x="174" y="19"/>
                    <a:pt x="174" y="20"/>
                    <a:pt x="174" y="20"/>
                  </a:cubicBezTo>
                  <a:cubicBezTo>
                    <a:pt x="173" y="21"/>
                    <a:pt x="173" y="21"/>
                    <a:pt x="173" y="22"/>
                  </a:cubicBezTo>
                  <a:cubicBezTo>
                    <a:pt x="172" y="22"/>
                    <a:pt x="172" y="23"/>
                    <a:pt x="172" y="24"/>
                  </a:cubicBezTo>
                  <a:cubicBezTo>
                    <a:pt x="172" y="24"/>
                    <a:pt x="171" y="24"/>
                    <a:pt x="171" y="25"/>
                  </a:cubicBezTo>
                  <a:cubicBezTo>
                    <a:pt x="171" y="25"/>
                    <a:pt x="171" y="25"/>
                    <a:pt x="171" y="25"/>
                  </a:cubicBezTo>
                  <a:cubicBezTo>
                    <a:pt x="171" y="26"/>
                    <a:pt x="171" y="27"/>
                    <a:pt x="170" y="27"/>
                  </a:cubicBezTo>
                  <a:cubicBezTo>
                    <a:pt x="170" y="28"/>
                    <a:pt x="170" y="28"/>
                    <a:pt x="170" y="29"/>
                  </a:cubicBezTo>
                  <a:cubicBezTo>
                    <a:pt x="170" y="30"/>
                    <a:pt x="169" y="31"/>
                    <a:pt x="169" y="31"/>
                  </a:cubicBezTo>
                  <a:cubicBezTo>
                    <a:pt x="169" y="32"/>
                    <a:pt x="169" y="32"/>
                    <a:pt x="169" y="33"/>
                  </a:cubicBezTo>
                  <a:cubicBezTo>
                    <a:pt x="169" y="34"/>
                    <a:pt x="168" y="35"/>
                    <a:pt x="168" y="35"/>
                  </a:cubicBezTo>
                  <a:cubicBezTo>
                    <a:pt x="168" y="36"/>
                    <a:pt x="168" y="36"/>
                    <a:pt x="168" y="37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8" y="38"/>
                    <a:pt x="168" y="39"/>
                    <a:pt x="168" y="41"/>
                  </a:cubicBezTo>
                  <a:cubicBezTo>
                    <a:pt x="168" y="41"/>
                    <a:pt x="168" y="41"/>
                    <a:pt x="168" y="41"/>
                  </a:cubicBezTo>
                  <a:cubicBezTo>
                    <a:pt x="168" y="41"/>
                    <a:pt x="168" y="41"/>
                    <a:pt x="168" y="41"/>
                  </a:cubicBezTo>
                  <a:cubicBezTo>
                    <a:pt x="168" y="149"/>
                    <a:pt x="168" y="149"/>
                    <a:pt x="168" y="149"/>
                  </a:cubicBezTo>
                  <a:cubicBezTo>
                    <a:pt x="168" y="201"/>
                    <a:pt x="168" y="201"/>
                    <a:pt x="168" y="201"/>
                  </a:cubicBezTo>
                  <a:cubicBezTo>
                    <a:pt x="130" y="201"/>
                    <a:pt x="94" y="214"/>
                    <a:pt x="66" y="236"/>
                  </a:cubicBezTo>
                  <a:cubicBezTo>
                    <a:pt x="66" y="236"/>
                    <a:pt x="66" y="236"/>
                    <a:pt x="66" y="236"/>
                  </a:cubicBezTo>
                  <a:cubicBezTo>
                    <a:pt x="66" y="236"/>
                    <a:pt x="66" y="236"/>
                    <a:pt x="66" y="236"/>
                  </a:cubicBezTo>
                  <a:cubicBezTo>
                    <a:pt x="64" y="238"/>
                    <a:pt x="61" y="239"/>
                    <a:pt x="59" y="241"/>
                  </a:cubicBezTo>
                  <a:cubicBezTo>
                    <a:pt x="59" y="242"/>
                    <a:pt x="59" y="242"/>
                    <a:pt x="58" y="242"/>
                  </a:cubicBezTo>
                  <a:cubicBezTo>
                    <a:pt x="56" y="244"/>
                    <a:pt x="54" y="246"/>
                    <a:pt x="52" y="248"/>
                  </a:cubicBezTo>
                  <a:cubicBezTo>
                    <a:pt x="52" y="248"/>
                    <a:pt x="52" y="248"/>
                    <a:pt x="51" y="249"/>
                  </a:cubicBezTo>
                  <a:cubicBezTo>
                    <a:pt x="49" y="250"/>
                    <a:pt x="47" y="252"/>
                    <a:pt x="46" y="254"/>
                  </a:cubicBezTo>
                  <a:cubicBezTo>
                    <a:pt x="45" y="255"/>
                    <a:pt x="45" y="255"/>
                    <a:pt x="45" y="255"/>
                  </a:cubicBezTo>
                  <a:cubicBezTo>
                    <a:pt x="39" y="262"/>
                    <a:pt x="33" y="269"/>
                    <a:pt x="28" y="277"/>
                  </a:cubicBezTo>
                  <a:cubicBezTo>
                    <a:pt x="27" y="277"/>
                    <a:pt x="27" y="278"/>
                    <a:pt x="27" y="278"/>
                  </a:cubicBezTo>
                  <a:cubicBezTo>
                    <a:pt x="25" y="280"/>
                    <a:pt x="24" y="282"/>
                    <a:pt x="23" y="284"/>
                  </a:cubicBezTo>
                  <a:cubicBezTo>
                    <a:pt x="23" y="285"/>
                    <a:pt x="22" y="286"/>
                    <a:pt x="22" y="286"/>
                  </a:cubicBezTo>
                  <a:cubicBezTo>
                    <a:pt x="21" y="288"/>
                    <a:pt x="20" y="290"/>
                    <a:pt x="18" y="292"/>
                  </a:cubicBezTo>
                  <a:cubicBezTo>
                    <a:pt x="18" y="293"/>
                    <a:pt x="18" y="294"/>
                    <a:pt x="17" y="295"/>
                  </a:cubicBezTo>
                  <a:cubicBezTo>
                    <a:pt x="16" y="297"/>
                    <a:pt x="15" y="299"/>
                    <a:pt x="14" y="301"/>
                  </a:cubicBezTo>
                  <a:cubicBezTo>
                    <a:pt x="14" y="302"/>
                    <a:pt x="14" y="302"/>
                    <a:pt x="13" y="303"/>
                  </a:cubicBezTo>
                  <a:cubicBezTo>
                    <a:pt x="12" y="306"/>
                    <a:pt x="11" y="308"/>
                    <a:pt x="10" y="311"/>
                  </a:cubicBezTo>
                  <a:cubicBezTo>
                    <a:pt x="10" y="311"/>
                    <a:pt x="10" y="311"/>
                    <a:pt x="10" y="311"/>
                  </a:cubicBezTo>
                  <a:cubicBezTo>
                    <a:pt x="9" y="314"/>
                    <a:pt x="8" y="317"/>
                    <a:pt x="7" y="320"/>
                  </a:cubicBezTo>
                  <a:cubicBezTo>
                    <a:pt x="7" y="321"/>
                    <a:pt x="7" y="321"/>
                    <a:pt x="7" y="322"/>
                  </a:cubicBezTo>
                  <a:cubicBezTo>
                    <a:pt x="6" y="324"/>
                    <a:pt x="5" y="327"/>
                    <a:pt x="5" y="329"/>
                  </a:cubicBezTo>
                  <a:cubicBezTo>
                    <a:pt x="4" y="330"/>
                    <a:pt x="4" y="331"/>
                    <a:pt x="4" y="332"/>
                  </a:cubicBezTo>
                  <a:cubicBezTo>
                    <a:pt x="4" y="334"/>
                    <a:pt x="3" y="336"/>
                    <a:pt x="3" y="338"/>
                  </a:cubicBezTo>
                  <a:cubicBezTo>
                    <a:pt x="3" y="339"/>
                    <a:pt x="2" y="340"/>
                    <a:pt x="2" y="341"/>
                  </a:cubicBezTo>
                  <a:cubicBezTo>
                    <a:pt x="2" y="343"/>
                    <a:pt x="2" y="345"/>
                    <a:pt x="1" y="347"/>
                  </a:cubicBezTo>
                  <a:cubicBezTo>
                    <a:pt x="1" y="348"/>
                    <a:pt x="1" y="350"/>
                    <a:pt x="1" y="351"/>
                  </a:cubicBezTo>
                  <a:cubicBezTo>
                    <a:pt x="1" y="353"/>
                    <a:pt x="0" y="355"/>
                    <a:pt x="0" y="357"/>
                  </a:cubicBezTo>
                  <a:cubicBezTo>
                    <a:pt x="0" y="358"/>
                    <a:pt x="0" y="359"/>
                    <a:pt x="0" y="360"/>
                  </a:cubicBezTo>
                  <a:cubicBezTo>
                    <a:pt x="0" y="363"/>
                    <a:pt x="0" y="366"/>
                    <a:pt x="0" y="370"/>
                  </a:cubicBezTo>
                  <a:cubicBezTo>
                    <a:pt x="0" y="399"/>
                    <a:pt x="7" y="426"/>
                    <a:pt x="20" y="450"/>
                  </a:cubicBezTo>
                  <a:cubicBezTo>
                    <a:pt x="34" y="476"/>
                    <a:pt x="55" y="498"/>
                    <a:pt x="81" y="513"/>
                  </a:cubicBezTo>
                  <a:cubicBezTo>
                    <a:pt x="85" y="516"/>
                    <a:pt x="90" y="519"/>
                    <a:pt x="95" y="521"/>
                  </a:cubicBezTo>
                  <a:cubicBezTo>
                    <a:pt x="117" y="532"/>
                    <a:pt x="142" y="538"/>
                    <a:pt x="168" y="538"/>
                  </a:cubicBezTo>
                  <a:cubicBezTo>
                    <a:pt x="168" y="568"/>
                    <a:pt x="168" y="568"/>
                    <a:pt x="168" y="568"/>
                  </a:cubicBezTo>
                  <a:cubicBezTo>
                    <a:pt x="168" y="568"/>
                    <a:pt x="168" y="568"/>
                    <a:pt x="168" y="568"/>
                  </a:cubicBezTo>
                  <a:cubicBezTo>
                    <a:pt x="168" y="573"/>
                    <a:pt x="169" y="579"/>
                    <a:pt x="171" y="584"/>
                  </a:cubicBezTo>
                  <a:cubicBezTo>
                    <a:pt x="172" y="585"/>
                    <a:pt x="172" y="586"/>
                    <a:pt x="173" y="587"/>
                  </a:cubicBezTo>
                  <a:cubicBezTo>
                    <a:pt x="174" y="589"/>
                    <a:pt x="175" y="591"/>
                    <a:pt x="176" y="592"/>
                  </a:cubicBezTo>
                  <a:cubicBezTo>
                    <a:pt x="177" y="593"/>
                    <a:pt x="178" y="594"/>
                    <a:pt x="179" y="595"/>
                  </a:cubicBezTo>
                  <a:cubicBezTo>
                    <a:pt x="180" y="596"/>
                    <a:pt x="181" y="597"/>
                    <a:pt x="182" y="598"/>
                  </a:cubicBezTo>
                  <a:cubicBezTo>
                    <a:pt x="185" y="601"/>
                    <a:pt x="189" y="604"/>
                    <a:pt x="193" y="606"/>
                  </a:cubicBezTo>
                  <a:cubicBezTo>
                    <a:pt x="197" y="607"/>
                    <a:pt x="201" y="608"/>
                    <a:pt x="205" y="609"/>
                  </a:cubicBezTo>
                  <a:cubicBezTo>
                    <a:pt x="206" y="609"/>
                    <a:pt x="208" y="609"/>
                    <a:pt x="209" y="609"/>
                  </a:cubicBezTo>
                  <a:cubicBezTo>
                    <a:pt x="209" y="609"/>
                    <a:pt x="209" y="609"/>
                    <a:pt x="209" y="609"/>
                  </a:cubicBezTo>
                  <a:cubicBezTo>
                    <a:pt x="1012" y="609"/>
                    <a:pt x="1012" y="609"/>
                    <a:pt x="1012" y="609"/>
                  </a:cubicBezTo>
                  <a:cubicBezTo>
                    <a:pt x="1022" y="609"/>
                    <a:pt x="1031" y="605"/>
                    <a:pt x="1038" y="600"/>
                  </a:cubicBezTo>
                  <a:cubicBezTo>
                    <a:pt x="1042" y="596"/>
                    <a:pt x="1046" y="592"/>
                    <a:pt x="1048" y="587"/>
                  </a:cubicBezTo>
                  <a:cubicBezTo>
                    <a:pt x="1049" y="586"/>
                    <a:pt x="1050" y="585"/>
                    <a:pt x="1050" y="584"/>
                  </a:cubicBezTo>
                  <a:cubicBezTo>
                    <a:pt x="1052" y="579"/>
                    <a:pt x="1053" y="573"/>
                    <a:pt x="1053" y="568"/>
                  </a:cubicBezTo>
                  <a:cubicBezTo>
                    <a:pt x="1053" y="568"/>
                    <a:pt x="1053" y="568"/>
                    <a:pt x="1053" y="568"/>
                  </a:cubicBezTo>
                  <a:cubicBezTo>
                    <a:pt x="1053" y="556"/>
                    <a:pt x="1053" y="556"/>
                    <a:pt x="1053" y="556"/>
                  </a:cubicBezTo>
                  <a:cubicBezTo>
                    <a:pt x="1053" y="387"/>
                    <a:pt x="1053" y="387"/>
                    <a:pt x="1053" y="387"/>
                  </a:cubicBezTo>
                  <a:cubicBezTo>
                    <a:pt x="1119" y="344"/>
                    <a:pt x="1119" y="344"/>
                    <a:pt x="1119" y="344"/>
                  </a:cubicBezTo>
                  <a:lnTo>
                    <a:pt x="1053" y="301"/>
                  </a:lnTo>
                  <a:close/>
                </a:path>
              </a:pathLst>
            </a:custGeom>
            <a:solidFill>
              <a:schemeClr val="tx1">
                <a:lumMod val="25000"/>
                <a:lumOff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3162300" y="1555750"/>
              <a:ext cx="2895600" cy="1998663"/>
            </a:xfrm>
            <a:custGeom>
              <a:avLst/>
              <a:gdLst>
                <a:gd name="T0" fmla="*/ 844 w 886"/>
                <a:gd name="T1" fmla="*/ 610 h 610"/>
                <a:gd name="T2" fmla="*/ 41 w 886"/>
                <a:gd name="T3" fmla="*/ 610 h 610"/>
                <a:gd name="T4" fmla="*/ 0 w 886"/>
                <a:gd name="T5" fmla="*/ 569 h 610"/>
                <a:gd name="T6" fmla="*/ 0 w 886"/>
                <a:gd name="T7" fmla="*/ 42 h 610"/>
                <a:gd name="T8" fmla="*/ 41 w 886"/>
                <a:gd name="T9" fmla="*/ 0 h 610"/>
                <a:gd name="T10" fmla="*/ 844 w 886"/>
                <a:gd name="T11" fmla="*/ 0 h 610"/>
                <a:gd name="T12" fmla="*/ 886 w 886"/>
                <a:gd name="T13" fmla="*/ 42 h 610"/>
                <a:gd name="T14" fmla="*/ 886 w 886"/>
                <a:gd name="T15" fmla="*/ 569 h 610"/>
                <a:gd name="T16" fmla="*/ 844 w 886"/>
                <a:gd name="T17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6" h="610">
                  <a:moveTo>
                    <a:pt x="844" y="610"/>
                  </a:moveTo>
                  <a:cubicBezTo>
                    <a:pt x="41" y="610"/>
                    <a:pt x="41" y="610"/>
                    <a:pt x="41" y="610"/>
                  </a:cubicBezTo>
                  <a:cubicBezTo>
                    <a:pt x="19" y="610"/>
                    <a:pt x="0" y="591"/>
                    <a:pt x="0" y="56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1" y="0"/>
                  </a:cubicBezTo>
                  <a:cubicBezTo>
                    <a:pt x="844" y="0"/>
                    <a:pt x="844" y="0"/>
                    <a:pt x="844" y="0"/>
                  </a:cubicBezTo>
                  <a:cubicBezTo>
                    <a:pt x="867" y="0"/>
                    <a:pt x="886" y="19"/>
                    <a:pt x="886" y="42"/>
                  </a:cubicBezTo>
                  <a:cubicBezTo>
                    <a:pt x="886" y="569"/>
                    <a:pt x="886" y="569"/>
                    <a:pt x="886" y="569"/>
                  </a:cubicBezTo>
                  <a:cubicBezTo>
                    <a:pt x="886" y="591"/>
                    <a:pt x="867" y="610"/>
                    <a:pt x="844" y="61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6042025" y="2535238"/>
              <a:ext cx="228600" cy="298450"/>
            </a:xfrm>
            <a:custGeom>
              <a:avLst/>
              <a:gdLst>
                <a:gd name="T0" fmla="*/ 0 w 144"/>
                <a:gd name="T1" fmla="*/ 0 h 188"/>
                <a:gd name="T2" fmla="*/ 0 w 144"/>
                <a:gd name="T3" fmla="*/ 188 h 188"/>
                <a:gd name="T4" fmla="*/ 144 w 144"/>
                <a:gd name="T5" fmla="*/ 95 h 188"/>
                <a:gd name="T6" fmla="*/ 0 w 144"/>
                <a:gd name="T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88">
                  <a:moveTo>
                    <a:pt x="0" y="0"/>
                  </a:moveTo>
                  <a:lnTo>
                    <a:pt x="0" y="188"/>
                  </a:lnTo>
                  <a:lnTo>
                    <a:pt x="144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3162300" y="1555750"/>
              <a:ext cx="2895600" cy="1998663"/>
            </a:xfrm>
            <a:custGeom>
              <a:avLst/>
              <a:gdLst>
                <a:gd name="T0" fmla="*/ 103 w 886"/>
                <a:gd name="T1" fmla="*/ 0 h 610"/>
                <a:gd name="T2" fmla="*/ 41 w 886"/>
                <a:gd name="T3" fmla="*/ 0 h 610"/>
                <a:gd name="T4" fmla="*/ 0 w 886"/>
                <a:gd name="T5" fmla="*/ 42 h 610"/>
                <a:gd name="T6" fmla="*/ 0 w 886"/>
                <a:gd name="T7" fmla="*/ 569 h 610"/>
                <a:gd name="T8" fmla="*/ 41 w 886"/>
                <a:gd name="T9" fmla="*/ 610 h 610"/>
                <a:gd name="T10" fmla="*/ 844 w 886"/>
                <a:gd name="T11" fmla="*/ 610 h 610"/>
                <a:gd name="T12" fmla="*/ 886 w 886"/>
                <a:gd name="T13" fmla="*/ 569 h 610"/>
                <a:gd name="T14" fmla="*/ 886 w 886"/>
                <a:gd name="T15" fmla="*/ 557 h 610"/>
                <a:gd name="T16" fmla="*/ 103 w 886"/>
                <a:gd name="T17" fmla="*/ 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6" h="610">
                  <a:moveTo>
                    <a:pt x="103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569"/>
                    <a:pt x="0" y="569"/>
                    <a:pt x="0" y="569"/>
                  </a:cubicBezTo>
                  <a:cubicBezTo>
                    <a:pt x="0" y="591"/>
                    <a:pt x="19" y="610"/>
                    <a:pt x="41" y="610"/>
                  </a:cubicBezTo>
                  <a:cubicBezTo>
                    <a:pt x="844" y="610"/>
                    <a:pt x="844" y="610"/>
                    <a:pt x="844" y="610"/>
                  </a:cubicBezTo>
                  <a:cubicBezTo>
                    <a:pt x="867" y="610"/>
                    <a:pt x="886" y="591"/>
                    <a:pt x="886" y="569"/>
                  </a:cubicBezTo>
                  <a:cubicBezTo>
                    <a:pt x="886" y="557"/>
                    <a:pt x="886" y="557"/>
                    <a:pt x="886" y="557"/>
                  </a:cubicBezTo>
                  <a:cubicBezTo>
                    <a:pt x="208" y="570"/>
                    <a:pt x="115" y="147"/>
                    <a:pt x="103" y="0"/>
                  </a:cubicBezTo>
                  <a:close/>
                </a:path>
              </a:pathLst>
            </a:custGeom>
            <a:solidFill>
              <a:schemeClr val="bg1">
                <a:alpha val="64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3162300" y="1555750"/>
              <a:ext cx="2895600" cy="487363"/>
            </a:xfrm>
            <a:custGeom>
              <a:avLst/>
              <a:gdLst>
                <a:gd name="T0" fmla="*/ 844 w 886"/>
                <a:gd name="T1" fmla="*/ 0 h 149"/>
                <a:gd name="T2" fmla="*/ 41 w 886"/>
                <a:gd name="T3" fmla="*/ 0 h 149"/>
                <a:gd name="T4" fmla="*/ 0 w 886"/>
                <a:gd name="T5" fmla="*/ 42 h 149"/>
                <a:gd name="T6" fmla="*/ 0 w 886"/>
                <a:gd name="T7" fmla="*/ 149 h 149"/>
                <a:gd name="T8" fmla="*/ 886 w 886"/>
                <a:gd name="T9" fmla="*/ 149 h 149"/>
                <a:gd name="T10" fmla="*/ 886 w 886"/>
                <a:gd name="T11" fmla="*/ 42 h 149"/>
                <a:gd name="T12" fmla="*/ 844 w 886"/>
                <a:gd name="T13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6" h="149">
                  <a:moveTo>
                    <a:pt x="844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886" y="149"/>
                    <a:pt x="886" y="149"/>
                    <a:pt x="886" y="149"/>
                  </a:cubicBezTo>
                  <a:cubicBezTo>
                    <a:pt x="886" y="42"/>
                    <a:pt x="886" y="42"/>
                    <a:pt x="886" y="42"/>
                  </a:cubicBezTo>
                  <a:cubicBezTo>
                    <a:pt x="886" y="19"/>
                    <a:pt x="867" y="0"/>
                    <a:pt x="84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OPTION </a:t>
              </a:r>
              <a:r>
                <a:rPr lang="en-US" dirty="0" smtClean="0">
                  <a:solidFill>
                    <a:schemeClr val="bg1"/>
                  </a:solidFill>
                </a:rPr>
                <a:t>03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3162300" y="1555750"/>
              <a:ext cx="438150" cy="487363"/>
            </a:xfrm>
            <a:custGeom>
              <a:avLst/>
              <a:gdLst>
                <a:gd name="T0" fmla="*/ 0 w 134"/>
                <a:gd name="T1" fmla="*/ 42 h 149"/>
                <a:gd name="T2" fmla="*/ 0 w 134"/>
                <a:gd name="T3" fmla="*/ 149 h 149"/>
                <a:gd name="T4" fmla="*/ 134 w 134"/>
                <a:gd name="T5" fmla="*/ 149 h 149"/>
                <a:gd name="T6" fmla="*/ 103 w 134"/>
                <a:gd name="T7" fmla="*/ 0 h 149"/>
                <a:gd name="T8" fmla="*/ 41 w 134"/>
                <a:gd name="T9" fmla="*/ 0 h 149"/>
                <a:gd name="T10" fmla="*/ 37 w 134"/>
                <a:gd name="T11" fmla="*/ 1 h 149"/>
                <a:gd name="T12" fmla="*/ 0 w 134"/>
                <a:gd name="T13" fmla="*/ 4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4" h="149">
                  <a:moveTo>
                    <a:pt x="0" y="42"/>
                  </a:moveTo>
                  <a:cubicBezTo>
                    <a:pt x="0" y="149"/>
                    <a:pt x="0" y="149"/>
                    <a:pt x="0" y="149"/>
                  </a:cubicBezTo>
                  <a:cubicBezTo>
                    <a:pt x="134" y="149"/>
                    <a:pt x="134" y="149"/>
                    <a:pt x="134" y="149"/>
                  </a:cubicBezTo>
                  <a:cubicBezTo>
                    <a:pt x="114" y="90"/>
                    <a:pt x="106" y="37"/>
                    <a:pt x="103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39" y="1"/>
                    <a:pt x="37" y="1"/>
                  </a:cubicBezTo>
                  <a:cubicBezTo>
                    <a:pt x="16" y="3"/>
                    <a:pt x="0" y="20"/>
                    <a:pt x="0" y="42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Oval 11"/>
            <p:cNvSpPr>
              <a:spLocks noChangeArrowheads="1"/>
            </p:cNvSpPr>
            <p:nvPr/>
          </p:nvSpPr>
          <p:spPr bwMode="auto">
            <a:xfrm>
              <a:off x="2614613" y="2217738"/>
              <a:ext cx="1096963" cy="110331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2614613" y="2328863"/>
              <a:ext cx="908050" cy="992188"/>
            </a:xfrm>
            <a:custGeom>
              <a:avLst/>
              <a:gdLst>
                <a:gd name="T0" fmla="*/ 66 w 278"/>
                <a:gd name="T1" fmla="*/ 0 h 303"/>
                <a:gd name="T2" fmla="*/ 0 w 278"/>
                <a:gd name="T3" fmla="*/ 134 h 303"/>
                <a:gd name="T4" fmla="*/ 168 w 278"/>
                <a:gd name="T5" fmla="*/ 303 h 303"/>
                <a:gd name="T6" fmla="*/ 278 w 278"/>
                <a:gd name="T7" fmla="*/ 262 h 303"/>
                <a:gd name="T8" fmla="*/ 66 w 278"/>
                <a:gd name="T9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8" h="303">
                  <a:moveTo>
                    <a:pt x="66" y="0"/>
                  </a:moveTo>
                  <a:cubicBezTo>
                    <a:pt x="26" y="31"/>
                    <a:pt x="0" y="80"/>
                    <a:pt x="0" y="134"/>
                  </a:cubicBezTo>
                  <a:cubicBezTo>
                    <a:pt x="0" y="227"/>
                    <a:pt x="75" y="303"/>
                    <a:pt x="168" y="303"/>
                  </a:cubicBezTo>
                  <a:cubicBezTo>
                    <a:pt x="210" y="303"/>
                    <a:pt x="249" y="287"/>
                    <a:pt x="278" y="262"/>
                  </a:cubicBezTo>
                  <a:cubicBezTo>
                    <a:pt x="164" y="186"/>
                    <a:pt x="101" y="88"/>
                    <a:pt x="66" y="0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5974145" y="1232328"/>
            <a:ext cx="290285" cy="290285"/>
            <a:chOff x="6125028" y="1695871"/>
            <a:chExt cx="290285" cy="290285"/>
          </a:xfrm>
        </p:grpSpPr>
        <p:sp>
          <p:nvSpPr>
            <p:cNvPr id="25" name="Oval 24"/>
            <p:cNvSpPr/>
            <p:nvPr/>
          </p:nvSpPr>
          <p:spPr>
            <a:xfrm>
              <a:off x="6125028" y="1695871"/>
              <a:ext cx="290285" cy="29028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6201592" y="1772435"/>
              <a:ext cx="137156" cy="1371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30" name="Group 29"/>
          <p:cNvGrpSpPr/>
          <p:nvPr/>
        </p:nvGrpSpPr>
        <p:grpSpPr>
          <a:xfrm flipH="1">
            <a:off x="6381979" y="2469976"/>
            <a:ext cx="3460220" cy="1935934"/>
            <a:chOff x="2587625" y="1555750"/>
            <a:chExt cx="3683000" cy="2060576"/>
          </a:xfrm>
        </p:grpSpPr>
        <p:sp>
          <p:nvSpPr>
            <p:cNvPr id="34" name="Freeform 5"/>
            <p:cNvSpPr>
              <a:spLocks/>
            </p:cNvSpPr>
            <p:nvPr/>
          </p:nvSpPr>
          <p:spPr bwMode="auto">
            <a:xfrm>
              <a:off x="2587625" y="1620838"/>
              <a:ext cx="3657600" cy="1995488"/>
            </a:xfrm>
            <a:custGeom>
              <a:avLst/>
              <a:gdLst>
                <a:gd name="T0" fmla="*/ 1053 w 1119"/>
                <a:gd name="T1" fmla="*/ 149 h 609"/>
                <a:gd name="T2" fmla="*/ 1053 w 1119"/>
                <a:gd name="T3" fmla="*/ 41 h 609"/>
                <a:gd name="T4" fmla="*/ 1050 w 1119"/>
                <a:gd name="T5" fmla="*/ 25 h 609"/>
                <a:gd name="T6" fmla="*/ 1012 w 1119"/>
                <a:gd name="T7" fmla="*/ 0 h 609"/>
                <a:gd name="T8" fmla="*/ 209 w 1119"/>
                <a:gd name="T9" fmla="*/ 0 h 609"/>
                <a:gd name="T10" fmla="*/ 209 w 1119"/>
                <a:gd name="T11" fmla="*/ 0 h 609"/>
                <a:gd name="T12" fmla="*/ 201 w 1119"/>
                <a:gd name="T13" fmla="*/ 1 h 609"/>
                <a:gd name="T14" fmla="*/ 200 w 1119"/>
                <a:gd name="T15" fmla="*/ 1 h 609"/>
                <a:gd name="T16" fmla="*/ 196 w 1119"/>
                <a:gd name="T17" fmla="*/ 2 h 609"/>
                <a:gd name="T18" fmla="*/ 193 w 1119"/>
                <a:gd name="T19" fmla="*/ 3 h 609"/>
                <a:gd name="T20" fmla="*/ 190 w 1119"/>
                <a:gd name="T21" fmla="*/ 4 h 609"/>
                <a:gd name="T22" fmla="*/ 187 w 1119"/>
                <a:gd name="T23" fmla="*/ 6 h 609"/>
                <a:gd name="T24" fmla="*/ 184 w 1119"/>
                <a:gd name="T25" fmla="*/ 9 h 609"/>
                <a:gd name="T26" fmla="*/ 181 w 1119"/>
                <a:gd name="T27" fmla="*/ 11 h 609"/>
                <a:gd name="T28" fmla="*/ 178 w 1119"/>
                <a:gd name="T29" fmla="*/ 14 h 609"/>
                <a:gd name="T30" fmla="*/ 176 w 1119"/>
                <a:gd name="T31" fmla="*/ 17 h 609"/>
                <a:gd name="T32" fmla="*/ 174 w 1119"/>
                <a:gd name="T33" fmla="*/ 20 h 609"/>
                <a:gd name="T34" fmla="*/ 172 w 1119"/>
                <a:gd name="T35" fmla="*/ 24 h 609"/>
                <a:gd name="T36" fmla="*/ 171 w 1119"/>
                <a:gd name="T37" fmla="*/ 25 h 609"/>
                <a:gd name="T38" fmla="*/ 170 w 1119"/>
                <a:gd name="T39" fmla="*/ 29 h 609"/>
                <a:gd name="T40" fmla="*/ 169 w 1119"/>
                <a:gd name="T41" fmla="*/ 33 h 609"/>
                <a:gd name="T42" fmla="*/ 168 w 1119"/>
                <a:gd name="T43" fmla="*/ 37 h 609"/>
                <a:gd name="T44" fmla="*/ 168 w 1119"/>
                <a:gd name="T45" fmla="*/ 41 h 609"/>
                <a:gd name="T46" fmla="*/ 168 w 1119"/>
                <a:gd name="T47" fmla="*/ 41 h 609"/>
                <a:gd name="T48" fmla="*/ 168 w 1119"/>
                <a:gd name="T49" fmla="*/ 201 h 609"/>
                <a:gd name="T50" fmla="*/ 66 w 1119"/>
                <a:gd name="T51" fmla="*/ 236 h 609"/>
                <a:gd name="T52" fmla="*/ 59 w 1119"/>
                <a:gd name="T53" fmla="*/ 241 h 609"/>
                <a:gd name="T54" fmla="*/ 52 w 1119"/>
                <a:gd name="T55" fmla="*/ 248 h 609"/>
                <a:gd name="T56" fmla="*/ 46 w 1119"/>
                <a:gd name="T57" fmla="*/ 254 h 609"/>
                <a:gd name="T58" fmla="*/ 28 w 1119"/>
                <a:gd name="T59" fmla="*/ 277 h 609"/>
                <a:gd name="T60" fmla="*/ 23 w 1119"/>
                <a:gd name="T61" fmla="*/ 284 h 609"/>
                <a:gd name="T62" fmla="*/ 18 w 1119"/>
                <a:gd name="T63" fmla="*/ 292 h 609"/>
                <a:gd name="T64" fmla="*/ 14 w 1119"/>
                <a:gd name="T65" fmla="*/ 301 h 609"/>
                <a:gd name="T66" fmla="*/ 10 w 1119"/>
                <a:gd name="T67" fmla="*/ 311 h 609"/>
                <a:gd name="T68" fmla="*/ 7 w 1119"/>
                <a:gd name="T69" fmla="*/ 320 h 609"/>
                <a:gd name="T70" fmla="*/ 5 w 1119"/>
                <a:gd name="T71" fmla="*/ 329 h 609"/>
                <a:gd name="T72" fmla="*/ 3 w 1119"/>
                <a:gd name="T73" fmla="*/ 338 h 609"/>
                <a:gd name="T74" fmla="*/ 1 w 1119"/>
                <a:gd name="T75" fmla="*/ 347 h 609"/>
                <a:gd name="T76" fmla="*/ 0 w 1119"/>
                <a:gd name="T77" fmla="*/ 357 h 609"/>
                <a:gd name="T78" fmla="*/ 0 w 1119"/>
                <a:gd name="T79" fmla="*/ 370 h 609"/>
                <a:gd name="T80" fmla="*/ 81 w 1119"/>
                <a:gd name="T81" fmla="*/ 513 h 609"/>
                <a:gd name="T82" fmla="*/ 168 w 1119"/>
                <a:gd name="T83" fmla="*/ 538 h 609"/>
                <a:gd name="T84" fmla="*/ 168 w 1119"/>
                <a:gd name="T85" fmla="*/ 568 h 609"/>
                <a:gd name="T86" fmla="*/ 173 w 1119"/>
                <a:gd name="T87" fmla="*/ 587 h 609"/>
                <a:gd name="T88" fmla="*/ 179 w 1119"/>
                <a:gd name="T89" fmla="*/ 595 h 609"/>
                <a:gd name="T90" fmla="*/ 193 w 1119"/>
                <a:gd name="T91" fmla="*/ 606 h 609"/>
                <a:gd name="T92" fmla="*/ 209 w 1119"/>
                <a:gd name="T93" fmla="*/ 609 h 609"/>
                <a:gd name="T94" fmla="*/ 1012 w 1119"/>
                <a:gd name="T95" fmla="*/ 609 h 609"/>
                <a:gd name="T96" fmla="*/ 1048 w 1119"/>
                <a:gd name="T97" fmla="*/ 587 h 609"/>
                <a:gd name="T98" fmla="*/ 1053 w 1119"/>
                <a:gd name="T99" fmla="*/ 568 h 609"/>
                <a:gd name="T100" fmla="*/ 1053 w 1119"/>
                <a:gd name="T101" fmla="*/ 556 h 609"/>
                <a:gd name="T102" fmla="*/ 1119 w 1119"/>
                <a:gd name="T103" fmla="*/ 344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19" h="609">
                  <a:moveTo>
                    <a:pt x="1053" y="301"/>
                  </a:moveTo>
                  <a:cubicBezTo>
                    <a:pt x="1053" y="149"/>
                    <a:pt x="1053" y="149"/>
                    <a:pt x="1053" y="149"/>
                  </a:cubicBezTo>
                  <a:cubicBezTo>
                    <a:pt x="1053" y="41"/>
                    <a:pt x="1053" y="41"/>
                    <a:pt x="1053" y="41"/>
                  </a:cubicBezTo>
                  <a:cubicBezTo>
                    <a:pt x="1053" y="41"/>
                    <a:pt x="1053" y="41"/>
                    <a:pt x="1053" y="41"/>
                  </a:cubicBezTo>
                  <a:cubicBezTo>
                    <a:pt x="1053" y="39"/>
                    <a:pt x="1053" y="38"/>
                    <a:pt x="1053" y="37"/>
                  </a:cubicBezTo>
                  <a:cubicBezTo>
                    <a:pt x="1053" y="33"/>
                    <a:pt x="1052" y="29"/>
                    <a:pt x="1050" y="25"/>
                  </a:cubicBezTo>
                  <a:cubicBezTo>
                    <a:pt x="1047" y="17"/>
                    <a:pt x="1042" y="11"/>
                    <a:pt x="1035" y="7"/>
                  </a:cubicBezTo>
                  <a:cubicBezTo>
                    <a:pt x="1029" y="2"/>
                    <a:pt x="1021" y="0"/>
                    <a:pt x="1012" y="0"/>
                  </a:cubicBezTo>
                  <a:cubicBezTo>
                    <a:pt x="271" y="0"/>
                    <a:pt x="271" y="0"/>
                    <a:pt x="271" y="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08" y="0"/>
                    <a:pt x="206" y="0"/>
                    <a:pt x="205" y="0"/>
                  </a:cubicBezTo>
                  <a:cubicBezTo>
                    <a:pt x="204" y="0"/>
                    <a:pt x="202" y="0"/>
                    <a:pt x="201" y="1"/>
                  </a:cubicBezTo>
                  <a:cubicBezTo>
                    <a:pt x="201" y="1"/>
                    <a:pt x="201" y="1"/>
                    <a:pt x="201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199" y="1"/>
                    <a:pt x="198" y="1"/>
                    <a:pt x="197" y="2"/>
                  </a:cubicBezTo>
                  <a:cubicBezTo>
                    <a:pt x="197" y="2"/>
                    <a:pt x="196" y="2"/>
                    <a:pt x="196" y="2"/>
                  </a:cubicBezTo>
                  <a:cubicBezTo>
                    <a:pt x="195" y="2"/>
                    <a:pt x="194" y="3"/>
                    <a:pt x="193" y="3"/>
                  </a:cubicBezTo>
                  <a:cubicBezTo>
                    <a:pt x="193" y="3"/>
                    <a:pt x="193" y="3"/>
                    <a:pt x="193" y="3"/>
                  </a:cubicBezTo>
                  <a:cubicBezTo>
                    <a:pt x="193" y="3"/>
                    <a:pt x="192" y="3"/>
                    <a:pt x="192" y="4"/>
                  </a:cubicBezTo>
                  <a:cubicBezTo>
                    <a:pt x="191" y="4"/>
                    <a:pt x="191" y="4"/>
                    <a:pt x="190" y="4"/>
                  </a:cubicBezTo>
                  <a:cubicBezTo>
                    <a:pt x="189" y="5"/>
                    <a:pt x="189" y="5"/>
                    <a:pt x="188" y="5"/>
                  </a:cubicBezTo>
                  <a:cubicBezTo>
                    <a:pt x="188" y="6"/>
                    <a:pt x="187" y="6"/>
                    <a:pt x="187" y="6"/>
                  </a:cubicBezTo>
                  <a:cubicBezTo>
                    <a:pt x="186" y="7"/>
                    <a:pt x="186" y="7"/>
                    <a:pt x="185" y="7"/>
                  </a:cubicBezTo>
                  <a:cubicBezTo>
                    <a:pt x="185" y="8"/>
                    <a:pt x="184" y="8"/>
                    <a:pt x="184" y="9"/>
                  </a:cubicBezTo>
                  <a:cubicBezTo>
                    <a:pt x="183" y="9"/>
                    <a:pt x="183" y="9"/>
                    <a:pt x="182" y="10"/>
                  </a:cubicBezTo>
                  <a:cubicBezTo>
                    <a:pt x="182" y="10"/>
                    <a:pt x="181" y="11"/>
                    <a:pt x="181" y="11"/>
                  </a:cubicBezTo>
                  <a:cubicBezTo>
                    <a:pt x="180" y="12"/>
                    <a:pt x="180" y="12"/>
                    <a:pt x="179" y="12"/>
                  </a:cubicBezTo>
                  <a:cubicBezTo>
                    <a:pt x="179" y="13"/>
                    <a:pt x="178" y="13"/>
                    <a:pt x="178" y="14"/>
                  </a:cubicBezTo>
                  <a:cubicBezTo>
                    <a:pt x="178" y="14"/>
                    <a:pt x="177" y="15"/>
                    <a:pt x="177" y="15"/>
                  </a:cubicBezTo>
                  <a:cubicBezTo>
                    <a:pt x="176" y="16"/>
                    <a:pt x="176" y="16"/>
                    <a:pt x="176" y="17"/>
                  </a:cubicBezTo>
                  <a:cubicBezTo>
                    <a:pt x="175" y="18"/>
                    <a:pt x="175" y="18"/>
                    <a:pt x="175" y="18"/>
                  </a:cubicBezTo>
                  <a:cubicBezTo>
                    <a:pt x="174" y="19"/>
                    <a:pt x="174" y="20"/>
                    <a:pt x="174" y="20"/>
                  </a:cubicBezTo>
                  <a:cubicBezTo>
                    <a:pt x="173" y="21"/>
                    <a:pt x="173" y="21"/>
                    <a:pt x="173" y="22"/>
                  </a:cubicBezTo>
                  <a:cubicBezTo>
                    <a:pt x="172" y="22"/>
                    <a:pt x="172" y="23"/>
                    <a:pt x="172" y="24"/>
                  </a:cubicBezTo>
                  <a:cubicBezTo>
                    <a:pt x="172" y="24"/>
                    <a:pt x="171" y="24"/>
                    <a:pt x="171" y="25"/>
                  </a:cubicBezTo>
                  <a:cubicBezTo>
                    <a:pt x="171" y="25"/>
                    <a:pt x="171" y="25"/>
                    <a:pt x="171" y="25"/>
                  </a:cubicBezTo>
                  <a:cubicBezTo>
                    <a:pt x="171" y="26"/>
                    <a:pt x="171" y="27"/>
                    <a:pt x="170" y="27"/>
                  </a:cubicBezTo>
                  <a:cubicBezTo>
                    <a:pt x="170" y="28"/>
                    <a:pt x="170" y="28"/>
                    <a:pt x="170" y="29"/>
                  </a:cubicBezTo>
                  <a:cubicBezTo>
                    <a:pt x="170" y="30"/>
                    <a:pt x="169" y="31"/>
                    <a:pt x="169" y="31"/>
                  </a:cubicBezTo>
                  <a:cubicBezTo>
                    <a:pt x="169" y="32"/>
                    <a:pt x="169" y="32"/>
                    <a:pt x="169" y="33"/>
                  </a:cubicBezTo>
                  <a:cubicBezTo>
                    <a:pt x="169" y="34"/>
                    <a:pt x="168" y="35"/>
                    <a:pt x="168" y="35"/>
                  </a:cubicBezTo>
                  <a:cubicBezTo>
                    <a:pt x="168" y="36"/>
                    <a:pt x="168" y="36"/>
                    <a:pt x="168" y="37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8" y="38"/>
                    <a:pt x="168" y="39"/>
                    <a:pt x="168" y="41"/>
                  </a:cubicBezTo>
                  <a:cubicBezTo>
                    <a:pt x="168" y="41"/>
                    <a:pt x="168" y="41"/>
                    <a:pt x="168" y="41"/>
                  </a:cubicBezTo>
                  <a:cubicBezTo>
                    <a:pt x="168" y="41"/>
                    <a:pt x="168" y="41"/>
                    <a:pt x="168" y="41"/>
                  </a:cubicBezTo>
                  <a:cubicBezTo>
                    <a:pt x="168" y="149"/>
                    <a:pt x="168" y="149"/>
                    <a:pt x="168" y="149"/>
                  </a:cubicBezTo>
                  <a:cubicBezTo>
                    <a:pt x="168" y="201"/>
                    <a:pt x="168" y="201"/>
                    <a:pt x="168" y="201"/>
                  </a:cubicBezTo>
                  <a:cubicBezTo>
                    <a:pt x="130" y="201"/>
                    <a:pt x="94" y="214"/>
                    <a:pt x="66" y="236"/>
                  </a:cubicBezTo>
                  <a:cubicBezTo>
                    <a:pt x="66" y="236"/>
                    <a:pt x="66" y="236"/>
                    <a:pt x="66" y="236"/>
                  </a:cubicBezTo>
                  <a:cubicBezTo>
                    <a:pt x="66" y="236"/>
                    <a:pt x="66" y="236"/>
                    <a:pt x="66" y="236"/>
                  </a:cubicBezTo>
                  <a:cubicBezTo>
                    <a:pt x="64" y="238"/>
                    <a:pt x="61" y="239"/>
                    <a:pt x="59" y="241"/>
                  </a:cubicBezTo>
                  <a:cubicBezTo>
                    <a:pt x="59" y="242"/>
                    <a:pt x="59" y="242"/>
                    <a:pt x="58" y="242"/>
                  </a:cubicBezTo>
                  <a:cubicBezTo>
                    <a:pt x="56" y="244"/>
                    <a:pt x="54" y="246"/>
                    <a:pt x="52" y="248"/>
                  </a:cubicBezTo>
                  <a:cubicBezTo>
                    <a:pt x="52" y="248"/>
                    <a:pt x="52" y="248"/>
                    <a:pt x="51" y="249"/>
                  </a:cubicBezTo>
                  <a:cubicBezTo>
                    <a:pt x="49" y="250"/>
                    <a:pt x="47" y="252"/>
                    <a:pt x="46" y="254"/>
                  </a:cubicBezTo>
                  <a:cubicBezTo>
                    <a:pt x="45" y="255"/>
                    <a:pt x="45" y="255"/>
                    <a:pt x="45" y="255"/>
                  </a:cubicBezTo>
                  <a:cubicBezTo>
                    <a:pt x="39" y="262"/>
                    <a:pt x="33" y="269"/>
                    <a:pt x="28" y="277"/>
                  </a:cubicBezTo>
                  <a:cubicBezTo>
                    <a:pt x="27" y="277"/>
                    <a:pt x="27" y="278"/>
                    <a:pt x="27" y="278"/>
                  </a:cubicBezTo>
                  <a:cubicBezTo>
                    <a:pt x="25" y="280"/>
                    <a:pt x="24" y="282"/>
                    <a:pt x="23" y="284"/>
                  </a:cubicBezTo>
                  <a:cubicBezTo>
                    <a:pt x="23" y="285"/>
                    <a:pt x="22" y="286"/>
                    <a:pt x="22" y="286"/>
                  </a:cubicBezTo>
                  <a:cubicBezTo>
                    <a:pt x="21" y="288"/>
                    <a:pt x="20" y="290"/>
                    <a:pt x="18" y="292"/>
                  </a:cubicBezTo>
                  <a:cubicBezTo>
                    <a:pt x="18" y="293"/>
                    <a:pt x="18" y="294"/>
                    <a:pt x="17" y="295"/>
                  </a:cubicBezTo>
                  <a:cubicBezTo>
                    <a:pt x="16" y="297"/>
                    <a:pt x="15" y="299"/>
                    <a:pt x="14" y="301"/>
                  </a:cubicBezTo>
                  <a:cubicBezTo>
                    <a:pt x="14" y="302"/>
                    <a:pt x="14" y="302"/>
                    <a:pt x="13" y="303"/>
                  </a:cubicBezTo>
                  <a:cubicBezTo>
                    <a:pt x="12" y="306"/>
                    <a:pt x="11" y="308"/>
                    <a:pt x="10" y="311"/>
                  </a:cubicBezTo>
                  <a:cubicBezTo>
                    <a:pt x="10" y="311"/>
                    <a:pt x="10" y="311"/>
                    <a:pt x="10" y="311"/>
                  </a:cubicBezTo>
                  <a:cubicBezTo>
                    <a:pt x="9" y="314"/>
                    <a:pt x="8" y="317"/>
                    <a:pt x="7" y="320"/>
                  </a:cubicBezTo>
                  <a:cubicBezTo>
                    <a:pt x="7" y="321"/>
                    <a:pt x="7" y="321"/>
                    <a:pt x="7" y="322"/>
                  </a:cubicBezTo>
                  <a:cubicBezTo>
                    <a:pt x="6" y="324"/>
                    <a:pt x="5" y="327"/>
                    <a:pt x="5" y="329"/>
                  </a:cubicBezTo>
                  <a:cubicBezTo>
                    <a:pt x="4" y="330"/>
                    <a:pt x="4" y="331"/>
                    <a:pt x="4" y="332"/>
                  </a:cubicBezTo>
                  <a:cubicBezTo>
                    <a:pt x="4" y="334"/>
                    <a:pt x="3" y="336"/>
                    <a:pt x="3" y="338"/>
                  </a:cubicBezTo>
                  <a:cubicBezTo>
                    <a:pt x="3" y="339"/>
                    <a:pt x="2" y="340"/>
                    <a:pt x="2" y="341"/>
                  </a:cubicBezTo>
                  <a:cubicBezTo>
                    <a:pt x="2" y="343"/>
                    <a:pt x="2" y="345"/>
                    <a:pt x="1" y="347"/>
                  </a:cubicBezTo>
                  <a:cubicBezTo>
                    <a:pt x="1" y="348"/>
                    <a:pt x="1" y="350"/>
                    <a:pt x="1" y="351"/>
                  </a:cubicBezTo>
                  <a:cubicBezTo>
                    <a:pt x="1" y="353"/>
                    <a:pt x="0" y="355"/>
                    <a:pt x="0" y="357"/>
                  </a:cubicBezTo>
                  <a:cubicBezTo>
                    <a:pt x="0" y="358"/>
                    <a:pt x="0" y="359"/>
                    <a:pt x="0" y="360"/>
                  </a:cubicBezTo>
                  <a:cubicBezTo>
                    <a:pt x="0" y="363"/>
                    <a:pt x="0" y="366"/>
                    <a:pt x="0" y="370"/>
                  </a:cubicBezTo>
                  <a:cubicBezTo>
                    <a:pt x="0" y="399"/>
                    <a:pt x="7" y="426"/>
                    <a:pt x="20" y="450"/>
                  </a:cubicBezTo>
                  <a:cubicBezTo>
                    <a:pt x="34" y="476"/>
                    <a:pt x="55" y="498"/>
                    <a:pt x="81" y="513"/>
                  </a:cubicBezTo>
                  <a:cubicBezTo>
                    <a:pt x="85" y="516"/>
                    <a:pt x="90" y="519"/>
                    <a:pt x="95" y="521"/>
                  </a:cubicBezTo>
                  <a:cubicBezTo>
                    <a:pt x="117" y="532"/>
                    <a:pt x="142" y="538"/>
                    <a:pt x="168" y="538"/>
                  </a:cubicBezTo>
                  <a:cubicBezTo>
                    <a:pt x="168" y="568"/>
                    <a:pt x="168" y="568"/>
                    <a:pt x="168" y="568"/>
                  </a:cubicBezTo>
                  <a:cubicBezTo>
                    <a:pt x="168" y="568"/>
                    <a:pt x="168" y="568"/>
                    <a:pt x="168" y="568"/>
                  </a:cubicBezTo>
                  <a:cubicBezTo>
                    <a:pt x="168" y="573"/>
                    <a:pt x="169" y="579"/>
                    <a:pt x="171" y="584"/>
                  </a:cubicBezTo>
                  <a:cubicBezTo>
                    <a:pt x="172" y="585"/>
                    <a:pt x="172" y="586"/>
                    <a:pt x="173" y="587"/>
                  </a:cubicBezTo>
                  <a:cubicBezTo>
                    <a:pt x="174" y="589"/>
                    <a:pt x="175" y="591"/>
                    <a:pt x="176" y="592"/>
                  </a:cubicBezTo>
                  <a:cubicBezTo>
                    <a:pt x="177" y="593"/>
                    <a:pt x="178" y="594"/>
                    <a:pt x="179" y="595"/>
                  </a:cubicBezTo>
                  <a:cubicBezTo>
                    <a:pt x="180" y="596"/>
                    <a:pt x="181" y="597"/>
                    <a:pt x="182" y="598"/>
                  </a:cubicBezTo>
                  <a:cubicBezTo>
                    <a:pt x="185" y="601"/>
                    <a:pt x="189" y="604"/>
                    <a:pt x="193" y="606"/>
                  </a:cubicBezTo>
                  <a:cubicBezTo>
                    <a:pt x="197" y="607"/>
                    <a:pt x="201" y="608"/>
                    <a:pt x="205" y="609"/>
                  </a:cubicBezTo>
                  <a:cubicBezTo>
                    <a:pt x="206" y="609"/>
                    <a:pt x="208" y="609"/>
                    <a:pt x="209" y="609"/>
                  </a:cubicBezTo>
                  <a:cubicBezTo>
                    <a:pt x="209" y="609"/>
                    <a:pt x="209" y="609"/>
                    <a:pt x="209" y="609"/>
                  </a:cubicBezTo>
                  <a:cubicBezTo>
                    <a:pt x="1012" y="609"/>
                    <a:pt x="1012" y="609"/>
                    <a:pt x="1012" y="609"/>
                  </a:cubicBezTo>
                  <a:cubicBezTo>
                    <a:pt x="1022" y="609"/>
                    <a:pt x="1031" y="605"/>
                    <a:pt x="1038" y="600"/>
                  </a:cubicBezTo>
                  <a:cubicBezTo>
                    <a:pt x="1042" y="596"/>
                    <a:pt x="1046" y="592"/>
                    <a:pt x="1048" y="587"/>
                  </a:cubicBezTo>
                  <a:cubicBezTo>
                    <a:pt x="1049" y="586"/>
                    <a:pt x="1050" y="585"/>
                    <a:pt x="1050" y="584"/>
                  </a:cubicBezTo>
                  <a:cubicBezTo>
                    <a:pt x="1052" y="579"/>
                    <a:pt x="1053" y="573"/>
                    <a:pt x="1053" y="568"/>
                  </a:cubicBezTo>
                  <a:cubicBezTo>
                    <a:pt x="1053" y="568"/>
                    <a:pt x="1053" y="568"/>
                    <a:pt x="1053" y="568"/>
                  </a:cubicBezTo>
                  <a:cubicBezTo>
                    <a:pt x="1053" y="556"/>
                    <a:pt x="1053" y="556"/>
                    <a:pt x="1053" y="556"/>
                  </a:cubicBezTo>
                  <a:cubicBezTo>
                    <a:pt x="1053" y="387"/>
                    <a:pt x="1053" y="387"/>
                    <a:pt x="1053" y="387"/>
                  </a:cubicBezTo>
                  <a:cubicBezTo>
                    <a:pt x="1119" y="344"/>
                    <a:pt x="1119" y="344"/>
                    <a:pt x="1119" y="344"/>
                  </a:cubicBezTo>
                  <a:lnTo>
                    <a:pt x="1053" y="301"/>
                  </a:lnTo>
                  <a:close/>
                </a:path>
              </a:pathLst>
            </a:custGeom>
            <a:solidFill>
              <a:schemeClr val="tx1">
                <a:lumMod val="25000"/>
                <a:lumOff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6"/>
            <p:cNvSpPr>
              <a:spLocks/>
            </p:cNvSpPr>
            <p:nvPr/>
          </p:nvSpPr>
          <p:spPr bwMode="auto">
            <a:xfrm>
              <a:off x="3162300" y="1555750"/>
              <a:ext cx="2895600" cy="1998663"/>
            </a:xfrm>
            <a:custGeom>
              <a:avLst/>
              <a:gdLst>
                <a:gd name="T0" fmla="*/ 844 w 886"/>
                <a:gd name="T1" fmla="*/ 610 h 610"/>
                <a:gd name="T2" fmla="*/ 41 w 886"/>
                <a:gd name="T3" fmla="*/ 610 h 610"/>
                <a:gd name="T4" fmla="*/ 0 w 886"/>
                <a:gd name="T5" fmla="*/ 569 h 610"/>
                <a:gd name="T6" fmla="*/ 0 w 886"/>
                <a:gd name="T7" fmla="*/ 42 h 610"/>
                <a:gd name="T8" fmla="*/ 41 w 886"/>
                <a:gd name="T9" fmla="*/ 0 h 610"/>
                <a:gd name="T10" fmla="*/ 844 w 886"/>
                <a:gd name="T11" fmla="*/ 0 h 610"/>
                <a:gd name="T12" fmla="*/ 886 w 886"/>
                <a:gd name="T13" fmla="*/ 42 h 610"/>
                <a:gd name="T14" fmla="*/ 886 w 886"/>
                <a:gd name="T15" fmla="*/ 569 h 610"/>
                <a:gd name="T16" fmla="*/ 844 w 886"/>
                <a:gd name="T17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6" h="610">
                  <a:moveTo>
                    <a:pt x="844" y="610"/>
                  </a:moveTo>
                  <a:cubicBezTo>
                    <a:pt x="41" y="610"/>
                    <a:pt x="41" y="610"/>
                    <a:pt x="41" y="610"/>
                  </a:cubicBezTo>
                  <a:cubicBezTo>
                    <a:pt x="19" y="610"/>
                    <a:pt x="0" y="591"/>
                    <a:pt x="0" y="56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1" y="0"/>
                  </a:cubicBezTo>
                  <a:cubicBezTo>
                    <a:pt x="844" y="0"/>
                    <a:pt x="844" y="0"/>
                    <a:pt x="844" y="0"/>
                  </a:cubicBezTo>
                  <a:cubicBezTo>
                    <a:pt x="867" y="0"/>
                    <a:pt x="886" y="19"/>
                    <a:pt x="886" y="42"/>
                  </a:cubicBezTo>
                  <a:cubicBezTo>
                    <a:pt x="886" y="569"/>
                    <a:pt x="886" y="569"/>
                    <a:pt x="886" y="569"/>
                  </a:cubicBezTo>
                  <a:cubicBezTo>
                    <a:pt x="886" y="591"/>
                    <a:pt x="867" y="610"/>
                    <a:pt x="844" y="61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7"/>
            <p:cNvSpPr>
              <a:spLocks/>
            </p:cNvSpPr>
            <p:nvPr/>
          </p:nvSpPr>
          <p:spPr bwMode="auto">
            <a:xfrm>
              <a:off x="6042025" y="2535238"/>
              <a:ext cx="228600" cy="298450"/>
            </a:xfrm>
            <a:custGeom>
              <a:avLst/>
              <a:gdLst>
                <a:gd name="T0" fmla="*/ 0 w 144"/>
                <a:gd name="T1" fmla="*/ 0 h 188"/>
                <a:gd name="T2" fmla="*/ 0 w 144"/>
                <a:gd name="T3" fmla="*/ 188 h 188"/>
                <a:gd name="T4" fmla="*/ 144 w 144"/>
                <a:gd name="T5" fmla="*/ 95 h 188"/>
                <a:gd name="T6" fmla="*/ 0 w 144"/>
                <a:gd name="T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88">
                  <a:moveTo>
                    <a:pt x="0" y="0"/>
                  </a:moveTo>
                  <a:lnTo>
                    <a:pt x="0" y="188"/>
                  </a:lnTo>
                  <a:lnTo>
                    <a:pt x="144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8"/>
            <p:cNvSpPr>
              <a:spLocks/>
            </p:cNvSpPr>
            <p:nvPr/>
          </p:nvSpPr>
          <p:spPr bwMode="auto">
            <a:xfrm>
              <a:off x="3162300" y="1555750"/>
              <a:ext cx="2895600" cy="1998663"/>
            </a:xfrm>
            <a:custGeom>
              <a:avLst/>
              <a:gdLst>
                <a:gd name="T0" fmla="*/ 103 w 886"/>
                <a:gd name="T1" fmla="*/ 0 h 610"/>
                <a:gd name="T2" fmla="*/ 41 w 886"/>
                <a:gd name="T3" fmla="*/ 0 h 610"/>
                <a:gd name="T4" fmla="*/ 0 w 886"/>
                <a:gd name="T5" fmla="*/ 42 h 610"/>
                <a:gd name="T6" fmla="*/ 0 w 886"/>
                <a:gd name="T7" fmla="*/ 569 h 610"/>
                <a:gd name="T8" fmla="*/ 41 w 886"/>
                <a:gd name="T9" fmla="*/ 610 h 610"/>
                <a:gd name="T10" fmla="*/ 844 w 886"/>
                <a:gd name="T11" fmla="*/ 610 h 610"/>
                <a:gd name="T12" fmla="*/ 886 w 886"/>
                <a:gd name="T13" fmla="*/ 569 h 610"/>
                <a:gd name="T14" fmla="*/ 886 w 886"/>
                <a:gd name="T15" fmla="*/ 557 h 610"/>
                <a:gd name="T16" fmla="*/ 103 w 886"/>
                <a:gd name="T17" fmla="*/ 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6" h="610">
                  <a:moveTo>
                    <a:pt x="103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569"/>
                    <a:pt x="0" y="569"/>
                    <a:pt x="0" y="569"/>
                  </a:cubicBezTo>
                  <a:cubicBezTo>
                    <a:pt x="0" y="591"/>
                    <a:pt x="19" y="610"/>
                    <a:pt x="41" y="610"/>
                  </a:cubicBezTo>
                  <a:cubicBezTo>
                    <a:pt x="844" y="610"/>
                    <a:pt x="844" y="610"/>
                    <a:pt x="844" y="610"/>
                  </a:cubicBezTo>
                  <a:cubicBezTo>
                    <a:pt x="867" y="610"/>
                    <a:pt x="886" y="591"/>
                    <a:pt x="886" y="569"/>
                  </a:cubicBezTo>
                  <a:cubicBezTo>
                    <a:pt x="886" y="557"/>
                    <a:pt x="886" y="557"/>
                    <a:pt x="886" y="557"/>
                  </a:cubicBezTo>
                  <a:cubicBezTo>
                    <a:pt x="208" y="570"/>
                    <a:pt x="115" y="147"/>
                    <a:pt x="103" y="0"/>
                  </a:cubicBezTo>
                  <a:close/>
                </a:path>
              </a:pathLst>
            </a:custGeom>
            <a:solidFill>
              <a:schemeClr val="bg1">
                <a:alpha val="64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9"/>
            <p:cNvSpPr>
              <a:spLocks/>
            </p:cNvSpPr>
            <p:nvPr/>
          </p:nvSpPr>
          <p:spPr bwMode="auto">
            <a:xfrm>
              <a:off x="3162300" y="1555750"/>
              <a:ext cx="2895600" cy="487363"/>
            </a:xfrm>
            <a:custGeom>
              <a:avLst/>
              <a:gdLst>
                <a:gd name="T0" fmla="*/ 844 w 886"/>
                <a:gd name="T1" fmla="*/ 0 h 149"/>
                <a:gd name="T2" fmla="*/ 41 w 886"/>
                <a:gd name="T3" fmla="*/ 0 h 149"/>
                <a:gd name="T4" fmla="*/ 0 w 886"/>
                <a:gd name="T5" fmla="*/ 42 h 149"/>
                <a:gd name="T6" fmla="*/ 0 w 886"/>
                <a:gd name="T7" fmla="*/ 149 h 149"/>
                <a:gd name="T8" fmla="*/ 886 w 886"/>
                <a:gd name="T9" fmla="*/ 149 h 149"/>
                <a:gd name="T10" fmla="*/ 886 w 886"/>
                <a:gd name="T11" fmla="*/ 42 h 149"/>
                <a:gd name="T12" fmla="*/ 844 w 886"/>
                <a:gd name="T13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6" h="149">
                  <a:moveTo>
                    <a:pt x="844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886" y="149"/>
                    <a:pt x="886" y="149"/>
                    <a:pt x="886" y="149"/>
                  </a:cubicBezTo>
                  <a:cubicBezTo>
                    <a:pt x="886" y="42"/>
                    <a:pt x="886" y="42"/>
                    <a:pt x="886" y="42"/>
                  </a:cubicBezTo>
                  <a:cubicBezTo>
                    <a:pt x="886" y="19"/>
                    <a:pt x="867" y="0"/>
                    <a:pt x="84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OPTION </a:t>
              </a:r>
              <a:r>
                <a:rPr lang="en-US" dirty="0" smtClean="0">
                  <a:solidFill>
                    <a:schemeClr val="bg1"/>
                  </a:solidFill>
                </a:rPr>
                <a:t>04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39" name="Freeform 10"/>
            <p:cNvSpPr>
              <a:spLocks/>
            </p:cNvSpPr>
            <p:nvPr/>
          </p:nvSpPr>
          <p:spPr bwMode="auto">
            <a:xfrm>
              <a:off x="3162300" y="1555750"/>
              <a:ext cx="438150" cy="487363"/>
            </a:xfrm>
            <a:custGeom>
              <a:avLst/>
              <a:gdLst>
                <a:gd name="T0" fmla="*/ 0 w 134"/>
                <a:gd name="T1" fmla="*/ 42 h 149"/>
                <a:gd name="T2" fmla="*/ 0 w 134"/>
                <a:gd name="T3" fmla="*/ 149 h 149"/>
                <a:gd name="T4" fmla="*/ 134 w 134"/>
                <a:gd name="T5" fmla="*/ 149 h 149"/>
                <a:gd name="T6" fmla="*/ 103 w 134"/>
                <a:gd name="T7" fmla="*/ 0 h 149"/>
                <a:gd name="T8" fmla="*/ 41 w 134"/>
                <a:gd name="T9" fmla="*/ 0 h 149"/>
                <a:gd name="T10" fmla="*/ 37 w 134"/>
                <a:gd name="T11" fmla="*/ 1 h 149"/>
                <a:gd name="T12" fmla="*/ 0 w 134"/>
                <a:gd name="T13" fmla="*/ 4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4" h="149">
                  <a:moveTo>
                    <a:pt x="0" y="42"/>
                  </a:moveTo>
                  <a:cubicBezTo>
                    <a:pt x="0" y="149"/>
                    <a:pt x="0" y="149"/>
                    <a:pt x="0" y="149"/>
                  </a:cubicBezTo>
                  <a:cubicBezTo>
                    <a:pt x="134" y="149"/>
                    <a:pt x="134" y="149"/>
                    <a:pt x="134" y="149"/>
                  </a:cubicBezTo>
                  <a:cubicBezTo>
                    <a:pt x="114" y="90"/>
                    <a:pt x="106" y="37"/>
                    <a:pt x="103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39" y="1"/>
                    <a:pt x="37" y="1"/>
                  </a:cubicBezTo>
                  <a:cubicBezTo>
                    <a:pt x="16" y="3"/>
                    <a:pt x="0" y="20"/>
                    <a:pt x="0" y="42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Oval 11"/>
            <p:cNvSpPr>
              <a:spLocks noChangeArrowheads="1"/>
            </p:cNvSpPr>
            <p:nvPr/>
          </p:nvSpPr>
          <p:spPr bwMode="auto">
            <a:xfrm>
              <a:off x="2614613" y="2217738"/>
              <a:ext cx="1096963" cy="110331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2"/>
            <p:cNvSpPr>
              <a:spLocks/>
            </p:cNvSpPr>
            <p:nvPr/>
          </p:nvSpPr>
          <p:spPr bwMode="auto">
            <a:xfrm>
              <a:off x="2614613" y="2328863"/>
              <a:ext cx="908050" cy="992188"/>
            </a:xfrm>
            <a:custGeom>
              <a:avLst/>
              <a:gdLst>
                <a:gd name="T0" fmla="*/ 66 w 278"/>
                <a:gd name="T1" fmla="*/ 0 h 303"/>
                <a:gd name="T2" fmla="*/ 0 w 278"/>
                <a:gd name="T3" fmla="*/ 134 h 303"/>
                <a:gd name="T4" fmla="*/ 168 w 278"/>
                <a:gd name="T5" fmla="*/ 303 h 303"/>
                <a:gd name="T6" fmla="*/ 278 w 278"/>
                <a:gd name="T7" fmla="*/ 262 h 303"/>
                <a:gd name="T8" fmla="*/ 66 w 278"/>
                <a:gd name="T9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8" h="303">
                  <a:moveTo>
                    <a:pt x="66" y="0"/>
                  </a:moveTo>
                  <a:cubicBezTo>
                    <a:pt x="26" y="31"/>
                    <a:pt x="0" y="80"/>
                    <a:pt x="0" y="134"/>
                  </a:cubicBezTo>
                  <a:cubicBezTo>
                    <a:pt x="0" y="227"/>
                    <a:pt x="75" y="303"/>
                    <a:pt x="168" y="303"/>
                  </a:cubicBezTo>
                  <a:cubicBezTo>
                    <a:pt x="210" y="303"/>
                    <a:pt x="249" y="287"/>
                    <a:pt x="278" y="262"/>
                  </a:cubicBezTo>
                  <a:cubicBezTo>
                    <a:pt x="164" y="186"/>
                    <a:pt x="101" y="88"/>
                    <a:pt x="66" y="0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5950858" y="3361379"/>
            <a:ext cx="290285" cy="290285"/>
            <a:chOff x="6125028" y="1695871"/>
            <a:chExt cx="290285" cy="290285"/>
          </a:xfrm>
        </p:grpSpPr>
        <p:sp>
          <p:nvSpPr>
            <p:cNvPr id="32" name="Oval 31"/>
            <p:cNvSpPr/>
            <p:nvPr/>
          </p:nvSpPr>
          <p:spPr>
            <a:xfrm>
              <a:off x="6125028" y="1695871"/>
              <a:ext cx="290285" cy="290285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6201592" y="1772435"/>
              <a:ext cx="137156" cy="1371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2400951" y="4599027"/>
            <a:ext cx="3460220" cy="1935934"/>
            <a:chOff x="2587625" y="1555750"/>
            <a:chExt cx="3683000" cy="2060576"/>
          </a:xfrm>
        </p:grpSpPr>
        <p:sp>
          <p:nvSpPr>
            <p:cNvPr id="47" name="Freeform 5"/>
            <p:cNvSpPr>
              <a:spLocks/>
            </p:cNvSpPr>
            <p:nvPr/>
          </p:nvSpPr>
          <p:spPr bwMode="auto">
            <a:xfrm>
              <a:off x="2587625" y="1620838"/>
              <a:ext cx="3657600" cy="1995488"/>
            </a:xfrm>
            <a:custGeom>
              <a:avLst/>
              <a:gdLst>
                <a:gd name="T0" fmla="*/ 1053 w 1119"/>
                <a:gd name="T1" fmla="*/ 149 h 609"/>
                <a:gd name="T2" fmla="*/ 1053 w 1119"/>
                <a:gd name="T3" fmla="*/ 41 h 609"/>
                <a:gd name="T4" fmla="*/ 1050 w 1119"/>
                <a:gd name="T5" fmla="*/ 25 h 609"/>
                <a:gd name="T6" fmla="*/ 1012 w 1119"/>
                <a:gd name="T7" fmla="*/ 0 h 609"/>
                <a:gd name="T8" fmla="*/ 209 w 1119"/>
                <a:gd name="T9" fmla="*/ 0 h 609"/>
                <a:gd name="T10" fmla="*/ 209 w 1119"/>
                <a:gd name="T11" fmla="*/ 0 h 609"/>
                <a:gd name="T12" fmla="*/ 201 w 1119"/>
                <a:gd name="T13" fmla="*/ 1 h 609"/>
                <a:gd name="T14" fmla="*/ 200 w 1119"/>
                <a:gd name="T15" fmla="*/ 1 h 609"/>
                <a:gd name="T16" fmla="*/ 196 w 1119"/>
                <a:gd name="T17" fmla="*/ 2 h 609"/>
                <a:gd name="T18" fmla="*/ 193 w 1119"/>
                <a:gd name="T19" fmla="*/ 3 h 609"/>
                <a:gd name="T20" fmla="*/ 190 w 1119"/>
                <a:gd name="T21" fmla="*/ 4 h 609"/>
                <a:gd name="T22" fmla="*/ 187 w 1119"/>
                <a:gd name="T23" fmla="*/ 6 h 609"/>
                <a:gd name="T24" fmla="*/ 184 w 1119"/>
                <a:gd name="T25" fmla="*/ 9 h 609"/>
                <a:gd name="T26" fmla="*/ 181 w 1119"/>
                <a:gd name="T27" fmla="*/ 11 h 609"/>
                <a:gd name="T28" fmla="*/ 178 w 1119"/>
                <a:gd name="T29" fmla="*/ 14 h 609"/>
                <a:gd name="T30" fmla="*/ 176 w 1119"/>
                <a:gd name="T31" fmla="*/ 17 h 609"/>
                <a:gd name="T32" fmla="*/ 174 w 1119"/>
                <a:gd name="T33" fmla="*/ 20 h 609"/>
                <a:gd name="T34" fmla="*/ 172 w 1119"/>
                <a:gd name="T35" fmla="*/ 24 h 609"/>
                <a:gd name="T36" fmla="*/ 171 w 1119"/>
                <a:gd name="T37" fmla="*/ 25 h 609"/>
                <a:gd name="T38" fmla="*/ 170 w 1119"/>
                <a:gd name="T39" fmla="*/ 29 h 609"/>
                <a:gd name="T40" fmla="*/ 169 w 1119"/>
                <a:gd name="T41" fmla="*/ 33 h 609"/>
                <a:gd name="T42" fmla="*/ 168 w 1119"/>
                <a:gd name="T43" fmla="*/ 37 h 609"/>
                <a:gd name="T44" fmla="*/ 168 w 1119"/>
                <a:gd name="T45" fmla="*/ 41 h 609"/>
                <a:gd name="T46" fmla="*/ 168 w 1119"/>
                <a:gd name="T47" fmla="*/ 41 h 609"/>
                <a:gd name="T48" fmla="*/ 168 w 1119"/>
                <a:gd name="T49" fmla="*/ 201 h 609"/>
                <a:gd name="T50" fmla="*/ 66 w 1119"/>
                <a:gd name="T51" fmla="*/ 236 h 609"/>
                <a:gd name="T52" fmla="*/ 59 w 1119"/>
                <a:gd name="T53" fmla="*/ 241 h 609"/>
                <a:gd name="T54" fmla="*/ 52 w 1119"/>
                <a:gd name="T55" fmla="*/ 248 h 609"/>
                <a:gd name="T56" fmla="*/ 46 w 1119"/>
                <a:gd name="T57" fmla="*/ 254 h 609"/>
                <a:gd name="T58" fmla="*/ 28 w 1119"/>
                <a:gd name="T59" fmla="*/ 277 h 609"/>
                <a:gd name="T60" fmla="*/ 23 w 1119"/>
                <a:gd name="T61" fmla="*/ 284 h 609"/>
                <a:gd name="T62" fmla="*/ 18 w 1119"/>
                <a:gd name="T63" fmla="*/ 292 h 609"/>
                <a:gd name="T64" fmla="*/ 14 w 1119"/>
                <a:gd name="T65" fmla="*/ 301 h 609"/>
                <a:gd name="T66" fmla="*/ 10 w 1119"/>
                <a:gd name="T67" fmla="*/ 311 h 609"/>
                <a:gd name="T68" fmla="*/ 7 w 1119"/>
                <a:gd name="T69" fmla="*/ 320 h 609"/>
                <a:gd name="T70" fmla="*/ 5 w 1119"/>
                <a:gd name="T71" fmla="*/ 329 h 609"/>
                <a:gd name="T72" fmla="*/ 3 w 1119"/>
                <a:gd name="T73" fmla="*/ 338 h 609"/>
                <a:gd name="T74" fmla="*/ 1 w 1119"/>
                <a:gd name="T75" fmla="*/ 347 h 609"/>
                <a:gd name="T76" fmla="*/ 0 w 1119"/>
                <a:gd name="T77" fmla="*/ 357 h 609"/>
                <a:gd name="T78" fmla="*/ 0 w 1119"/>
                <a:gd name="T79" fmla="*/ 370 h 609"/>
                <a:gd name="T80" fmla="*/ 81 w 1119"/>
                <a:gd name="T81" fmla="*/ 513 h 609"/>
                <a:gd name="T82" fmla="*/ 168 w 1119"/>
                <a:gd name="T83" fmla="*/ 538 h 609"/>
                <a:gd name="T84" fmla="*/ 168 w 1119"/>
                <a:gd name="T85" fmla="*/ 568 h 609"/>
                <a:gd name="T86" fmla="*/ 173 w 1119"/>
                <a:gd name="T87" fmla="*/ 587 h 609"/>
                <a:gd name="T88" fmla="*/ 179 w 1119"/>
                <a:gd name="T89" fmla="*/ 595 h 609"/>
                <a:gd name="T90" fmla="*/ 193 w 1119"/>
                <a:gd name="T91" fmla="*/ 606 h 609"/>
                <a:gd name="T92" fmla="*/ 209 w 1119"/>
                <a:gd name="T93" fmla="*/ 609 h 609"/>
                <a:gd name="T94" fmla="*/ 1012 w 1119"/>
                <a:gd name="T95" fmla="*/ 609 h 609"/>
                <a:gd name="T96" fmla="*/ 1048 w 1119"/>
                <a:gd name="T97" fmla="*/ 587 h 609"/>
                <a:gd name="T98" fmla="*/ 1053 w 1119"/>
                <a:gd name="T99" fmla="*/ 568 h 609"/>
                <a:gd name="T100" fmla="*/ 1053 w 1119"/>
                <a:gd name="T101" fmla="*/ 556 h 609"/>
                <a:gd name="T102" fmla="*/ 1119 w 1119"/>
                <a:gd name="T103" fmla="*/ 344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19" h="609">
                  <a:moveTo>
                    <a:pt x="1053" y="301"/>
                  </a:moveTo>
                  <a:cubicBezTo>
                    <a:pt x="1053" y="149"/>
                    <a:pt x="1053" y="149"/>
                    <a:pt x="1053" y="149"/>
                  </a:cubicBezTo>
                  <a:cubicBezTo>
                    <a:pt x="1053" y="41"/>
                    <a:pt x="1053" y="41"/>
                    <a:pt x="1053" y="41"/>
                  </a:cubicBezTo>
                  <a:cubicBezTo>
                    <a:pt x="1053" y="41"/>
                    <a:pt x="1053" y="41"/>
                    <a:pt x="1053" y="41"/>
                  </a:cubicBezTo>
                  <a:cubicBezTo>
                    <a:pt x="1053" y="39"/>
                    <a:pt x="1053" y="38"/>
                    <a:pt x="1053" y="37"/>
                  </a:cubicBezTo>
                  <a:cubicBezTo>
                    <a:pt x="1053" y="33"/>
                    <a:pt x="1052" y="29"/>
                    <a:pt x="1050" y="25"/>
                  </a:cubicBezTo>
                  <a:cubicBezTo>
                    <a:pt x="1047" y="17"/>
                    <a:pt x="1042" y="11"/>
                    <a:pt x="1035" y="7"/>
                  </a:cubicBezTo>
                  <a:cubicBezTo>
                    <a:pt x="1029" y="2"/>
                    <a:pt x="1021" y="0"/>
                    <a:pt x="1012" y="0"/>
                  </a:cubicBezTo>
                  <a:cubicBezTo>
                    <a:pt x="271" y="0"/>
                    <a:pt x="271" y="0"/>
                    <a:pt x="271" y="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09" y="0"/>
                    <a:pt x="209" y="0"/>
                    <a:pt x="209" y="0"/>
                  </a:cubicBezTo>
                  <a:cubicBezTo>
                    <a:pt x="208" y="0"/>
                    <a:pt x="206" y="0"/>
                    <a:pt x="205" y="0"/>
                  </a:cubicBezTo>
                  <a:cubicBezTo>
                    <a:pt x="204" y="0"/>
                    <a:pt x="202" y="0"/>
                    <a:pt x="201" y="1"/>
                  </a:cubicBezTo>
                  <a:cubicBezTo>
                    <a:pt x="201" y="1"/>
                    <a:pt x="201" y="1"/>
                    <a:pt x="201" y="1"/>
                  </a:cubicBezTo>
                  <a:cubicBezTo>
                    <a:pt x="200" y="1"/>
                    <a:pt x="200" y="1"/>
                    <a:pt x="200" y="1"/>
                  </a:cubicBezTo>
                  <a:cubicBezTo>
                    <a:pt x="199" y="1"/>
                    <a:pt x="198" y="1"/>
                    <a:pt x="197" y="2"/>
                  </a:cubicBezTo>
                  <a:cubicBezTo>
                    <a:pt x="197" y="2"/>
                    <a:pt x="196" y="2"/>
                    <a:pt x="196" y="2"/>
                  </a:cubicBezTo>
                  <a:cubicBezTo>
                    <a:pt x="195" y="2"/>
                    <a:pt x="194" y="3"/>
                    <a:pt x="193" y="3"/>
                  </a:cubicBezTo>
                  <a:cubicBezTo>
                    <a:pt x="193" y="3"/>
                    <a:pt x="193" y="3"/>
                    <a:pt x="193" y="3"/>
                  </a:cubicBezTo>
                  <a:cubicBezTo>
                    <a:pt x="193" y="3"/>
                    <a:pt x="192" y="3"/>
                    <a:pt x="192" y="4"/>
                  </a:cubicBezTo>
                  <a:cubicBezTo>
                    <a:pt x="191" y="4"/>
                    <a:pt x="191" y="4"/>
                    <a:pt x="190" y="4"/>
                  </a:cubicBezTo>
                  <a:cubicBezTo>
                    <a:pt x="189" y="5"/>
                    <a:pt x="189" y="5"/>
                    <a:pt x="188" y="5"/>
                  </a:cubicBezTo>
                  <a:cubicBezTo>
                    <a:pt x="188" y="6"/>
                    <a:pt x="187" y="6"/>
                    <a:pt x="187" y="6"/>
                  </a:cubicBezTo>
                  <a:cubicBezTo>
                    <a:pt x="186" y="7"/>
                    <a:pt x="186" y="7"/>
                    <a:pt x="185" y="7"/>
                  </a:cubicBezTo>
                  <a:cubicBezTo>
                    <a:pt x="185" y="8"/>
                    <a:pt x="184" y="8"/>
                    <a:pt x="184" y="9"/>
                  </a:cubicBezTo>
                  <a:cubicBezTo>
                    <a:pt x="183" y="9"/>
                    <a:pt x="183" y="9"/>
                    <a:pt x="182" y="10"/>
                  </a:cubicBezTo>
                  <a:cubicBezTo>
                    <a:pt x="182" y="10"/>
                    <a:pt x="181" y="11"/>
                    <a:pt x="181" y="11"/>
                  </a:cubicBezTo>
                  <a:cubicBezTo>
                    <a:pt x="180" y="12"/>
                    <a:pt x="180" y="12"/>
                    <a:pt x="179" y="12"/>
                  </a:cubicBezTo>
                  <a:cubicBezTo>
                    <a:pt x="179" y="13"/>
                    <a:pt x="178" y="13"/>
                    <a:pt x="178" y="14"/>
                  </a:cubicBezTo>
                  <a:cubicBezTo>
                    <a:pt x="178" y="14"/>
                    <a:pt x="177" y="15"/>
                    <a:pt x="177" y="15"/>
                  </a:cubicBezTo>
                  <a:cubicBezTo>
                    <a:pt x="176" y="16"/>
                    <a:pt x="176" y="16"/>
                    <a:pt x="176" y="17"/>
                  </a:cubicBezTo>
                  <a:cubicBezTo>
                    <a:pt x="175" y="18"/>
                    <a:pt x="175" y="18"/>
                    <a:pt x="175" y="18"/>
                  </a:cubicBezTo>
                  <a:cubicBezTo>
                    <a:pt x="174" y="19"/>
                    <a:pt x="174" y="20"/>
                    <a:pt x="174" y="20"/>
                  </a:cubicBezTo>
                  <a:cubicBezTo>
                    <a:pt x="173" y="21"/>
                    <a:pt x="173" y="21"/>
                    <a:pt x="173" y="22"/>
                  </a:cubicBezTo>
                  <a:cubicBezTo>
                    <a:pt x="172" y="22"/>
                    <a:pt x="172" y="23"/>
                    <a:pt x="172" y="24"/>
                  </a:cubicBezTo>
                  <a:cubicBezTo>
                    <a:pt x="172" y="24"/>
                    <a:pt x="171" y="24"/>
                    <a:pt x="171" y="25"/>
                  </a:cubicBezTo>
                  <a:cubicBezTo>
                    <a:pt x="171" y="25"/>
                    <a:pt x="171" y="25"/>
                    <a:pt x="171" y="25"/>
                  </a:cubicBezTo>
                  <a:cubicBezTo>
                    <a:pt x="171" y="26"/>
                    <a:pt x="171" y="27"/>
                    <a:pt x="170" y="27"/>
                  </a:cubicBezTo>
                  <a:cubicBezTo>
                    <a:pt x="170" y="28"/>
                    <a:pt x="170" y="28"/>
                    <a:pt x="170" y="29"/>
                  </a:cubicBezTo>
                  <a:cubicBezTo>
                    <a:pt x="170" y="30"/>
                    <a:pt x="169" y="31"/>
                    <a:pt x="169" y="31"/>
                  </a:cubicBezTo>
                  <a:cubicBezTo>
                    <a:pt x="169" y="32"/>
                    <a:pt x="169" y="32"/>
                    <a:pt x="169" y="33"/>
                  </a:cubicBezTo>
                  <a:cubicBezTo>
                    <a:pt x="169" y="34"/>
                    <a:pt x="168" y="35"/>
                    <a:pt x="168" y="35"/>
                  </a:cubicBezTo>
                  <a:cubicBezTo>
                    <a:pt x="168" y="36"/>
                    <a:pt x="168" y="36"/>
                    <a:pt x="168" y="37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8" y="38"/>
                    <a:pt x="168" y="39"/>
                    <a:pt x="168" y="41"/>
                  </a:cubicBezTo>
                  <a:cubicBezTo>
                    <a:pt x="168" y="41"/>
                    <a:pt x="168" y="41"/>
                    <a:pt x="168" y="41"/>
                  </a:cubicBezTo>
                  <a:cubicBezTo>
                    <a:pt x="168" y="41"/>
                    <a:pt x="168" y="41"/>
                    <a:pt x="168" y="41"/>
                  </a:cubicBezTo>
                  <a:cubicBezTo>
                    <a:pt x="168" y="149"/>
                    <a:pt x="168" y="149"/>
                    <a:pt x="168" y="149"/>
                  </a:cubicBezTo>
                  <a:cubicBezTo>
                    <a:pt x="168" y="201"/>
                    <a:pt x="168" y="201"/>
                    <a:pt x="168" y="201"/>
                  </a:cubicBezTo>
                  <a:cubicBezTo>
                    <a:pt x="130" y="201"/>
                    <a:pt x="94" y="214"/>
                    <a:pt x="66" y="236"/>
                  </a:cubicBezTo>
                  <a:cubicBezTo>
                    <a:pt x="66" y="236"/>
                    <a:pt x="66" y="236"/>
                    <a:pt x="66" y="236"/>
                  </a:cubicBezTo>
                  <a:cubicBezTo>
                    <a:pt x="66" y="236"/>
                    <a:pt x="66" y="236"/>
                    <a:pt x="66" y="236"/>
                  </a:cubicBezTo>
                  <a:cubicBezTo>
                    <a:pt x="64" y="238"/>
                    <a:pt x="61" y="239"/>
                    <a:pt x="59" y="241"/>
                  </a:cubicBezTo>
                  <a:cubicBezTo>
                    <a:pt x="59" y="242"/>
                    <a:pt x="59" y="242"/>
                    <a:pt x="58" y="242"/>
                  </a:cubicBezTo>
                  <a:cubicBezTo>
                    <a:pt x="56" y="244"/>
                    <a:pt x="54" y="246"/>
                    <a:pt x="52" y="248"/>
                  </a:cubicBezTo>
                  <a:cubicBezTo>
                    <a:pt x="52" y="248"/>
                    <a:pt x="52" y="248"/>
                    <a:pt x="51" y="249"/>
                  </a:cubicBezTo>
                  <a:cubicBezTo>
                    <a:pt x="49" y="250"/>
                    <a:pt x="47" y="252"/>
                    <a:pt x="46" y="254"/>
                  </a:cubicBezTo>
                  <a:cubicBezTo>
                    <a:pt x="45" y="255"/>
                    <a:pt x="45" y="255"/>
                    <a:pt x="45" y="255"/>
                  </a:cubicBezTo>
                  <a:cubicBezTo>
                    <a:pt x="39" y="262"/>
                    <a:pt x="33" y="269"/>
                    <a:pt x="28" y="277"/>
                  </a:cubicBezTo>
                  <a:cubicBezTo>
                    <a:pt x="27" y="277"/>
                    <a:pt x="27" y="278"/>
                    <a:pt x="27" y="278"/>
                  </a:cubicBezTo>
                  <a:cubicBezTo>
                    <a:pt x="25" y="280"/>
                    <a:pt x="24" y="282"/>
                    <a:pt x="23" y="284"/>
                  </a:cubicBezTo>
                  <a:cubicBezTo>
                    <a:pt x="23" y="285"/>
                    <a:pt x="22" y="286"/>
                    <a:pt x="22" y="286"/>
                  </a:cubicBezTo>
                  <a:cubicBezTo>
                    <a:pt x="21" y="288"/>
                    <a:pt x="20" y="290"/>
                    <a:pt x="18" y="292"/>
                  </a:cubicBezTo>
                  <a:cubicBezTo>
                    <a:pt x="18" y="293"/>
                    <a:pt x="18" y="294"/>
                    <a:pt x="17" y="295"/>
                  </a:cubicBezTo>
                  <a:cubicBezTo>
                    <a:pt x="16" y="297"/>
                    <a:pt x="15" y="299"/>
                    <a:pt x="14" y="301"/>
                  </a:cubicBezTo>
                  <a:cubicBezTo>
                    <a:pt x="14" y="302"/>
                    <a:pt x="14" y="302"/>
                    <a:pt x="13" y="303"/>
                  </a:cubicBezTo>
                  <a:cubicBezTo>
                    <a:pt x="12" y="306"/>
                    <a:pt x="11" y="308"/>
                    <a:pt x="10" y="311"/>
                  </a:cubicBezTo>
                  <a:cubicBezTo>
                    <a:pt x="10" y="311"/>
                    <a:pt x="10" y="311"/>
                    <a:pt x="10" y="311"/>
                  </a:cubicBezTo>
                  <a:cubicBezTo>
                    <a:pt x="9" y="314"/>
                    <a:pt x="8" y="317"/>
                    <a:pt x="7" y="320"/>
                  </a:cubicBezTo>
                  <a:cubicBezTo>
                    <a:pt x="7" y="321"/>
                    <a:pt x="7" y="321"/>
                    <a:pt x="7" y="322"/>
                  </a:cubicBezTo>
                  <a:cubicBezTo>
                    <a:pt x="6" y="324"/>
                    <a:pt x="5" y="327"/>
                    <a:pt x="5" y="329"/>
                  </a:cubicBezTo>
                  <a:cubicBezTo>
                    <a:pt x="4" y="330"/>
                    <a:pt x="4" y="331"/>
                    <a:pt x="4" y="332"/>
                  </a:cubicBezTo>
                  <a:cubicBezTo>
                    <a:pt x="4" y="334"/>
                    <a:pt x="3" y="336"/>
                    <a:pt x="3" y="338"/>
                  </a:cubicBezTo>
                  <a:cubicBezTo>
                    <a:pt x="3" y="339"/>
                    <a:pt x="2" y="340"/>
                    <a:pt x="2" y="341"/>
                  </a:cubicBezTo>
                  <a:cubicBezTo>
                    <a:pt x="2" y="343"/>
                    <a:pt x="2" y="345"/>
                    <a:pt x="1" y="347"/>
                  </a:cubicBezTo>
                  <a:cubicBezTo>
                    <a:pt x="1" y="348"/>
                    <a:pt x="1" y="350"/>
                    <a:pt x="1" y="351"/>
                  </a:cubicBezTo>
                  <a:cubicBezTo>
                    <a:pt x="1" y="353"/>
                    <a:pt x="0" y="355"/>
                    <a:pt x="0" y="357"/>
                  </a:cubicBezTo>
                  <a:cubicBezTo>
                    <a:pt x="0" y="358"/>
                    <a:pt x="0" y="359"/>
                    <a:pt x="0" y="360"/>
                  </a:cubicBezTo>
                  <a:cubicBezTo>
                    <a:pt x="0" y="363"/>
                    <a:pt x="0" y="366"/>
                    <a:pt x="0" y="370"/>
                  </a:cubicBezTo>
                  <a:cubicBezTo>
                    <a:pt x="0" y="399"/>
                    <a:pt x="7" y="426"/>
                    <a:pt x="20" y="450"/>
                  </a:cubicBezTo>
                  <a:cubicBezTo>
                    <a:pt x="34" y="476"/>
                    <a:pt x="55" y="498"/>
                    <a:pt x="81" y="513"/>
                  </a:cubicBezTo>
                  <a:cubicBezTo>
                    <a:pt x="85" y="516"/>
                    <a:pt x="90" y="519"/>
                    <a:pt x="95" y="521"/>
                  </a:cubicBezTo>
                  <a:cubicBezTo>
                    <a:pt x="117" y="532"/>
                    <a:pt x="142" y="538"/>
                    <a:pt x="168" y="538"/>
                  </a:cubicBezTo>
                  <a:cubicBezTo>
                    <a:pt x="168" y="568"/>
                    <a:pt x="168" y="568"/>
                    <a:pt x="168" y="568"/>
                  </a:cubicBezTo>
                  <a:cubicBezTo>
                    <a:pt x="168" y="568"/>
                    <a:pt x="168" y="568"/>
                    <a:pt x="168" y="568"/>
                  </a:cubicBezTo>
                  <a:cubicBezTo>
                    <a:pt x="168" y="573"/>
                    <a:pt x="169" y="579"/>
                    <a:pt x="171" y="584"/>
                  </a:cubicBezTo>
                  <a:cubicBezTo>
                    <a:pt x="172" y="585"/>
                    <a:pt x="172" y="586"/>
                    <a:pt x="173" y="587"/>
                  </a:cubicBezTo>
                  <a:cubicBezTo>
                    <a:pt x="174" y="589"/>
                    <a:pt x="175" y="591"/>
                    <a:pt x="176" y="592"/>
                  </a:cubicBezTo>
                  <a:cubicBezTo>
                    <a:pt x="177" y="593"/>
                    <a:pt x="178" y="594"/>
                    <a:pt x="179" y="595"/>
                  </a:cubicBezTo>
                  <a:cubicBezTo>
                    <a:pt x="180" y="596"/>
                    <a:pt x="181" y="597"/>
                    <a:pt x="182" y="598"/>
                  </a:cubicBezTo>
                  <a:cubicBezTo>
                    <a:pt x="185" y="601"/>
                    <a:pt x="189" y="604"/>
                    <a:pt x="193" y="606"/>
                  </a:cubicBezTo>
                  <a:cubicBezTo>
                    <a:pt x="197" y="607"/>
                    <a:pt x="201" y="608"/>
                    <a:pt x="205" y="609"/>
                  </a:cubicBezTo>
                  <a:cubicBezTo>
                    <a:pt x="206" y="609"/>
                    <a:pt x="208" y="609"/>
                    <a:pt x="209" y="609"/>
                  </a:cubicBezTo>
                  <a:cubicBezTo>
                    <a:pt x="209" y="609"/>
                    <a:pt x="209" y="609"/>
                    <a:pt x="209" y="609"/>
                  </a:cubicBezTo>
                  <a:cubicBezTo>
                    <a:pt x="1012" y="609"/>
                    <a:pt x="1012" y="609"/>
                    <a:pt x="1012" y="609"/>
                  </a:cubicBezTo>
                  <a:cubicBezTo>
                    <a:pt x="1022" y="609"/>
                    <a:pt x="1031" y="605"/>
                    <a:pt x="1038" y="600"/>
                  </a:cubicBezTo>
                  <a:cubicBezTo>
                    <a:pt x="1042" y="596"/>
                    <a:pt x="1046" y="592"/>
                    <a:pt x="1048" y="587"/>
                  </a:cubicBezTo>
                  <a:cubicBezTo>
                    <a:pt x="1049" y="586"/>
                    <a:pt x="1050" y="585"/>
                    <a:pt x="1050" y="584"/>
                  </a:cubicBezTo>
                  <a:cubicBezTo>
                    <a:pt x="1052" y="579"/>
                    <a:pt x="1053" y="573"/>
                    <a:pt x="1053" y="568"/>
                  </a:cubicBezTo>
                  <a:cubicBezTo>
                    <a:pt x="1053" y="568"/>
                    <a:pt x="1053" y="568"/>
                    <a:pt x="1053" y="568"/>
                  </a:cubicBezTo>
                  <a:cubicBezTo>
                    <a:pt x="1053" y="556"/>
                    <a:pt x="1053" y="556"/>
                    <a:pt x="1053" y="556"/>
                  </a:cubicBezTo>
                  <a:cubicBezTo>
                    <a:pt x="1053" y="387"/>
                    <a:pt x="1053" y="387"/>
                    <a:pt x="1053" y="387"/>
                  </a:cubicBezTo>
                  <a:cubicBezTo>
                    <a:pt x="1119" y="344"/>
                    <a:pt x="1119" y="344"/>
                    <a:pt x="1119" y="344"/>
                  </a:cubicBezTo>
                  <a:lnTo>
                    <a:pt x="1053" y="301"/>
                  </a:lnTo>
                  <a:close/>
                </a:path>
              </a:pathLst>
            </a:custGeom>
            <a:solidFill>
              <a:schemeClr val="tx1">
                <a:lumMod val="25000"/>
                <a:lumOff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6"/>
            <p:cNvSpPr>
              <a:spLocks/>
            </p:cNvSpPr>
            <p:nvPr/>
          </p:nvSpPr>
          <p:spPr bwMode="auto">
            <a:xfrm>
              <a:off x="3162300" y="1555750"/>
              <a:ext cx="2895600" cy="1998663"/>
            </a:xfrm>
            <a:custGeom>
              <a:avLst/>
              <a:gdLst>
                <a:gd name="T0" fmla="*/ 844 w 886"/>
                <a:gd name="T1" fmla="*/ 610 h 610"/>
                <a:gd name="T2" fmla="*/ 41 w 886"/>
                <a:gd name="T3" fmla="*/ 610 h 610"/>
                <a:gd name="T4" fmla="*/ 0 w 886"/>
                <a:gd name="T5" fmla="*/ 569 h 610"/>
                <a:gd name="T6" fmla="*/ 0 w 886"/>
                <a:gd name="T7" fmla="*/ 42 h 610"/>
                <a:gd name="T8" fmla="*/ 41 w 886"/>
                <a:gd name="T9" fmla="*/ 0 h 610"/>
                <a:gd name="T10" fmla="*/ 844 w 886"/>
                <a:gd name="T11" fmla="*/ 0 h 610"/>
                <a:gd name="T12" fmla="*/ 886 w 886"/>
                <a:gd name="T13" fmla="*/ 42 h 610"/>
                <a:gd name="T14" fmla="*/ 886 w 886"/>
                <a:gd name="T15" fmla="*/ 569 h 610"/>
                <a:gd name="T16" fmla="*/ 844 w 886"/>
                <a:gd name="T17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6" h="610">
                  <a:moveTo>
                    <a:pt x="844" y="610"/>
                  </a:moveTo>
                  <a:cubicBezTo>
                    <a:pt x="41" y="610"/>
                    <a:pt x="41" y="610"/>
                    <a:pt x="41" y="610"/>
                  </a:cubicBezTo>
                  <a:cubicBezTo>
                    <a:pt x="19" y="610"/>
                    <a:pt x="0" y="591"/>
                    <a:pt x="0" y="569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1" y="0"/>
                  </a:cubicBezTo>
                  <a:cubicBezTo>
                    <a:pt x="844" y="0"/>
                    <a:pt x="844" y="0"/>
                    <a:pt x="844" y="0"/>
                  </a:cubicBezTo>
                  <a:cubicBezTo>
                    <a:pt x="867" y="0"/>
                    <a:pt x="886" y="19"/>
                    <a:pt x="886" y="42"/>
                  </a:cubicBezTo>
                  <a:cubicBezTo>
                    <a:pt x="886" y="569"/>
                    <a:pt x="886" y="569"/>
                    <a:pt x="886" y="569"/>
                  </a:cubicBezTo>
                  <a:cubicBezTo>
                    <a:pt x="886" y="591"/>
                    <a:pt x="867" y="610"/>
                    <a:pt x="844" y="61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7"/>
            <p:cNvSpPr>
              <a:spLocks/>
            </p:cNvSpPr>
            <p:nvPr/>
          </p:nvSpPr>
          <p:spPr bwMode="auto">
            <a:xfrm>
              <a:off x="6042025" y="2535238"/>
              <a:ext cx="228600" cy="298450"/>
            </a:xfrm>
            <a:custGeom>
              <a:avLst/>
              <a:gdLst>
                <a:gd name="T0" fmla="*/ 0 w 144"/>
                <a:gd name="T1" fmla="*/ 0 h 188"/>
                <a:gd name="T2" fmla="*/ 0 w 144"/>
                <a:gd name="T3" fmla="*/ 188 h 188"/>
                <a:gd name="T4" fmla="*/ 144 w 144"/>
                <a:gd name="T5" fmla="*/ 95 h 188"/>
                <a:gd name="T6" fmla="*/ 0 w 144"/>
                <a:gd name="T7" fmla="*/ 0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188">
                  <a:moveTo>
                    <a:pt x="0" y="0"/>
                  </a:moveTo>
                  <a:lnTo>
                    <a:pt x="0" y="188"/>
                  </a:lnTo>
                  <a:lnTo>
                    <a:pt x="144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8"/>
            <p:cNvSpPr>
              <a:spLocks/>
            </p:cNvSpPr>
            <p:nvPr/>
          </p:nvSpPr>
          <p:spPr bwMode="auto">
            <a:xfrm>
              <a:off x="3162300" y="1555750"/>
              <a:ext cx="2895600" cy="1998663"/>
            </a:xfrm>
            <a:custGeom>
              <a:avLst/>
              <a:gdLst>
                <a:gd name="T0" fmla="*/ 103 w 886"/>
                <a:gd name="T1" fmla="*/ 0 h 610"/>
                <a:gd name="T2" fmla="*/ 41 w 886"/>
                <a:gd name="T3" fmla="*/ 0 h 610"/>
                <a:gd name="T4" fmla="*/ 0 w 886"/>
                <a:gd name="T5" fmla="*/ 42 h 610"/>
                <a:gd name="T6" fmla="*/ 0 w 886"/>
                <a:gd name="T7" fmla="*/ 569 h 610"/>
                <a:gd name="T8" fmla="*/ 41 w 886"/>
                <a:gd name="T9" fmla="*/ 610 h 610"/>
                <a:gd name="T10" fmla="*/ 844 w 886"/>
                <a:gd name="T11" fmla="*/ 610 h 610"/>
                <a:gd name="T12" fmla="*/ 886 w 886"/>
                <a:gd name="T13" fmla="*/ 569 h 610"/>
                <a:gd name="T14" fmla="*/ 886 w 886"/>
                <a:gd name="T15" fmla="*/ 557 h 610"/>
                <a:gd name="T16" fmla="*/ 103 w 886"/>
                <a:gd name="T17" fmla="*/ 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6" h="610">
                  <a:moveTo>
                    <a:pt x="103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569"/>
                    <a:pt x="0" y="569"/>
                    <a:pt x="0" y="569"/>
                  </a:cubicBezTo>
                  <a:cubicBezTo>
                    <a:pt x="0" y="591"/>
                    <a:pt x="19" y="610"/>
                    <a:pt x="41" y="610"/>
                  </a:cubicBezTo>
                  <a:cubicBezTo>
                    <a:pt x="844" y="610"/>
                    <a:pt x="844" y="610"/>
                    <a:pt x="844" y="610"/>
                  </a:cubicBezTo>
                  <a:cubicBezTo>
                    <a:pt x="867" y="610"/>
                    <a:pt x="886" y="591"/>
                    <a:pt x="886" y="569"/>
                  </a:cubicBezTo>
                  <a:cubicBezTo>
                    <a:pt x="886" y="557"/>
                    <a:pt x="886" y="557"/>
                    <a:pt x="886" y="557"/>
                  </a:cubicBezTo>
                  <a:cubicBezTo>
                    <a:pt x="208" y="570"/>
                    <a:pt x="115" y="147"/>
                    <a:pt x="103" y="0"/>
                  </a:cubicBezTo>
                  <a:close/>
                </a:path>
              </a:pathLst>
            </a:custGeom>
            <a:solidFill>
              <a:schemeClr val="bg1">
                <a:alpha val="64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9"/>
            <p:cNvSpPr>
              <a:spLocks/>
            </p:cNvSpPr>
            <p:nvPr/>
          </p:nvSpPr>
          <p:spPr bwMode="auto">
            <a:xfrm>
              <a:off x="3162300" y="1555750"/>
              <a:ext cx="2895600" cy="487363"/>
            </a:xfrm>
            <a:custGeom>
              <a:avLst/>
              <a:gdLst>
                <a:gd name="T0" fmla="*/ 844 w 886"/>
                <a:gd name="T1" fmla="*/ 0 h 149"/>
                <a:gd name="T2" fmla="*/ 41 w 886"/>
                <a:gd name="T3" fmla="*/ 0 h 149"/>
                <a:gd name="T4" fmla="*/ 0 w 886"/>
                <a:gd name="T5" fmla="*/ 42 h 149"/>
                <a:gd name="T6" fmla="*/ 0 w 886"/>
                <a:gd name="T7" fmla="*/ 149 h 149"/>
                <a:gd name="T8" fmla="*/ 886 w 886"/>
                <a:gd name="T9" fmla="*/ 149 h 149"/>
                <a:gd name="T10" fmla="*/ 886 w 886"/>
                <a:gd name="T11" fmla="*/ 42 h 149"/>
                <a:gd name="T12" fmla="*/ 844 w 886"/>
                <a:gd name="T13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86" h="149">
                  <a:moveTo>
                    <a:pt x="844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19" y="0"/>
                    <a:pt x="0" y="19"/>
                    <a:pt x="0" y="42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886" y="149"/>
                    <a:pt x="886" y="149"/>
                    <a:pt x="886" y="149"/>
                  </a:cubicBezTo>
                  <a:cubicBezTo>
                    <a:pt x="886" y="42"/>
                    <a:pt x="886" y="42"/>
                    <a:pt x="886" y="42"/>
                  </a:cubicBezTo>
                  <a:cubicBezTo>
                    <a:pt x="886" y="19"/>
                    <a:pt x="867" y="0"/>
                    <a:pt x="84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OPTION </a:t>
              </a:r>
              <a:r>
                <a:rPr lang="en-US" dirty="0" smtClean="0">
                  <a:solidFill>
                    <a:schemeClr val="bg1"/>
                  </a:solidFill>
                </a:rPr>
                <a:t>01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52" name="Freeform 10"/>
            <p:cNvSpPr>
              <a:spLocks/>
            </p:cNvSpPr>
            <p:nvPr/>
          </p:nvSpPr>
          <p:spPr bwMode="auto">
            <a:xfrm>
              <a:off x="3162300" y="1555750"/>
              <a:ext cx="438150" cy="487363"/>
            </a:xfrm>
            <a:custGeom>
              <a:avLst/>
              <a:gdLst>
                <a:gd name="T0" fmla="*/ 0 w 134"/>
                <a:gd name="T1" fmla="*/ 42 h 149"/>
                <a:gd name="T2" fmla="*/ 0 w 134"/>
                <a:gd name="T3" fmla="*/ 149 h 149"/>
                <a:gd name="T4" fmla="*/ 134 w 134"/>
                <a:gd name="T5" fmla="*/ 149 h 149"/>
                <a:gd name="T6" fmla="*/ 103 w 134"/>
                <a:gd name="T7" fmla="*/ 0 h 149"/>
                <a:gd name="T8" fmla="*/ 41 w 134"/>
                <a:gd name="T9" fmla="*/ 0 h 149"/>
                <a:gd name="T10" fmla="*/ 37 w 134"/>
                <a:gd name="T11" fmla="*/ 1 h 149"/>
                <a:gd name="T12" fmla="*/ 0 w 134"/>
                <a:gd name="T13" fmla="*/ 42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4" h="149">
                  <a:moveTo>
                    <a:pt x="0" y="42"/>
                  </a:moveTo>
                  <a:cubicBezTo>
                    <a:pt x="0" y="149"/>
                    <a:pt x="0" y="149"/>
                    <a:pt x="0" y="149"/>
                  </a:cubicBezTo>
                  <a:cubicBezTo>
                    <a:pt x="134" y="149"/>
                    <a:pt x="134" y="149"/>
                    <a:pt x="134" y="149"/>
                  </a:cubicBezTo>
                  <a:cubicBezTo>
                    <a:pt x="114" y="90"/>
                    <a:pt x="106" y="37"/>
                    <a:pt x="103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40" y="0"/>
                    <a:pt x="39" y="1"/>
                    <a:pt x="37" y="1"/>
                  </a:cubicBezTo>
                  <a:cubicBezTo>
                    <a:pt x="16" y="3"/>
                    <a:pt x="0" y="20"/>
                    <a:pt x="0" y="42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Oval 11"/>
            <p:cNvSpPr>
              <a:spLocks noChangeArrowheads="1"/>
            </p:cNvSpPr>
            <p:nvPr/>
          </p:nvSpPr>
          <p:spPr bwMode="auto">
            <a:xfrm>
              <a:off x="2614613" y="2217738"/>
              <a:ext cx="1096963" cy="110331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2"/>
            <p:cNvSpPr>
              <a:spLocks/>
            </p:cNvSpPr>
            <p:nvPr/>
          </p:nvSpPr>
          <p:spPr bwMode="auto">
            <a:xfrm>
              <a:off x="2614613" y="2328863"/>
              <a:ext cx="908050" cy="992188"/>
            </a:xfrm>
            <a:custGeom>
              <a:avLst/>
              <a:gdLst>
                <a:gd name="T0" fmla="*/ 66 w 278"/>
                <a:gd name="T1" fmla="*/ 0 h 303"/>
                <a:gd name="T2" fmla="*/ 0 w 278"/>
                <a:gd name="T3" fmla="*/ 134 h 303"/>
                <a:gd name="T4" fmla="*/ 168 w 278"/>
                <a:gd name="T5" fmla="*/ 303 h 303"/>
                <a:gd name="T6" fmla="*/ 278 w 278"/>
                <a:gd name="T7" fmla="*/ 262 h 303"/>
                <a:gd name="T8" fmla="*/ 66 w 278"/>
                <a:gd name="T9" fmla="*/ 0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8" h="303">
                  <a:moveTo>
                    <a:pt x="66" y="0"/>
                  </a:moveTo>
                  <a:cubicBezTo>
                    <a:pt x="26" y="31"/>
                    <a:pt x="0" y="80"/>
                    <a:pt x="0" y="134"/>
                  </a:cubicBezTo>
                  <a:cubicBezTo>
                    <a:pt x="0" y="227"/>
                    <a:pt x="75" y="303"/>
                    <a:pt x="168" y="303"/>
                  </a:cubicBezTo>
                  <a:cubicBezTo>
                    <a:pt x="210" y="303"/>
                    <a:pt x="249" y="287"/>
                    <a:pt x="278" y="262"/>
                  </a:cubicBezTo>
                  <a:cubicBezTo>
                    <a:pt x="164" y="186"/>
                    <a:pt x="101" y="88"/>
                    <a:pt x="66" y="0"/>
                  </a:cubicBezTo>
                  <a:close/>
                </a:path>
              </a:pathLst>
            </a:custGeom>
            <a:solidFill>
              <a:schemeClr val="bg1">
                <a:alpha val="1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5974145" y="5490430"/>
            <a:ext cx="290285" cy="290285"/>
            <a:chOff x="6125028" y="1695871"/>
            <a:chExt cx="290285" cy="290285"/>
          </a:xfrm>
        </p:grpSpPr>
        <p:sp>
          <p:nvSpPr>
            <p:cNvPr id="45" name="Oval 44"/>
            <p:cNvSpPr/>
            <p:nvPr/>
          </p:nvSpPr>
          <p:spPr>
            <a:xfrm>
              <a:off x="6125028" y="1695871"/>
              <a:ext cx="290285" cy="290285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6" name="Oval 45"/>
            <p:cNvSpPr/>
            <p:nvPr/>
          </p:nvSpPr>
          <p:spPr>
            <a:xfrm>
              <a:off x="6201592" y="1772435"/>
              <a:ext cx="137156" cy="13715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2623368" y="1189906"/>
            <a:ext cx="614363" cy="612775"/>
            <a:chOff x="673100" y="2660651"/>
            <a:chExt cx="614363" cy="612775"/>
          </a:xfrm>
          <a:solidFill>
            <a:schemeClr val="bg1"/>
          </a:solidFill>
        </p:grpSpPr>
        <p:sp>
          <p:nvSpPr>
            <p:cNvPr id="56" name="Rectangle 31"/>
            <p:cNvSpPr>
              <a:spLocks noChangeArrowheads="1"/>
            </p:cNvSpPr>
            <p:nvPr/>
          </p:nvSpPr>
          <p:spPr bwMode="auto">
            <a:xfrm>
              <a:off x="803275" y="2830513"/>
              <a:ext cx="26988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Rectangle 32"/>
            <p:cNvSpPr>
              <a:spLocks noChangeArrowheads="1"/>
            </p:cNvSpPr>
            <p:nvPr/>
          </p:nvSpPr>
          <p:spPr bwMode="auto">
            <a:xfrm>
              <a:off x="895350" y="2830513"/>
              <a:ext cx="25400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Rectangle 33"/>
            <p:cNvSpPr>
              <a:spLocks noChangeArrowheads="1"/>
            </p:cNvSpPr>
            <p:nvPr/>
          </p:nvSpPr>
          <p:spPr bwMode="auto">
            <a:xfrm>
              <a:off x="987425" y="2830513"/>
              <a:ext cx="25400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34"/>
            <p:cNvSpPr>
              <a:spLocks noEditPoints="1"/>
            </p:cNvSpPr>
            <p:nvPr/>
          </p:nvSpPr>
          <p:spPr bwMode="auto">
            <a:xfrm>
              <a:off x="673100" y="2660651"/>
              <a:ext cx="614363" cy="612775"/>
            </a:xfrm>
            <a:custGeom>
              <a:avLst/>
              <a:gdLst>
                <a:gd name="T0" fmla="*/ 2668 w 3484"/>
                <a:gd name="T1" fmla="*/ 1997 h 3476"/>
                <a:gd name="T2" fmla="*/ 2659 w 3484"/>
                <a:gd name="T3" fmla="*/ 2036 h 3476"/>
                <a:gd name="T4" fmla="*/ 2633 w 3484"/>
                <a:gd name="T5" fmla="*/ 2061 h 3476"/>
                <a:gd name="T6" fmla="*/ 2594 w 3484"/>
                <a:gd name="T7" fmla="*/ 2071 h 3476"/>
                <a:gd name="T8" fmla="*/ 1409 w 3484"/>
                <a:gd name="T9" fmla="*/ 2966 h 3476"/>
                <a:gd name="T10" fmla="*/ 2632 w 3484"/>
                <a:gd name="T11" fmla="*/ 2967 h 3476"/>
                <a:gd name="T12" fmla="*/ 2656 w 3484"/>
                <a:gd name="T13" fmla="*/ 2978 h 3476"/>
                <a:gd name="T14" fmla="*/ 2906 w 3484"/>
                <a:gd name="T15" fmla="*/ 3225 h 3476"/>
                <a:gd name="T16" fmla="*/ 2908 w 3484"/>
                <a:gd name="T17" fmla="*/ 3019 h 3476"/>
                <a:gd name="T18" fmla="*/ 2926 w 3484"/>
                <a:gd name="T19" fmla="*/ 2987 h 3476"/>
                <a:gd name="T20" fmla="*/ 2959 w 3484"/>
                <a:gd name="T21" fmla="*/ 2969 h 3476"/>
                <a:gd name="T22" fmla="*/ 3335 w 3484"/>
                <a:gd name="T23" fmla="*/ 2966 h 3476"/>
                <a:gd name="T24" fmla="*/ 2668 w 3484"/>
                <a:gd name="T25" fmla="*/ 1525 h 3476"/>
                <a:gd name="T26" fmla="*/ 148 w 3484"/>
                <a:gd name="T27" fmla="*/ 1924 h 3476"/>
                <a:gd name="T28" fmla="*/ 614 w 3484"/>
                <a:gd name="T29" fmla="*/ 1926 h 3476"/>
                <a:gd name="T30" fmla="*/ 647 w 3484"/>
                <a:gd name="T31" fmla="*/ 1944 h 3476"/>
                <a:gd name="T32" fmla="*/ 665 w 3484"/>
                <a:gd name="T33" fmla="*/ 1977 h 3476"/>
                <a:gd name="T34" fmla="*/ 667 w 3484"/>
                <a:gd name="T35" fmla="*/ 2264 h 3476"/>
                <a:gd name="T36" fmla="*/ 997 w 3484"/>
                <a:gd name="T37" fmla="*/ 1935 h 3476"/>
                <a:gd name="T38" fmla="*/ 1023 w 3484"/>
                <a:gd name="T39" fmla="*/ 1925 h 3476"/>
                <a:gd name="T40" fmla="*/ 2521 w 3484"/>
                <a:gd name="T41" fmla="*/ 1924 h 3476"/>
                <a:gd name="T42" fmla="*/ 148 w 3484"/>
                <a:gd name="T43" fmla="*/ 149 h 3476"/>
                <a:gd name="T44" fmla="*/ 2594 w 3484"/>
                <a:gd name="T45" fmla="*/ 0 h 3476"/>
                <a:gd name="T46" fmla="*/ 2633 w 3484"/>
                <a:gd name="T47" fmla="*/ 10 h 3476"/>
                <a:gd name="T48" fmla="*/ 2659 w 3484"/>
                <a:gd name="T49" fmla="*/ 35 h 3476"/>
                <a:gd name="T50" fmla="*/ 2668 w 3484"/>
                <a:gd name="T51" fmla="*/ 75 h 3476"/>
                <a:gd name="T52" fmla="*/ 3410 w 3484"/>
                <a:gd name="T53" fmla="*/ 1377 h 3476"/>
                <a:gd name="T54" fmla="*/ 3448 w 3484"/>
                <a:gd name="T55" fmla="*/ 1385 h 3476"/>
                <a:gd name="T56" fmla="*/ 3474 w 3484"/>
                <a:gd name="T57" fmla="*/ 1411 h 3476"/>
                <a:gd name="T58" fmla="*/ 3484 w 3484"/>
                <a:gd name="T59" fmla="*/ 1450 h 3476"/>
                <a:gd name="T60" fmla="*/ 3481 w 3484"/>
                <a:gd name="T61" fmla="*/ 3053 h 3476"/>
                <a:gd name="T62" fmla="*/ 3464 w 3484"/>
                <a:gd name="T63" fmla="*/ 3086 h 3476"/>
                <a:gd name="T64" fmla="*/ 3431 w 3484"/>
                <a:gd name="T65" fmla="*/ 3104 h 3476"/>
                <a:gd name="T66" fmla="*/ 3054 w 3484"/>
                <a:gd name="T67" fmla="*/ 3106 h 3476"/>
                <a:gd name="T68" fmla="*/ 3052 w 3484"/>
                <a:gd name="T69" fmla="*/ 3416 h 3476"/>
                <a:gd name="T70" fmla="*/ 3033 w 3484"/>
                <a:gd name="T71" fmla="*/ 3451 h 3476"/>
                <a:gd name="T72" fmla="*/ 3003 w 3484"/>
                <a:gd name="T73" fmla="*/ 3472 h 3476"/>
                <a:gd name="T74" fmla="*/ 2966 w 3484"/>
                <a:gd name="T75" fmla="*/ 3474 h 3476"/>
                <a:gd name="T76" fmla="*/ 2928 w 3484"/>
                <a:gd name="T77" fmla="*/ 3454 h 3476"/>
                <a:gd name="T78" fmla="*/ 1335 w 3484"/>
                <a:gd name="T79" fmla="*/ 3114 h 3476"/>
                <a:gd name="T80" fmla="*/ 1296 w 3484"/>
                <a:gd name="T81" fmla="*/ 3104 h 3476"/>
                <a:gd name="T82" fmla="*/ 1270 w 3484"/>
                <a:gd name="T83" fmla="*/ 3079 h 3476"/>
                <a:gd name="T84" fmla="*/ 1260 w 3484"/>
                <a:gd name="T85" fmla="*/ 3039 h 3476"/>
                <a:gd name="T86" fmla="*/ 1068 w 3484"/>
                <a:gd name="T87" fmla="*/ 2071 h 3476"/>
                <a:gd name="T88" fmla="*/ 634 w 3484"/>
                <a:gd name="T89" fmla="*/ 2501 h 3476"/>
                <a:gd name="T90" fmla="*/ 603 w 3484"/>
                <a:gd name="T91" fmla="*/ 2512 h 3476"/>
                <a:gd name="T92" fmla="*/ 564 w 3484"/>
                <a:gd name="T93" fmla="*/ 2507 h 3476"/>
                <a:gd name="T94" fmla="*/ 536 w 3484"/>
                <a:gd name="T95" fmla="*/ 2486 h 3476"/>
                <a:gd name="T96" fmla="*/ 521 w 3484"/>
                <a:gd name="T97" fmla="*/ 2457 h 3476"/>
                <a:gd name="T98" fmla="*/ 519 w 3484"/>
                <a:gd name="T99" fmla="*/ 2071 h 3476"/>
                <a:gd name="T100" fmla="*/ 53 w 3484"/>
                <a:gd name="T101" fmla="*/ 2069 h 3476"/>
                <a:gd name="T102" fmla="*/ 21 w 3484"/>
                <a:gd name="T103" fmla="*/ 2051 h 3476"/>
                <a:gd name="T104" fmla="*/ 3 w 3484"/>
                <a:gd name="T105" fmla="*/ 2018 h 3476"/>
                <a:gd name="T106" fmla="*/ 0 w 3484"/>
                <a:gd name="T107" fmla="*/ 75 h 3476"/>
                <a:gd name="T108" fmla="*/ 9 w 3484"/>
                <a:gd name="T109" fmla="*/ 35 h 3476"/>
                <a:gd name="T110" fmla="*/ 36 w 3484"/>
                <a:gd name="T111" fmla="*/ 10 h 3476"/>
                <a:gd name="T112" fmla="*/ 74 w 3484"/>
                <a:gd name="T113" fmla="*/ 0 h 3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484" h="3476">
                  <a:moveTo>
                    <a:pt x="2668" y="1525"/>
                  </a:moveTo>
                  <a:lnTo>
                    <a:pt x="2668" y="1997"/>
                  </a:lnTo>
                  <a:lnTo>
                    <a:pt x="2666" y="2018"/>
                  </a:lnTo>
                  <a:lnTo>
                    <a:pt x="2659" y="2036"/>
                  </a:lnTo>
                  <a:lnTo>
                    <a:pt x="2648" y="2051"/>
                  </a:lnTo>
                  <a:lnTo>
                    <a:pt x="2633" y="2061"/>
                  </a:lnTo>
                  <a:lnTo>
                    <a:pt x="2615" y="2069"/>
                  </a:lnTo>
                  <a:lnTo>
                    <a:pt x="2594" y="2071"/>
                  </a:lnTo>
                  <a:lnTo>
                    <a:pt x="1409" y="2071"/>
                  </a:lnTo>
                  <a:lnTo>
                    <a:pt x="1409" y="2966"/>
                  </a:lnTo>
                  <a:lnTo>
                    <a:pt x="2616" y="2966"/>
                  </a:lnTo>
                  <a:lnTo>
                    <a:pt x="2632" y="2967"/>
                  </a:lnTo>
                  <a:lnTo>
                    <a:pt x="2645" y="2972"/>
                  </a:lnTo>
                  <a:lnTo>
                    <a:pt x="2656" y="2978"/>
                  </a:lnTo>
                  <a:lnTo>
                    <a:pt x="2668" y="2989"/>
                  </a:lnTo>
                  <a:lnTo>
                    <a:pt x="2906" y="3225"/>
                  </a:lnTo>
                  <a:lnTo>
                    <a:pt x="2906" y="3039"/>
                  </a:lnTo>
                  <a:lnTo>
                    <a:pt x="2908" y="3019"/>
                  </a:lnTo>
                  <a:lnTo>
                    <a:pt x="2915" y="3001"/>
                  </a:lnTo>
                  <a:lnTo>
                    <a:pt x="2926" y="2987"/>
                  </a:lnTo>
                  <a:lnTo>
                    <a:pt x="2941" y="2976"/>
                  </a:lnTo>
                  <a:lnTo>
                    <a:pt x="2959" y="2969"/>
                  </a:lnTo>
                  <a:lnTo>
                    <a:pt x="2980" y="2966"/>
                  </a:lnTo>
                  <a:lnTo>
                    <a:pt x="3335" y="2966"/>
                  </a:lnTo>
                  <a:lnTo>
                    <a:pt x="3335" y="1525"/>
                  </a:lnTo>
                  <a:lnTo>
                    <a:pt x="2668" y="1525"/>
                  </a:lnTo>
                  <a:close/>
                  <a:moveTo>
                    <a:pt x="148" y="149"/>
                  </a:moveTo>
                  <a:lnTo>
                    <a:pt x="148" y="1924"/>
                  </a:lnTo>
                  <a:lnTo>
                    <a:pt x="593" y="1924"/>
                  </a:lnTo>
                  <a:lnTo>
                    <a:pt x="614" y="1926"/>
                  </a:lnTo>
                  <a:lnTo>
                    <a:pt x="632" y="1932"/>
                  </a:lnTo>
                  <a:lnTo>
                    <a:pt x="647" y="1944"/>
                  </a:lnTo>
                  <a:lnTo>
                    <a:pt x="658" y="1959"/>
                  </a:lnTo>
                  <a:lnTo>
                    <a:pt x="665" y="1977"/>
                  </a:lnTo>
                  <a:lnTo>
                    <a:pt x="667" y="1997"/>
                  </a:lnTo>
                  <a:lnTo>
                    <a:pt x="667" y="2264"/>
                  </a:lnTo>
                  <a:lnTo>
                    <a:pt x="987" y="1946"/>
                  </a:lnTo>
                  <a:lnTo>
                    <a:pt x="997" y="1935"/>
                  </a:lnTo>
                  <a:lnTo>
                    <a:pt x="1010" y="1929"/>
                  </a:lnTo>
                  <a:lnTo>
                    <a:pt x="1023" y="1925"/>
                  </a:lnTo>
                  <a:lnTo>
                    <a:pt x="1039" y="1924"/>
                  </a:lnTo>
                  <a:lnTo>
                    <a:pt x="2521" y="1924"/>
                  </a:lnTo>
                  <a:lnTo>
                    <a:pt x="2521" y="149"/>
                  </a:lnTo>
                  <a:lnTo>
                    <a:pt x="148" y="149"/>
                  </a:lnTo>
                  <a:close/>
                  <a:moveTo>
                    <a:pt x="74" y="0"/>
                  </a:moveTo>
                  <a:lnTo>
                    <a:pt x="2594" y="0"/>
                  </a:lnTo>
                  <a:lnTo>
                    <a:pt x="2615" y="3"/>
                  </a:lnTo>
                  <a:lnTo>
                    <a:pt x="2633" y="10"/>
                  </a:lnTo>
                  <a:lnTo>
                    <a:pt x="2648" y="21"/>
                  </a:lnTo>
                  <a:lnTo>
                    <a:pt x="2659" y="35"/>
                  </a:lnTo>
                  <a:lnTo>
                    <a:pt x="2666" y="53"/>
                  </a:lnTo>
                  <a:lnTo>
                    <a:pt x="2668" y="75"/>
                  </a:lnTo>
                  <a:lnTo>
                    <a:pt x="2668" y="1377"/>
                  </a:lnTo>
                  <a:lnTo>
                    <a:pt x="3410" y="1377"/>
                  </a:lnTo>
                  <a:lnTo>
                    <a:pt x="3431" y="1379"/>
                  </a:lnTo>
                  <a:lnTo>
                    <a:pt x="3448" y="1385"/>
                  </a:lnTo>
                  <a:lnTo>
                    <a:pt x="3463" y="1397"/>
                  </a:lnTo>
                  <a:lnTo>
                    <a:pt x="3474" y="1411"/>
                  </a:lnTo>
                  <a:lnTo>
                    <a:pt x="3481" y="1429"/>
                  </a:lnTo>
                  <a:lnTo>
                    <a:pt x="3484" y="1450"/>
                  </a:lnTo>
                  <a:lnTo>
                    <a:pt x="3484" y="3033"/>
                  </a:lnTo>
                  <a:lnTo>
                    <a:pt x="3481" y="3053"/>
                  </a:lnTo>
                  <a:lnTo>
                    <a:pt x="3474" y="3071"/>
                  </a:lnTo>
                  <a:lnTo>
                    <a:pt x="3464" y="3086"/>
                  </a:lnTo>
                  <a:lnTo>
                    <a:pt x="3449" y="3098"/>
                  </a:lnTo>
                  <a:lnTo>
                    <a:pt x="3431" y="3104"/>
                  </a:lnTo>
                  <a:lnTo>
                    <a:pt x="3410" y="3106"/>
                  </a:lnTo>
                  <a:lnTo>
                    <a:pt x="3054" y="3106"/>
                  </a:lnTo>
                  <a:lnTo>
                    <a:pt x="3054" y="3395"/>
                  </a:lnTo>
                  <a:lnTo>
                    <a:pt x="3052" y="3416"/>
                  </a:lnTo>
                  <a:lnTo>
                    <a:pt x="3045" y="3435"/>
                  </a:lnTo>
                  <a:lnTo>
                    <a:pt x="3033" y="3451"/>
                  </a:lnTo>
                  <a:lnTo>
                    <a:pt x="3019" y="3464"/>
                  </a:lnTo>
                  <a:lnTo>
                    <a:pt x="3003" y="3472"/>
                  </a:lnTo>
                  <a:lnTo>
                    <a:pt x="2985" y="3476"/>
                  </a:lnTo>
                  <a:lnTo>
                    <a:pt x="2966" y="3474"/>
                  </a:lnTo>
                  <a:lnTo>
                    <a:pt x="2947" y="3467"/>
                  </a:lnTo>
                  <a:lnTo>
                    <a:pt x="2928" y="3454"/>
                  </a:lnTo>
                  <a:lnTo>
                    <a:pt x="2588" y="3114"/>
                  </a:lnTo>
                  <a:lnTo>
                    <a:pt x="1335" y="3114"/>
                  </a:lnTo>
                  <a:lnTo>
                    <a:pt x="1313" y="3111"/>
                  </a:lnTo>
                  <a:lnTo>
                    <a:pt x="1296" y="3104"/>
                  </a:lnTo>
                  <a:lnTo>
                    <a:pt x="1282" y="3093"/>
                  </a:lnTo>
                  <a:lnTo>
                    <a:pt x="1270" y="3079"/>
                  </a:lnTo>
                  <a:lnTo>
                    <a:pt x="1263" y="3061"/>
                  </a:lnTo>
                  <a:lnTo>
                    <a:pt x="1260" y="3039"/>
                  </a:lnTo>
                  <a:lnTo>
                    <a:pt x="1260" y="2071"/>
                  </a:lnTo>
                  <a:lnTo>
                    <a:pt x="1068" y="2071"/>
                  </a:lnTo>
                  <a:lnTo>
                    <a:pt x="646" y="2492"/>
                  </a:lnTo>
                  <a:lnTo>
                    <a:pt x="634" y="2501"/>
                  </a:lnTo>
                  <a:lnTo>
                    <a:pt x="621" y="2508"/>
                  </a:lnTo>
                  <a:lnTo>
                    <a:pt x="603" y="2512"/>
                  </a:lnTo>
                  <a:lnTo>
                    <a:pt x="583" y="2513"/>
                  </a:lnTo>
                  <a:lnTo>
                    <a:pt x="564" y="2507"/>
                  </a:lnTo>
                  <a:lnTo>
                    <a:pt x="548" y="2497"/>
                  </a:lnTo>
                  <a:lnTo>
                    <a:pt x="536" y="2486"/>
                  </a:lnTo>
                  <a:lnTo>
                    <a:pt x="526" y="2473"/>
                  </a:lnTo>
                  <a:lnTo>
                    <a:pt x="521" y="2457"/>
                  </a:lnTo>
                  <a:lnTo>
                    <a:pt x="519" y="2440"/>
                  </a:lnTo>
                  <a:lnTo>
                    <a:pt x="519" y="2071"/>
                  </a:lnTo>
                  <a:lnTo>
                    <a:pt x="74" y="2071"/>
                  </a:lnTo>
                  <a:lnTo>
                    <a:pt x="53" y="2069"/>
                  </a:lnTo>
                  <a:lnTo>
                    <a:pt x="36" y="2061"/>
                  </a:lnTo>
                  <a:lnTo>
                    <a:pt x="21" y="2051"/>
                  </a:lnTo>
                  <a:lnTo>
                    <a:pt x="9" y="2036"/>
                  </a:lnTo>
                  <a:lnTo>
                    <a:pt x="3" y="2018"/>
                  </a:lnTo>
                  <a:lnTo>
                    <a:pt x="0" y="1997"/>
                  </a:lnTo>
                  <a:lnTo>
                    <a:pt x="0" y="75"/>
                  </a:lnTo>
                  <a:lnTo>
                    <a:pt x="3" y="53"/>
                  </a:lnTo>
                  <a:lnTo>
                    <a:pt x="9" y="35"/>
                  </a:lnTo>
                  <a:lnTo>
                    <a:pt x="21" y="22"/>
                  </a:lnTo>
                  <a:lnTo>
                    <a:pt x="36" y="10"/>
                  </a:lnTo>
                  <a:lnTo>
                    <a:pt x="53" y="4"/>
                  </a:lnTo>
                  <a:lnTo>
                    <a:pt x="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0" name="Freeform 91"/>
          <p:cNvSpPr>
            <a:spLocks noEditPoints="1"/>
          </p:cNvSpPr>
          <p:nvPr/>
        </p:nvSpPr>
        <p:spPr bwMode="auto">
          <a:xfrm>
            <a:off x="9016239" y="3318957"/>
            <a:ext cx="612775" cy="612775"/>
          </a:xfrm>
          <a:custGeom>
            <a:avLst/>
            <a:gdLst>
              <a:gd name="T0" fmla="*/ 1133 w 3474"/>
              <a:gd name="T1" fmla="*/ 1077 h 3475"/>
              <a:gd name="T2" fmla="*/ 1072 w 3474"/>
              <a:gd name="T3" fmla="*/ 1158 h 3475"/>
              <a:gd name="T4" fmla="*/ 1124 w 3474"/>
              <a:gd name="T5" fmla="*/ 1172 h 3475"/>
              <a:gd name="T6" fmla="*/ 1180 w 3474"/>
              <a:gd name="T7" fmla="*/ 1194 h 3475"/>
              <a:gd name="T8" fmla="*/ 1199 w 3474"/>
              <a:gd name="T9" fmla="*/ 1253 h 3475"/>
              <a:gd name="T10" fmla="*/ 1167 w 3474"/>
              <a:gd name="T11" fmla="*/ 1309 h 3475"/>
              <a:gd name="T12" fmla="*/ 1228 w 3474"/>
              <a:gd name="T13" fmla="*/ 1326 h 3475"/>
              <a:gd name="T14" fmla="*/ 1315 w 3474"/>
              <a:gd name="T15" fmla="*/ 1268 h 3475"/>
              <a:gd name="T16" fmla="*/ 1334 w 3474"/>
              <a:gd name="T17" fmla="*/ 1166 h 3475"/>
              <a:gd name="T18" fmla="*/ 1287 w 3474"/>
              <a:gd name="T19" fmla="*/ 1085 h 3475"/>
              <a:gd name="T20" fmla="*/ 1210 w 3474"/>
              <a:gd name="T21" fmla="*/ 1057 h 3475"/>
              <a:gd name="T22" fmla="*/ 736 w 3474"/>
              <a:gd name="T23" fmla="*/ 1040 h 3475"/>
              <a:gd name="T24" fmla="*/ 924 w 3474"/>
              <a:gd name="T25" fmla="*/ 1147 h 3475"/>
              <a:gd name="T26" fmla="*/ 978 w 3474"/>
              <a:gd name="T27" fmla="*/ 1020 h 3475"/>
              <a:gd name="T28" fmla="*/ 1094 w 3474"/>
              <a:gd name="T29" fmla="*/ 934 h 3475"/>
              <a:gd name="T30" fmla="*/ 1236 w 3474"/>
              <a:gd name="T31" fmla="*/ 916 h 3475"/>
              <a:gd name="T32" fmla="*/ 1372 w 3474"/>
              <a:gd name="T33" fmla="*/ 968 h 3475"/>
              <a:gd name="T34" fmla="*/ 1464 w 3474"/>
              <a:gd name="T35" fmla="*/ 1085 h 3475"/>
              <a:gd name="T36" fmla="*/ 1482 w 3474"/>
              <a:gd name="T37" fmla="*/ 1227 h 3475"/>
              <a:gd name="T38" fmla="*/ 1427 w 3474"/>
              <a:gd name="T39" fmla="*/ 1363 h 3475"/>
              <a:gd name="T40" fmla="*/ 1310 w 3474"/>
              <a:gd name="T41" fmla="*/ 1452 h 3475"/>
              <a:gd name="T42" fmla="*/ 1165 w 3474"/>
              <a:gd name="T43" fmla="*/ 1471 h 3475"/>
              <a:gd name="T44" fmla="*/ 1031 w 3474"/>
              <a:gd name="T45" fmla="*/ 1415 h 3475"/>
              <a:gd name="T46" fmla="*/ 942 w 3474"/>
              <a:gd name="T47" fmla="*/ 1299 h 3475"/>
              <a:gd name="T48" fmla="*/ 719 w 3474"/>
              <a:gd name="T49" fmla="*/ 1199 h 3475"/>
              <a:gd name="T50" fmla="*/ 3298 w 3474"/>
              <a:gd name="T51" fmla="*/ 2319 h 3475"/>
              <a:gd name="T52" fmla="*/ 208 w 3474"/>
              <a:gd name="T53" fmla="*/ 148 h 3475"/>
              <a:gd name="T54" fmla="*/ 147 w 3474"/>
              <a:gd name="T55" fmla="*/ 208 h 3475"/>
              <a:gd name="T56" fmla="*/ 151 w 3474"/>
              <a:gd name="T57" fmla="*/ 322 h 3475"/>
              <a:gd name="T58" fmla="*/ 214 w 3474"/>
              <a:gd name="T59" fmla="*/ 473 h 3475"/>
              <a:gd name="T60" fmla="*/ 329 w 3474"/>
              <a:gd name="T61" fmla="*/ 647 h 3475"/>
              <a:gd name="T62" fmla="*/ 489 w 3474"/>
              <a:gd name="T63" fmla="*/ 830 h 3475"/>
              <a:gd name="T64" fmla="*/ 602 w 3474"/>
              <a:gd name="T65" fmla="*/ 609 h 3475"/>
              <a:gd name="T66" fmla="*/ 649 w 3474"/>
              <a:gd name="T67" fmla="*/ 577 h 3475"/>
              <a:gd name="T68" fmla="*/ 734 w 3474"/>
              <a:gd name="T69" fmla="*/ 408 h 3475"/>
              <a:gd name="T70" fmla="*/ 555 w 3474"/>
              <a:gd name="T71" fmla="*/ 269 h 3475"/>
              <a:gd name="T72" fmla="*/ 392 w 3474"/>
              <a:gd name="T73" fmla="*/ 177 h 3475"/>
              <a:gd name="T74" fmla="*/ 259 w 3474"/>
              <a:gd name="T75" fmla="*/ 142 h 3475"/>
              <a:gd name="T76" fmla="*/ 336 w 3474"/>
              <a:gd name="T77" fmla="*/ 15 h 3475"/>
              <a:gd name="T78" fmla="*/ 524 w 3474"/>
              <a:gd name="T79" fmla="*/ 87 h 3475"/>
              <a:gd name="T80" fmla="*/ 726 w 3474"/>
              <a:gd name="T81" fmla="*/ 213 h 3475"/>
              <a:gd name="T82" fmla="*/ 929 w 3474"/>
              <a:gd name="T83" fmla="*/ 389 h 3475"/>
              <a:gd name="T84" fmla="*/ 1592 w 3474"/>
              <a:gd name="T85" fmla="*/ 427 h 3475"/>
              <a:gd name="T86" fmla="*/ 1645 w 3474"/>
              <a:gd name="T87" fmla="*/ 452 h 3475"/>
              <a:gd name="T88" fmla="*/ 3474 w 3474"/>
              <a:gd name="T89" fmla="*/ 2318 h 3475"/>
              <a:gd name="T90" fmla="*/ 2375 w 3474"/>
              <a:gd name="T91" fmla="*/ 3452 h 3475"/>
              <a:gd name="T92" fmla="*/ 2323 w 3474"/>
              <a:gd name="T93" fmla="*/ 3475 h 3475"/>
              <a:gd name="T94" fmla="*/ 2272 w 3474"/>
              <a:gd name="T95" fmla="*/ 3452 h 3475"/>
              <a:gd name="T96" fmla="*/ 443 w 3474"/>
              <a:gd name="T97" fmla="*/ 1592 h 3475"/>
              <a:gd name="T98" fmla="*/ 430 w 3474"/>
              <a:gd name="T99" fmla="*/ 978 h 3475"/>
              <a:gd name="T100" fmla="*/ 249 w 3474"/>
              <a:gd name="T101" fmla="*/ 781 h 3475"/>
              <a:gd name="T102" fmla="*/ 111 w 3474"/>
              <a:gd name="T103" fmla="*/ 575 h 3475"/>
              <a:gd name="T104" fmla="*/ 26 w 3474"/>
              <a:gd name="T105" fmla="*/ 381 h 3475"/>
              <a:gd name="T106" fmla="*/ 0 w 3474"/>
              <a:gd name="T107" fmla="*/ 212 h 3475"/>
              <a:gd name="T108" fmla="*/ 39 w 3474"/>
              <a:gd name="T109" fmla="*/ 83 h 3475"/>
              <a:gd name="T110" fmla="*/ 142 w 3474"/>
              <a:gd name="T111" fmla="*/ 11 h 34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74" h="3475">
                <a:moveTo>
                  <a:pt x="1210" y="1057"/>
                </a:moveTo>
                <a:lnTo>
                  <a:pt x="1184" y="1059"/>
                </a:lnTo>
                <a:lnTo>
                  <a:pt x="1159" y="1065"/>
                </a:lnTo>
                <a:lnTo>
                  <a:pt x="1133" y="1077"/>
                </a:lnTo>
                <a:lnTo>
                  <a:pt x="1107" y="1097"/>
                </a:lnTo>
                <a:lnTo>
                  <a:pt x="1091" y="1115"/>
                </a:lnTo>
                <a:lnTo>
                  <a:pt x="1080" y="1136"/>
                </a:lnTo>
                <a:lnTo>
                  <a:pt x="1072" y="1158"/>
                </a:lnTo>
                <a:lnTo>
                  <a:pt x="1068" y="1181"/>
                </a:lnTo>
                <a:lnTo>
                  <a:pt x="1088" y="1180"/>
                </a:lnTo>
                <a:lnTo>
                  <a:pt x="1106" y="1176"/>
                </a:lnTo>
                <a:lnTo>
                  <a:pt x="1124" y="1172"/>
                </a:lnTo>
                <a:lnTo>
                  <a:pt x="1141" y="1172"/>
                </a:lnTo>
                <a:lnTo>
                  <a:pt x="1157" y="1176"/>
                </a:lnTo>
                <a:lnTo>
                  <a:pt x="1170" y="1183"/>
                </a:lnTo>
                <a:lnTo>
                  <a:pt x="1180" y="1194"/>
                </a:lnTo>
                <a:lnTo>
                  <a:pt x="1190" y="1207"/>
                </a:lnTo>
                <a:lnTo>
                  <a:pt x="1195" y="1222"/>
                </a:lnTo>
                <a:lnTo>
                  <a:pt x="1199" y="1237"/>
                </a:lnTo>
                <a:lnTo>
                  <a:pt x="1199" y="1253"/>
                </a:lnTo>
                <a:lnTo>
                  <a:pt x="1196" y="1269"/>
                </a:lnTo>
                <a:lnTo>
                  <a:pt x="1191" y="1283"/>
                </a:lnTo>
                <a:lnTo>
                  <a:pt x="1181" y="1297"/>
                </a:lnTo>
                <a:lnTo>
                  <a:pt x="1167" y="1309"/>
                </a:lnTo>
                <a:lnTo>
                  <a:pt x="1151" y="1317"/>
                </a:lnTo>
                <a:lnTo>
                  <a:pt x="1175" y="1325"/>
                </a:lnTo>
                <a:lnTo>
                  <a:pt x="1201" y="1328"/>
                </a:lnTo>
                <a:lnTo>
                  <a:pt x="1228" y="1326"/>
                </a:lnTo>
                <a:lnTo>
                  <a:pt x="1253" y="1318"/>
                </a:lnTo>
                <a:lnTo>
                  <a:pt x="1277" y="1306"/>
                </a:lnTo>
                <a:lnTo>
                  <a:pt x="1298" y="1289"/>
                </a:lnTo>
                <a:lnTo>
                  <a:pt x="1315" y="1268"/>
                </a:lnTo>
                <a:lnTo>
                  <a:pt x="1328" y="1244"/>
                </a:lnTo>
                <a:lnTo>
                  <a:pt x="1334" y="1219"/>
                </a:lnTo>
                <a:lnTo>
                  <a:pt x="1337" y="1193"/>
                </a:lnTo>
                <a:lnTo>
                  <a:pt x="1334" y="1166"/>
                </a:lnTo>
                <a:lnTo>
                  <a:pt x="1328" y="1141"/>
                </a:lnTo>
                <a:lnTo>
                  <a:pt x="1315" y="1117"/>
                </a:lnTo>
                <a:lnTo>
                  <a:pt x="1298" y="1097"/>
                </a:lnTo>
                <a:lnTo>
                  <a:pt x="1287" y="1085"/>
                </a:lnTo>
                <a:lnTo>
                  <a:pt x="1271" y="1074"/>
                </a:lnTo>
                <a:lnTo>
                  <a:pt x="1253" y="1066"/>
                </a:lnTo>
                <a:lnTo>
                  <a:pt x="1232" y="1060"/>
                </a:lnTo>
                <a:lnTo>
                  <a:pt x="1210" y="1057"/>
                </a:lnTo>
                <a:close/>
                <a:moveTo>
                  <a:pt x="1572" y="585"/>
                </a:moveTo>
                <a:lnTo>
                  <a:pt x="730" y="718"/>
                </a:lnTo>
                <a:lnTo>
                  <a:pt x="686" y="1004"/>
                </a:lnTo>
                <a:lnTo>
                  <a:pt x="736" y="1040"/>
                </a:lnTo>
                <a:lnTo>
                  <a:pt x="785" y="1073"/>
                </a:lnTo>
                <a:lnTo>
                  <a:pt x="834" y="1102"/>
                </a:lnTo>
                <a:lnTo>
                  <a:pt x="879" y="1126"/>
                </a:lnTo>
                <a:lnTo>
                  <a:pt x="924" y="1147"/>
                </a:lnTo>
                <a:lnTo>
                  <a:pt x="931" y="1114"/>
                </a:lnTo>
                <a:lnTo>
                  <a:pt x="944" y="1081"/>
                </a:lnTo>
                <a:lnTo>
                  <a:pt x="959" y="1049"/>
                </a:lnTo>
                <a:lnTo>
                  <a:pt x="978" y="1020"/>
                </a:lnTo>
                <a:lnTo>
                  <a:pt x="1003" y="992"/>
                </a:lnTo>
                <a:lnTo>
                  <a:pt x="1030" y="968"/>
                </a:lnTo>
                <a:lnTo>
                  <a:pt x="1061" y="949"/>
                </a:lnTo>
                <a:lnTo>
                  <a:pt x="1094" y="934"/>
                </a:lnTo>
                <a:lnTo>
                  <a:pt x="1128" y="922"/>
                </a:lnTo>
                <a:lnTo>
                  <a:pt x="1163" y="916"/>
                </a:lnTo>
                <a:lnTo>
                  <a:pt x="1200" y="914"/>
                </a:lnTo>
                <a:lnTo>
                  <a:pt x="1236" y="916"/>
                </a:lnTo>
                <a:lnTo>
                  <a:pt x="1272" y="922"/>
                </a:lnTo>
                <a:lnTo>
                  <a:pt x="1308" y="934"/>
                </a:lnTo>
                <a:lnTo>
                  <a:pt x="1341" y="949"/>
                </a:lnTo>
                <a:lnTo>
                  <a:pt x="1372" y="968"/>
                </a:lnTo>
                <a:lnTo>
                  <a:pt x="1402" y="992"/>
                </a:lnTo>
                <a:lnTo>
                  <a:pt x="1427" y="1021"/>
                </a:lnTo>
                <a:lnTo>
                  <a:pt x="1448" y="1052"/>
                </a:lnTo>
                <a:lnTo>
                  <a:pt x="1464" y="1085"/>
                </a:lnTo>
                <a:lnTo>
                  <a:pt x="1476" y="1120"/>
                </a:lnTo>
                <a:lnTo>
                  <a:pt x="1482" y="1156"/>
                </a:lnTo>
                <a:lnTo>
                  <a:pt x="1485" y="1192"/>
                </a:lnTo>
                <a:lnTo>
                  <a:pt x="1482" y="1227"/>
                </a:lnTo>
                <a:lnTo>
                  <a:pt x="1476" y="1263"/>
                </a:lnTo>
                <a:lnTo>
                  <a:pt x="1464" y="1298"/>
                </a:lnTo>
                <a:lnTo>
                  <a:pt x="1448" y="1331"/>
                </a:lnTo>
                <a:lnTo>
                  <a:pt x="1427" y="1363"/>
                </a:lnTo>
                <a:lnTo>
                  <a:pt x="1402" y="1392"/>
                </a:lnTo>
                <a:lnTo>
                  <a:pt x="1374" y="1415"/>
                </a:lnTo>
                <a:lnTo>
                  <a:pt x="1344" y="1435"/>
                </a:lnTo>
                <a:lnTo>
                  <a:pt x="1310" y="1452"/>
                </a:lnTo>
                <a:lnTo>
                  <a:pt x="1275" y="1464"/>
                </a:lnTo>
                <a:lnTo>
                  <a:pt x="1239" y="1471"/>
                </a:lnTo>
                <a:lnTo>
                  <a:pt x="1202" y="1473"/>
                </a:lnTo>
                <a:lnTo>
                  <a:pt x="1165" y="1471"/>
                </a:lnTo>
                <a:lnTo>
                  <a:pt x="1129" y="1464"/>
                </a:lnTo>
                <a:lnTo>
                  <a:pt x="1095" y="1452"/>
                </a:lnTo>
                <a:lnTo>
                  <a:pt x="1062" y="1435"/>
                </a:lnTo>
                <a:lnTo>
                  <a:pt x="1031" y="1415"/>
                </a:lnTo>
                <a:lnTo>
                  <a:pt x="1003" y="1392"/>
                </a:lnTo>
                <a:lnTo>
                  <a:pt x="978" y="1363"/>
                </a:lnTo>
                <a:lnTo>
                  <a:pt x="957" y="1332"/>
                </a:lnTo>
                <a:lnTo>
                  <a:pt x="942" y="1299"/>
                </a:lnTo>
                <a:lnTo>
                  <a:pt x="889" y="1281"/>
                </a:lnTo>
                <a:lnTo>
                  <a:pt x="833" y="1258"/>
                </a:lnTo>
                <a:lnTo>
                  <a:pt x="777" y="1231"/>
                </a:lnTo>
                <a:lnTo>
                  <a:pt x="719" y="1199"/>
                </a:lnTo>
                <a:lnTo>
                  <a:pt x="661" y="1162"/>
                </a:lnTo>
                <a:lnTo>
                  <a:pt x="597" y="1563"/>
                </a:lnTo>
                <a:lnTo>
                  <a:pt x="2323" y="3296"/>
                </a:lnTo>
                <a:lnTo>
                  <a:pt x="3298" y="2319"/>
                </a:lnTo>
                <a:lnTo>
                  <a:pt x="1572" y="585"/>
                </a:lnTo>
                <a:close/>
                <a:moveTo>
                  <a:pt x="259" y="142"/>
                </a:moveTo>
                <a:lnTo>
                  <a:pt x="231" y="144"/>
                </a:lnTo>
                <a:lnTo>
                  <a:pt x="208" y="148"/>
                </a:lnTo>
                <a:lnTo>
                  <a:pt x="187" y="157"/>
                </a:lnTo>
                <a:lnTo>
                  <a:pt x="169" y="170"/>
                </a:lnTo>
                <a:lnTo>
                  <a:pt x="156" y="188"/>
                </a:lnTo>
                <a:lnTo>
                  <a:pt x="147" y="208"/>
                </a:lnTo>
                <a:lnTo>
                  <a:pt x="142" y="232"/>
                </a:lnTo>
                <a:lnTo>
                  <a:pt x="141" y="260"/>
                </a:lnTo>
                <a:lnTo>
                  <a:pt x="145" y="289"/>
                </a:lnTo>
                <a:lnTo>
                  <a:pt x="151" y="322"/>
                </a:lnTo>
                <a:lnTo>
                  <a:pt x="161" y="357"/>
                </a:lnTo>
                <a:lnTo>
                  <a:pt x="176" y="394"/>
                </a:lnTo>
                <a:lnTo>
                  <a:pt x="193" y="433"/>
                </a:lnTo>
                <a:lnTo>
                  <a:pt x="214" y="473"/>
                </a:lnTo>
                <a:lnTo>
                  <a:pt x="239" y="515"/>
                </a:lnTo>
                <a:lnTo>
                  <a:pt x="266" y="558"/>
                </a:lnTo>
                <a:lnTo>
                  <a:pt x="296" y="603"/>
                </a:lnTo>
                <a:lnTo>
                  <a:pt x="329" y="647"/>
                </a:lnTo>
                <a:lnTo>
                  <a:pt x="365" y="692"/>
                </a:lnTo>
                <a:lnTo>
                  <a:pt x="403" y="739"/>
                </a:lnTo>
                <a:lnTo>
                  <a:pt x="444" y="784"/>
                </a:lnTo>
                <a:lnTo>
                  <a:pt x="489" y="830"/>
                </a:lnTo>
                <a:lnTo>
                  <a:pt x="550" y="889"/>
                </a:lnTo>
                <a:lnTo>
                  <a:pt x="590" y="637"/>
                </a:lnTo>
                <a:lnTo>
                  <a:pt x="594" y="623"/>
                </a:lnTo>
                <a:lnTo>
                  <a:pt x="602" y="609"/>
                </a:lnTo>
                <a:lnTo>
                  <a:pt x="611" y="596"/>
                </a:lnTo>
                <a:lnTo>
                  <a:pt x="622" y="587"/>
                </a:lnTo>
                <a:lnTo>
                  <a:pt x="634" y="581"/>
                </a:lnTo>
                <a:lnTo>
                  <a:pt x="649" y="577"/>
                </a:lnTo>
                <a:lnTo>
                  <a:pt x="870" y="543"/>
                </a:lnTo>
                <a:lnTo>
                  <a:pt x="824" y="494"/>
                </a:lnTo>
                <a:lnTo>
                  <a:pt x="779" y="450"/>
                </a:lnTo>
                <a:lnTo>
                  <a:pt x="734" y="408"/>
                </a:lnTo>
                <a:lnTo>
                  <a:pt x="688" y="369"/>
                </a:lnTo>
                <a:lnTo>
                  <a:pt x="644" y="334"/>
                </a:lnTo>
                <a:lnTo>
                  <a:pt x="600" y="300"/>
                </a:lnTo>
                <a:lnTo>
                  <a:pt x="555" y="269"/>
                </a:lnTo>
                <a:lnTo>
                  <a:pt x="513" y="242"/>
                </a:lnTo>
                <a:lnTo>
                  <a:pt x="471" y="216"/>
                </a:lnTo>
                <a:lnTo>
                  <a:pt x="431" y="195"/>
                </a:lnTo>
                <a:lnTo>
                  <a:pt x="392" y="177"/>
                </a:lnTo>
                <a:lnTo>
                  <a:pt x="356" y="164"/>
                </a:lnTo>
                <a:lnTo>
                  <a:pt x="321" y="153"/>
                </a:lnTo>
                <a:lnTo>
                  <a:pt x="288" y="146"/>
                </a:lnTo>
                <a:lnTo>
                  <a:pt x="259" y="142"/>
                </a:lnTo>
                <a:close/>
                <a:moveTo>
                  <a:pt x="212" y="0"/>
                </a:moveTo>
                <a:lnTo>
                  <a:pt x="251" y="1"/>
                </a:lnTo>
                <a:lnTo>
                  <a:pt x="292" y="6"/>
                </a:lnTo>
                <a:lnTo>
                  <a:pt x="336" y="15"/>
                </a:lnTo>
                <a:lnTo>
                  <a:pt x="380" y="27"/>
                </a:lnTo>
                <a:lnTo>
                  <a:pt x="426" y="43"/>
                </a:lnTo>
                <a:lnTo>
                  <a:pt x="474" y="63"/>
                </a:lnTo>
                <a:lnTo>
                  <a:pt x="524" y="87"/>
                </a:lnTo>
                <a:lnTo>
                  <a:pt x="573" y="113"/>
                </a:lnTo>
                <a:lnTo>
                  <a:pt x="624" y="144"/>
                </a:lnTo>
                <a:lnTo>
                  <a:pt x="674" y="176"/>
                </a:lnTo>
                <a:lnTo>
                  <a:pt x="726" y="213"/>
                </a:lnTo>
                <a:lnTo>
                  <a:pt x="777" y="253"/>
                </a:lnTo>
                <a:lnTo>
                  <a:pt x="829" y="296"/>
                </a:lnTo>
                <a:lnTo>
                  <a:pt x="879" y="341"/>
                </a:lnTo>
                <a:lnTo>
                  <a:pt x="929" y="389"/>
                </a:lnTo>
                <a:lnTo>
                  <a:pt x="987" y="452"/>
                </a:lnTo>
                <a:lnTo>
                  <a:pt x="1042" y="515"/>
                </a:lnTo>
                <a:lnTo>
                  <a:pt x="1578" y="430"/>
                </a:lnTo>
                <a:lnTo>
                  <a:pt x="1592" y="427"/>
                </a:lnTo>
                <a:lnTo>
                  <a:pt x="1606" y="430"/>
                </a:lnTo>
                <a:lnTo>
                  <a:pt x="1618" y="435"/>
                </a:lnTo>
                <a:lnTo>
                  <a:pt x="1632" y="443"/>
                </a:lnTo>
                <a:lnTo>
                  <a:pt x="1645" y="452"/>
                </a:lnTo>
                <a:lnTo>
                  <a:pt x="3453" y="2267"/>
                </a:lnTo>
                <a:lnTo>
                  <a:pt x="3464" y="2282"/>
                </a:lnTo>
                <a:lnTo>
                  <a:pt x="3472" y="2300"/>
                </a:lnTo>
                <a:lnTo>
                  <a:pt x="3474" y="2318"/>
                </a:lnTo>
                <a:lnTo>
                  <a:pt x="3472" y="2337"/>
                </a:lnTo>
                <a:lnTo>
                  <a:pt x="3464" y="2355"/>
                </a:lnTo>
                <a:lnTo>
                  <a:pt x="3453" y="2371"/>
                </a:lnTo>
                <a:lnTo>
                  <a:pt x="2375" y="3452"/>
                </a:lnTo>
                <a:lnTo>
                  <a:pt x="2365" y="3462"/>
                </a:lnTo>
                <a:lnTo>
                  <a:pt x="2352" y="3468"/>
                </a:lnTo>
                <a:lnTo>
                  <a:pt x="2339" y="3472"/>
                </a:lnTo>
                <a:lnTo>
                  <a:pt x="2323" y="3475"/>
                </a:lnTo>
                <a:lnTo>
                  <a:pt x="2309" y="3472"/>
                </a:lnTo>
                <a:lnTo>
                  <a:pt x="2295" y="3468"/>
                </a:lnTo>
                <a:lnTo>
                  <a:pt x="2283" y="3462"/>
                </a:lnTo>
                <a:lnTo>
                  <a:pt x="2272" y="3452"/>
                </a:lnTo>
                <a:lnTo>
                  <a:pt x="464" y="1637"/>
                </a:lnTo>
                <a:lnTo>
                  <a:pt x="455" y="1624"/>
                </a:lnTo>
                <a:lnTo>
                  <a:pt x="448" y="1610"/>
                </a:lnTo>
                <a:lnTo>
                  <a:pt x="443" y="1592"/>
                </a:lnTo>
                <a:lnTo>
                  <a:pt x="442" y="1571"/>
                </a:lnTo>
                <a:lnTo>
                  <a:pt x="524" y="1061"/>
                </a:lnTo>
                <a:lnTo>
                  <a:pt x="476" y="1021"/>
                </a:lnTo>
                <a:lnTo>
                  <a:pt x="430" y="978"/>
                </a:lnTo>
                <a:lnTo>
                  <a:pt x="384" y="934"/>
                </a:lnTo>
                <a:lnTo>
                  <a:pt x="336" y="883"/>
                </a:lnTo>
                <a:lnTo>
                  <a:pt x="291" y="833"/>
                </a:lnTo>
                <a:lnTo>
                  <a:pt x="249" y="781"/>
                </a:lnTo>
                <a:lnTo>
                  <a:pt x="209" y="729"/>
                </a:lnTo>
                <a:lnTo>
                  <a:pt x="173" y="678"/>
                </a:lnTo>
                <a:lnTo>
                  <a:pt x="140" y="626"/>
                </a:lnTo>
                <a:lnTo>
                  <a:pt x="111" y="575"/>
                </a:lnTo>
                <a:lnTo>
                  <a:pt x="84" y="526"/>
                </a:lnTo>
                <a:lnTo>
                  <a:pt x="61" y="476"/>
                </a:lnTo>
                <a:lnTo>
                  <a:pt x="42" y="427"/>
                </a:lnTo>
                <a:lnTo>
                  <a:pt x="26" y="381"/>
                </a:lnTo>
                <a:lnTo>
                  <a:pt x="14" y="336"/>
                </a:lnTo>
                <a:lnTo>
                  <a:pt x="5" y="292"/>
                </a:lnTo>
                <a:lnTo>
                  <a:pt x="1" y="251"/>
                </a:lnTo>
                <a:lnTo>
                  <a:pt x="0" y="212"/>
                </a:lnTo>
                <a:lnTo>
                  <a:pt x="4" y="175"/>
                </a:lnTo>
                <a:lnTo>
                  <a:pt x="12" y="141"/>
                </a:lnTo>
                <a:lnTo>
                  <a:pt x="23" y="111"/>
                </a:lnTo>
                <a:lnTo>
                  <a:pt x="39" y="83"/>
                </a:lnTo>
                <a:lnTo>
                  <a:pt x="59" y="59"/>
                </a:lnTo>
                <a:lnTo>
                  <a:pt x="83" y="38"/>
                </a:lnTo>
                <a:lnTo>
                  <a:pt x="112" y="22"/>
                </a:lnTo>
                <a:lnTo>
                  <a:pt x="142" y="11"/>
                </a:lnTo>
                <a:lnTo>
                  <a:pt x="176" y="3"/>
                </a:lnTo>
                <a:lnTo>
                  <a:pt x="21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1" name="Group 60"/>
          <p:cNvGrpSpPr/>
          <p:nvPr/>
        </p:nvGrpSpPr>
        <p:grpSpPr>
          <a:xfrm>
            <a:off x="2710125" y="5482810"/>
            <a:ext cx="396875" cy="593725"/>
            <a:chOff x="771525" y="5757863"/>
            <a:chExt cx="396875" cy="593725"/>
          </a:xfrm>
          <a:solidFill>
            <a:schemeClr val="bg1"/>
          </a:solidFill>
        </p:grpSpPr>
        <p:sp>
          <p:nvSpPr>
            <p:cNvPr id="62" name="Freeform 61"/>
            <p:cNvSpPr>
              <a:spLocks noEditPoints="1"/>
            </p:cNvSpPr>
            <p:nvPr/>
          </p:nvSpPr>
          <p:spPr bwMode="auto">
            <a:xfrm>
              <a:off x="771525" y="5757863"/>
              <a:ext cx="396875" cy="593725"/>
            </a:xfrm>
            <a:custGeom>
              <a:avLst/>
              <a:gdLst>
                <a:gd name="T0" fmla="*/ 899 w 2250"/>
                <a:gd name="T1" fmla="*/ 169 h 3366"/>
                <a:gd name="T2" fmla="*/ 627 w 2250"/>
                <a:gd name="T3" fmla="*/ 278 h 3366"/>
                <a:gd name="T4" fmla="*/ 401 w 2250"/>
                <a:gd name="T5" fmla="*/ 460 h 3366"/>
                <a:gd name="T6" fmla="*/ 237 w 2250"/>
                <a:gd name="T7" fmla="*/ 698 h 3366"/>
                <a:gd name="T8" fmla="*/ 148 w 2250"/>
                <a:gd name="T9" fmla="*/ 979 h 3366"/>
                <a:gd name="T10" fmla="*/ 145 w 2250"/>
                <a:gd name="T11" fmla="*/ 1227 h 3366"/>
                <a:gd name="T12" fmla="*/ 204 w 2250"/>
                <a:gd name="T13" fmla="*/ 1455 h 3366"/>
                <a:gd name="T14" fmla="*/ 311 w 2250"/>
                <a:gd name="T15" fmla="*/ 1719 h 3366"/>
                <a:gd name="T16" fmla="*/ 450 w 2250"/>
                <a:gd name="T17" fmla="*/ 2003 h 3366"/>
                <a:gd name="T18" fmla="*/ 608 w 2250"/>
                <a:gd name="T19" fmla="*/ 2292 h 3366"/>
                <a:gd name="T20" fmla="*/ 770 w 2250"/>
                <a:gd name="T21" fmla="*/ 2567 h 3366"/>
                <a:gd name="T22" fmla="*/ 922 w 2250"/>
                <a:gd name="T23" fmla="*/ 2813 h 3366"/>
                <a:gd name="T24" fmla="*/ 1052 w 2250"/>
                <a:gd name="T25" fmla="*/ 3013 h 3366"/>
                <a:gd name="T26" fmla="*/ 1147 w 2250"/>
                <a:gd name="T27" fmla="*/ 3091 h 3366"/>
                <a:gd name="T28" fmla="*/ 1259 w 2250"/>
                <a:gd name="T29" fmla="*/ 2919 h 3366"/>
                <a:gd name="T30" fmla="*/ 1402 w 2250"/>
                <a:gd name="T31" fmla="*/ 2695 h 3366"/>
                <a:gd name="T32" fmla="*/ 1561 w 2250"/>
                <a:gd name="T33" fmla="*/ 2432 h 3366"/>
                <a:gd name="T34" fmla="*/ 1722 w 2250"/>
                <a:gd name="T35" fmla="*/ 2147 h 3366"/>
                <a:gd name="T36" fmla="*/ 1872 w 2250"/>
                <a:gd name="T37" fmla="*/ 1858 h 3366"/>
                <a:gd name="T38" fmla="*/ 1998 w 2250"/>
                <a:gd name="T39" fmla="*/ 1582 h 3366"/>
                <a:gd name="T40" fmla="*/ 2083 w 2250"/>
                <a:gd name="T41" fmla="*/ 1334 h 3366"/>
                <a:gd name="T42" fmla="*/ 2114 w 2250"/>
                <a:gd name="T43" fmla="*/ 1132 h 3366"/>
                <a:gd name="T44" fmla="*/ 2068 w 2250"/>
                <a:gd name="T45" fmla="*/ 831 h 3366"/>
                <a:gd name="T46" fmla="*/ 1940 w 2250"/>
                <a:gd name="T47" fmla="*/ 569 h 3366"/>
                <a:gd name="T48" fmla="*/ 1743 w 2250"/>
                <a:gd name="T49" fmla="*/ 359 h 3366"/>
                <a:gd name="T50" fmla="*/ 1492 w 2250"/>
                <a:gd name="T51" fmla="*/ 213 h 3366"/>
                <a:gd name="T52" fmla="*/ 1202 w 2250"/>
                <a:gd name="T53" fmla="*/ 147 h 3366"/>
                <a:gd name="T54" fmla="*/ 1292 w 2250"/>
                <a:gd name="T55" fmla="*/ 12 h 3366"/>
                <a:gd name="T56" fmla="*/ 1600 w 2250"/>
                <a:gd name="T57" fmla="*/ 105 h 3366"/>
                <a:gd name="T58" fmla="*/ 1864 w 2250"/>
                <a:gd name="T59" fmla="*/ 277 h 3366"/>
                <a:gd name="T60" fmla="*/ 2069 w 2250"/>
                <a:gd name="T61" fmla="*/ 514 h 3366"/>
                <a:gd name="T62" fmla="*/ 2203 w 2250"/>
                <a:gd name="T63" fmla="*/ 802 h 3366"/>
                <a:gd name="T64" fmla="*/ 2250 w 2250"/>
                <a:gd name="T65" fmla="*/ 1124 h 3366"/>
                <a:gd name="T66" fmla="*/ 2227 w 2250"/>
                <a:gd name="T67" fmla="*/ 1304 h 3366"/>
                <a:gd name="T68" fmla="*/ 2160 w 2250"/>
                <a:gd name="T69" fmla="*/ 1519 h 3366"/>
                <a:gd name="T70" fmla="*/ 2060 w 2250"/>
                <a:gd name="T71" fmla="*/ 1760 h 3366"/>
                <a:gd name="T72" fmla="*/ 1937 w 2250"/>
                <a:gd name="T73" fmla="*/ 2017 h 3366"/>
                <a:gd name="T74" fmla="*/ 1797 w 2250"/>
                <a:gd name="T75" fmla="*/ 2278 h 3366"/>
                <a:gd name="T76" fmla="*/ 1651 w 2250"/>
                <a:gd name="T77" fmla="*/ 2534 h 3366"/>
                <a:gd name="T78" fmla="*/ 1507 w 2250"/>
                <a:gd name="T79" fmla="*/ 2773 h 3366"/>
                <a:gd name="T80" fmla="*/ 1374 w 2250"/>
                <a:gd name="T81" fmla="*/ 2986 h 3366"/>
                <a:gd name="T82" fmla="*/ 1261 w 2250"/>
                <a:gd name="T83" fmla="*/ 3161 h 3366"/>
                <a:gd name="T84" fmla="*/ 1178 w 2250"/>
                <a:gd name="T85" fmla="*/ 3288 h 3366"/>
                <a:gd name="T86" fmla="*/ 1132 w 2250"/>
                <a:gd name="T87" fmla="*/ 3357 h 3366"/>
                <a:gd name="T88" fmla="*/ 1119 w 2250"/>
                <a:gd name="T89" fmla="*/ 3357 h 3366"/>
                <a:gd name="T90" fmla="*/ 1072 w 2250"/>
                <a:gd name="T91" fmla="*/ 3288 h 3366"/>
                <a:gd name="T92" fmla="*/ 989 w 2250"/>
                <a:gd name="T93" fmla="*/ 3161 h 3366"/>
                <a:gd name="T94" fmla="*/ 875 w 2250"/>
                <a:gd name="T95" fmla="*/ 2986 h 3366"/>
                <a:gd name="T96" fmla="*/ 743 w 2250"/>
                <a:gd name="T97" fmla="*/ 2773 h 3366"/>
                <a:gd name="T98" fmla="*/ 599 w 2250"/>
                <a:gd name="T99" fmla="*/ 2534 h 3366"/>
                <a:gd name="T100" fmla="*/ 453 w 2250"/>
                <a:gd name="T101" fmla="*/ 2278 h 3366"/>
                <a:gd name="T102" fmla="*/ 314 w 2250"/>
                <a:gd name="T103" fmla="*/ 2017 h 3366"/>
                <a:gd name="T104" fmla="*/ 190 w 2250"/>
                <a:gd name="T105" fmla="*/ 1760 h 3366"/>
                <a:gd name="T106" fmla="*/ 91 w 2250"/>
                <a:gd name="T107" fmla="*/ 1519 h 3366"/>
                <a:gd name="T108" fmla="*/ 24 w 2250"/>
                <a:gd name="T109" fmla="*/ 1304 h 3366"/>
                <a:gd name="T110" fmla="*/ 0 w 2250"/>
                <a:gd name="T111" fmla="*/ 1124 h 3366"/>
                <a:gd name="T112" fmla="*/ 48 w 2250"/>
                <a:gd name="T113" fmla="*/ 802 h 3366"/>
                <a:gd name="T114" fmla="*/ 181 w 2250"/>
                <a:gd name="T115" fmla="*/ 514 h 3366"/>
                <a:gd name="T116" fmla="*/ 387 w 2250"/>
                <a:gd name="T117" fmla="*/ 277 h 3366"/>
                <a:gd name="T118" fmla="*/ 650 w 2250"/>
                <a:gd name="T119" fmla="*/ 105 h 3366"/>
                <a:gd name="T120" fmla="*/ 958 w 2250"/>
                <a:gd name="T121" fmla="*/ 12 h 3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250" h="3366">
                  <a:moveTo>
                    <a:pt x="1124" y="144"/>
                  </a:moveTo>
                  <a:lnTo>
                    <a:pt x="1048" y="147"/>
                  </a:lnTo>
                  <a:lnTo>
                    <a:pt x="972" y="155"/>
                  </a:lnTo>
                  <a:lnTo>
                    <a:pt x="899" y="169"/>
                  </a:lnTo>
                  <a:lnTo>
                    <a:pt x="828" y="190"/>
                  </a:lnTo>
                  <a:lnTo>
                    <a:pt x="758" y="214"/>
                  </a:lnTo>
                  <a:lnTo>
                    <a:pt x="691" y="244"/>
                  </a:lnTo>
                  <a:lnTo>
                    <a:pt x="627" y="278"/>
                  </a:lnTo>
                  <a:lnTo>
                    <a:pt x="565" y="318"/>
                  </a:lnTo>
                  <a:lnTo>
                    <a:pt x="507" y="361"/>
                  </a:lnTo>
                  <a:lnTo>
                    <a:pt x="453" y="408"/>
                  </a:lnTo>
                  <a:lnTo>
                    <a:pt x="401" y="460"/>
                  </a:lnTo>
                  <a:lnTo>
                    <a:pt x="354" y="514"/>
                  </a:lnTo>
                  <a:lnTo>
                    <a:pt x="311" y="572"/>
                  </a:lnTo>
                  <a:lnTo>
                    <a:pt x="271" y="633"/>
                  </a:lnTo>
                  <a:lnTo>
                    <a:pt x="237" y="698"/>
                  </a:lnTo>
                  <a:lnTo>
                    <a:pt x="207" y="765"/>
                  </a:lnTo>
                  <a:lnTo>
                    <a:pt x="183" y="834"/>
                  </a:lnTo>
                  <a:lnTo>
                    <a:pt x="162" y="906"/>
                  </a:lnTo>
                  <a:lnTo>
                    <a:pt x="148" y="979"/>
                  </a:lnTo>
                  <a:lnTo>
                    <a:pt x="139" y="1055"/>
                  </a:lnTo>
                  <a:lnTo>
                    <a:pt x="137" y="1132"/>
                  </a:lnTo>
                  <a:lnTo>
                    <a:pt x="139" y="1178"/>
                  </a:lnTo>
                  <a:lnTo>
                    <a:pt x="145" y="1227"/>
                  </a:lnTo>
                  <a:lnTo>
                    <a:pt x="154" y="1279"/>
                  </a:lnTo>
                  <a:lnTo>
                    <a:pt x="167" y="1335"/>
                  </a:lnTo>
                  <a:lnTo>
                    <a:pt x="185" y="1393"/>
                  </a:lnTo>
                  <a:lnTo>
                    <a:pt x="204" y="1455"/>
                  </a:lnTo>
                  <a:lnTo>
                    <a:pt x="228" y="1518"/>
                  </a:lnTo>
                  <a:lnTo>
                    <a:pt x="253" y="1583"/>
                  </a:lnTo>
                  <a:lnTo>
                    <a:pt x="281" y="1650"/>
                  </a:lnTo>
                  <a:lnTo>
                    <a:pt x="311" y="1719"/>
                  </a:lnTo>
                  <a:lnTo>
                    <a:pt x="343" y="1788"/>
                  </a:lnTo>
                  <a:lnTo>
                    <a:pt x="378" y="1859"/>
                  </a:lnTo>
                  <a:lnTo>
                    <a:pt x="413" y="1931"/>
                  </a:lnTo>
                  <a:lnTo>
                    <a:pt x="450" y="2003"/>
                  </a:lnTo>
                  <a:lnTo>
                    <a:pt x="489" y="2076"/>
                  </a:lnTo>
                  <a:lnTo>
                    <a:pt x="528" y="2148"/>
                  </a:lnTo>
                  <a:lnTo>
                    <a:pt x="567" y="2221"/>
                  </a:lnTo>
                  <a:lnTo>
                    <a:pt x="608" y="2292"/>
                  </a:lnTo>
                  <a:lnTo>
                    <a:pt x="649" y="2362"/>
                  </a:lnTo>
                  <a:lnTo>
                    <a:pt x="690" y="2432"/>
                  </a:lnTo>
                  <a:lnTo>
                    <a:pt x="730" y="2500"/>
                  </a:lnTo>
                  <a:lnTo>
                    <a:pt x="770" y="2567"/>
                  </a:lnTo>
                  <a:lnTo>
                    <a:pt x="810" y="2632"/>
                  </a:lnTo>
                  <a:lnTo>
                    <a:pt x="849" y="2695"/>
                  </a:lnTo>
                  <a:lnTo>
                    <a:pt x="887" y="2755"/>
                  </a:lnTo>
                  <a:lnTo>
                    <a:pt x="922" y="2813"/>
                  </a:lnTo>
                  <a:lnTo>
                    <a:pt x="958" y="2868"/>
                  </a:lnTo>
                  <a:lnTo>
                    <a:pt x="991" y="2920"/>
                  </a:lnTo>
                  <a:lnTo>
                    <a:pt x="1022" y="2968"/>
                  </a:lnTo>
                  <a:lnTo>
                    <a:pt x="1052" y="3013"/>
                  </a:lnTo>
                  <a:lnTo>
                    <a:pt x="1080" y="3054"/>
                  </a:lnTo>
                  <a:lnTo>
                    <a:pt x="1103" y="3091"/>
                  </a:lnTo>
                  <a:lnTo>
                    <a:pt x="1124" y="3123"/>
                  </a:lnTo>
                  <a:lnTo>
                    <a:pt x="1147" y="3091"/>
                  </a:lnTo>
                  <a:lnTo>
                    <a:pt x="1171" y="3054"/>
                  </a:lnTo>
                  <a:lnTo>
                    <a:pt x="1198" y="3013"/>
                  </a:lnTo>
                  <a:lnTo>
                    <a:pt x="1228" y="2968"/>
                  </a:lnTo>
                  <a:lnTo>
                    <a:pt x="1259" y="2919"/>
                  </a:lnTo>
                  <a:lnTo>
                    <a:pt x="1293" y="2868"/>
                  </a:lnTo>
                  <a:lnTo>
                    <a:pt x="1328" y="2813"/>
                  </a:lnTo>
                  <a:lnTo>
                    <a:pt x="1364" y="2755"/>
                  </a:lnTo>
                  <a:lnTo>
                    <a:pt x="1402" y="2695"/>
                  </a:lnTo>
                  <a:lnTo>
                    <a:pt x="1441" y="2632"/>
                  </a:lnTo>
                  <a:lnTo>
                    <a:pt x="1481" y="2566"/>
                  </a:lnTo>
                  <a:lnTo>
                    <a:pt x="1520" y="2500"/>
                  </a:lnTo>
                  <a:lnTo>
                    <a:pt x="1561" y="2432"/>
                  </a:lnTo>
                  <a:lnTo>
                    <a:pt x="1602" y="2362"/>
                  </a:lnTo>
                  <a:lnTo>
                    <a:pt x="1643" y="2291"/>
                  </a:lnTo>
                  <a:lnTo>
                    <a:pt x="1683" y="2220"/>
                  </a:lnTo>
                  <a:lnTo>
                    <a:pt x="1722" y="2147"/>
                  </a:lnTo>
                  <a:lnTo>
                    <a:pt x="1762" y="2075"/>
                  </a:lnTo>
                  <a:lnTo>
                    <a:pt x="1800" y="2002"/>
                  </a:lnTo>
                  <a:lnTo>
                    <a:pt x="1837" y="1931"/>
                  </a:lnTo>
                  <a:lnTo>
                    <a:pt x="1872" y="1858"/>
                  </a:lnTo>
                  <a:lnTo>
                    <a:pt x="1907" y="1788"/>
                  </a:lnTo>
                  <a:lnTo>
                    <a:pt x="1939" y="1718"/>
                  </a:lnTo>
                  <a:lnTo>
                    <a:pt x="1969" y="1649"/>
                  </a:lnTo>
                  <a:lnTo>
                    <a:pt x="1998" y="1582"/>
                  </a:lnTo>
                  <a:lnTo>
                    <a:pt x="2023" y="1517"/>
                  </a:lnTo>
                  <a:lnTo>
                    <a:pt x="2046" y="1454"/>
                  </a:lnTo>
                  <a:lnTo>
                    <a:pt x="2065" y="1393"/>
                  </a:lnTo>
                  <a:lnTo>
                    <a:pt x="2083" y="1334"/>
                  </a:lnTo>
                  <a:lnTo>
                    <a:pt x="2096" y="1279"/>
                  </a:lnTo>
                  <a:lnTo>
                    <a:pt x="2106" y="1227"/>
                  </a:lnTo>
                  <a:lnTo>
                    <a:pt x="2112" y="1177"/>
                  </a:lnTo>
                  <a:lnTo>
                    <a:pt x="2114" y="1132"/>
                  </a:lnTo>
                  <a:lnTo>
                    <a:pt x="2111" y="1054"/>
                  </a:lnTo>
                  <a:lnTo>
                    <a:pt x="2102" y="978"/>
                  </a:lnTo>
                  <a:lnTo>
                    <a:pt x="2088" y="904"/>
                  </a:lnTo>
                  <a:lnTo>
                    <a:pt x="2068" y="831"/>
                  </a:lnTo>
                  <a:lnTo>
                    <a:pt x="2043" y="762"/>
                  </a:lnTo>
                  <a:lnTo>
                    <a:pt x="2013" y="695"/>
                  </a:lnTo>
                  <a:lnTo>
                    <a:pt x="1979" y="630"/>
                  </a:lnTo>
                  <a:lnTo>
                    <a:pt x="1940" y="569"/>
                  </a:lnTo>
                  <a:lnTo>
                    <a:pt x="1896" y="511"/>
                  </a:lnTo>
                  <a:lnTo>
                    <a:pt x="1849" y="457"/>
                  </a:lnTo>
                  <a:lnTo>
                    <a:pt x="1798" y="406"/>
                  </a:lnTo>
                  <a:lnTo>
                    <a:pt x="1743" y="359"/>
                  </a:lnTo>
                  <a:lnTo>
                    <a:pt x="1685" y="316"/>
                  </a:lnTo>
                  <a:lnTo>
                    <a:pt x="1623" y="277"/>
                  </a:lnTo>
                  <a:lnTo>
                    <a:pt x="1559" y="243"/>
                  </a:lnTo>
                  <a:lnTo>
                    <a:pt x="1492" y="213"/>
                  </a:lnTo>
                  <a:lnTo>
                    <a:pt x="1422" y="189"/>
                  </a:lnTo>
                  <a:lnTo>
                    <a:pt x="1351" y="169"/>
                  </a:lnTo>
                  <a:lnTo>
                    <a:pt x="1278" y="155"/>
                  </a:lnTo>
                  <a:lnTo>
                    <a:pt x="1202" y="147"/>
                  </a:lnTo>
                  <a:lnTo>
                    <a:pt x="1124" y="144"/>
                  </a:lnTo>
                  <a:close/>
                  <a:moveTo>
                    <a:pt x="1124" y="0"/>
                  </a:moveTo>
                  <a:lnTo>
                    <a:pt x="1209" y="3"/>
                  </a:lnTo>
                  <a:lnTo>
                    <a:pt x="1292" y="12"/>
                  </a:lnTo>
                  <a:lnTo>
                    <a:pt x="1372" y="28"/>
                  </a:lnTo>
                  <a:lnTo>
                    <a:pt x="1451" y="48"/>
                  </a:lnTo>
                  <a:lnTo>
                    <a:pt x="1527" y="74"/>
                  </a:lnTo>
                  <a:lnTo>
                    <a:pt x="1600" y="105"/>
                  </a:lnTo>
                  <a:lnTo>
                    <a:pt x="1671" y="142"/>
                  </a:lnTo>
                  <a:lnTo>
                    <a:pt x="1739" y="183"/>
                  </a:lnTo>
                  <a:lnTo>
                    <a:pt x="1803" y="227"/>
                  </a:lnTo>
                  <a:lnTo>
                    <a:pt x="1864" y="277"/>
                  </a:lnTo>
                  <a:lnTo>
                    <a:pt x="1921" y="332"/>
                  </a:lnTo>
                  <a:lnTo>
                    <a:pt x="1974" y="389"/>
                  </a:lnTo>
                  <a:lnTo>
                    <a:pt x="2024" y="450"/>
                  </a:lnTo>
                  <a:lnTo>
                    <a:pt x="2069" y="514"/>
                  </a:lnTo>
                  <a:lnTo>
                    <a:pt x="2110" y="582"/>
                  </a:lnTo>
                  <a:lnTo>
                    <a:pt x="2146" y="653"/>
                  </a:lnTo>
                  <a:lnTo>
                    <a:pt x="2177" y="726"/>
                  </a:lnTo>
                  <a:lnTo>
                    <a:pt x="2203" y="802"/>
                  </a:lnTo>
                  <a:lnTo>
                    <a:pt x="2223" y="879"/>
                  </a:lnTo>
                  <a:lnTo>
                    <a:pt x="2238" y="960"/>
                  </a:lnTo>
                  <a:lnTo>
                    <a:pt x="2247" y="1041"/>
                  </a:lnTo>
                  <a:lnTo>
                    <a:pt x="2250" y="1124"/>
                  </a:lnTo>
                  <a:lnTo>
                    <a:pt x="2249" y="1165"/>
                  </a:lnTo>
                  <a:lnTo>
                    <a:pt x="2244" y="1209"/>
                  </a:lnTo>
                  <a:lnTo>
                    <a:pt x="2237" y="1255"/>
                  </a:lnTo>
                  <a:lnTo>
                    <a:pt x="2227" y="1304"/>
                  </a:lnTo>
                  <a:lnTo>
                    <a:pt x="2213" y="1355"/>
                  </a:lnTo>
                  <a:lnTo>
                    <a:pt x="2198" y="1407"/>
                  </a:lnTo>
                  <a:lnTo>
                    <a:pt x="2180" y="1462"/>
                  </a:lnTo>
                  <a:lnTo>
                    <a:pt x="2160" y="1519"/>
                  </a:lnTo>
                  <a:lnTo>
                    <a:pt x="2138" y="1577"/>
                  </a:lnTo>
                  <a:lnTo>
                    <a:pt x="2113" y="1637"/>
                  </a:lnTo>
                  <a:lnTo>
                    <a:pt x="2088" y="1697"/>
                  </a:lnTo>
                  <a:lnTo>
                    <a:pt x="2060" y="1760"/>
                  </a:lnTo>
                  <a:lnTo>
                    <a:pt x="2032" y="1823"/>
                  </a:lnTo>
                  <a:lnTo>
                    <a:pt x="2001" y="1887"/>
                  </a:lnTo>
                  <a:lnTo>
                    <a:pt x="1969" y="1951"/>
                  </a:lnTo>
                  <a:lnTo>
                    <a:pt x="1937" y="2017"/>
                  </a:lnTo>
                  <a:lnTo>
                    <a:pt x="1903" y="2082"/>
                  </a:lnTo>
                  <a:lnTo>
                    <a:pt x="1868" y="2147"/>
                  </a:lnTo>
                  <a:lnTo>
                    <a:pt x="1833" y="2212"/>
                  </a:lnTo>
                  <a:lnTo>
                    <a:pt x="1797" y="2278"/>
                  </a:lnTo>
                  <a:lnTo>
                    <a:pt x="1761" y="2343"/>
                  </a:lnTo>
                  <a:lnTo>
                    <a:pt x="1724" y="2407"/>
                  </a:lnTo>
                  <a:lnTo>
                    <a:pt x="1688" y="2470"/>
                  </a:lnTo>
                  <a:lnTo>
                    <a:pt x="1651" y="2534"/>
                  </a:lnTo>
                  <a:lnTo>
                    <a:pt x="1614" y="2596"/>
                  </a:lnTo>
                  <a:lnTo>
                    <a:pt x="1579" y="2656"/>
                  </a:lnTo>
                  <a:lnTo>
                    <a:pt x="1543" y="2715"/>
                  </a:lnTo>
                  <a:lnTo>
                    <a:pt x="1507" y="2773"/>
                  </a:lnTo>
                  <a:lnTo>
                    <a:pt x="1472" y="2829"/>
                  </a:lnTo>
                  <a:lnTo>
                    <a:pt x="1439" y="2884"/>
                  </a:lnTo>
                  <a:lnTo>
                    <a:pt x="1406" y="2936"/>
                  </a:lnTo>
                  <a:lnTo>
                    <a:pt x="1374" y="2986"/>
                  </a:lnTo>
                  <a:lnTo>
                    <a:pt x="1344" y="3033"/>
                  </a:lnTo>
                  <a:lnTo>
                    <a:pt x="1315" y="3078"/>
                  </a:lnTo>
                  <a:lnTo>
                    <a:pt x="1288" y="3121"/>
                  </a:lnTo>
                  <a:lnTo>
                    <a:pt x="1261" y="3161"/>
                  </a:lnTo>
                  <a:lnTo>
                    <a:pt x="1238" y="3198"/>
                  </a:lnTo>
                  <a:lnTo>
                    <a:pt x="1215" y="3231"/>
                  </a:lnTo>
                  <a:lnTo>
                    <a:pt x="1195" y="3262"/>
                  </a:lnTo>
                  <a:lnTo>
                    <a:pt x="1178" y="3288"/>
                  </a:lnTo>
                  <a:lnTo>
                    <a:pt x="1162" y="3311"/>
                  </a:lnTo>
                  <a:lnTo>
                    <a:pt x="1149" y="3330"/>
                  </a:lnTo>
                  <a:lnTo>
                    <a:pt x="1139" y="3346"/>
                  </a:lnTo>
                  <a:lnTo>
                    <a:pt x="1132" y="3357"/>
                  </a:lnTo>
                  <a:lnTo>
                    <a:pt x="1127" y="3364"/>
                  </a:lnTo>
                  <a:lnTo>
                    <a:pt x="1124" y="3366"/>
                  </a:lnTo>
                  <a:lnTo>
                    <a:pt x="1123" y="3364"/>
                  </a:lnTo>
                  <a:lnTo>
                    <a:pt x="1119" y="3357"/>
                  </a:lnTo>
                  <a:lnTo>
                    <a:pt x="1111" y="3346"/>
                  </a:lnTo>
                  <a:lnTo>
                    <a:pt x="1101" y="3330"/>
                  </a:lnTo>
                  <a:lnTo>
                    <a:pt x="1088" y="3311"/>
                  </a:lnTo>
                  <a:lnTo>
                    <a:pt x="1072" y="3288"/>
                  </a:lnTo>
                  <a:lnTo>
                    <a:pt x="1055" y="3262"/>
                  </a:lnTo>
                  <a:lnTo>
                    <a:pt x="1035" y="3231"/>
                  </a:lnTo>
                  <a:lnTo>
                    <a:pt x="1013" y="3198"/>
                  </a:lnTo>
                  <a:lnTo>
                    <a:pt x="989" y="3161"/>
                  </a:lnTo>
                  <a:lnTo>
                    <a:pt x="963" y="3121"/>
                  </a:lnTo>
                  <a:lnTo>
                    <a:pt x="936" y="3078"/>
                  </a:lnTo>
                  <a:lnTo>
                    <a:pt x="906" y="3033"/>
                  </a:lnTo>
                  <a:lnTo>
                    <a:pt x="875" y="2986"/>
                  </a:lnTo>
                  <a:lnTo>
                    <a:pt x="844" y="2936"/>
                  </a:lnTo>
                  <a:lnTo>
                    <a:pt x="811" y="2884"/>
                  </a:lnTo>
                  <a:lnTo>
                    <a:pt x="778" y="2829"/>
                  </a:lnTo>
                  <a:lnTo>
                    <a:pt x="743" y="2773"/>
                  </a:lnTo>
                  <a:lnTo>
                    <a:pt x="708" y="2715"/>
                  </a:lnTo>
                  <a:lnTo>
                    <a:pt x="672" y="2656"/>
                  </a:lnTo>
                  <a:lnTo>
                    <a:pt x="636" y="2596"/>
                  </a:lnTo>
                  <a:lnTo>
                    <a:pt x="599" y="2534"/>
                  </a:lnTo>
                  <a:lnTo>
                    <a:pt x="562" y="2470"/>
                  </a:lnTo>
                  <a:lnTo>
                    <a:pt x="527" y="2407"/>
                  </a:lnTo>
                  <a:lnTo>
                    <a:pt x="490" y="2343"/>
                  </a:lnTo>
                  <a:lnTo>
                    <a:pt x="453" y="2278"/>
                  </a:lnTo>
                  <a:lnTo>
                    <a:pt x="417" y="2212"/>
                  </a:lnTo>
                  <a:lnTo>
                    <a:pt x="383" y="2147"/>
                  </a:lnTo>
                  <a:lnTo>
                    <a:pt x="348" y="2082"/>
                  </a:lnTo>
                  <a:lnTo>
                    <a:pt x="314" y="2017"/>
                  </a:lnTo>
                  <a:lnTo>
                    <a:pt x="281" y="1951"/>
                  </a:lnTo>
                  <a:lnTo>
                    <a:pt x="249" y="1887"/>
                  </a:lnTo>
                  <a:lnTo>
                    <a:pt x="219" y="1823"/>
                  </a:lnTo>
                  <a:lnTo>
                    <a:pt x="190" y="1760"/>
                  </a:lnTo>
                  <a:lnTo>
                    <a:pt x="162" y="1697"/>
                  </a:lnTo>
                  <a:lnTo>
                    <a:pt x="137" y="1637"/>
                  </a:lnTo>
                  <a:lnTo>
                    <a:pt x="112" y="1577"/>
                  </a:lnTo>
                  <a:lnTo>
                    <a:pt x="91" y="1519"/>
                  </a:lnTo>
                  <a:lnTo>
                    <a:pt x="70" y="1462"/>
                  </a:lnTo>
                  <a:lnTo>
                    <a:pt x="53" y="1407"/>
                  </a:lnTo>
                  <a:lnTo>
                    <a:pt x="37" y="1355"/>
                  </a:lnTo>
                  <a:lnTo>
                    <a:pt x="24" y="1304"/>
                  </a:lnTo>
                  <a:lnTo>
                    <a:pt x="14" y="1255"/>
                  </a:lnTo>
                  <a:lnTo>
                    <a:pt x="6" y="1209"/>
                  </a:lnTo>
                  <a:lnTo>
                    <a:pt x="2" y="1165"/>
                  </a:lnTo>
                  <a:lnTo>
                    <a:pt x="0" y="1124"/>
                  </a:lnTo>
                  <a:lnTo>
                    <a:pt x="3" y="1041"/>
                  </a:lnTo>
                  <a:lnTo>
                    <a:pt x="12" y="960"/>
                  </a:lnTo>
                  <a:lnTo>
                    <a:pt x="28" y="879"/>
                  </a:lnTo>
                  <a:lnTo>
                    <a:pt x="48" y="802"/>
                  </a:lnTo>
                  <a:lnTo>
                    <a:pt x="73" y="726"/>
                  </a:lnTo>
                  <a:lnTo>
                    <a:pt x="104" y="653"/>
                  </a:lnTo>
                  <a:lnTo>
                    <a:pt x="141" y="582"/>
                  </a:lnTo>
                  <a:lnTo>
                    <a:pt x="181" y="514"/>
                  </a:lnTo>
                  <a:lnTo>
                    <a:pt x="227" y="450"/>
                  </a:lnTo>
                  <a:lnTo>
                    <a:pt x="275" y="389"/>
                  </a:lnTo>
                  <a:lnTo>
                    <a:pt x="329" y="332"/>
                  </a:lnTo>
                  <a:lnTo>
                    <a:pt x="387" y="277"/>
                  </a:lnTo>
                  <a:lnTo>
                    <a:pt x="447" y="227"/>
                  </a:lnTo>
                  <a:lnTo>
                    <a:pt x="511" y="183"/>
                  </a:lnTo>
                  <a:lnTo>
                    <a:pt x="580" y="142"/>
                  </a:lnTo>
                  <a:lnTo>
                    <a:pt x="650" y="105"/>
                  </a:lnTo>
                  <a:lnTo>
                    <a:pt x="723" y="74"/>
                  </a:lnTo>
                  <a:lnTo>
                    <a:pt x="800" y="48"/>
                  </a:lnTo>
                  <a:lnTo>
                    <a:pt x="878" y="28"/>
                  </a:lnTo>
                  <a:lnTo>
                    <a:pt x="958" y="12"/>
                  </a:lnTo>
                  <a:lnTo>
                    <a:pt x="1041" y="3"/>
                  </a:lnTo>
                  <a:lnTo>
                    <a:pt x="112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62"/>
            <p:cNvSpPr>
              <a:spLocks noEditPoints="1"/>
            </p:cNvSpPr>
            <p:nvPr/>
          </p:nvSpPr>
          <p:spPr bwMode="auto">
            <a:xfrm>
              <a:off x="833438" y="5819776"/>
              <a:ext cx="273050" cy="274638"/>
            </a:xfrm>
            <a:custGeom>
              <a:avLst/>
              <a:gdLst>
                <a:gd name="T0" fmla="*/ 653 w 1548"/>
                <a:gd name="T1" fmla="*/ 155 h 1554"/>
                <a:gd name="T2" fmla="*/ 487 w 1548"/>
                <a:gd name="T3" fmla="*/ 212 h 1554"/>
                <a:gd name="T4" fmla="*/ 345 w 1548"/>
                <a:gd name="T5" fmla="*/ 310 h 1554"/>
                <a:gd name="T6" fmla="*/ 234 w 1548"/>
                <a:gd name="T7" fmla="*/ 443 h 1554"/>
                <a:gd name="T8" fmla="*/ 162 w 1548"/>
                <a:gd name="T9" fmla="*/ 602 h 1554"/>
                <a:gd name="T10" fmla="*/ 137 w 1548"/>
                <a:gd name="T11" fmla="*/ 780 h 1554"/>
                <a:gd name="T12" fmla="*/ 162 w 1548"/>
                <a:gd name="T13" fmla="*/ 959 h 1554"/>
                <a:gd name="T14" fmla="*/ 234 w 1548"/>
                <a:gd name="T15" fmla="*/ 1118 h 1554"/>
                <a:gd name="T16" fmla="*/ 345 w 1548"/>
                <a:gd name="T17" fmla="*/ 1250 h 1554"/>
                <a:gd name="T18" fmla="*/ 487 w 1548"/>
                <a:gd name="T19" fmla="*/ 1349 h 1554"/>
                <a:gd name="T20" fmla="*/ 653 w 1548"/>
                <a:gd name="T21" fmla="*/ 1406 h 1554"/>
                <a:gd name="T22" fmla="*/ 836 w 1548"/>
                <a:gd name="T23" fmla="*/ 1415 h 1554"/>
                <a:gd name="T24" fmla="*/ 1008 w 1548"/>
                <a:gd name="T25" fmla="*/ 1373 h 1554"/>
                <a:gd name="T26" fmla="*/ 1159 w 1548"/>
                <a:gd name="T27" fmla="*/ 1288 h 1554"/>
                <a:gd name="T28" fmla="*/ 1282 w 1548"/>
                <a:gd name="T29" fmla="*/ 1166 h 1554"/>
                <a:gd name="T30" fmla="*/ 1367 w 1548"/>
                <a:gd name="T31" fmla="*/ 1015 h 1554"/>
                <a:gd name="T32" fmla="*/ 1409 w 1548"/>
                <a:gd name="T33" fmla="*/ 841 h 1554"/>
                <a:gd name="T34" fmla="*/ 1400 w 1548"/>
                <a:gd name="T35" fmla="*/ 660 h 1554"/>
                <a:gd name="T36" fmla="*/ 1343 w 1548"/>
                <a:gd name="T37" fmla="*/ 494 h 1554"/>
                <a:gd name="T38" fmla="*/ 1245 w 1548"/>
                <a:gd name="T39" fmla="*/ 351 h 1554"/>
                <a:gd name="T40" fmla="*/ 1112 w 1548"/>
                <a:gd name="T41" fmla="*/ 241 h 1554"/>
                <a:gd name="T42" fmla="*/ 953 w 1548"/>
                <a:gd name="T43" fmla="*/ 168 h 1554"/>
                <a:gd name="T44" fmla="*/ 773 w 1548"/>
                <a:gd name="T45" fmla="*/ 143 h 1554"/>
                <a:gd name="T46" fmla="*/ 914 w 1548"/>
                <a:gd name="T47" fmla="*/ 13 h 1554"/>
                <a:gd name="T48" fmla="*/ 1107 w 1548"/>
                <a:gd name="T49" fmla="*/ 75 h 1554"/>
                <a:gd name="T50" fmla="*/ 1273 w 1548"/>
                <a:gd name="T51" fmla="*/ 183 h 1554"/>
                <a:gd name="T52" fmla="*/ 1407 w 1548"/>
                <a:gd name="T53" fmla="*/ 329 h 1554"/>
                <a:gd name="T54" fmla="*/ 1500 w 1548"/>
                <a:gd name="T55" fmla="*/ 506 h 1554"/>
                <a:gd name="T56" fmla="*/ 1545 w 1548"/>
                <a:gd name="T57" fmla="*/ 704 h 1554"/>
                <a:gd name="T58" fmla="*/ 1537 w 1548"/>
                <a:gd name="T59" fmla="*/ 905 h 1554"/>
                <a:gd name="T60" fmla="*/ 1482 w 1548"/>
                <a:gd name="T61" fmla="*/ 1088 h 1554"/>
                <a:gd name="T62" fmla="*/ 1385 w 1548"/>
                <a:gd name="T63" fmla="*/ 1251 h 1554"/>
                <a:gd name="T64" fmla="*/ 1252 w 1548"/>
                <a:gd name="T65" fmla="*/ 1385 h 1554"/>
                <a:gd name="T66" fmla="*/ 1091 w 1548"/>
                <a:gd name="T67" fmla="*/ 1485 h 1554"/>
                <a:gd name="T68" fmla="*/ 907 w 1548"/>
                <a:gd name="T69" fmla="*/ 1542 h 1554"/>
                <a:gd name="T70" fmla="*/ 703 w 1548"/>
                <a:gd name="T71" fmla="*/ 1550 h 1554"/>
                <a:gd name="T72" fmla="*/ 503 w 1548"/>
                <a:gd name="T73" fmla="*/ 1505 h 1554"/>
                <a:gd name="T74" fmla="*/ 327 w 1548"/>
                <a:gd name="T75" fmla="*/ 1412 h 1554"/>
                <a:gd name="T76" fmla="*/ 182 w 1548"/>
                <a:gd name="T77" fmla="*/ 1277 h 1554"/>
                <a:gd name="T78" fmla="*/ 74 w 1548"/>
                <a:gd name="T79" fmla="*/ 1110 h 1554"/>
                <a:gd name="T80" fmla="*/ 12 w 1548"/>
                <a:gd name="T81" fmla="*/ 918 h 1554"/>
                <a:gd name="T82" fmla="*/ 3 w 1548"/>
                <a:gd name="T83" fmla="*/ 714 h 1554"/>
                <a:gd name="T84" fmla="*/ 44 w 1548"/>
                <a:gd name="T85" fmla="*/ 525 h 1554"/>
                <a:gd name="T86" fmla="*/ 128 w 1548"/>
                <a:gd name="T87" fmla="*/ 355 h 1554"/>
                <a:gd name="T88" fmla="*/ 248 w 1548"/>
                <a:gd name="T89" fmla="*/ 210 h 1554"/>
                <a:gd name="T90" fmla="*/ 401 w 1548"/>
                <a:gd name="T91" fmla="*/ 98 h 1554"/>
                <a:gd name="T92" fmla="*/ 578 w 1548"/>
                <a:gd name="T93" fmla="*/ 25 h 1554"/>
                <a:gd name="T94" fmla="*/ 773 w 1548"/>
                <a:gd name="T95" fmla="*/ 0 h 1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48" h="1554">
                  <a:moveTo>
                    <a:pt x="773" y="143"/>
                  </a:moveTo>
                  <a:lnTo>
                    <a:pt x="713" y="146"/>
                  </a:lnTo>
                  <a:lnTo>
                    <a:pt x="653" y="155"/>
                  </a:lnTo>
                  <a:lnTo>
                    <a:pt x="596" y="168"/>
                  </a:lnTo>
                  <a:lnTo>
                    <a:pt x="540" y="188"/>
                  </a:lnTo>
                  <a:lnTo>
                    <a:pt x="487" y="212"/>
                  </a:lnTo>
                  <a:lnTo>
                    <a:pt x="436" y="241"/>
                  </a:lnTo>
                  <a:lnTo>
                    <a:pt x="389" y="273"/>
                  </a:lnTo>
                  <a:lnTo>
                    <a:pt x="345" y="310"/>
                  </a:lnTo>
                  <a:lnTo>
                    <a:pt x="304" y="351"/>
                  </a:lnTo>
                  <a:lnTo>
                    <a:pt x="266" y="395"/>
                  </a:lnTo>
                  <a:lnTo>
                    <a:pt x="234" y="443"/>
                  </a:lnTo>
                  <a:lnTo>
                    <a:pt x="205" y="494"/>
                  </a:lnTo>
                  <a:lnTo>
                    <a:pt x="181" y="547"/>
                  </a:lnTo>
                  <a:lnTo>
                    <a:pt x="162" y="602"/>
                  </a:lnTo>
                  <a:lnTo>
                    <a:pt x="148" y="660"/>
                  </a:lnTo>
                  <a:lnTo>
                    <a:pt x="140" y="719"/>
                  </a:lnTo>
                  <a:lnTo>
                    <a:pt x="137" y="780"/>
                  </a:lnTo>
                  <a:lnTo>
                    <a:pt x="140" y="841"/>
                  </a:lnTo>
                  <a:lnTo>
                    <a:pt x="148" y="902"/>
                  </a:lnTo>
                  <a:lnTo>
                    <a:pt x="162" y="959"/>
                  </a:lnTo>
                  <a:lnTo>
                    <a:pt x="181" y="1015"/>
                  </a:lnTo>
                  <a:lnTo>
                    <a:pt x="205" y="1068"/>
                  </a:lnTo>
                  <a:lnTo>
                    <a:pt x="234" y="1118"/>
                  </a:lnTo>
                  <a:lnTo>
                    <a:pt x="266" y="1166"/>
                  </a:lnTo>
                  <a:lnTo>
                    <a:pt x="304" y="1210"/>
                  </a:lnTo>
                  <a:lnTo>
                    <a:pt x="345" y="1250"/>
                  </a:lnTo>
                  <a:lnTo>
                    <a:pt x="389" y="1288"/>
                  </a:lnTo>
                  <a:lnTo>
                    <a:pt x="436" y="1321"/>
                  </a:lnTo>
                  <a:lnTo>
                    <a:pt x="487" y="1349"/>
                  </a:lnTo>
                  <a:lnTo>
                    <a:pt x="540" y="1373"/>
                  </a:lnTo>
                  <a:lnTo>
                    <a:pt x="596" y="1392"/>
                  </a:lnTo>
                  <a:lnTo>
                    <a:pt x="653" y="1406"/>
                  </a:lnTo>
                  <a:lnTo>
                    <a:pt x="713" y="1415"/>
                  </a:lnTo>
                  <a:lnTo>
                    <a:pt x="773" y="1418"/>
                  </a:lnTo>
                  <a:lnTo>
                    <a:pt x="836" y="1415"/>
                  </a:lnTo>
                  <a:lnTo>
                    <a:pt x="895" y="1406"/>
                  </a:lnTo>
                  <a:lnTo>
                    <a:pt x="953" y="1392"/>
                  </a:lnTo>
                  <a:lnTo>
                    <a:pt x="1008" y="1373"/>
                  </a:lnTo>
                  <a:lnTo>
                    <a:pt x="1061" y="1349"/>
                  </a:lnTo>
                  <a:lnTo>
                    <a:pt x="1112" y="1321"/>
                  </a:lnTo>
                  <a:lnTo>
                    <a:pt x="1159" y="1288"/>
                  </a:lnTo>
                  <a:lnTo>
                    <a:pt x="1204" y="1250"/>
                  </a:lnTo>
                  <a:lnTo>
                    <a:pt x="1245" y="1210"/>
                  </a:lnTo>
                  <a:lnTo>
                    <a:pt x="1282" y="1166"/>
                  </a:lnTo>
                  <a:lnTo>
                    <a:pt x="1314" y="1118"/>
                  </a:lnTo>
                  <a:lnTo>
                    <a:pt x="1343" y="1068"/>
                  </a:lnTo>
                  <a:lnTo>
                    <a:pt x="1367" y="1015"/>
                  </a:lnTo>
                  <a:lnTo>
                    <a:pt x="1387" y="959"/>
                  </a:lnTo>
                  <a:lnTo>
                    <a:pt x="1400" y="902"/>
                  </a:lnTo>
                  <a:lnTo>
                    <a:pt x="1409" y="841"/>
                  </a:lnTo>
                  <a:lnTo>
                    <a:pt x="1412" y="780"/>
                  </a:lnTo>
                  <a:lnTo>
                    <a:pt x="1409" y="719"/>
                  </a:lnTo>
                  <a:lnTo>
                    <a:pt x="1400" y="660"/>
                  </a:lnTo>
                  <a:lnTo>
                    <a:pt x="1387" y="602"/>
                  </a:lnTo>
                  <a:lnTo>
                    <a:pt x="1367" y="547"/>
                  </a:lnTo>
                  <a:lnTo>
                    <a:pt x="1343" y="494"/>
                  </a:lnTo>
                  <a:lnTo>
                    <a:pt x="1314" y="443"/>
                  </a:lnTo>
                  <a:lnTo>
                    <a:pt x="1282" y="395"/>
                  </a:lnTo>
                  <a:lnTo>
                    <a:pt x="1245" y="351"/>
                  </a:lnTo>
                  <a:lnTo>
                    <a:pt x="1204" y="310"/>
                  </a:lnTo>
                  <a:lnTo>
                    <a:pt x="1159" y="273"/>
                  </a:lnTo>
                  <a:lnTo>
                    <a:pt x="1112" y="241"/>
                  </a:lnTo>
                  <a:lnTo>
                    <a:pt x="1061" y="212"/>
                  </a:lnTo>
                  <a:lnTo>
                    <a:pt x="1008" y="188"/>
                  </a:lnTo>
                  <a:lnTo>
                    <a:pt x="953" y="168"/>
                  </a:lnTo>
                  <a:lnTo>
                    <a:pt x="895" y="155"/>
                  </a:lnTo>
                  <a:lnTo>
                    <a:pt x="836" y="146"/>
                  </a:lnTo>
                  <a:lnTo>
                    <a:pt x="773" y="143"/>
                  </a:lnTo>
                  <a:close/>
                  <a:moveTo>
                    <a:pt x="773" y="0"/>
                  </a:moveTo>
                  <a:lnTo>
                    <a:pt x="845" y="3"/>
                  </a:lnTo>
                  <a:lnTo>
                    <a:pt x="914" y="13"/>
                  </a:lnTo>
                  <a:lnTo>
                    <a:pt x="981" y="28"/>
                  </a:lnTo>
                  <a:lnTo>
                    <a:pt x="1045" y="49"/>
                  </a:lnTo>
                  <a:lnTo>
                    <a:pt x="1107" y="75"/>
                  </a:lnTo>
                  <a:lnTo>
                    <a:pt x="1166" y="107"/>
                  </a:lnTo>
                  <a:lnTo>
                    <a:pt x="1221" y="143"/>
                  </a:lnTo>
                  <a:lnTo>
                    <a:pt x="1273" y="183"/>
                  </a:lnTo>
                  <a:lnTo>
                    <a:pt x="1322" y="228"/>
                  </a:lnTo>
                  <a:lnTo>
                    <a:pt x="1367" y="277"/>
                  </a:lnTo>
                  <a:lnTo>
                    <a:pt x="1407" y="329"/>
                  </a:lnTo>
                  <a:lnTo>
                    <a:pt x="1443" y="385"/>
                  </a:lnTo>
                  <a:lnTo>
                    <a:pt x="1473" y="444"/>
                  </a:lnTo>
                  <a:lnTo>
                    <a:pt x="1500" y="506"/>
                  </a:lnTo>
                  <a:lnTo>
                    <a:pt x="1520" y="569"/>
                  </a:lnTo>
                  <a:lnTo>
                    <a:pt x="1536" y="635"/>
                  </a:lnTo>
                  <a:lnTo>
                    <a:pt x="1545" y="704"/>
                  </a:lnTo>
                  <a:lnTo>
                    <a:pt x="1548" y="773"/>
                  </a:lnTo>
                  <a:lnTo>
                    <a:pt x="1545" y="839"/>
                  </a:lnTo>
                  <a:lnTo>
                    <a:pt x="1537" y="905"/>
                  </a:lnTo>
                  <a:lnTo>
                    <a:pt x="1523" y="968"/>
                  </a:lnTo>
                  <a:lnTo>
                    <a:pt x="1505" y="1029"/>
                  </a:lnTo>
                  <a:lnTo>
                    <a:pt x="1482" y="1088"/>
                  </a:lnTo>
                  <a:lnTo>
                    <a:pt x="1453" y="1145"/>
                  </a:lnTo>
                  <a:lnTo>
                    <a:pt x="1420" y="1199"/>
                  </a:lnTo>
                  <a:lnTo>
                    <a:pt x="1385" y="1251"/>
                  </a:lnTo>
                  <a:lnTo>
                    <a:pt x="1344" y="1299"/>
                  </a:lnTo>
                  <a:lnTo>
                    <a:pt x="1300" y="1344"/>
                  </a:lnTo>
                  <a:lnTo>
                    <a:pt x="1252" y="1385"/>
                  </a:lnTo>
                  <a:lnTo>
                    <a:pt x="1201" y="1423"/>
                  </a:lnTo>
                  <a:lnTo>
                    <a:pt x="1148" y="1456"/>
                  </a:lnTo>
                  <a:lnTo>
                    <a:pt x="1091" y="1485"/>
                  </a:lnTo>
                  <a:lnTo>
                    <a:pt x="1032" y="1509"/>
                  </a:lnTo>
                  <a:lnTo>
                    <a:pt x="970" y="1528"/>
                  </a:lnTo>
                  <a:lnTo>
                    <a:pt x="907" y="1542"/>
                  </a:lnTo>
                  <a:lnTo>
                    <a:pt x="841" y="1551"/>
                  </a:lnTo>
                  <a:lnTo>
                    <a:pt x="773" y="1554"/>
                  </a:lnTo>
                  <a:lnTo>
                    <a:pt x="703" y="1550"/>
                  </a:lnTo>
                  <a:lnTo>
                    <a:pt x="635" y="1541"/>
                  </a:lnTo>
                  <a:lnTo>
                    <a:pt x="567" y="1526"/>
                  </a:lnTo>
                  <a:lnTo>
                    <a:pt x="503" y="1505"/>
                  </a:lnTo>
                  <a:lnTo>
                    <a:pt x="441" y="1479"/>
                  </a:lnTo>
                  <a:lnTo>
                    <a:pt x="383" y="1447"/>
                  </a:lnTo>
                  <a:lnTo>
                    <a:pt x="327" y="1412"/>
                  </a:lnTo>
                  <a:lnTo>
                    <a:pt x="274" y="1371"/>
                  </a:lnTo>
                  <a:lnTo>
                    <a:pt x="226" y="1326"/>
                  </a:lnTo>
                  <a:lnTo>
                    <a:pt x="182" y="1277"/>
                  </a:lnTo>
                  <a:lnTo>
                    <a:pt x="141" y="1225"/>
                  </a:lnTo>
                  <a:lnTo>
                    <a:pt x="105" y="1169"/>
                  </a:lnTo>
                  <a:lnTo>
                    <a:pt x="74" y="1110"/>
                  </a:lnTo>
                  <a:lnTo>
                    <a:pt x="48" y="1048"/>
                  </a:lnTo>
                  <a:lnTo>
                    <a:pt x="28" y="984"/>
                  </a:lnTo>
                  <a:lnTo>
                    <a:pt x="12" y="918"/>
                  </a:lnTo>
                  <a:lnTo>
                    <a:pt x="3" y="851"/>
                  </a:lnTo>
                  <a:lnTo>
                    <a:pt x="0" y="780"/>
                  </a:lnTo>
                  <a:lnTo>
                    <a:pt x="3" y="714"/>
                  </a:lnTo>
                  <a:lnTo>
                    <a:pt x="11" y="650"/>
                  </a:lnTo>
                  <a:lnTo>
                    <a:pt x="26" y="586"/>
                  </a:lnTo>
                  <a:lnTo>
                    <a:pt x="44" y="525"/>
                  </a:lnTo>
                  <a:lnTo>
                    <a:pt x="67" y="466"/>
                  </a:lnTo>
                  <a:lnTo>
                    <a:pt x="95" y="409"/>
                  </a:lnTo>
                  <a:lnTo>
                    <a:pt x="128" y="355"/>
                  </a:lnTo>
                  <a:lnTo>
                    <a:pt x="164" y="303"/>
                  </a:lnTo>
                  <a:lnTo>
                    <a:pt x="204" y="255"/>
                  </a:lnTo>
                  <a:lnTo>
                    <a:pt x="248" y="210"/>
                  </a:lnTo>
                  <a:lnTo>
                    <a:pt x="296" y="168"/>
                  </a:lnTo>
                  <a:lnTo>
                    <a:pt x="347" y="131"/>
                  </a:lnTo>
                  <a:lnTo>
                    <a:pt x="401" y="98"/>
                  </a:lnTo>
                  <a:lnTo>
                    <a:pt x="457" y="69"/>
                  </a:lnTo>
                  <a:lnTo>
                    <a:pt x="516" y="45"/>
                  </a:lnTo>
                  <a:lnTo>
                    <a:pt x="578" y="25"/>
                  </a:lnTo>
                  <a:lnTo>
                    <a:pt x="642" y="11"/>
                  </a:lnTo>
                  <a:lnTo>
                    <a:pt x="707" y="3"/>
                  </a:lnTo>
                  <a:lnTo>
                    <a:pt x="7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4" name="Inhaltsplatzhalter 4"/>
          <p:cNvSpPr txBox="1">
            <a:spLocks/>
          </p:cNvSpPr>
          <p:nvPr/>
        </p:nvSpPr>
        <p:spPr>
          <a:xfrm>
            <a:off x="3545609" y="985829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65" name="Inhaltsplatzhalter 4"/>
          <p:cNvSpPr txBox="1">
            <a:spLocks/>
          </p:cNvSpPr>
          <p:nvPr/>
        </p:nvSpPr>
        <p:spPr>
          <a:xfrm>
            <a:off x="6741188" y="3116135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4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accent2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2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66" name="Inhaltsplatzhalter 4"/>
          <p:cNvSpPr txBox="1">
            <a:spLocks/>
          </p:cNvSpPr>
          <p:nvPr/>
        </p:nvSpPr>
        <p:spPr>
          <a:xfrm>
            <a:off x="3545609" y="5259421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5"/>
                </a:solidFill>
                <a:latin typeface="+mj-lt"/>
              </a:rPr>
              <a:t>TITLE GOES HERE</a:t>
            </a: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grpSp>
        <p:nvGrpSpPr>
          <p:cNvPr id="67" name="Group 66"/>
          <p:cNvGrpSpPr/>
          <p:nvPr/>
        </p:nvGrpSpPr>
        <p:grpSpPr>
          <a:xfrm>
            <a:off x="6386285" y="1089065"/>
            <a:ext cx="1443726" cy="527806"/>
            <a:chOff x="6386285" y="2711738"/>
            <a:chExt cx="1443726" cy="527806"/>
          </a:xfrm>
        </p:grpSpPr>
        <p:sp>
          <p:nvSpPr>
            <p:cNvPr id="68" name="Inhaltsplatzhalter 4"/>
            <p:cNvSpPr txBox="1">
              <a:spLocks/>
            </p:cNvSpPr>
            <p:nvPr/>
          </p:nvSpPr>
          <p:spPr>
            <a:xfrm>
              <a:off x="6386285" y="2711738"/>
              <a:ext cx="1443726" cy="307777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2000" b="1" dirty="0" smtClean="0">
                  <a:solidFill>
                    <a:schemeClr val="accent3"/>
                  </a:solidFill>
                  <a:latin typeface="+mj-lt"/>
                </a:rPr>
                <a:t>2010</a:t>
              </a:r>
              <a:endParaRPr lang="en-US" sz="1600" dirty="0" smtClean="0">
                <a:solidFill>
                  <a:schemeClr val="accent3"/>
                </a:solidFill>
                <a:latin typeface="+mn-lt"/>
              </a:endParaRPr>
            </a:p>
          </p:txBody>
        </p:sp>
        <p:sp>
          <p:nvSpPr>
            <p:cNvPr id="69" name="Inhaltsplatzhalter 4"/>
            <p:cNvSpPr txBox="1">
              <a:spLocks/>
            </p:cNvSpPr>
            <p:nvPr/>
          </p:nvSpPr>
          <p:spPr>
            <a:xfrm>
              <a:off x="6386285" y="3024100"/>
              <a:ext cx="1443726" cy="215444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400" b="1" dirty="0" smtClean="0">
                  <a:solidFill>
                    <a:schemeClr val="bg1">
                      <a:lumMod val="50000"/>
                    </a:schemeClr>
                  </a:solidFill>
                  <a:latin typeface="+mj-lt"/>
                </a:rPr>
                <a:t>Mar, 30</a:t>
              </a:r>
              <a:endPara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endParaRP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4339539" y="3266511"/>
            <a:ext cx="1443726" cy="527806"/>
            <a:chOff x="6386285" y="2711738"/>
            <a:chExt cx="1443726" cy="527806"/>
          </a:xfrm>
        </p:grpSpPr>
        <p:sp>
          <p:nvSpPr>
            <p:cNvPr id="71" name="Inhaltsplatzhalter 4"/>
            <p:cNvSpPr txBox="1">
              <a:spLocks/>
            </p:cNvSpPr>
            <p:nvPr/>
          </p:nvSpPr>
          <p:spPr>
            <a:xfrm>
              <a:off x="6386285" y="2711738"/>
              <a:ext cx="1443726" cy="307777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2000" b="1" dirty="0" smtClean="0">
                  <a:solidFill>
                    <a:schemeClr val="accent4"/>
                  </a:solidFill>
                  <a:latin typeface="+mj-lt"/>
                </a:rPr>
                <a:t>2012</a:t>
              </a:r>
              <a:endParaRPr lang="en-US" sz="1600" dirty="0" smtClean="0">
                <a:solidFill>
                  <a:schemeClr val="accent4"/>
                </a:solidFill>
                <a:latin typeface="+mn-lt"/>
              </a:endParaRPr>
            </a:p>
          </p:txBody>
        </p:sp>
        <p:sp>
          <p:nvSpPr>
            <p:cNvPr id="72" name="Inhaltsplatzhalter 4"/>
            <p:cNvSpPr txBox="1">
              <a:spLocks/>
            </p:cNvSpPr>
            <p:nvPr/>
          </p:nvSpPr>
          <p:spPr>
            <a:xfrm>
              <a:off x="6386285" y="3024100"/>
              <a:ext cx="1443726" cy="215444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400" b="1" dirty="0" smtClean="0">
                  <a:solidFill>
                    <a:schemeClr val="bg1">
                      <a:lumMod val="50000"/>
                    </a:schemeClr>
                  </a:solidFill>
                  <a:latin typeface="+mj-lt"/>
                </a:rPr>
                <a:t>Jun, 20</a:t>
              </a:r>
              <a:endPara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endParaRPr>
            </a:p>
          </p:txBody>
        </p:sp>
      </p:grpSp>
      <p:grpSp>
        <p:nvGrpSpPr>
          <p:cNvPr id="73" name="Group 72"/>
          <p:cNvGrpSpPr/>
          <p:nvPr/>
        </p:nvGrpSpPr>
        <p:grpSpPr>
          <a:xfrm>
            <a:off x="6386285" y="5345675"/>
            <a:ext cx="1443726" cy="527806"/>
            <a:chOff x="6386285" y="2711738"/>
            <a:chExt cx="1443726" cy="527806"/>
          </a:xfrm>
        </p:grpSpPr>
        <p:sp>
          <p:nvSpPr>
            <p:cNvPr id="74" name="Inhaltsplatzhalter 4"/>
            <p:cNvSpPr txBox="1">
              <a:spLocks/>
            </p:cNvSpPr>
            <p:nvPr/>
          </p:nvSpPr>
          <p:spPr>
            <a:xfrm>
              <a:off x="6386285" y="2711738"/>
              <a:ext cx="1443726" cy="307777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2000" b="1" dirty="0" smtClean="0">
                  <a:solidFill>
                    <a:schemeClr val="accent5"/>
                  </a:solidFill>
                  <a:latin typeface="+mj-lt"/>
                </a:rPr>
                <a:t>2010</a:t>
              </a:r>
              <a:endParaRPr lang="en-US" sz="1600" dirty="0" smtClean="0">
                <a:solidFill>
                  <a:schemeClr val="accent5"/>
                </a:solidFill>
                <a:latin typeface="+mn-lt"/>
              </a:endParaRPr>
            </a:p>
          </p:txBody>
        </p:sp>
        <p:sp>
          <p:nvSpPr>
            <p:cNvPr id="75" name="Inhaltsplatzhalter 4"/>
            <p:cNvSpPr txBox="1">
              <a:spLocks/>
            </p:cNvSpPr>
            <p:nvPr/>
          </p:nvSpPr>
          <p:spPr>
            <a:xfrm>
              <a:off x="6386285" y="3024100"/>
              <a:ext cx="1443726" cy="215444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400" b="1" dirty="0" smtClean="0">
                  <a:solidFill>
                    <a:schemeClr val="bg1">
                      <a:lumMod val="50000"/>
                    </a:schemeClr>
                  </a:solidFill>
                  <a:latin typeface="+mj-lt"/>
                </a:rPr>
                <a:t>Dec, 30</a:t>
              </a:r>
              <a:endPara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7281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2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" presetClass="entr" presetSubtype="8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2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" presetClass="entr" presetSubtype="2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8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500"/>
                            </p:stCondLst>
                            <p:childTnLst>
                              <p:par>
                                <p:cTn id="6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4" grpId="0"/>
      <p:bldP spid="65" grpId="0"/>
      <p:bldP spid="6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cxnSp>
        <p:nvCxnSpPr>
          <p:cNvPr id="29" name="Straight Connector 28"/>
          <p:cNvCxnSpPr>
            <a:stCxn id="35" idx="4"/>
          </p:cNvCxnSpPr>
          <p:nvPr/>
        </p:nvCxnSpPr>
        <p:spPr>
          <a:xfrm>
            <a:off x="6083833" y="3065371"/>
            <a:ext cx="0" cy="3792629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2549529" y="2036308"/>
            <a:ext cx="2960914" cy="1770743"/>
            <a:chOff x="1712686" y="522514"/>
            <a:chExt cx="2960914" cy="1770743"/>
          </a:xfrm>
        </p:grpSpPr>
        <p:sp>
          <p:nvSpPr>
            <p:cNvPr id="31" name="Rectangle 30"/>
            <p:cNvSpPr/>
            <p:nvPr/>
          </p:nvSpPr>
          <p:spPr>
            <a:xfrm>
              <a:off x="1712686" y="522514"/>
              <a:ext cx="2960914" cy="52251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b="1" dirty="0" smtClean="0"/>
                <a:t>OPTION 01</a:t>
              </a:r>
              <a:endParaRPr lang="en-US" b="1" dirty="0"/>
            </a:p>
          </p:txBody>
        </p:sp>
        <p:sp>
          <p:nvSpPr>
            <p:cNvPr id="32" name="Rectangle 31"/>
            <p:cNvSpPr/>
            <p:nvPr/>
          </p:nvSpPr>
          <p:spPr>
            <a:xfrm>
              <a:off x="1712686" y="1045029"/>
              <a:ext cx="2960914" cy="12482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1"/>
            </a:p>
          </p:txBody>
        </p:sp>
      </p:grpSp>
      <p:sp>
        <p:nvSpPr>
          <p:cNvPr id="33" name="Oval 32"/>
          <p:cNvSpPr/>
          <p:nvPr/>
        </p:nvSpPr>
        <p:spPr>
          <a:xfrm>
            <a:off x="7337868" y="2297565"/>
            <a:ext cx="1248229" cy="1248229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34" name="Straight Connector 33"/>
          <p:cNvCxnSpPr/>
          <p:nvPr/>
        </p:nvCxnSpPr>
        <p:spPr>
          <a:xfrm rot="16200000" flipH="1">
            <a:off x="6755481" y="2339293"/>
            <a:ext cx="1" cy="116477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Oval 34"/>
          <p:cNvSpPr/>
          <p:nvPr/>
        </p:nvSpPr>
        <p:spPr>
          <a:xfrm>
            <a:off x="5940141" y="2777987"/>
            <a:ext cx="287384" cy="28738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6" name="Group 35"/>
          <p:cNvGrpSpPr/>
          <p:nvPr/>
        </p:nvGrpSpPr>
        <p:grpSpPr>
          <a:xfrm>
            <a:off x="6681558" y="4383995"/>
            <a:ext cx="2960914" cy="1770743"/>
            <a:chOff x="1712686" y="522514"/>
            <a:chExt cx="2960914" cy="1770743"/>
          </a:xfrm>
        </p:grpSpPr>
        <p:sp>
          <p:nvSpPr>
            <p:cNvPr id="51" name="Rectangle 50"/>
            <p:cNvSpPr/>
            <p:nvPr/>
          </p:nvSpPr>
          <p:spPr>
            <a:xfrm>
              <a:off x="1712686" y="522514"/>
              <a:ext cx="2960914" cy="52251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b="1" dirty="0" smtClean="0"/>
                <a:t>OPTION 02</a:t>
              </a:r>
              <a:endParaRPr lang="en-US" b="1" dirty="0"/>
            </a:p>
          </p:txBody>
        </p:sp>
        <p:sp>
          <p:nvSpPr>
            <p:cNvPr id="53" name="Rectangle 52"/>
            <p:cNvSpPr/>
            <p:nvPr/>
          </p:nvSpPr>
          <p:spPr>
            <a:xfrm>
              <a:off x="1712686" y="1045029"/>
              <a:ext cx="2960914" cy="12482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1"/>
            </a:p>
          </p:txBody>
        </p:sp>
      </p:grpSp>
      <p:sp>
        <p:nvSpPr>
          <p:cNvPr id="59" name="Oval 58"/>
          <p:cNvSpPr/>
          <p:nvPr/>
        </p:nvSpPr>
        <p:spPr>
          <a:xfrm>
            <a:off x="3601353" y="4645252"/>
            <a:ext cx="1248229" cy="124822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60" name="Straight Connector 59"/>
          <p:cNvCxnSpPr/>
          <p:nvPr/>
        </p:nvCxnSpPr>
        <p:spPr>
          <a:xfrm rot="16200000" flipH="1">
            <a:off x="5431968" y="4686981"/>
            <a:ext cx="1" cy="1164772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>
          <a:xfrm>
            <a:off x="5940141" y="5125674"/>
            <a:ext cx="287384" cy="2873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2" name="Inhaltsplatzhalter 4"/>
          <p:cNvSpPr txBox="1">
            <a:spLocks/>
          </p:cNvSpPr>
          <p:nvPr/>
        </p:nvSpPr>
        <p:spPr>
          <a:xfrm>
            <a:off x="2695820" y="2784132"/>
            <a:ext cx="2668333" cy="67710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63" name="Inhaltsplatzhalter 4"/>
          <p:cNvSpPr txBox="1">
            <a:spLocks/>
          </p:cNvSpPr>
          <p:nvPr/>
        </p:nvSpPr>
        <p:spPr>
          <a:xfrm>
            <a:off x="6827848" y="5210922"/>
            <a:ext cx="2668333" cy="67710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grpSp>
        <p:nvGrpSpPr>
          <p:cNvPr id="72" name="Group 71"/>
          <p:cNvGrpSpPr/>
          <p:nvPr/>
        </p:nvGrpSpPr>
        <p:grpSpPr>
          <a:xfrm>
            <a:off x="6237848" y="3033133"/>
            <a:ext cx="1443726" cy="527806"/>
            <a:chOff x="6386285" y="2711738"/>
            <a:chExt cx="1443726" cy="527806"/>
          </a:xfrm>
        </p:grpSpPr>
        <p:sp>
          <p:nvSpPr>
            <p:cNvPr id="73" name="Inhaltsplatzhalter 4"/>
            <p:cNvSpPr txBox="1">
              <a:spLocks/>
            </p:cNvSpPr>
            <p:nvPr/>
          </p:nvSpPr>
          <p:spPr>
            <a:xfrm>
              <a:off x="6386285" y="2711738"/>
              <a:ext cx="1443726" cy="307777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2000" b="1" dirty="0" smtClean="0">
                  <a:solidFill>
                    <a:schemeClr val="accent1"/>
                  </a:solidFill>
                  <a:latin typeface="+mj-lt"/>
                </a:rPr>
                <a:t>2010</a:t>
              </a:r>
              <a:endParaRPr lang="en-US" sz="1600" dirty="0" smtClean="0">
                <a:solidFill>
                  <a:schemeClr val="accent1"/>
                </a:solidFill>
                <a:latin typeface="+mn-lt"/>
              </a:endParaRPr>
            </a:p>
          </p:txBody>
        </p:sp>
        <p:sp>
          <p:nvSpPr>
            <p:cNvPr id="74" name="Inhaltsplatzhalter 4"/>
            <p:cNvSpPr txBox="1">
              <a:spLocks/>
            </p:cNvSpPr>
            <p:nvPr/>
          </p:nvSpPr>
          <p:spPr>
            <a:xfrm>
              <a:off x="6386285" y="3024100"/>
              <a:ext cx="1443726" cy="215444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400" b="1" dirty="0" smtClean="0">
                  <a:solidFill>
                    <a:schemeClr val="bg1">
                      <a:lumMod val="50000"/>
                    </a:schemeClr>
                  </a:solidFill>
                  <a:latin typeface="+mj-lt"/>
                </a:rPr>
                <a:t>Mar, 30</a:t>
              </a:r>
              <a:endPara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endParaRP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4491466" y="5423122"/>
            <a:ext cx="1443726" cy="527806"/>
            <a:chOff x="6386285" y="2711738"/>
            <a:chExt cx="1443726" cy="527806"/>
          </a:xfrm>
        </p:grpSpPr>
        <p:sp>
          <p:nvSpPr>
            <p:cNvPr id="76" name="Inhaltsplatzhalter 4"/>
            <p:cNvSpPr txBox="1">
              <a:spLocks/>
            </p:cNvSpPr>
            <p:nvPr/>
          </p:nvSpPr>
          <p:spPr>
            <a:xfrm>
              <a:off x="6386285" y="2711738"/>
              <a:ext cx="1443726" cy="307777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2000" b="1" dirty="0" smtClean="0">
                  <a:solidFill>
                    <a:schemeClr val="accent2"/>
                  </a:solidFill>
                  <a:latin typeface="+mj-lt"/>
                </a:rPr>
                <a:t>2012</a:t>
              </a:r>
              <a:endParaRPr lang="en-US" sz="1600" dirty="0" smtClean="0">
                <a:solidFill>
                  <a:schemeClr val="accent2"/>
                </a:solidFill>
                <a:latin typeface="+mn-lt"/>
              </a:endParaRPr>
            </a:p>
          </p:txBody>
        </p:sp>
        <p:sp>
          <p:nvSpPr>
            <p:cNvPr id="77" name="Inhaltsplatzhalter 4"/>
            <p:cNvSpPr txBox="1">
              <a:spLocks/>
            </p:cNvSpPr>
            <p:nvPr/>
          </p:nvSpPr>
          <p:spPr>
            <a:xfrm>
              <a:off x="6386285" y="3024100"/>
              <a:ext cx="1443726" cy="215444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400" b="1" dirty="0" smtClean="0">
                  <a:solidFill>
                    <a:schemeClr val="bg1">
                      <a:lumMod val="50000"/>
                    </a:schemeClr>
                  </a:solidFill>
                  <a:latin typeface="+mj-lt"/>
                </a:rPr>
                <a:t>Jun, 20</a:t>
              </a:r>
              <a:endPara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endParaRPr>
            </a:p>
          </p:txBody>
        </p:sp>
      </p:grpSp>
      <p:grpSp>
        <p:nvGrpSpPr>
          <p:cNvPr id="78" name="Group 77"/>
          <p:cNvGrpSpPr/>
          <p:nvPr/>
        </p:nvGrpSpPr>
        <p:grpSpPr>
          <a:xfrm>
            <a:off x="3918286" y="4962185"/>
            <a:ext cx="614362" cy="614362"/>
            <a:chOff x="10948988" y="2659063"/>
            <a:chExt cx="614362" cy="614362"/>
          </a:xfrm>
          <a:solidFill>
            <a:schemeClr val="bg1"/>
          </a:solidFill>
        </p:grpSpPr>
        <p:sp>
          <p:nvSpPr>
            <p:cNvPr id="79" name="Freeform 112"/>
            <p:cNvSpPr>
              <a:spLocks noEditPoints="1"/>
            </p:cNvSpPr>
            <p:nvPr/>
          </p:nvSpPr>
          <p:spPr bwMode="auto">
            <a:xfrm>
              <a:off x="10948988" y="2659063"/>
              <a:ext cx="614362" cy="614362"/>
            </a:xfrm>
            <a:custGeom>
              <a:avLst/>
              <a:gdLst>
                <a:gd name="T0" fmla="*/ 1246 w 3483"/>
                <a:gd name="T1" fmla="*/ 2263 h 3483"/>
                <a:gd name="T2" fmla="*/ 1059 w 3483"/>
                <a:gd name="T3" fmla="*/ 2432 h 3483"/>
                <a:gd name="T4" fmla="*/ 986 w 3483"/>
                <a:gd name="T5" fmla="*/ 2683 h 3483"/>
                <a:gd name="T6" fmla="*/ 1307 w 3483"/>
                <a:gd name="T7" fmla="*/ 3026 h 3483"/>
                <a:gd name="T8" fmla="*/ 1668 w 3483"/>
                <a:gd name="T9" fmla="*/ 2861 h 3483"/>
                <a:gd name="T10" fmla="*/ 2092 w 3483"/>
                <a:gd name="T11" fmla="*/ 3052 h 3483"/>
                <a:gd name="T12" fmla="*/ 2491 w 3483"/>
                <a:gd name="T13" fmla="*/ 2872 h 3483"/>
                <a:gd name="T14" fmla="*/ 2443 w 3483"/>
                <a:gd name="T15" fmla="*/ 2476 h 3483"/>
                <a:gd name="T16" fmla="*/ 2275 w 3483"/>
                <a:gd name="T17" fmla="*/ 2288 h 3483"/>
                <a:gd name="T18" fmla="*/ 2023 w 3483"/>
                <a:gd name="T19" fmla="*/ 2215 h 3483"/>
                <a:gd name="T20" fmla="*/ 1394 w 3483"/>
                <a:gd name="T21" fmla="*/ 430 h 3483"/>
                <a:gd name="T22" fmla="*/ 988 w 3483"/>
                <a:gd name="T23" fmla="*/ 614 h 3483"/>
                <a:gd name="T24" fmla="*/ 666 w 3483"/>
                <a:gd name="T25" fmla="*/ 915 h 3483"/>
                <a:gd name="T26" fmla="*/ 457 w 3483"/>
                <a:gd name="T27" fmla="*/ 1307 h 3483"/>
                <a:gd name="T28" fmla="*/ 622 w 3483"/>
                <a:gd name="T29" fmla="*/ 1667 h 3483"/>
                <a:gd name="T30" fmla="*/ 432 w 3483"/>
                <a:gd name="T31" fmla="*/ 2093 h 3483"/>
                <a:gd name="T32" fmla="*/ 614 w 3483"/>
                <a:gd name="T33" fmla="*/ 2495 h 3483"/>
                <a:gd name="T34" fmla="*/ 844 w 3483"/>
                <a:gd name="T35" fmla="*/ 2682 h 3483"/>
                <a:gd name="T36" fmla="*/ 915 w 3483"/>
                <a:gd name="T37" fmla="*/ 2386 h 3483"/>
                <a:gd name="T38" fmla="*/ 1112 w 3483"/>
                <a:gd name="T39" fmla="*/ 2166 h 3483"/>
                <a:gd name="T40" fmla="*/ 1396 w 3483"/>
                <a:gd name="T41" fmla="*/ 2062 h 3483"/>
                <a:gd name="T42" fmla="*/ 2214 w 3483"/>
                <a:gd name="T43" fmla="*/ 2087 h 3483"/>
                <a:gd name="T44" fmla="*/ 2470 w 3483"/>
                <a:gd name="T45" fmla="*/ 2240 h 3483"/>
                <a:gd name="T46" fmla="*/ 2625 w 3483"/>
                <a:gd name="T47" fmla="*/ 2495 h 3483"/>
                <a:gd name="T48" fmla="*/ 2715 w 3483"/>
                <a:gd name="T49" fmla="*/ 2685 h 3483"/>
                <a:gd name="T50" fmla="*/ 2962 w 3483"/>
                <a:gd name="T51" fmla="*/ 2334 h 3483"/>
                <a:gd name="T52" fmla="*/ 3086 w 3483"/>
                <a:gd name="T53" fmla="*/ 1912 h 3483"/>
                <a:gd name="T54" fmla="*/ 3087 w 3483"/>
                <a:gd name="T55" fmla="*/ 1574 h 3483"/>
                <a:gd name="T56" fmla="*/ 2958 w 3483"/>
                <a:gd name="T57" fmla="*/ 1143 h 3483"/>
                <a:gd name="T58" fmla="*/ 2703 w 3483"/>
                <a:gd name="T59" fmla="*/ 785 h 3483"/>
                <a:gd name="T60" fmla="*/ 2346 w 3483"/>
                <a:gd name="T61" fmla="*/ 527 h 3483"/>
                <a:gd name="T62" fmla="*/ 1916 w 3483"/>
                <a:gd name="T63" fmla="*/ 396 h 3483"/>
                <a:gd name="T64" fmla="*/ 1667 w 3483"/>
                <a:gd name="T65" fmla="*/ 0 h 3483"/>
                <a:gd name="T66" fmla="*/ 2115 w 3483"/>
                <a:gd name="T67" fmla="*/ 278 h 3483"/>
                <a:gd name="T68" fmla="*/ 2553 w 3483"/>
                <a:gd name="T69" fmla="*/ 469 h 3483"/>
                <a:gd name="T70" fmla="*/ 2907 w 3483"/>
                <a:gd name="T71" fmla="*/ 782 h 3483"/>
                <a:gd name="T72" fmla="*/ 3148 w 3483"/>
                <a:gd name="T73" fmla="*/ 1191 h 3483"/>
                <a:gd name="T74" fmla="*/ 3251 w 3483"/>
                <a:gd name="T75" fmla="*/ 1668 h 3483"/>
                <a:gd name="T76" fmla="*/ 3227 w 3483"/>
                <a:gd name="T77" fmla="*/ 2019 h 3483"/>
                <a:gd name="T78" fmla="*/ 3064 w 3483"/>
                <a:gd name="T79" fmla="*/ 2470 h 3483"/>
                <a:gd name="T80" fmla="*/ 2774 w 3483"/>
                <a:gd name="T81" fmla="*/ 2841 h 3483"/>
                <a:gd name="T82" fmla="*/ 2384 w 3483"/>
                <a:gd name="T83" fmla="*/ 3108 h 3483"/>
                <a:gd name="T84" fmla="*/ 1922 w 3483"/>
                <a:gd name="T85" fmla="*/ 3242 h 3483"/>
                <a:gd name="T86" fmla="*/ 1567 w 3483"/>
                <a:gd name="T87" fmla="*/ 3243 h 3483"/>
                <a:gd name="T88" fmla="*/ 1102 w 3483"/>
                <a:gd name="T89" fmla="*/ 3110 h 3483"/>
                <a:gd name="T90" fmla="*/ 710 w 3483"/>
                <a:gd name="T91" fmla="*/ 2844 h 3483"/>
                <a:gd name="T92" fmla="*/ 419 w 3483"/>
                <a:gd name="T93" fmla="*/ 2472 h 3483"/>
                <a:gd name="T94" fmla="*/ 255 w 3483"/>
                <a:gd name="T95" fmla="*/ 2020 h 3483"/>
                <a:gd name="T96" fmla="*/ 232 w 3483"/>
                <a:gd name="T97" fmla="*/ 1668 h 3483"/>
                <a:gd name="T98" fmla="*/ 336 w 3483"/>
                <a:gd name="T99" fmla="*/ 1189 h 3483"/>
                <a:gd name="T100" fmla="*/ 578 w 3483"/>
                <a:gd name="T101" fmla="*/ 780 h 3483"/>
                <a:gd name="T102" fmla="*/ 933 w 3483"/>
                <a:gd name="T103" fmla="*/ 467 h 3483"/>
                <a:gd name="T104" fmla="*/ 1373 w 3483"/>
                <a:gd name="T105" fmla="*/ 275 h 3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483" h="3483">
                  <a:moveTo>
                    <a:pt x="1453" y="2215"/>
                  </a:moveTo>
                  <a:lnTo>
                    <a:pt x="1398" y="2219"/>
                  </a:lnTo>
                  <a:lnTo>
                    <a:pt x="1346" y="2228"/>
                  </a:lnTo>
                  <a:lnTo>
                    <a:pt x="1295" y="2243"/>
                  </a:lnTo>
                  <a:lnTo>
                    <a:pt x="1246" y="2263"/>
                  </a:lnTo>
                  <a:lnTo>
                    <a:pt x="1202" y="2288"/>
                  </a:lnTo>
                  <a:lnTo>
                    <a:pt x="1160" y="2318"/>
                  </a:lnTo>
                  <a:lnTo>
                    <a:pt x="1122" y="2352"/>
                  </a:lnTo>
                  <a:lnTo>
                    <a:pt x="1088" y="2390"/>
                  </a:lnTo>
                  <a:lnTo>
                    <a:pt x="1059" y="2432"/>
                  </a:lnTo>
                  <a:lnTo>
                    <a:pt x="1033" y="2476"/>
                  </a:lnTo>
                  <a:lnTo>
                    <a:pt x="1013" y="2525"/>
                  </a:lnTo>
                  <a:lnTo>
                    <a:pt x="998" y="2575"/>
                  </a:lnTo>
                  <a:lnTo>
                    <a:pt x="989" y="2628"/>
                  </a:lnTo>
                  <a:lnTo>
                    <a:pt x="986" y="2683"/>
                  </a:lnTo>
                  <a:lnTo>
                    <a:pt x="986" y="2868"/>
                  </a:lnTo>
                  <a:lnTo>
                    <a:pt x="1062" y="2915"/>
                  </a:lnTo>
                  <a:lnTo>
                    <a:pt x="1140" y="2957"/>
                  </a:lnTo>
                  <a:lnTo>
                    <a:pt x="1222" y="2994"/>
                  </a:lnTo>
                  <a:lnTo>
                    <a:pt x="1307" y="3026"/>
                  </a:lnTo>
                  <a:lnTo>
                    <a:pt x="1393" y="3052"/>
                  </a:lnTo>
                  <a:lnTo>
                    <a:pt x="1483" y="3072"/>
                  </a:lnTo>
                  <a:lnTo>
                    <a:pt x="1574" y="3087"/>
                  </a:lnTo>
                  <a:lnTo>
                    <a:pt x="1668" y="3096"/>
                  </a:lnTo>
                  <a:lnTo>
                    <a:pt x="1668" y="2861"/>
                  </a:lnTo>
                  <a:lnTo>
                    <a:pt x="1824" y="2861"/>
                  </a:lnTo>
                  <a:lnTo>
                    <a:pt x="1824" y="3096"/>
                  </a:lnTo>
                  <a:lnTo>
                    <a:pt x="1915" y="3087"/>
                  </a:lnTo>
                  <a:lnTo>
                    <a:pt x="2004" y="3072"/>
                  </a:lnTo>
                  <a:lnTo>
                    <a:pt x="2092" y="3052"/>
                  </a:lnTo>
                  <a:lnTo>
                    <a:pt x="2176" y="3027"/>
                  </a:lnTo>
                  <a:lnTo>
                    <a:pt x="2260" y="2995"/>
                  </a:lnTo>
                  <a:lnTo>
                    <a:pt x="2340" y="2959"/>
                  </a:lnTo>
                  <a:lnTo>
                    <a:pt x="2417" y="2918"/>
                  </a:lnTo>
                  <a:lnTo>
                    <a:pt x="2491" y="2872"/>
                  </a:lnTo>
                  <a:lnTo>
                    <a:pt x="2491" y="2683"/>
                  </a:lnTo>
                  <a:lnTo>
                    <a:pt x="2488" y="2628"/>
                  </a:lnTo>
                  <a:lnTo>
                    <a:pt x="2478" y="2575"/>
                  </a:lnTo>
                  <a:lnTo>
                    <a:pt x="2463" y="2525"/>
                  </a:lnTo>
                  <a:lnTo>
                    <a:pt x="2443" y="2476"/>
                  </a:lnTo>
                  <a:lnTo>
                    <a:pt x="2418" y="2432"/>
                  </a:lnTo>
                  <a:lnTo>
                    <a:pt x="2388" y="2390"/>
                  </a:lnTo>
                  <a:lnTo>
                    <a:pt x="2355" y="2352"/>
                  </a:lnTo>
                  <a:lnTo>
                    <a:pt x="2317" y="2318"/>
                  </a:lnTo>
                  <a:lnTo>
                    <a:pt x="2275" y="2288"/>
                  </a:lnTo>
                  <a:lnTo>
                    <a:pt x="2230" y="2263"/>
                  </a:lnTo>
                  <a:lnTo>
                    <a:pt x="2182" y="2243"/>
                  </a:lnTo>
                  <a:lnTo>
                    <a:pt x="2131" y="2228"/>
                  </a:lnTo>
                  <a:lnTo>
                    <a:pt x="2078" y="2219"/>
                  </a:lnTo>
                  <a:lnTo>
                    <a:pt x="2023" y="2215"/>
                  </a:lnTo>
                  <a:lnTo>
                    <a:pt x="1453" y="2215"/>
                  </a:lnTo>
                  <a:close/>
                  <a:moveTo>
                    <a:pt x="1668" y="386"/>
                  </a:moveTo>
                  <a:lnTo>
                    <a:pt x="1575" y="395"/>
                  </a:lnTo>
                  <a:lnTo>
                    <a:pt x="1483" y="410"/>
                  </a:lnTo>
                  <a:lnTo>
                    <a:pt x="1394" y="430"/>
                  </a:lnTo>
                  <a:lnTo>
                    <a:pt x="1308" y="456"/>
                  </a:lnTo>
                  <a:lnTo>
                    <a:pt x="1223" y="488"/>
                  </a:lnTo>
                  <a:lnTo>
                    <a:pt x="1141" y="525"/>
                  </a:lnTo>
                  <a:lnTo>
                    <a:pt x="1063" y="567"/>
                  </a:lnTo>
                  <a:lnTo>
                    <a:pt x="988" y="614"/>
                  </a:lnTo>
                  <a:lnTo>
                    <a:pt x="916" y="666"/>
                  </a:lnTo>
                  <a:lnTo>
                    <a:pt x="848" y="722"/>
                  </a:lnTo>
                  <a:lnTo>
                    <a:pt x="783" y="782"/>
                  </a:lnTo>
                  <a:lnTo>
                    <a:pt x="722" y="846"/>
                  </a:lnTo>
                  <a:lnTo>
                    <a:pt x="666" y="915"/>
                  </a:lnTo>
                  <a:lnTo>
                    <a:pt x="614" y="987"/>
                  </a:lnTo>
                  <a:lnTo>
                    <a:pt x="568" y="1063"/>
                  </a:lnTo>
                  <a:lnTo>
                    <a:pt x="526" y="1141"/>
                  </a:lnTo>
                  <a:lnTo>
                    <a:pt x="489" y="1222"/>
                  </a:lnTo>
                  <a:lnTo>
                    <a:pt x="457" y="1307"/>
                  </a:lnTo>
                  <a:lnTo>
                    <a:pt x="431" y="1393"/>
                  </a:lnTo>
                  <a:lnTo>
                    <a:pt x="410" y="1483"/>
                  </a:lnTo>
                  <a:lnTo>
                    <a:pt x="396" y="1574"/>
                  </a:lnTo>
                  <a:lnTo>
                    <a:pt x="387" y="1667"/>
                  </a:lnTo>
                  <a:lnTo>
                    <a:pt x="622" y="1667"/>
                  </a:lnTo>
                  <a:lnTo>
                    <a:pt x="622" y="1823"/>
                  </a:lnTo>
                  <a:lnTo>
                    <a:pt x="387" y="1823"/>
                  </a:lnTo>
                  <a:lnTo>
                    <a:pt x="396" y="1915"/>
                  </a:lnTo>
                  <a:lnTo>
                    <a:pt x="411" y="2004"/>
                  </a:lnTo>
                  <a:lnTo>
                    <a:pt x="432" y="2093"/>
                  </a:lnTo>
                  <a:lnTo>
                    <a:pt x="457" y="2178"/>
                  </a:lnTo>
                  <a:lnTo>
                    <a:pt x="489" y="2262"/>
                  </a:lnTo>
                  <a:lnTo>
                    <a:pt x="526" y="2343"/>
                  </a:lnTo>
                  <a:lnTo>
                    <a:pt x="568" y="2420"/>
                  </a:lnTo>
                  <a:lnTo>
                    <a:pt x="614" y="2495"/>
                  </a:lnTo>
                  <a:lnTo>
                    <a:pt x="666" y="2566"/>
                  </a:lnTo>
                  <a:lnTo>
                    <a:pt x="721" y="2634"/>
                  </a:lnTo>
                  <a:lnTo>
                    <a:pt x="781" y="2698"/>
                  </a:lnTo>
                  <a:lnTo>
                    <a:pt x="844" y="2758"/>
                  </a:lnTo>
                  <a:lnTo>
                    <a:pt x="844" y="2682"/>
                  </a:lnTo>
                  <a:lnTo>
                    <a:pt x="846" y="2619"/>
                  </a:lnTo>
                  <a:lnTo>
                    <a:pt x="855" y="2557"/>
                  </a:lnTo>
                  <a:lnTo>
                    <a:pt x="869" y="2498"/>
                  </a:lnTo>
                  <a:lnTo>
                    <a:pt x="890" y="2440"/>
                  </a:lnTo>
                  <a:lnTo>
                    <a:pt x="915" y="2386"/>
                  </a:lnTo>
                  <a:lnTo>
                    <a:pt x="946" y="2335"/>
                  </a:lnTo>
                  <a:lnTo>
                    <a:pt x="982" y="2287"/>
                  </a:lnTo>
                  <a:lnTo>
                    <a:pt x="1021" y="2243"/>
                  </a:lnTo>
                  <a:lnTo>
                    <a:pt x="1065" y="2203"/>
                  </a:lnTo>
                  <a:lnTo>
                    <a:pt x="1112" y="2166"/>
                  </a:lnTo>
                  <a:lnTo>
                    <a:pt x="1164" y="2135"/>
                  </a:lnTo>
                  <a:lnTo>
                    <a:pt x="1218" y="2109"/>
                  </a:lnTo>
                  <a:lnTo>
                    <a:pt x="1275" y="2088"/>
                  </a:lnTo>
                  <a:lnTo>
                    <a:pt x="1334" y="2072"/>
                  </a:lnTo>
                  <a:lnTo>
                    <a:pt x="1396" y="2062"/>
                  </a:lnTo>
                  <a:lnTo>
                    <a:pt x="1460" y="2059"/>
                  </a:lnTo>
                  <a:lnTo>
                    <a:pt x="2030" y="2059"/>
                  </a:lnTo>
                  <a:lnTo>
                    <a:pt x="2093" y="2062"/>
                  </a:lnTo>
                  <a:lnTo>
                    <a:pt x="2155" y="2072"/>
                  </a:lnTo>
                  <a:lnTo>
                    <a:pt x="2214" y="2087"/>
                  </a:lnTo>
                  <a:lnTo>
                    <a:pt x="2271" y="2108"/>
                  </a:lnTo>
                  <a:lnTo>
                    <a:pt x="2325" y="2133"/>
                  </a:lnTo>
                  <a:lnTo>
                    <a:pt x="2377" y="2165"/>
                  </a:lnTo>
                  <a:lnTo>
                    <a:pt x="2425" y="2200"/>
                  </a:lnTo>
                  <a:lnTo>
                    <a:pt x="2470" y="2240"/>
                  </a:lnTo>
                  <a:lnTo>
                    <a:pt x="2510" y="2284"/>
                  </a:lnTo>
                  <a:lnTo>
                    <a:pt x="2546" y="2331"/>
                  </a:lnTo>
                  <a:lnTo>
                    <a:pt x="2577" y="2383"/>
                  </a:lnTo>
                  <a:lnTo>
                    <a:pt x="2604" y="2438"/>
                  </a:lnTo>
                  <a:lnTo>
                    <a:pt x="2625" y="2495"/>
                  </a:lnTo>
                  <a:lnTo>
                    <a:pt x="2640" y="2555"/>
                  </a:lnTo>
                  <a:lnTo>
                    <a:pt x="2649" y="2618"/>
                  </a:lnTo>
                  <a:lnTo>
                    <a:pt x="2652" y="2682"/>
                  </a:lnTo>
                  <a:lnTo>
                    <a:pt x="2652" y="2744"/>
                  </a:lnTo>
                  <a:lnTo>
                    <a:pt x="2715" y="2685"/>
                  </a:lnTo>
                  <a:lnTo>
                    <a:pt x="2773" y="2622"/>
                  </a:lnTo>
                  <a:lnTo>
                    <a:pt x="2827" y="2554"/>
                  </a:lnTo>
                  <a:lnTo>
                    <a:pt x="2876" y="2483"/>
                  </a:lnTo>
                  <a:lnTo>
                    <a:pt x="2920" y="2411"/>
                  </a:lnTo>
                  <a:lnTo>
                    <a:pt x="2962" y="2334"/>
                  </a:lnTo>
                  <a:lnTo>
                    <a:pt x="2996" y="2254"/>
                  </a:lnTo>
                  <a:lnTo>
                    <a:pt x="3027" y="2172"/>
                  </a:lnTo>
                  <a:lnTo>
                    <a:pt x="3052" y="2088"/>
                  </a:lnTo>
                  <a:lnTo>
                    <a:pt x="3072" y="2001"/>
                  </a:lnTo>
                  <a:lnTo>
                    <a:pt x="3086" y="1912"/>
                  </a:lnTo>
                  <a:lnTo>
                    <a:pt x="3095" y="1823"/>
                  </a:lnTo>
                  <a:lnTo>
                    <a:pt x="2860" y="1823"/>
                  </a:lnTo>
                  <a:lnTo>
                    <a:pt x="2860" y="1667"/>
                  </a:lnTo>
                  <a:lnTo>
                    <a:pt x="3096" y="1667"/>
                  </a:lnTo>
                  <a:lnTo>
                    <a:pt x="3087" y="1574"/>
                  </a:lnTo>
                  <a:lnTo>
                    <a:pt x="3073" y="1483"/>
                  </a:lnTo>
                  <a:lnTo>
                    <a:pt x="3052" y="1394"/>
                  </a:lnTo>
                  <a:lnTo>
                    <a:pt x="3027" y="1308"/>
                  </a:lnTo>
                  <a:lnTo>
                    <a:pt x="2995" y="1224"/>
                  </a:lnTo>
                  <a:lnTo>
                    <a:pt x="2958" y="1143"/>
                  </a:lnTo>
                  <a:lnTo>
                    <a:pt x="2917" y="1064"/>
                  </a:lnTo>
                  <a:lnTo>
                    <a:pt x="2870" y="989"/>
                  </a:lnTo>
                  <a:lnTo>
                    <a:pt x="2819" y="917"/>
                  </a:lnTo>
                  <a:lnTo>
                    <a:pt x="2763" y="850"/>
                  </a:lnTo>
                  <a:lnTo>
                    <a:pt x="2703" y="785"/>
                  </a:lnTo>
                  <a:lnTo>
                    <a:pt x="2639" y="724"/>
                  </a:lnTo>
                  <a:lnTo>
                    <a:pt x="2571" y="668"/>
                  </a:lnTo>
                  <a:lnTo>
                    <a:pt x="2499" y="616"/>
                  </a:lnTo>
                  <a:lnTo>
                    <a:pt x="2424" y="569"/>
                  </a:lnTo>
                  <a:lnTo>
                    <a:pt x="2346" y="527"/>
                  </a:lnTo>
                  <a:lnTo>
                    <a:pt x="2265" y="490"/>
                  </a:lnTo>
                  <a:lnTo>
                    <a:pt x="2182" y="458"/>
                  </a:lnTo>
                  <a:lnTo>
                    <a:pt x="2095" y="432"/>
                  </a:lnTo>
                  <a:lnTo>
                    <a:pt x="2006" y="411"/>
                  </a:lnTo>
                  <a:lnTo>
                    <a:pt x="1916" y="396"/>
                  </a:lnTo>
                  <a:lnTo>
                    <a:pt x="1823" y="387"/>
                  </a:lnTo>
                  <a:lnTo>
                    <a:pt x="1823" y="622"/>
                  </a:lnTo>
                  <a:lnTo>
                    <a:pt x="1668" y="622"/>
                  </a:lnTo>
                  <a:lnTo>
                    <a:pt x="1668" y="386"/>
                  </a:lnTo>
                  <a:close/>
                  <a:moveTo>
                    <a:pt x="1667" y="0"/>
                  </a:moveTo>
                  <a:lnTo>
                    <a:pt x="1823" y="0"/>
                  </a:lnTo>
                  <a:lnTo>
                    <a:pt x="1823" y="232"/>
                  </a:lnTo>
                  <a:lnTo>
                    <a:pt x="1922" y="241"/>
                  </a:lnTo>
                  <a:lnTo>
                    <a:pt x="2019" y="256"/>
                  </a:lnTo>
                  <a:lnTo>
                    <a:pt x="2115" y="278"/>
                  </a:lnTo>
                  <a:lnTo>
                    <a:pt x="2208" y="305"/>
                  </a:lnTo>
                  <a:lnTo>
                    <a:pt x="2299" y="338"/>
                  </a:lnTo>
                  <a:lnTo>
                    <a:pt x="2386" y="376"/>
                  </a:lnTo>
                  <a:lnTo>
                    <a:pt x="2471" y="420"/>
                  </a:lnTo>
                  <a:lnTo>
                    <a:pt x="2553" y="469"/>
                  </a:lnTo>
                  <a:lnTo>
                    <a:pt x="2631" y="522"/>
                  </a:lnTo>
                  <a:lnTo>
                    <a:pt x="2706" y="582"/>
                  </a:lnTo>
                  <a:lnTo>
                    <a:pt x="2777" y="644"/>
                  </a:lnTo>
                  <a:lnTo>
                    <a:pt x="2843" y="711"/>
                  </a:lnTo>
                  <a:lnTo>
                    <a:pt x="2907" y="782"/>
                  </a:lnTo>
                  <a:lnTo>
                    <a:pt x="2965" y="857"/>
                  </a:lnTo>
                  <a:lnTo>
                    <a:pt x="3019" y="936"/>
                  </a:lnTo>
                  <a:lnTo>
                    <a:pt x="3067" y="1017"/>
                  </a:lnTo>
                  <a:lnTo>
                    <a:pt x="3110" y="1103"/>
                  </a:lnTo>
                  <a:lnTo>
                    <a:pt x="3148" y="1191"/>
                  </a:lnTo>
                  <a:lnTo>
                    <a:pt x="3181" y="1281"/>
                  </a:lnTo>
                  <a:lnTo>
                    <a:pt x="3208" y="1375"/>
                  </a:lnTo>
                  <a:lnTo>
                    <a:pt x="3229" y="1470"/>
                  </a:lnTo>
                  <a:lnTo>
                    <a:pt x="3243" y="1568"/>
                  </a:lnTo>
                  <a:lnTo>
                    <a:pt x="3251" y="1668"/>
                  </a:lnTo>
                  <a:lnTo>
                    <a:pt x="3483" y="1668"/>
                  </a:lnTo>
                  <a:lnTo>
                    <a:pt x="3483" y="1823"/>
                  </a:lnTo>
                  <a:lnTo>
                    <a:pt x="3251" y="1823"/>
                  </a:lnTo>
                  <a:lnTo>
                    <a:pt x="3242" y="1922"/>
                  </a:lnTo>
                  <a:lnTo>
                    <a:pt x="3227" y="2019"/>
                  </a:lnTo>
                  <a:lnTo>
                    <a:pt x="3205" y="2114"/>
                  </a:lnTo>
                  <a:lnTo>
                    <a:pt x="3179" y="2207"/>
                  </a:lnTo>
                  <a:lnTo>
                    <a:pt x="3146" y="2298"/>
                  </a:lnTo>
                  <a:lnTo>
                    <a:pt x="3107" y="2385"/>
                  </a:lnTo>
                  <a:lnTo>
                    <a:pt x="3064" y="2470"/>
                  </a:lnTo>
                  <a:lnTo>
                    <a:pt x="3015" y="2551"/>
                  </a:lnTo>
                  <a:lnTo>
                    <a:pt x="2962" y="2629"/>
                  </a:lnTo>
                  <a:lnTo>
                    <a:pt x="2904" y="2704"/>
                  </a:lnTo>
                  <a:lnTo>
                    <a:pt x="2841" y="2775"/>
                  </a:lnTo>
                  <a:lnTo>
                    <a:pt x="2774" y="2841"/>
                  </a:lnTo>
                  <a:lnTo>
                    <a:pt x="2703" y="2905"/>
                  </a:lnTo>
                  <a:lnTo>
                    <a:pt x="2629" y="2963"/>
                  </a:lnTo>
                  <a:lnTo>
                    <a:pt x="2551" y="3016"/>
                  </a:lnTo>
                  <a:lnTo>
                    <a:pt x="2469" y="3065"/>
                  </a:lnTo>
                  <a:lnTo>
                    <a:pt x="2384" y="3108"/>
                  </a:lnTo>
                  <a:lnTo>
                    <a:pt x="2297" y="3146"/>
                  </a:lnTo>
                  <a:lnTo>
                    <a:pt x="2207" y="3179"/>
                  </a:lnTo>
                  <a:lnTo>
                    <a:pt x="2114" y="3206"/>
                  </a:lnTo>
                  <a:lnTo>
                    <a:pt x="2019" y="3228"/>
                  </a:lnTo>
                  <a:lnTo>
                    <a:pt x="1922" y="3242"/>
                  </a:lnTo>
                  <a:lnTo>
                    <a:pt x="1823" y="3251"/>
                  </a:lnTo>
                  <a:lnTo>
                    <a:pt x="1823" y="3483"/>
                  </a:lnTo>
                  <a:lnTo>
                    <a:pt x="1667" y="3483"/>
                  </a:lnTo>
                  <a:lnTo>
                    <a:pt x="1667" y="3252"/>
                  </a:lnTo>
                  <a:lnTo>
                    <a:pt x="1567" y="3243"/>
                  </a:lnTo>
                  <a:lnTo>
                    <a:pt x="1470" y="3229"/>
                  </a:lnTo>
                  <a:lnTo>
                    <a:pt x="1374" y="3209"/>
                  </a:lnTo>
                  <a:lnTo>
                    <a:pt x="1281" y="3181"/>
                  </a:lnTo>
                  <a:lnTo>
                    <a:pt x="1191" y="3148"/>
                  </a:lnTo>
                  <a:lnTo>
                    <a:pt x="1102" y="3110"/>
                  </a:lnTo>
                  <a:lnTo>
                    <a:pt x="1017" y="3067"/>
                  </a:lnTo>
                  <a:lnTo>
                    <a:pt x="935" y="3019"/>
                  </a:lnTo>
                  <a:lnTo>
                    <a:pt x="857" y="2965"/>
                  </a:lnTo>
                  <a:lnTo>
                    <a:pt x="782" y="2907"/>
                  </a:lnTo>
                  <a:lnTo>
                    <a:pt x="710" y="2844"/>
                  </a:lnTo>
                  <a:lnTo>
                    <a:pt x="643" y="2777"/>
                  </a:lnTo>
                  <a:lnTo>
                    <a:pt x="581" y="2706"/>
                  </a:lnTo>
                  <a:lnTo>
                    <a:pt x="521" y="2632"/>
                  </a:lnTo>
                  <a:lnTo>
                    <a:pt x="468" y="2553"/>
                  </a:lnTo>
                  <a:lnTo>
                    <a:pt x="419" y="2472"/>
                  </a:lnTo>
                  <a:lnTo>
                    <a:pt x="376" y="2387"/>
                  </a:lnTo>
                  <a:lnTo>
                    <a:pt x="337" y="2299"/>
                  </a:lnTo>
                  <a:lnTo>
                    <a:pt x="304" y="2209"/>
                  </a:lnTo>
                  <a:lnTo>
                    <a:pt x="277" y="2115"/>
                  </a:lnTo>
                  <a:lnTo>
                    <a:pt x="255" y="2020"/>
                  </a:lnTo>
                  <a:lnTo>
                    <a:pt x="241" y="1923"/>
                  </a:lnTo>
                  <a:lnTo>
                    <a:pt x="232" y="1823"/>
                  </a:lnTo>
                  <a:lnTo>
                    <a:pt x="0" y="1823"/>
                  </a:lnTo>
                  <a:lnTo>
                    <a:pt x="0" y="1668"/>
                  </a:lnTo>
                  <a:lnTo>
                    <a:pt x="232" y="1668"/>
                  </a:lnTo>
                  <a:lnTo>
                    <a:pt x="240" y="1567"/>
                  </a:lnTo>
                  <a:lnTo>
                    <a:pt x="254" y="1470"/>
                  </a:lnTo>
                  <a:lnTo>
                    <a:pt x="275" y="1374"/>
                  </a:lnTo>
                  <a:lnTo>
                    <a:pt x="303" y="1280"/>
                  </a:lnTo>
                  <a:lnTo>
                    <a:pt x="336" y="1189"/>
                  </a:lnTo>
                  <a:lnTo>
                    <a:pt x="374" y="1101"/>
                  </a:lnTo>
                  <a:lnTo>
                    <a:pt x="417" y="1015"/>
                  </a:lnTo>
                  <a:lnTo>
                    <a:pt x="467" y="934"/>
                  </a:lnTo>
                  <a:lnTo>
                    <a:pt x="519" y="855"/>
                  </a:lnTo>
                  <a:lnTo>
                    <a:pt x="578" y="780"/>
                  </a:lnTo>
                  <a:lnTo>
                    <a:pt x="641" y="708"/>
                  </a:lnTo>
                  <a:lnTo>
                    <a:pt x="708" y="642"/>
                  </a:lnTo>
                  <a:lnTo>
                    <a:pt x="780" y="578"/>
                  </a:lnTo>
                  <a:lnTo>
                    <a:pt x="855" y="519"/>
                  </a:lnTo>
                  <a:lnTo>
                    <a:pt x="933" y="467"/>
                  </a:lnTo>
                  <a:lnTo>
                    <a:pt x="1015" y="417"/>
                  </a:lnTo>
                  <a:lnTo>
                    <a:pt x="1101" y="374"/>
                  </a:lnTo>
                  <a:lnTo>
                    <a:pt x="1189" y="336"/>
                  </a:lnTo>
                  <a:lnTo>
                    <a:pt x="1280" y="303"/>
                  </a:lnTo>
                  <a:lnTo>
                    <a:pt x="1373" y="275"/>
                  </a:lnTo>
                  <a:lnTo>
                    <a:pt x="1469" y="254"/>
                  </a:lnTo>
                  <a:lnTo>
                    <a:pt x="1567" y="240"/>
                  </a:lnTo>
                  <a:lnTo>
                    <a:pt x="1667" y="232"/>
                  </a:lnTo>
                  <a:lnTo>
                    <a:pt x="16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13"/>
            <p:cNvSpPr>
              <a:spLocks noEditPoints="1"/>
            </p:cNvSpPr>
            <p:nvPr/>
          </p:nvSpPr>
          <p:spPr bwMode="auto">
            <a:xfrm>
              <a:off x="11169650" y="2805113"/>
              <a:ext cx="173037" cy="173037"/>
            </a:xfrm>
            <a:custGeom>
              <a:avLst/>
              <a:gdLst>
                <a:gd name="T0" fmla="*/ 443 w 977"/>
                <a:gd name="T1" fmla="*/ 151 h 977"/>
                <a:gd name="T2" fmla="*/ 359 w 977"/>
                <a:gd name="T3" fmla="*/ 173 h 977"/>
                <a:gd name="T4" fmla="*/ 285 w 977"/>
                <a:gd name="T5" fmla="*/ 216 h 977"/>
                <a:gd name="T6" fmla="*/ 225 w 977"/>
                <a:gd name="T7" fmla="*/ 276 h 977"/>
                <a:gd name="T8" fmla="*/ 181 w 977"/>
                <a:gd name="T9" fmla="*/ 350 h 977"/>
                <a:gd name="T10" fmla="*/ 158 w 977"/>
                <a:gd name="T11" fmla="*/ 434 h 977"/>
                <a:gd name="T12" fmla="*/ 158 w 977"/>
                <a:gd name="T13" fmla="*/ 526 h 977"/>
                <a:gd name="T14" fmla="*/ 181 w 977"/>
                <a:gd name="T15" fmla="*/ 611 h 977"/>
                <a:gd name="T16" fmla="*/ 225 w 977"/>
                <a:gd name="T17" fmla="*/ 685 h 977"/>
                <a:gd name="T18" fmla="*/ 284 w 977"/>
                <a:gd name="T19" fmla="*/ 745 h 977"/>
                <a:gd name="T20" fmla="*/ 358 w 977"/>
                <a:gd name="T21" fmla="*/ 788 h 977"/>
                <a:gd name="T22" fmla="*/ 443 w 977"/>
                <a:gd name="T23" fmla="*/ 811 h 977"/>
                <a:gd name="T24" fmla="*/ 534 w 977"/>
                <a:gd name="T25" fmla="*/ 811 h 977"/>
                <a:gd name="T26" fmla="*/ 619 w 977"/>
                <a:gd name="T27" fmla="*/ 788 h 977"/>
                <a:gd name="T28" fmla="*/ 693 w 977"/>
                <a:gd name="T29" fmla="*/ 745 h 977"/>
                <a:gd name="T30" fmla="*/ 752 w 977"/>
                <a:gd name="T31" fmla="*/ 685 h 977"/>
                <a:gd name="T32" fmla="*/ 796 w 977"/>
                <a:gd name="T33" fmla="*/ 611 h 977"/>
                <a:gd name="T34" fmla="*/ 819 w 977"/>
                <a:gd name="T35" fmla="*/ 526 h 977"/>
                <a:gd name="T36" fmla="*/ 819 w 977"/>
                <a:gd name="T37" fmla="*/ 436 h 977"/>
                <a:gd name="T38" fmla="*/ 796 w 977"/>
                <a:gd name="T39" fmla="*/ 350 h 977"/>
                <a:gd name="T40" fmla="*/ 752 w 977"/>
                <a:gd name="T41" fmla="*/ 276 h 977"/>
                <a:gd name="T42" fmla="*/ 692 w 977"/>
                <a:gd name="T43" fmla="*/ 216 h 977"/>
                <a:gd name="T44" fmla="*/ 618 w 977"/>
                <a:gd name="T45" fmla="*/ 173 h 977"/>
                <a:gd name="T46" fmla="*/ 534 w 977"/>
                <a:gd name="T47" fmla="*/ 151 h 977"/>
                <a:gd name="T48" fmla="*/ 489 w 977"/>
                <a:gd name="T49" fmla="*/ 0 h 977"/>
                <a:gd name="T50" fmla="*/ 599 w 977"/>
                <a:gd name="T51" fmla="*/ 12 h 977"/>
                <a:gd name="T52" fmla="*/ 702 w 977"/>
                <a:gd name="T53" fmla="*/ 49 h 977"/>
                <a:gd name="T54" fmla="*/ 792 w 977"/>
                <a:gd name="T55" fmla="*/ 107 h 977"/>
                <a:gd name="T56" fmla="*/ 868 w 977"/>
                <a:gd name="T57" fmla="*/ 183 h 977"/>
                <a:gd name="T58" fmla="*/ 928 w 977"/>
                <a:gd name="T59" fmla="*/ 274 h 977"/>
                <a:gd name="T60" fmla="*/ 965 w 977"/>
                <a:gd name="T61" fmla="*/ 377 h 977"/>
                <a:gd name="T62" fmla="*/ 977 w 977"/>
                <a:gd name="T63" fmla="*/ 488 h 977"/>
                <a:gd name="T64" fmla="*/ 965 w 977"/>
                <a:gd name="T65" fmla="*/ 599 h 977"/>
                <a:gd name="T66" fmla="*/ 928 w 977"/>
                <a:gd name="T67" fmla="*/ 702 h 977"/>
                <a:gd name="T68" fmla="*/ 868 w 977"/>
                <a:gd name="T69" fmla="*/ 792 h 977"/>
                <a:gd name="T70" fmla="*/ 792 w 977"/>
                <a:gd name="T71" fmla="*/ 868 h 977"/>
                <a:gd name="T72" fmla="*/ 702 w 977"/>
                <a:gd name="T73" fmla="*/ 927 h 977"/>
                <a:gd name="T74" fmla="*/ 599 w 977"/>
                <a:gd name="T75" fmla="*/ 964 h 977"/>
                <a:gd name="T76" fmla="*/ 489 w 977"/>
                <a:gd name="T77" fmla="*/ 977 h 977"/>
                <a:gd name="T78" fmla="*/ 378 w 977"/>
                <a:gd name="T79" fmla="*/ 964 h 977"/>
                <a:gd name="T80" fmla="*/ 275 w 977"/>
                <a:gd name="T81" fmla="*/ 927 h 977"/>
                <a:gd name="T82" fmla="*/ 185 w 977"/>
                <a:gd name="T83" fmla="*/ 868 h 977"/>
                <a:gd name="T84" fmla="*/ 109 w 977"/>
                <a:gd name="T85" fmla="*/ 792 h 977"/>
                <a:gd name="T86" fmla="*/ 49 w 977"/>
                <a:gd name="T87" fmla="*/ 702 h 977"/>
                <a:gd name="T88" fmla="*/ 12 w 977"/>
                <a:gd name="T89" fmla="*/ 599 h 977"/>
                <a:gd name="T90" fmla="*/ 0 w 977"/>
                <a:gd name="T91" fmla="*/ 488 h 977"/>
                <a:gd name="T92" fmla="*/ 12 w 977"/>
                <a:gd name="T93" fmla="*/ 377 h 977"/>
                <a:gd name="T94" fmla="*/ 49 w 977"/>
                <a:gd name="T95" fmla="*/ 275 h 977"/>
                <a:gd name="T96" fmla="*/ 109 w 977"/>
                <a:gd name="T97" fmla="*/ 184 h 977"/>
                <a:gd name="T98" fmla="*/ 185 w 977"/>
                <a:gd name="T99" fmla="*/ 107 h 977"/>
                <a:gd name="T100" fmla="*/ 275 w 977"/>
                <a:gd name="T101" fmla="*/ 49 h 977"/>
                <a:gd name="T102" fmla="*/ 378 w 977"/>
                <a:gd name="T103" fmla="*/ 12 h 977"/>
                <a:gd name="T104" fmla="*/ 489 w 977"/>
                <a:gd name="T105" fmla="*/ 0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77" h="977">
                  <a:moveTo>
                    <a:pt x="489" y="147"/>
                  </a:moveTo>
                  <a:lnTo>
                    <a:pt x="443" y="151"/>
                  </a:lnTo>
                  <a:lnTo>
                    <a:pt x="400" y="159"/>
                  </a:lnTo>
                  <a:lnTo>
                    <a:pt x="359" y="173"/>
                  </a:lnTo>
                  <a:lnTo>
                    <a:pt x="320" y="193"/>
                  </a:lnTo>
                  <a:lnTo>
                    <a:pt x="285" y="216"/>
                  </a:lnTo>
                  <a:lnTo>
                    <a:pt x="252" y="245"/>
                  </a:lnTo>
                  <a:lnTo>
                    <a:pt x="225" y="276"/>
                  </a:lnTo>
                  <a:lnTo>
                    <a:pt x="200" y="312"/>
                  </a:lnTo>
                  <a:lnTo>
                    <a:pt x="181" y="350"/>
                  </a:lnTo>
                  <a:lnTo>
                    <a:pt x="167" y="391"/>
                  </a:lnTo>
                  <a:lnTo>
                    <a:pt x="158" y="434"/>
                  </a:lnTo>
                  <a:lnTo>
                    <a:pt x="155" y="481"/>
                  </a:lnTo>
                  <a:lnTo>
                    <a:pt x="158" y="526"/>
                  </a:lnTo>
                  <a:lnTo>
                    <a:pt x="167" y="570"/>
                  </a:lnTo>
                  <a:lnTo>
                    <a:pt x="181" y="611"/>
                  </a:lnTo>
                  <a:lnTo>
                    <a:pt x="200" y="649"/>
                  </a:lnTo>
                  <a:lnTo>
                    <a:pt x="225" y="685"/>
                  </a:lnTo>
                  <a:lnTo>
                    <a:pt x="252" y="716"/>
                  </a:lnTo>
                  <a:lnTo>
                    <a:pt x="284" y="745"/>
                  </a:lnTo>
                  <a:lnTo>
                    <a:pt x="320" y="768"/>
                  </a:lnTo>
                  <a:lnTo>
                    <a:pt x="358" y="788"/>
                  </a:lnTo>
                  <a:lnTo>
                    <a:pt x="400" y="802"/>
                  </a:lnTo>
                  <a:lnTo>
                    <a:pt x="443" y="811"/>
                  </a:lnTo>
                  <a:lnTo>
                    <a:pt x="489" y="813"/>
                  </a:lnTo>
                  <a:lnTo>
                    <a:pt x="534" y="811"/>
                  </a:lnTo>
                  <a:lnTo>
                    <a:pt x="577" y="802"/>
                  </a:lnTo>
                  <a:lnTo>
                    <a:pt x="619" y="788"/>
                  </a:lnTo>
                  <a:lnTo>
                    <a:pt x="657" y="769"/>
                  </a:lnTo>
                  <a:lnTo>
                    <a:pt x="693" y="745"/>
                  </a:lnTo>
                  <a:lnTo>
                    <a:pt x="725" y="716"/>
                  </a:lnTo>
                  <a:lnTo>
                    <a:pt x="752" y="685"/>
                  </a:lnTo>
                  <a:lnTo>
                    <a:pt x="777" y="650"/>
                  </a:lnTo>
                  <a:lnTo>
                    <a:pt x="796" y="611"/>
                  </a:lnTo>
                  <a:lnTo>
                    <a:pt x="810" y="570"/>
                  </a:lnTo>
                  <a:lnTo>
                    <a:pt x="819" y="526"/>
                  </a:lnTo>
                  <a:lnTo>
                    <a:pt x="822" y="481"/>
                  </a:lnTo>
                  <a:lnTo>
                    <a:pt x="819" y="436"/>
                  </a:lnTo>
                  <a:lnTo>
                    <a:pt x="810" y="391"/>
                  </a:lnTo>
                  <a:lnTo>
                    <a:pt x="796" y="350"/>
                  </a:lnTo>
                  <a:lnTo>
                    <a:pt x="777" y="312"/>
                  </a:lnTo>
                  <a:lnTo>
                    <a:pt x="752" y="276"/>
                  </a:lnTo>
                  <a:lnTo>
                    <a:pt x="725" y="245"/>
                  </a:lnTo>
                  <a:lnTo>
                    <a:pt x="692" y="216"/>
                  </a:lnTo>
                  <a:lnTo>
                    <a:pt x="657" y="193"/>
                  </a:lnTo>
                  <a:lnTo>
                    <a:pt x="618" y="173"/>
                  </a:lnTo>
                  <a:lnTo>
                    <a:pt x="577" y="159"/>
                  </a:lnTo>
                  <a:lnTo>
                    <a:pt x="534" y="151"/>
                  </a:lnTo>
                  <a:lnTo>
                    <a:pt x="489" y="147"/>
                  </a:lnTo>
                  <a:close/>
                  <a:moveTo>
                    <a:pt x="489" y="0"/>
                  </a:moveTo>
                  <a:lnTo>
                    <a:pt x="544" y="3"/>
                  </a:lnTo>
                  <a:lnTo>
                    <a:pt x="599" y="12"/>
                  </a:lnTo>
                  <a:lnTo>
                    <a:pt x="652" y="28"/>
                  </a:lnTo>
                  <a:lnTo>
                    <a:pt x="702" y="49"/>
                  </a:lnTo>
                  <a:lnTo>
                    <a:pt x="749" y="76"/>
                  </a:lnTo>
                  <a:lnTo>
                    <a:pt x="792" y="107"/>
                  </a:lnTo>
                  <a:lnTo>
                    <a:pt x="833" y="143"/>
                  </a:lnTo>
                  <a:lnTo>
                    <a:pt x="868" y="183"/>
                  </a:lnTo>
                  <a:lnTo>
                    <a:pt x="900" y="228"/>
                  </a:lnTo>
                  <a:lnTo>
                    <a:pt x="928" y="274"/>
                  </a:lnTo>
                  <a:lnTo>
                    <a:pt x="949" y="325"/>
                  </a:lnTo>
                  <a:lnTo>
                    <a:pt x="965" y="377"/>
                  </a:lnTo>
                  <a:lnTo>
                    <a:pt x="974" y="431"/>
                  </a:lnTo>
                  <a:lnTo>
                    <a:pt x="977" y="488"/>
                  </a:lnTo>
                  <a:lnTo>
                    <a:pt x="974" y="544"/>
                  </a:lnTo>
                  <a:lnTo>
                    <a:pt x="965" y="599"/>
                  </a:lnTo>
                  <a:lnTo>
                    <a:pt x="949" y="652"/>
                  </a:lnTo>
                  <a:lnTo>
                    <a:pt x="928" y="702"/>
                  </a:lnTo>
                  <a:lnTo>
                    <a:pt x="900" y="749"/>
                  </a:lnTo>
                  <a:lnTo>
                    <a:pt x="868" y="792"/>
                  </a:lnTo>
                  <a:lnTo>
                    <a:pt x="833" y="832"/>
                  </a:lnTo>
                  <a:lnTo>
                    <a:pt x="792" y="868"/>
                  </a:lnTo>
                  <a:lnTo>
                    <a:pt x="749" y="900"/>
                  </a:lnTo>
                  <a:lnTo>
                    <a:pt x="702" y="927"/>
                  </a:lnTo>
                  <a:lnTo>
                    <a:pt x="652" y="948"/>
                  </a:lnTo>
                  <a:lnTo>
                    <a:pt x="599" y="964"/>
                  </a:lnTo>
                  <a:lnTo>
                    <a:pt x="544" y="974"/>
                  </a:lnTo>
                  <a:lnTo>
                    <a:pt x="489" y="977"/>
                  </a:lnTo>
                  <a:lnTo>
                    <a:pt x="433" y="974"/>
                  </a:lnTo>
                  <a:lnTo>
                    <a:pt x="378" y="964"/>
                  </a:lnTo>
                  <a:lnTo>
                    <a:pt x="325" y="948"/>
                  </a:lnTo>
                  <a:lnTo>
                    <a:pt x="275" y="927"/>
                  </a:lnTo>
                  <a:lnTo>
                    <a:pt x="228" y="900"/>
                  </a:lnTo>
                  <a:lnTo>
                    <a:pt x="185" y="868"/>
                  </a:lnTo>
                  <a:lnTo>
                    <a:pt x="144" y="832"/>
                  </a:lnTo>
                  <a:lnTo>
                    <a:pt x="109" y="792"/>
                  </a:lnTo>
                  <a:lnTo>
                    <a:pt x="77" y="749"/>
                  </a:lnTo>
                  <a:lnTo>
                    <a:pt x="49" y="702"/>
                  </a:lnTo>
                  <a:lnTo>
                    <a:pt x="28" y="652"/>
                  </a:lnTo>
                  <a:lnTo>
                    <a:pt x="12" y="599"/>
                  </a:lnTo>
                  <a:lnTo>
                    <a:pt x="3" y="544"/>
                  </a:lnTo>
                  <a:lnTo>
                    <a:pt x="0" y="488"/>
                  </a:lnTo>
                  <a:lnTo>
                    <a:pt x="3" y="432"/>
                  </a:lnTo>
                  <a:lnTo>
                    <a:pt x="12" y="377"/>
                  </a:lnTo>
                  <a:lnTo>
                    <a:pt x="28" y="325"/>
                  </a:lnTo>
                  <a:lnTo>
                    <a:pt x="49" y="275"/>
                  </a:lnTo>
                  <a:lnTo>
                    <a:pt x="77" y="228"/>
                  </a:lnTo>
                  <a:lnTo>
                    <a:pt x="109" y="184"/>
                  </a:lnTo>
                  <a:lnTo>
                    <a:pt x="144" y="144"/>
                  </a:lnTo>
                  <a:lnTo>
                    <a:pt x="185" y="107"/>
                  </a:lnTo>
                  <a:lnTo>
                    <a:pt x="228" y="77"/>
                  </a:lnTo>
                  <a:lnTo>
                    <a:pt x="275" y="49"/>
                  </a:lnTo>
                  <a:lnTo>
                    <a:pt x="325" y="28"/>
                  </a:lnTo>
                  <a:lnTo>
                    <a:pt x="378" y="12"/>
                  </a:lnTo>
                  <a:lnTo>
                    <a:pt x="433" y="3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7654801" y="2621642"/>
            <a:ext cx="614363" cy="600075"/>
            <a:chOff x="5305425" y="1893888"/>
            <a:chExt cx="614363" cy="600075"/>
          </a:xfrm>
          <a:solidFill>
            <a:schemeClr val="bg1"/>
          </a:solidFill>
        </p:grpSpPr>
        <p:sp>
          <p:nvSpPr>
            <p:cNvPr id="82" name="Freeform 153"/>
            <p:cNvSpPr>
              <a:spLocks noEditPoints="1"/>
            </p:cNvSpPr>
            <p:nvPr/>
          </p:nvSpPr>
          <p:spPr bwMode="auto">
            <a:xfrm>
              <a:off x="5484813" y="1992313"/>
              <a:ext cx="434975" cy="228600"/>
            </a:xfrm>
            <a:custGeom>
              <a:avLst/>
              <a:gdLst>
                <a:gd name="T0" fmla="*/ 403 w 2470"/>
                <a:gd name="T1" fmla="*/ 911 h 1295"/>
                <a:gd name="T2" fmla="*/ 471 w 2470"/>
                <a:gd name="T3" fmla="*/ 1140 h 1295"/>
                <a:gd name="T4" fmla="*/ 2013 w 2470"/>
                <a:gd name="T5" fmla="*/ 1140 h 1295"/>
                <a:gd name="T6" fmla="*/ 2080 w 2470"/>
                <a:gd name="T7" fmla="*/ 911 h 1295"/>
                <a:gd name="T8" fmla="*/ 403 w 2470"/>
                <a:gd name="T9" fmla="*/ 911 h 1295"/>
                <a:gd name="T10" fmla="*/ 291 w 2470"/>
                <a:gd name="T11" fmla="*/ 533 h 1295"/>
                <a:gd name="T12" fmla="*/ 356 w 2470"/>
                <a:gd name="T13" fmla="*/ 762 h 1295"/>
                <a:gd name="T14" fmla="*/ 2117 w 2470"/>
                <a:gd name="T15" fmla="*/ 762 h 1295"/>
                <a:gd name="T16" fmla="*/ 2184 w 2470"/>
                <a:gd name="T17" fmla="*/ 533 h 1295"/>
                <a:gd name="T18" fmla="*/ 291 w 2470"/>
                <a:gd name="T19" fmla="*/ 533 h 1295"/>
                <a:gd name="T20" fmla="*/ 181 w 2470"/>
                <a:gd name="T21" fmla="*/ 149 h 1295"/>
                <a:gd name="T22" fmla="*/ 247 w 2470"/>
                <a:gd name="T23" fmla="*/ 378 h 1295"/>
                <a:gd name="T24" fmla="*/ 2228 w 2470"/>
                <a:gd name="T25" fmla="*/ 378 h 1295"/>
                <a:gd name="T26" fmla="*/ 2296 w 2470"/>
                <a:gd name="T27" fmla="*/ 149 h 1295"/>
                <a:gd name="T28" fmla="*/ 181 w 2470"/>
                <a:gd name="T29" fmla="*/ 149 h 1295"/>
                <a:gd name="T30" fmla="*/ 77 w 2470"/>
                <a:gd name="T31" fmla="*/ 0 h 1295"/>
                <a:gd name="T32" fmla="*/ 2391 w 2470"/>
                <a:gd name="T33" fmla="*/ 0 h 1295"/>
                <a:gd name="T34" fmla="*/ 2412 w 2470"/>
                <a:gd name="T35" fmla="*/ 2 h 1295"/>
                <a:gd name="T36" fmla="*/ 2429 w 2470"/>
                <a:gd name="T37" fmla="*/ 9 h 1295"/>
                <a:gd name="T38" fmla="*/ 2443 w 2470"/>
                <a:gd name="T39" fmla="*/ 17 h 1295"/>
                <a:gd name="T40" fmla="*/ 2454 w 2470"/>
                <a:gd name="T41" fmla="*/ 29 h 1295"/>
                <a:gd name="T42" fmla="*/ 2462 w 2470"/>
                <a:gd name="T43" fmla="*/ 41 h 1295"/>
                <a:gd name="T44" fmla="*/ 2467 w 2470"/>
                <a:gd name="T45" fmla="*/ 55 h 1295"/>
                <a:gd name="T46" fmla="*/ 2470 w 2470"/>
                <a:gd name="T47" fmla="*/ 70 h 1295"/>
                <a:gd name="T48" fmla="*/ 2468 w 2470"/>
                <a:gd name="T49" fmla="*/ 84 h 1295"/>
                <a:gd name="T50" fmla="*/ 2465 w 2470"/>
                <a:gd name="T51" fmla="*/ 97 h 1295"/>
                <a:gd name="T52" fmla="*/ 2139 w 2470"/>
                <a:gd name="T53" fmla="*/ 1243 h 1295"/>
                <a:gd name="T54" fmla="*/ 2132 w 2470"/>
                <a:gd name="T55" fmla="*/ 1260 h 1295"/>
                <a:gd name="T56" fmla="*/ 2120 w 2470"/>
                <a:gd name="T57" fmla="*/ 1274 h 1295"/>
                <a:gd name="T58" fmla="*/ 2106 w 2470"/>
                <a:gd name="T59" fmla="*/ 1286 h 1295"/>
                <a:gd name="T60" fmla="*/ 2086 w 2470"/>
                <a:gd name="T61" fmla="*/ 1292 h 1295"/>
                <a:gd name="T62" fmla="*/ 2065 w 2470"/>
                <a:gd name="T63" fmla="*/ 1295 h 1295"/>
                <a:gd name="T64" fmla="*/ 411 w 2470"/>
                <a:gd name="T65" fmla="*/ 1295 h 1295"/>
                <a:gd name="T66" fmla="*/ 390 w 2470"/>
                <a:gd name="T67" fmla="*/ 1292 h 1295"/>
                <a:gd name="T68" fmla="*/ 371 w 2470"/>
                <a:gd name="T69" fmla="*/ 1286 h 1295"/>
                <a:gd name="T70" fmla="*/ 355 w 2470"/>
                <a:gd name="T71" fmla="*/ 1274 h 1295"/>
                <a:gd name="T72" fmla="*/ 344 w 2470"/>
                <a:gd name="T73" fmla="*/ 1260 h 1295"/>
                <a:gd name="T74" fmla="*/ 337 w 2470"/>
                <a:gd name="T75" fmla="*/ 1243 h 1295"/>
                <a:gd name="T76" fmla="*/ 3 w 2470"/>
                <a:gd name="T77" fmla="*/ 97 h 1295"/>
                <a:gd name="T78" fmla="*/ 0 w 2470"/>
                <a:gd name="T79" fmla="*/ 73 h 1295"/>
                <a:gd name="T80" fmla="*/ 2 w 2470"/>
                <a:gd name="T81" fmla="*/ 53 h 1295"/>
                <a:gd name="T82" fmla="*/ 9 w 2470"/>
                <a:gd name="T83" fmla="*/ 35 h 1295"/>
                <a:gd name="T84" fmla="*/ 20 w 2470"/>
                <a:gd name="T85" fmla="*/ 20 h 1295"/>
                <a:gd name="T86" fmla="*/ 36 w 2470"/>
                <a:gd name="T87" fmla="*/ 10 h 1295"/>
                <a:gd name="T88" fmla="*/ 55 w 2470"/>
                <a:gd name="T89" fmla="*/ 2 h 1295"/>
                <a:gd name="T90" fmla="*/ 77 w 2470"/>
                <a:gd name="T91" fmla="*/ 0 h 1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70" h="1295">
                  <a:moveTo>
                    <a:pt x="403" y="911"/>
                  </a:moveTo>
                  <a:lnTo>
                    <a:pt x="471" y="1140"/>
                  </a:lnTo>
                  <a:lnTo>
                    <a:pt x="2013" y="1140"/>
                  </a:lnTo>
                  <a:lnTo>
                    <a:pt x="2080" y="911"/>
                  </a:lnTo>
                  <a:lnTo>
                    <a:pt x="403" y="911"/>
                  </a:lnTo>
                  <a:close/>
                  <a:moveTo>
                    <a:pt x="291" y="533"/>
                  </a:moveTo>
                  <a:lnTo>
                    <a:pt x="356" y="762"/>
                  </a:lnTo>
                  <a:lnTo>
                    <a:pt x="2117" y="762"/>
                  </a:lnTo>
                  <a:lnTo>
                    <a:pt x="2184" y="533"/>
                  </a:lnTo>
                  <a:lnTo>
                    <a:pt x="291" y="533"/>
                  </a:lnTo>
                  <a:close/>
                  <a:moveTo>
                    <a:pt x="181" y="149"/>
                  </a:moveTo>
                  <a:lnTo>
                    <a:pt x="247" y="378"/>
                  </a:lnTo>
                  <a:lnTo>
                    <a:pt x="2228" y="378"/>
                  </a:lnTo>
                  <a:lnTo>
                    <a:pt x="2296" y="149"/>
                  </a:lnTo>
                  <a:lnTo>
                    <a:pt x="181" y="149"/>
                  </a:lnTo>
                  <a:close/>
                  <a:moveTo>
                    <a:pt x="77" y="0"/>
                  </a:moveTo>
                  <a:lnTo>
                    <a:pt x="2391" y="0"/>
                  </a:lnTo>
                  <a:lnTo>
                    <a:pt x="2412" y="2"/>
                  </a:lnTo>
                  <a:lnTo>
                    <a:pt x="2429" y="9"/>
                  </a:lnTo>
                  <a:lnTo>
                    <a:pt x="2443" y="17"/>
                  </a:lnTo>
                  <a:lnTo>
                    <a:pt x="2454" y="29"/>
                  </a:lnTo>
                  <a:lnTo>
                    <a:pt x="2462" y="41"/>
                  </a:lnTo>
                  <a:lnTo>
                    <a:pt x="2467" y="55"/>
                  </a:lnTo>
                  <a:lnTo>
                    <a:pt x="2470" y="70"/>
                  </a:lnTo>
                  <a:lnTo>
                    <a:pt x="2468" y="84"/>
                  </a:lnTo>
                  <a:lnTo>
                    <a:pt x="2465" y="97"/>
                  </a:lnTo>
                  <a:lnTo>
                    <a:pt x="2139" y="1243"/>
                  </a:lnTo>
                  <a:lnTo>
                    <a:pt x="2132" y="1260"/>
                  </a:lnTo>
                  <a:lnTo>
                    <a:pt x="2120" y="1274"/>
                  </a:lnTo>
                  <a:lnTo>
                    <a:pt x="2106" y="1286"/>
                  </a:lnTo>
                  <a:lnTo>
                    <a:pt x="2086" y="1292"/>
                  </a:lnTo>
                  <a:lnTo>
                    <a:pt x="2065" y="1295"/>
                  </a:lnTo>
                  <a:lnTo>
                    <a:pt x="411" y="1295"/>
                  </a:lnTo>
                  <a:lnTo>
                    <a:pt x="390" y="1292"/>
                  </a:lnTo>
                  <a:lnTo>
                    <a:pt x="371" y="1286"/>
                  </a:lnTo>
                  <a:lnTo>
                    <a:pt x="355" y="1274"/>
                  </a:lnTo>
                  <a:lnTo>
                    <a:pt x="344" y="1260"/>
                  </a:lnTo>
                  <a:lnTo>
                    <a:pt x="337" y="1243"/>
                  </a:lnTo>
                  <a:lnTo>
                    <a:pt x="3" y="97"/>
                  </a:lnTo>
                  <a:lnTo>
                    <a:pt x="0" y="73"/>
                  </a:lnTo>
                  <a:lnTo>
                    <a:pt x="2" y="53"/>
                  </a:lnTo>
                  <a:lnTo>
                    <a:pt x="9" y="35"/>
                  </a:lnTo>
                  <a:lnTo>
                    <a:pt x="20" y="20"/>
                  </a:lnTo>
                  <a:lnTo>
                    <a:pt x="36" y="10"/>
                  </a:lnTo>
                  <a:lnTo>
                    <a:pt x="55" y="2"/>
                  </a:lnTo>
                  <a:lnTo>
                    <a:pt x="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54"/>
            <p:cNvSpPr>
              <a:spLocks/>
            </p:cNvSpPr>
            <p:nvPr/>
          </p:nvSpPr>
          <p:spPr bwMode="auto">
            <a:xfrm>
              <a:off x="5305425" y="1893888"/>
              <a:ext cx="544513" cy="393700"/>
            </a:xfrm>
            <a:custGeom>
              <a:avLst/>
              <a:gdLst>
                <a:gd name="T0" fmla="*/ 0 w 3086"/>
                <a:gd name="T1" fmla="*/ 0 h 2234"/>
                <a:gd name="T2" fmla="*/ 610 w 3086"/>
                <a:gd name="T3" fmla="*/ 0 h 2234"/>
                <a:gd name="T4" fmla="*/ 628 w 3086"/>
                <a:gd name="T5" fmla="*/ 2 h 2234"/>
                <a:gd name="T6" fmla="*/ 643 w 3086"/>
                <a:gd name="T7" fmla="*/ 7 h 2234"/>
                <a:gd name="T8" fmla="*/ 657 w 3086"/>
                <a:gd name="T9" fmla="*/ 16 h 2234"/>
                <a:gd name="T10" fmla="*/ 669 w 3086"/>
                <a:gd name="T11" fmla="*/ 27 h 2234"/>
                <a:gd name="T12" fmla="*/ 677 w 3086"/>
                <a:gd name="T13" fmla="*/ 42 h 2234"/>
                <a:gd name="T14" fmla="*/ 684 w 3086"/>
                <a:gd name="T15" fmla="*/ 59 h 2234"/>
                <a:gd name="T16" fmla="*/ 1187 w 3086"/>
                <a:gd name="T17" fmla="*/ 2079 h 2234"/>
                <a:gd name="T18" fmla="*/ 3086 w 3086"/>
                <a:gd name="T19" fmla="*/ 2079 h 2234"/>
                <a:gd name="T20" fmla="*/ 3086 w 3086"/>
                <a:gd name="T21" fmla="*/ 2234 h 2234"/>
                <a:gd name="T22" fmla="*/ 1127 w 3086"/>
                <a:gd name="T23" fmla="*/ 2234 h 2234"/>
                <a:gd name="T24" fmla="*/ 1110 w 3086"/>
                <a:gd name="T25" fmla="*/ 2232 h 2234"/>
                <a:gd name="T26" fmla="*/ 1093 w 3086"/>
                <a:gd name="T27" fmla="*/ 2227 h 2234"/>
                <a:gd name="T28" fmla="*/ 1079 w 3086"/>
                <a:gd name="T29" fmla="*/ 2218 h 2234"/>
                <a:gd name="T30" fmla="*/ 1068 w 3086"/>
                <a:gd name="T31" fmla="*/ 2207 h 2234"/>
                <a:gd name="T32" fmla="*/ 1059 w 3086"/>
                <a:gd name="T33" fmla="*/ 2192 h 2234"/>
                <a:gd name="T34" fmla="*/ 1054 w 3086"/>
                <a:gd name="T35" fmla="*/ 2175 h 2234"/>
                <a:gd name="T36" fmla="*/ 549 w 3086"/>
                <a:gd name="T37" fmla="*/ 149 h 2234"/>
                <a:gd name="T38" fmla="*/ 0 w 3086"/>
                <a:gd name="T39" fmla="*/ 149 h 2234"/>
                <a:gd name="T40" fmla="*/ 0 w 3086"/>
                <a:gd name="T41" fmla="*/ 0 h 2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86" h="2234">
                  <a:moveTo>
                    <a:pt x="0" y="0"/>
                  </a:moveTo>
                  <a:lnTo>
                    <a:pt x="610" y="0"/>
                  </a:lnTo>
                  <a:lnTo>
                    <a:pt x="628" y="2"/>
                  </a:lnTo>
                  <a:lnTo>
                    <a:pt x="643" y="7"/>
                  </a:lnTo>
                  <a:lnTo>
                    <a:pt x="657" y="16"/>
                  </a:lnTo>
                  <a:lnTo>
                    <a:pt x="669" y="27"/>
                  </a:lnTo>
                  <a:lnTo>
                    <a:pt x="677" y="42"/>
                  </a:lnTo>
                  <a:lnTo>
                    <a:pt x="684" y="59"/>
                  </a:lnTo>
                  <a:lnTo>
                    <a:pt x="1187" y="2079"/>
                  </a:lnTo>
                  <a:lnTo>
                    <a:pt x="3086" y="2079"/>
                  </a:lnTo>
                  <a:lnTo>
                    <a:pt x="3086" y="2234"/>
                  </a:lnTo>
                  <a:lnTo>
                    <a:pt x="1127" y="2234"/>
                  </a:lnTo>
                  <a:lnTo>
                    <a:pt x="1110" y="2232"/>
                  </a:lnTo>
                  <a:lnTo>
                    <a:pt x="1093" y="2227"/>
                  </a:lnTo>
                  <a:lnTo>
                    <a:pt x="1079" y="2218"/>
                  </a:lnTo>
                  <a:lnTo>
                    <a:pt x="1068" y="2207"/>
                  </a:lnTo>
                  <a:lnTo>
                    <a:pt x="1059" y="2192"/>
                  </a:lnTo>
                  <a:lnTo>
                    <a:pt x="1054" y="2175"/>
                  </a:lnTo>
                  <a:lnTo>
                    <a:pt x="549" y="149"/>
                  </a:lnTo>
                  <a:lnTo>
                    <a:pt x="0" y="14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Rectangle 155"/>
            <p:cNvSpPr>
              <a:spLocks noChangeArrowheads="1"/>
            </p:cNvSpPr>
            <p:nvPr/>
          </p:nvSpPr>
          <p:spPr bwMode="auto">
            <a:xfrm>
              <a:off x="5503863" y="2328863"/>
              <a:ext cx="304800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56"/>
            <p:cNvSpPr>
              <a:spLocks noEditPoints="1"/>
            </p:cNvSpPr>
            <p:nvPr/>
          </p:nvSpPr>
          <p:spPr bwMode="auto">
            <a:xfrm>
              <a:off x="5741988" y="2389188"/>
              <a:ext cx="103188" cy="104775"/>
            </a:xfrm>
            <a:custGeom>
              <a:avLst/>
              <a:gdLst>
                <a:gd name="T0" fmla="*/ 267 w 592"/>
                <a:gd name="T1" fmla="*/ 158 h 591"/>
                <a:gd name="T2" fmla="*/ 216 w 592"/>
                <a:gd name="T3" fmla="*/ 180 h 591"/>
                <a:gd name="T4" fmla="*/ 179 w 592"/>
                <a:gd name="T5" fmla="*/ 219 h 591"/>
                <a:gd name="T6" fmla="*/ 159 w 592"/>
                <a:gd name="T7" fmla="*/ 269 h 591"/>
                <a:gd name="T8" fmla="*/ 159 w 592"/>
                <a:gd name="T9" fmla="*/ 322 h 591"/>
                <a:gd name="T10" fmla="*/ 181 w 592"/>
                <a:gd name="T11" fmla="*/ 372 h 591"/>
                <a:gd name="T12" fmla="*/ 219 w 592"/>
                <a:gd name="T13" fmla="*/ 411 h 591"/>
                <a:gd name="T14" fmla="*/ 269 w 592"/>
                <a:gd name="T15" fmla="*/ 433 h 591"/>
                <a:gd name="T16" fmla="*/ 324 w 592"/>
                <a:gd name="T17" fmla="*/ 433 h 591"/>
                <a:gd name="T18" fmla="*/ 373 w 592"/>
                <a:gd name="T19" fmla="*/ 411 h 591"/>
                <a:gd name="T20" fmla="*/ 413 w 592"/>
                <a:gd name="T21" fmla="*/ 372 h 591"/>
                <a:gd name="T22" fmla="*/ 435 w 592"/>
                <a:gd name="T23" fmla="*/ 322 h 591"/>
                <a:gd name="T24" fmla="*/ 435 w 592"/>
                <a:gd name="T25" fmla="*/ 269 h 591"/>
                <a:gd name="T26" fmla="*/ 414 w 592"/>
                <a:gd name="T27" fmla="*/ 219 h 591"/>
                <a:gd name="T28" fmla="*/ 377 w 592"/>
                <a:gd name="T29" fmla="*/ 180 h 591"/>
                <a:gd name="T30" fmla="*/ 326 w 592"/>
                <a:gd name="T31" fmla="*/ 158 h 591"/>
                <a:gd name="T32" fmla="*/ 296 w 592"/>
                <a:gd name="T33" fmla="*/ 0 h 591"/>
                <a:gd name="T34" fmla="*/ 382 w 592"/>
                <a:gd name="T35" fmla="*/ 12 h 591"/>
                <a:gd name="T36" fmla="*/ 458 w 592"/>
                <a:gd name="T37" fmla="*/ 47 h 591"/>
                <a:gd name="T38" fmla="*/ 520 w 592"/>
                <a:gd name="T39" fmla="*/ 101 h 591"/>
                <a:gd name="T40" fmla="*/ 565 w 592"/>
                <a:gd name="T41" fmla="*/ 171 h 591"/>
                <a:gd name="T42" fmla="*/ 589 w 592"/>
                <a:gd name="T43" fmla="*/ 252 h 591"/>
                <a:gd name="T44" fmla="*/ 589 w 592"/>
                <a:gd name="T45" fmla="*/ 338 h 591"/>
                <a:gd name="T46" fmla="*/ 565 w 592"/>
                <a:gd name="T47" fmla="*/ 420 h 591"/>
                <a:gd name="T48" fmla="*/ 519 w 592"/>
                <a:gd name="T49" fmla="*/ 488 h 591"/>
                <a:gd name="T50" fmla="*/ 457 w 592"/>
                <a:gd name="T51" fmla="*/ 543 h 591"/>
                <a:gd name="T52" fmla="*/ 382 w 592"/>
                <a:gd name="T53" fmla="*/ 578 h 591"/>
                <a:gd name="T54" fmla="*/ 296 w 592"/>
                <a:gd name="T55" fmla="*/ 591 h 591"/>
                <a:gd name="T56" fmla="*/ 211 w 592"/>
                <a:gd name="T57" fmla="*/ 578 h 591"/>
                <a:gd name="T58" fmla="*/ 135 w 592"/>
                <a:gd name="T59" fmla="*/ 543 h 591"/>
                <a:gd name="T60" fmla="*/ 73 w 592"/>
                <a:gd name="T61" fmla="*/ 489 h 591"/>
                <a:gd name="T62" fmla="*/ 27 w 592"/>
                <a:gd name="T63" fmla="*/ 420 h 591"/>
                <a:gd name="T64" fmla="*/ 3 w 592"/>
                <a:gd name="T65" fmla="*/ 338 h 591"/>
                <a:gd name="T66" fmla="*/ 3 w 592"/>
                <a:gd name="T67" fmla="*/ 252 h 591"/>
                <a:gd name="T68" fmla="*/ 27 w 592"/>
                <a:gd name="T69" fmla="*/ 171 h 591"/>
                <a:gd name="T70" fmla="*/ 73 w 592"/>
                <a:gd name="T71" fmla="*/ 101 h 591"/>
                <a:gd name="T72" fmla="*/ 135 w 592"/>
                <a:gd name="T73" fmla="*/ 47 h 591"/>
                <a:gd name="T74" fmla="*/ 210 w 592"/>
                <a:gd name="T75" fmla="*/ 12 h 591"/>
                <a:gd name="T76" fmla="*/ 296 w 592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2" h="591">
                  <a:moveTo>
                    <a:pt x="296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6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9" y="269"/>
                  </a:lnTo>
                  <a:lnTo>
                    <a:pt x="155" y="296"/>
                  </a:lnTo>
                  <a:lnTo>
                    <a:pt x="159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8" y="393"/>
                  </a:lnTo>
                  <a:lnTo>
                    <a:pt x="219" y="411"/>
                  </a:lnTo>
                  <a:lnTo>
                    <a:pt x="243" y="425"/>
                  </a:lnTo>
                  <a:lnTo>
                    <a:pt x="269" y="433"/>
                  </a:lnTo>
                  <a:lnTo>
                    <a:pt x="296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5" y="393"/>
                  </a:lnTo>
                  <a:lnTo>
                    <a:pt x="413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7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4" y="219"/>
                  </a:lnTo>
                  <a:lnTo>
                    <a:pt x="398" y="198"/>
                  </a:lnTo>
                  <a:lnTo>
                    <a:pt x="377" y="180"/>
                  </a:lnTo>
                  <a:lnTo>
                    <a:pt x="353" y="167"/>
                  </a:lnTo>
                  <a:lnTo>
                    <a:pt x="326" y="158"/>
                  </a:lnTo>
                  <a:lnTo>
                    <a:pt x="296" y="156"/>
                  </a:lnTo>
                  <a:close/>
                  <a:moveTo>
                    <a:pt x="296" y="0"/>
                  </a:moveTo>
                  <a:lnTo>
                    <a:pt x="341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89" y="252"/>
                  </a:lnTo>
                  <a:lnTo>
                    <a:pt x="592" y="295"/>
                  </a:lnTo>
                  <a:lnTo>
                    <a:pt x="589" y="338"/>
                  </a:lnTo>
                  <a:lnTo>
                    <a:pt x="580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19" y="488"/>
                  </a:lnTo>
                  <a:lnTo>
                    <a:pt x="491" y="518"/>
                  </a:lnTo>
                  <a:lnTo>
                    <a:pt x="457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6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1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7" y="455"/>
                  </a:lnTo>
                  <a:lnTo>
                    <a:pt x="27" y="420"/>
                  </a:lnTo>
                  <a:lnTo>
                    <a:pt x="13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3" y="210"/>
                  </a:lnTo>
                  <a:lnTo>
                    <a:pt x="27" y="171"/>
                  </a:lnTo>
                  <a:lnTo>
                    <a:pt x="47" y="135"/>
                  </a:lnTo>
                  <a:lnTo>
                    <a:pt x="73" y="101"/>
                  </a:lnTo>
                  <a:lnTo>
                    <a:pt x="101" y="72"/>
                  </a:lnTo>
                  <a:lnTo>
                    <a:pt x="135" y="47"/>
                  </a:lnTo>
                  <a:lnTo>
                    <a:pt x="171" y="27"/>
                  </a:lnTo>
                  <a:lnTo>
                    <a:pt x="210" y="12"/>
                  </a:lnTo>
                  <a:lnTo>
                    <a:pt x="253" y="3"/>
                  </a:lnTo>
                  <a:lnTo>
                    <a:pt x="2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57"/>
            <p:cNvSpPr>
              <a:spLocks noEditPoints="1"/>
            </p:cNvSpPr>
            <p:nvPr/>
          </p:nvSpPr>
          <p:spPr bwMode="auto">
            <a:xfrm>
              <a:off x="5487988" y="2389188"/>
              <a:ext cx="104775" cy="104775"/>
            </a:xfrm>
            <a:custGeom>
              <a:avLst/>
              <a:gdLst>
                <a:gd name="T0" fmla="*/ 267 w 593"/>
                <a:gd name="T1" fmla="*/ 158 h 591"/>
                <a:gd name="T2" fmla="*/ 216 w 593"/>
                <a:gd name="T3" fmla="*/ 180 h 591"/>
                <a:gd name="T4" fmla="*/ 179 w 593"/>
                <a:gd name="T5" fmla="*/ 219 h 591"/>
                <a:gd name="T6" fmla="*/ 158 w 593"/>
                <a:gd name="T7" fmla="*/ 269 h 591"/>
                <a:gd name="T8" fmla="*/ 158 w 593"/>
                <a:gd name="T9" fmla="*/ 322 h 591"/>
                <a:gd name="T10" fmla="*/ 181 w 593"/>
                <a:gd name="T11" fmla="*/ 372 h 591"/>
                <a:gd name="T12" fmla="*/ 220 w 593"/>
                <a:gd name="T13" fmla="*/ 411 h 591"/>
                <a:gd name="T14" fmla="*/ 270 w 593"/>
                <a:gd name="T15" fmla="*/ 433 h 591"/>
                <a:gd name="T16" fmla="*/ 324 w 593"/>
                <a:gd name="T17" fmla="*/ 433 h 591"/>
                <a:gd name="T18" fmla="*/ 373 w 593"/>
                <a:gd name="T19" fmla="*/ 411 h 591"/>
                <a:gd name="T20" fmla="*/ 412 w 593"/>
                <a:gd name="T21" fmla="*/ 372 h 591"/>
                <a:gd name="T22" fmla="*/ 435 w 593"/>
                <a:gd name="T23" fmla="*/ 322 h 591"/>
                <a:gd name="T24" fmla="*/ 435 w 593"/>
                <a:gd name="T25" fmla="*/ 269 h 591"/>
                <a:gd name="T26" fmla="*/ 412 w 593"/>
                <a:gd name="T27" fmla="*/ 219 h 591"/>
                <a:gd name="T28" fmla="*/ 373 w 593"/>
                <a:gd name="T29" fmla="*/ 180 h 591"/>
                <a:gd name="T30" fmla="*/ 324 w 593"/>
                <a:gd name="T31" fmla="*/ 158 h 591"/>
                <a:gd name="T32" fmla="*/ 297 w 593"/>
                <a:gd name="T33" fmla="*/ 0 h 591"/>
                <a:gd name="T34" fmla="*/ 382 w 593"/>
                <a:gd name="T35" fmla="*/ 12 h 591"/>
                <a:gd name="T36" fmla="*/ 458 w 593"/>
                <a:gd name="T37" fmla="*/ 47 h 591"/>
                <a:gd name="T38" fmla="*/ 520 w 593"/>
                <a:gd name="T39" fmla="*/ 101 h 591"/>
                <a:gd name="T40" fmla="*/ 565 w 593"/>
                <a:gd name="T41" fmla="*/ 171 h 591"/>
                <a:gd name="T42" fmla="*/ 590 w 593"/>
                <a:gd name="T43" fmla="*/ 252 h 591"/>
                <a:gd name="T44" fmla="*/ 590 w 593"/>
                <a:gd name="T45" fmla="*/ 338 h 591"/>
                <a:gd name="T46" fmla="*/ 565 w 593"/>
                <a:gd name="T47" fmla="*/ 420 h 591"/>
                <a:gd name="T48" fmla="*/ 520 w 593"/>
                <a:gd name="T49" fmla="*/ 488 h 591"/>
                <a:gd name="T50" fmla="*/ 458 w 593"/>
                <a:gd name="T51" fmla="*/ 543 h 591"/>
                <a:gd name="T52" fmla="*/ 382 w 593"/>
                <a:gd name="T53" fmla="*/ 578 h 591"/>
                <a:gd name="T54" fmla="*/ 297 w 593"/>
                <a:gd name="T55" fmla="*/ 591 h 591"/>
                <a:gd name="T56" fmla="*/ 211 w 593"/>
                <a:gd name="T57" fmla="*/ 578 h 591"/>
                <a:gd name="T58" fmla="*/ 135 w 593"/>
                <a:gd name="T59" fmla="*/ 543 h 591"/>
                <a:gd name="T60" fmla="*/ 73 w 593"/>
                <a:gd name="T61" fmla="*/ 489 h 591"/>
                <a:gd name="T62" fmla="*/ 28 w 593"/>
                <a:gd name="T63" fmla="*/ 420 h 591"/>
                <a:gd name="T64" fmla="*/ 3 w 593"/>
                <a:gd name="T65" fmla="*/ 338 h 591"/>
                <a:gd name="T66" fmla="*/ 3 w 593"/>
                <a:gd name="T67" fmla="*/ 252 h 591"/>
                <a:gd name="T68" fmla="*/ 27 w 593"/>
                <a:gd name="T69" fmla="*/ 171 h 591"/>
                <a:gd name="T70" fmla="*/ 73 w 593"/>
                <a:gd name="T71" fmla="*/ 101 h 591"/>
                <a:gd name="T72" fmla="*/ 135 w 593"/>
                <a:gd name="T73" fmla="*/ 47 h 591"/>
                <a:gd name="T74" fmla="*/ 211 w 593"/>
                <a:gd name="T75" fmla="*/ 12 h 591"/>
                <a:gd name="T76" fmla="*/ 297 w 593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3" h="591">
                  <a:moveTo>
                    <a:pt x="297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5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8" y="269"/>
                  </a:lnTo>
                  <a:lnTo>
                    <a:pt x="156" y="296"/>
                  </a:lnTo>
                  <a:lnTo>
                    <a:pt x="158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9" y="393"/>
                  </a:lnTo>
                  <a:lnTo>
                    <a:pt x="220" y="411"/>
                  </a:lnTo>
                  <a:lnTo>
                    <a:pt x="243" y="425"/>
                  </a:lnTo>
                  <a:lnTo>
                    <a:pt x="270" y="433"/>
                  </a:lnTo>
                  <a:lnTo>
                    <a:pt x="297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4" y="393"/>
                  </a:lnTo>
                  <a:lnTo>
                    <a:pt x="412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8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2" y="219"/>
                  </a:lnTo>
                  <a:lnTo>
                    <a:pt x="394" y="198"/>
                  </a:lnTo>
                  <a:lnTo>
                    <a:pt x="373" y="180"/>
                  </a:lnTo>
                  <a:lnTo>
                    <a:pt x="350" y="167"/>
                  </a:lnTo>
                  <a:lnTo>
                    <a:pt x="324" y="158"/>
                  </a:lnTo>
                  <a:lnTo>
                    <a:pt x="297" y="156"/>
                  </a:lnTo>
                  <a:close/>
                  <a:moveTo>
                    <a:pt x="297" y="0"/>
                  </a:moveTo>
                  <a:lnTo>
                    <a:pt x="340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90" y="252"/>
                  </a:lnTo>
                  <a:lnTo>
                    <a:pt x="593" y="295"/>
                  </a:lnTo>
                  <a:lnTo>
                    <a:pt x="590" y="338"/>
                  </a:lnTo>
                  <a:lnTo>
                    <a:pt x="581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20" y="488"/>
                  </a:lnTo>
                  <a:lnTo>
                    <a:pt x="491" y="518"/>
                  </a:lnTo>
                  <a:lnTo>
                    <a:pt x="458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7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2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8" y="455"/>
                  </a:lnTo>
                  <a:lnTo>
                    <a:pt x="28" y="420"/>
                  </a:lnTo>
                  <a:lnTo>
                    <a:pt x="12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2" y="210"/>
                  </a:lnTo>
                  <a:lnTo>
                    <a:pt x="27" y="171"/>
                  </a:lnTo>
                  <a:lnTo>
                    <a:pt x="48" y="135"/>
                  </a:lnTo>
                  <a:lnTo>
                    <a:pt x="73" y="101"/>
                  </a:lnTo>
                  <a:lnTo>
                    <a:pt x="102" y="72"/>
                  </a:lnTo>
                  <a:lnTo>
                    <a:pt x="135" y="47"/>
                  </a:lnTo>
                  <a:lnTo>
                    <a:pt x="172" y="27"/>
                  </a:lnTo>
                  <a:lnTo>
                    <a:pt x="211" y="12"/>
                  </a:lnTo>
                  <a:lnTo>
                    <a:pt x="253" y="3"/>
                  </a:lnTo>
                  <a:lnTo>
                    <a:pt x="2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612917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4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" presetClass="entr" presetSubtype="8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" presetClass="entr" presetSubtype="4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5" grpId="0" animBg="1"/>
      <p:bldP spid="59" grpId="0" animBg="1"/>
      <p:bldP spid="61" grpId="0" animBg="1"/>
      <p:bldP spid="62" grpId="0"/>
      <p:bldP spid="6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37"/>
          <p:cNvCxnSpPr>
            <a:endCxn id="48" idx="0"/>
          </p:cNvCxnSpPr>
          <p:nvPr/>
        </p:nvCxnSpPr>
        <p:spPr>
          <a:xfrm>
            <a:off x="6081483" y="0"/>
            <a:ext cx="2350" cy="5458822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/>
          <p:nvPr/>
        </p:nvGrpSpPr>
        <p:grpSpPr>
          <a:xfrm>
            <a:off x="2549529" y="478972"/>
            <a:ext cx="2960914" cy="1770743"/>
            <a:chOff x="1712686" y="522514"/>
            <a:chExt cx="2960914" cy="1770743"/>
          </a:xfrm>
        </p:grpSpPr>
        <p:sp>
          <p:nvSpPr>
            <p:cNvPr id="6" name="Rectangle 5"/>
            <p:cNvSpPr/>
            <p:nvPr/>
          </p:nvSpPr>
          <p:spPr>
            <a:xfrm>
              <a:off x="1712686" y="522514"/>
              <a:ext cx="2960914" cy="522515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b="1" dirty="0" smtClean="0"/>
                <a:t>OPTION 03</a:t>
              </a:r>
              <a:endParaRPr lang="en-US" b="1" dirty="0"/>
            </a:p>
          </p:txBody>
        </p:sp>
        <p:sp>
          <p:nvSpPr>
            <p:cNvPr id="37" name="Rectangle 36"/>
            <p:cNvSpPr/>
            <p:nvPr/>
          </p:nvSpPr>
          <p:spPr>
            <a:xfrm>
              <a:off x="1712686" y="1045029"/>
              <a:ext cx="2960914" cy="12482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1"/>
            </a:p>
          </p:txBody>
        </p:sp>
      </p:grpSp>
      <p:sp>
        <p:nvSpPr>
          <p:cNvPr id="40" name="Oval 39"/>
          <p:cNvSpPr/>
          <p:nvPr/>
        </p:nvSpPr>
        <p:spPr>
          <a:xfrm>
            <a:off x="7337868" y="740229"/>
            <a:ext cx="1248229" cy="124822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 rot="16200000" flipH="1">
            <a:off x="6755481" y="781957"/>
            <a:ext cx="1" cy="1164772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5940141" y="1220651"/>
            <a:ext cx="287384" cy="28738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44" name="Group 43"/>
          <p:cNvGrpSpPr/>
          <p:nvPr/>
        </p:nvGrpSpPr>
        <p:grpSpPr>
          <a:xfrm>
            <a:off x="2549529" y="4717143"/>
            <a:ext cx="2960914" cy="1770743"/>
            <a:chOff x="1712686" y="522514"/>
            <a:chExt cx="2960914" cy="1770743"/>
          </a:xfrm>
        </p:grpSpPr>
        <p:sp>
          <p:nvSpPr>
            <p:cNvPr id="49" name="Rectangle 48"/>
            <p:cNvSpPr/>
            <p:nvPr/>
          </p:nvSpPr>
          <p:spPr>
            <a:xfrm>
              <a:off x="1712686" y="522514"/>
              <a:ext cx="2960914" cy="522515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b="1" dirty="0" smtClean="0"/>
                <a:t>OPTION 05</a:t>
              </a:r>
              <a:endParaRPr lang="en-US" b="1" dirty="0"/>
            </a:p>
          </p:txBody>
        </p:sp>
        <p:sp>
          <p:nvSpPr>
            <p:cNvPr id="50" name="Rectangle 49"/>
            <p:cNvSpPr/>
            <p:nvPr/>
          </p:nvSpPr>
          <p:spPr>
            <a:xfrm>
              <a:off x="1712686" y="1045029"/>
              <a:ext cx="2960914" cy="12482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1"/>
            </a:p>
          </p:txBody>
        </p:sp>
      </p:grpSp>
      <p:sp>
        <p:nvSpPr>
          <p:cNvPr id="46" name="Oval 45"/>
          <p:cNvSpPr/>
          <p:nvPr/>
        </p:nvSpPr>
        <p:spPr>
          <a:xfrm>
            <a:off x="7337868" y="4978400"/>
            <a:ext cx="1248229" cy="124822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47" name="Straight Connector 46"/>
          <p:cNvCxnSpPr/>
          <p:nvPr/>
        </p:nvCxnSpPr>
        <p:spPr>
          <a:xfrm rot="16200000" flipH="1">
            <a:off x="6755481" y="5020128"/>
            <a:ext cx="1" cy="1164772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5940141" y="5458822"/>
            <a:ext cx="287384" cy="28738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52" name="Group 51"/>
          <p:cNvGrpSpPr/>
          <p:nvPr/>
        </p:nvGrpSpPr>
        <p:grpSpPr>
          <a:xfrm>
            <a:off x="6681558" y="2598057"/>
            <a:ext cx="2960914" cy="1770743"/>
            <a:chOff x="1712686" y="522514"/>
            <a:chExt cx="2960914" cy="1770743"/>
          </a:xfrm>
        </p:grpSpPr>
        <p:sp>
          <p:nvSpPr>
            <p:cNvPr id="57" name="Rectangle 56"/>
            <p:cNvSpPr/>
            <p:nvPr/>
          </p:nvSpPr>
          <p:spPr>
            <a:xfrm>
              <a:off x="1712686" y="522514"/>
              <a:ext cx="2960914" cy="52251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b="1" dirty="0" smtClean="0"/>
                <a:t>OPTION 04</a:t>
              </a:r>
              <a:endParaRPr lang="en-US" b="1" dirty="0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712686" y="1045029"/>
              <a:ext cx="2960914" cy="124822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b="1"/>
            </a:p>
          </p:txBody>
        </p:sp>
      </p:grpSp>
      <p:sp>
        <p:nvSpPr>
          <p:cNvPr id="54" name="Oval 53"/>
          <p:cNvSpPr/>
          <p:nvPr/>
        </p:nvSpPr>
        <p:spPr>
          <a:xfrm>
            <a:off x="3601353" y="2859314"/>
            <a:ext cx="1248229" cy="124822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55" name="Straight Connector 54"/>
          <p:cNvCxnSpPr/>
          <p:nvPr/>
        </p:nvCxnSpPr>
        <p:spPr>
          <a:xfrm rot="16200000" flipH="1">
            <a:off x="5431968" y="2901043"/>
            <a:ext cx="1" cy="1164772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/>
          <p:cNvSpPr/>
          <p:nvPr/>
        </p:nvSpPr>
        <p:spPr>
          <a:xfrm>
            <a:off x="5940141" y="3339736"/>
            <a:ext cx="287384" cy="28738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2" name="Inhaltsplatzhalter 4"/>
          <p:cNvSpPr txBox="1">
            <a:spLocks/>
          </p:cNvSpPr>
          <p:nvPr/>
        </p:nvSpPr>
        <p:spPr>
          <a:xfrm>
            <a:off x="2695820" y="1226796"/>
            <a:ext cx="2668333" cy="67710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33" name="Inhaltsplatzhalter 4"/>
          <p:cNvSpPr txBox="1">
            <a:spLocks/>
          </p:cNvSpPr>
          <p:nvPr/>
        </p:nvSpPr>
        <p:spPr>
          <a:xfrm>
            <a:off x="2695820" y="5529565"/>
            <a:ext cx="2668333" cy="67710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34" name="Inhaltsplatzhalter 4"/>
          <p:cNvSpPr txBox="1">
            <a:spLocks/>
          </p:cNvSpPr>
          <p:nvPr/>
        </p:nvSpPr>
        <p:spPr>
          <a:xfrm>
            <a:off x="6827848" y="3424984"/>
            <a:ext cx="2668333" cy="67710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grpSp>
        <p:nvGrpSpPr>
          <p:cNvPr id="35" name="Group 34"/>
          <p:cNvGrpSpPr/>
          <p:nvPr/>
        </p:nvGrpSpPr>
        <p:grpSpPr>
          <a:xfrm>
            <a:off x="7654801" y="1057956"/>
            <a:ext cx="614363" cy="612775"/>
            <a:chOff x="673100" y="2660651"/>
            <a:chExt cx="614363" cy="612775"/>
          </a:xfrm>
          <a:solidFill>
            <a:schemeClr val="bg1"/>
          </a:solidFill>
        </p:grpSpPr>
        <p:sp>
          <p:nvSpPr>
            <p:cNvPr id="36" name="Rectangle 31"/>
            <p:cNvSpPr>
              <a:spLocks noChangeArrowheads="1"/>
            </p:cNvSpPr>
            <p:nvPr/>
          </p:nvSpPr>
          <p:spPr bwMode="auto">
            <a:xfrm>
              <a:off x="803275" y="2830513"/>
              <a:ext cx="26988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Rectangle 32"/>
            <p:cNvSpPr>
              <a:spLocks noChangeArrowheads="1"/>
            </p:cNvSpPr>
            <p:nvPr/>
          </p:nvSpPr>
          <p:spPr bwMode="auto">
            <a:xfrm>
              <a:off x="895350" y="2830513"/>
              <a:ext cx="25400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Rectangle 33"/>
            <p:cNvSpPr>
              <a:spLocks noChangeArrowheads="1"/>
            </p:cNvSpPr>
            <p:nvPr/>
          </p:nvSpPr>
          <p:spPr bwMode="auto">
            <a:xfrm>
              <a:off x="987425" y="2830513"/>
              <a:ext cx="25400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34"/>
            <p:cNvSpPr>
              <a:spLocks noEditPoints="1"/>
            </p:cNvSpPr>
            <p:nvPr/>
          </p:nvSpPr>
          <p:spPr bwMode="auto">
            <a:xfrm>
              <a:off x="673100" y="2660651"/>
              <a:ext cx="614363" cy="612775"/>
            </a:xfrm>
            <a:custGeom>
              <a:avLst/>
              <a:gdLst>
                <a:gd name="T0" fmla="*/ 2668 w 3484"/>
                <a:gd name="T1" fmla="*/ 1997 h 3476"/>
                <a:gd name="T2" fmla="*/ 2659 w 3484"/>
                <a:gd name="T3" fmla="*/ 2036 h 3476"/>
                <a:gd name="T4" fmla="*/ 2633 w 3484"/>
                <a:gd name="T5" fmla="*/ 2061 h 3476"/>
                <a:gd name="T6" fmla="*/ 2594 w 3484"/>
                <a:gd name="T7" fmla="*/ 2071 h 3476"/>
                <a:gd name="T8" fmla="*/ 1409 w 3484"/>
                <a:gd name="T9" fmla="*/ 2966 h 3476"/>
                <a:gd name="T10" fmla="*/ 2632 w 3484"/>
                <a:gd name="T11" fmla="*/ 2967 h 3476"/>
                <a:gd name="T12" fmla="*/ 2656 w 3484"/>
                <a:gd name="T13" fmla="*/ 2978 h 3476"/>
                <a:gd name="T14" fmla="*/ 2906 w 3484"/>
                <a:gd name="T15" fmla="*/ 3225 h 3476"/>
                <a:gd name="T16" fmla="*/ 2908 w 3484"/>
                <a:gd name="T17" fmla="*/ 3019 h 3476"/>
                <a:gd name="T18" fmla="*/ 2926 w 3484"/>
                <a:gd name="T19" fmla="*/ 2987 h 3476"/>
                <a:gd name="T20" fmla="*/ 2959 w 3484"/>
                <a:gd name="T21" fmla="*/ 2969 h 3476"/>
                <a:gd name="T22" fmla="*/ 3335 w 3484"/>
                <a:gd name="T23" fmla="*/ 2966 h 3476"/>
                <a:gd name="T24" fmla="*/ 2668 w 3484"/>
                <a:gd name="T25" fmla="*/ 1525 h 3476"/>
                <a:gd name="T26" fmla="*/ 148 w 3484"/>
                <a:gd name="T27" fmla="*/ 1924 h 3476"/>
                <a:gd name="T28" fmla="*/ 614 w 3484"/>
                <a:gd name="T29" fmla="*/ 1926 h 3476"/>
                <a:gd name="T30" fmla="*/ 647 w 3484"/>
                <a:gd name="T31" fmla="*/ 1944 h 3476"/>
                <a:gd name="T32" fmla="*/ 665 w 3484"/>
                <a:gd name="T33" fmla="*/ 1977 h 3476"/>
                <a:gd name="T34" fmla="*/ 667 w 3484"/>
                <a:gd name="T35" fmla="*/ 2264 h 3476"/>
                <a:gd name="T36" fmla="*/ 997 w 3484"/>
                <a:gd name="T37" fmla="*/ 1935 h 3476"/>
                <a:gd name="T38" fmla="*/ 1023 w 3484"/>
                <a:gd name="T39" fmla="*/ 1925 h 3476"/>
                <a:gd name="T40" fmla="*/ 2521 w 3484"/>
                <a:gd name="T41" fmla="*/ 1924 h 3476"/>
                <a:gd name="T42" fmla="*/ 148 w 3484"/>
                <a:gd name="T43" fmla="*/ 149 h 3476"/>
                <a:gd name="T44" fmla="*/ 2594 w 3484"/>
                <a:gd name="T45" fmla="*/ 0 h 3476"/>
                <a:gd name="T46" fmla="*/ 2633 w 3484"/>
                <a:gd name="T47" fmla="*/ 10 h 3476"/>
                <a:gd name="T48" fmla="*/ 2659 w 3484"/>
                <a:gd name="T49" fmla="*/ 35 h 3476"/>
                <a:gd name="T50" fmla="*/ 2668 w 3484"/>
                <a:gd name="T51" fmla="*/ 75 h 3476"/>
                <a:gd name="T52" fmla="*/ 3410 w 3484"/>
                <a:gd name="T53" fmla="*/ 1377 h 3476"/>
                <a:gd name="T54" fmla="*/ 3448 w 3484"/>
                <a:gd name="T55" fmla="*/ 1385 h 3476"/>
                <a:gd name="T56" fmla="*/ 3474 w 3484"/>
                <a:gd name="T57" fmla="*/ 1411 h 3476"/>
                <a:gd name="T58" fmla="*/ 3484 w 3484"/>
                <a:gd name="T59" fmla="*/ 1450 h 3476"/>
                <a:gd name="T60" fmla="*/ 3481 w 3484"/>
                <a:gd name="T61" fmla="*/ 3053 h 3476"/>
                <a:gd name="T62" fmla="*/ 3464 w 3484"/>
                <a:gd name="T63" fmla="*/ 3086 h 3476"/>
                <a:gd name="T64" fmla="*/ 3431 w 3484"/>
                <a:gd name="T65" fmla="*/ 3104 h 3476"/>
                <a:gd name="T66" fmla="*/ 3054 w 3484"/>
                <a:gd name="T67" fmla="*/ 3106 h 3476"/>
                <a:gd name="T68" fmla="*/ 3052 w 3484"/>
                <a:gd name="T69" fmla="*/ 3416 h 3476"/>
                <a:gd name="T70" fmla="*/ 3033 w 3484"/>
                <a:gd name="T71" fmla="*/ 3451 h 3476"/>
                <a:gd name="T72" fmla="*/ 3003 w 3484"/>
                <a:gd name="T73" fmla="*/ 3472 h 3476"/>
                <a:gd name="T74" fmla="*/ 2966 w 3484"/>
                <a:gd name="T75" fmla="*/ 3474 h 3476"/>
                <a:gd name="T76" fmla="*/ 2928 w 3484"/>
                <a:gd name="T77" fmla="*/ 3454 h 3476"/>
                <a:gd name="T78" fmla="*/ 1335 w 3484"/>
                <a:gd name="T79" fmla="*/ 3114 h 3476"/>
                <a:gd name="T80" fmla="*/ 1296 w 3484"/>
                <a:gd name="T81" fmla="*/ 3104 h 3476"/>
                <a:gd name="T82" fmla="*/ 1270 w 3484"/>
                <a:gd name="T83" fmla="*/ 3079 h 3476"/>
                <a:gd name="T84" fmla="*/ 1260 w 3484"/>
                <a:gd name="T85" fmla="*/ 3039 h 3476"/>
                <a:gd name="T86" fmla="*/ 1068 w 3484"/>
                <a:gd name="T87" fmla="*/ 2071 h 3476"/>
                <a:gd name="T88" fmla="*/ 634 w 3484"/>
                <a:gd name="T89" fmla="*/ 2501 h 3476"/>
                <a:gd name="T90" fmla="*/ 603 w 3484"/>
                <a:gd name="T91" fmla="*/ 2512 h 3476"/>
                <a:gd name="T92" fmla="*/ 564 w 3484"/>
                <a:gd name="T93" fmla="*/ 2507 h 3476"/>
                <a:gd name="T94" fmla="*/ 536 w 3484"/>
                <a:gd name="T95" fmla="*/ 2486 h 3476"/>
                <a:gd name="T96" fmla="*/ 521 w 3484"/>
                <a:gd name="T97" fmla="*/ 2457 h 3476"/>
                <a:gd name="T98" fmla="*/ 519 w 3484"/>
                <a:gd name="T99" fmla="*/ 2071 h 3476"/>
                <a:gd name="T100" fmla="*/ 53 w 3484"/>
                <a:gd name="T101" fmla="*/ 2069 h 3476"/>
                <a:gd name="T102" fmla="*/ 21 w 3484"/>
                <a:gd name="T103" fmla="*/ 2051 h 3476"/>
                <a:gd name="T104" fmla="*/ 3 w 3484"/>
                <a:gd name="T105" fmla="*/ 2018 h 3476"/>
                <a:gd name="T106" fmla="*/ 0 w 3484"/>
                <a:gd name="T107" fmla="*/ 75 h 3476"/>
                <a:gd name="T108" fmla="*/ 9 w 3484"/>
                <a:gd name="T109" fmla="*/ 35 h 3476"/>
                <a:gd name="T110" fmla="*/ 36 w 3484"/>
                <a:gd name="T111" fmla="*/ 10 h 3476"/>
                <a:gd name="T112" fmla="*/ 74 w 3484"/>
                <a:gd name="T113" fmla="*/ 0 h 3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484" h="3476">
                  <a:moveTo>
                    <a:pt x="2668" y="1525"/>
                  </a:moveTo>
                  <a:lnTo>
                    <a:pt x="2668" y="1997"/>
                  </a:lnTo>
                  <a:lnTo>
                    <a:pt x="2666" y="2018"/>
                  </a:lnTo>
                  <a:lnTo>
                    <a:pt x="2659" y="2036"/>
                  </a:lnTo>
                  <a:lnTo>
                    <a:pt x="2648" y="2051"/>
                  </a:lnTo>
                  <a:lnTo>
                    <a:pt x="2633" y="2061"/>
                  </a:lnTo>
                  <a:lnTo>
                    <a:pt x="2615" y="2069"/>
                  </a:lnTo>
                  <a:lnTo>
                    <a:pt x="2594" y="2071"/>
                  </a:lnTo>
                  <a:lnTo>
                    <a:pt x="1409" y="2071"/>
                  </a:lnTo>
                  <a:lnTo>
                    <a:pt x="1409" y="2966"/>
                  </a:lnTo>
                  <a:lnTo>
                    <a:pt x="2616" y="2966"/>
                  </a:lnTo>
                  <a:lnTo>
                    <a:pt x="2632" y="2967"/>
                  </a:lnTo>
                  <a:lnTo>
                    <a:pt x="2645" y="2972"/>
                  </a:lnTo>
                  <a:lnTo>
                    <a:pt x="2656" y="2978"/>
                  </a:lnTo>
                  <a:lnTo>
                    <a:pt x="2668" y="2989"/>
                  </a:lnTo>
                  <a:lnTo>
                    <a:pt x="2906" y="3225"/>
                  </a:lnTo>
                  <a:lnTo>
                    <a:pt x="2906" y="3039"/>
                  </a:lnTo>
                  <a:lnTo>
                    <a:pt x="2908" y="3019"/>
                  </a:lnTo>
                  <a:lnTo>
                    <a:pt x="2915" y="3001"/>
                  </a:lnTo>
                  <a:lnTo>
                    <a:pt x="2926" y="2987"/>
                  </a:lnTo>
                  <a:lnTo>
                    <a:pt x="2941" y="2976"/>
                  </a:lnTo>
                  <a:lnTo>
                    <a:pt x="2959" y="2969"/>
                  </a:lnTo>
                  <a:lnTo>
                    <a:pt x="2980" y="2966"/>
                  </a:lnTo>
                  <a:lnTo>
                    <a:pt x="3335" y="2966"/>
                  </a:lnTo>
                  <a:lnTo>
                    <a:pt x="3335" y="1525"/>
                  </a:lnTo>
                  <a:lnTo>
                    <a:pt x="2668" y="1525"/>
                  </a:lnTo>
                  <a:close/>
                  <a:moveTo>
                    <a:pt x="148" y="149"/>
                  </a:moveTo>
                  <a:lnTo>
                    <a:pt x="148" y="1924"/>
                  </a:lnTo>
                  <a:lnTo>
                    <a:pt x="593" y="1924"/>
                  </a:lnTo>
                  <a:lnTo>
                    <a:pt x="614" y="1926"/>
                  </a:lnTo>
                  <a:lnTo>
                    <a:pt x="632" y="1932"/>
                  </a:lnTo>
                  <a:lnTo>
                    <a:pt x="647" y="1944"/>
                  </a:lnTo>
                  <a:lnTo>
                    <a:pt x="658" y="1959"/>
                  </a:lnTo>
                  <a:lnTo>
                    <a:pt x="665" y="1977"/>
                  </a:lnTo>
                  <a:lnTo>
                    <a:pt x="667" y="1997"/>
                  </a:lnTo>
                  <a:lnTo>
                    <a:pt x="667" y="2264"/>
                  </a:lnTo>
                  <a:lnTo>
                    <a:pt x="987" y="1946"/>
                  </a:lnTo>
                  <a:lnTo>
                    <a:pt x="997" y="1935"/>
                  </a:lnTo>
                  <a:lnTo>
                    <a:pt x="1010" y="1929"/>
                  </a:lnTo>
                  <a:lnTo>
                    <a:pt x="1023" y="1925"/>
                  </a:lnTo>
                  <a:lnTo>
                    <a:pt x="1039" y="1924"/>
                  </a:lnTo>
                  <a:lnTo>
                    <a:pt x="2521" y="1924"/>
                  </a:lnTo>
                  <a:lnTo>
                    <a:pt x="2521" y="149"/>
                  </a:lnTo>
                  <a:lnTo>
                    <a:pt x="148" y="149"/>
                  </a:lnTo>
                  <a:close/>
                  <a:moveTo>
                    <a:pt x="74" y="0"/>
                  </a:moveTo>
                  <a:lnTo>
                    <a:pt x="2594" y="0"/>
                  </a:lnTo>
                  <a:lnTo>
                    <a:pt x="2615" y="3"/>
                  </a:lnTo>
                  <a:lnTo>
                    <a:pt x="2633" y="10"/>
                  </a:lnTo>
                  <a:lnTo>
                    <a:pt x="2648" y="21"/>
                  </a:lnTo>
                  <a:lnTo>
                    <a:pt x="2659" y="35"/>
                  </a:lnTo>
                  <a:lnTo>
                    <a:pt x="2666" y="53"/>
                  </a:lnTo>
                  <a:lnTo>
                    <a:pt x="2668" y="75"/>
                  </a:lnTo>
                  <a:lnTo>
                    <a:pt x="2668" y="1377"/>
                  </a:lnTo>
                  <a:lnTo>
                    <a:pt x="3410" y="1377"/>
                  </a:lnTo>
                  <a:lnTo>
                    <a:pt x="3431" y="1379"/>
                  </a:lnTo>
                  <a:lnTo>
                    <a:pt x="3448" y="1385"/>
                  </a:lnTo>
                  <a:lnTo>
                    <a:pt x="3463" y="1397"/>
                  </a:lnTo>
                  <a:lnTo>
                    <a:pt x="3474" y="1411"/>
                  </a:lnTo>
                  <a:lnTo>
                    <a:pt x="3481" y="1429"/>
                  </a:lnTo>
                  <a:lnTo>
                    <a:pt x="3484" y="1450"/>
                  </a:lnTo>
                  <a:lnTo>
                    <a:pt x="3484" y="3033"/>
                  </a:lnTo>
                  <a:lnTo>
                    <a:pt x="3481" y="3053"/>
                  </a:lnTo>
                  <a:lnTo>
                    <a:pt x="3474" y="3071"/>
                  </a:lnTo>
                  <a:lnTo>
                    <a:pt x="3464" y="3086"/>
                  </a:lnTo>
                  <a:lnTo>
                    <a:pt x="3449" y="3098"/>
                  </a:lnTo>
                  <a:lnTo>
                    <a:pt x="3431" y="3104"/>
                  </a:lnTo>
                  <a:lnTo>
                    <a:pt x="3410" y="3106"/>
                  </a:lnTo>
                  <a:lnTo>
                    <a:pt x="3054" y="3106"/>
                  </a:lnTo>
                  <a:lnTo>
                    <a:pt x="3054" y="3395"/>
                  </a:lnTo>
                  <a:lnTo>
                    <a:pt x="3052" y="3416"/>
                  </a:lnTo>
                  <a:lnTo>
                    <a:pt x="3045" y="3435"/>
                  </a:lnTo>
                  <a:lnTo>
                    <a:pt x="3033" y="3451"/>
                  </a:lnTo>
                  <a:lnTo>
                    <a:pt x="3019" y="3464"/>
                  </a:lnTo>
                  <a:lnTo>
                    <a:pt x="3003" y="3472"/>
                  </a:lnTo>
                  <a:lnTo>
                    <a:pt x="2985" y="3476"/>
                  </a:lnTo>
                  <a:lnTo>
                    <a:pt x="2966" y="3474"/>
                  </a:lnTo>
                  <a:lnTo>
                    <a:pt x="2947" y="3467"/>
                  </a:lnTo>
                  <a:lnTo>
                    <a:pt x="2928" y="3454"/>
                  </a:lnTo>
                  <a:lnTo>
                    <a:pt x="2588" y="3114"/>
                  </a:lnTo>
                  <a:lnTo>
                    <a:pt x="1335" y="3114"/>
                  </a:lnTo>
                  <a:lnTo>
                    <a:pt x="1313" y="3111"/>
                  </a:lnTo>
                  <a:lnTo>
                    <a:pt x="1296" y="3104"/>
                  </a:lnTo>
                  <a:lnTo>
                    <a:pt x="1282" y="3093"/>
                  </a:lnTo>
                  <a:lnTo>
                    <a:pt x="1270" y="3079"/>
                  </a:lnTo>
                  <a:lnTo>
                    <a:pt x="1263" y="3061"/>
                  </a:lnTo>
                  <a:lnTo>
                    <a:pt x="1260" y="3039"/>
                  </a:lnTo>
                  <a:lnTo>
                    <a:pt x="1260" y="2071"/>
                  </a:lnTo>
                  <a:lnTo>
                    <a:pt x="1068" y="2071"/>
                  </a:lnTo>
                  <a:lnTo>
                    <a:pt x="646" y="2492"/>
                  </a:lnTo>
                  <a:lnTo>
                    <a:pt x="634" y="2501"/>
                  </a:lnTo>
                  <a:lnTo>
                    <a:pt x="621" y="2508"/>
                  </a:lnTo>
                  <a:lnTo>
                    <a:pt x="603" y="2512"/>
                  </a:lnTo>
                  <a:lnTo>
                    <a:pt x="583" y="2513"/>
                  </a:lnTo>
                  <a:lnTo>
                    <a:pt x="564" y="2507"/>
                  </a:lnTo>
                  <a:lnTo>
                    <a:pt x="548" y="2497"/>
                  </a:lnTo>
                  <a:lnTo>
                    <a:pt x="536" y="2486"/>
                  </a:lnTo>
                  <a:lnTo>
                    <a:pt x="526" y="2473"/>
                  </a:lnTo>
                  <a:lnTo>
                    <a:pt x="521" y="2457"/>
                  </a:lnTo>
                  <a:lnTo>
                    <a:pt x="519" y="2440"/>
                  </a:lnTo>
                  <a:lnTo>
                    <a:pt x="519" y="2071"/>
                  </a:lnTo>
                  <a:lnTo>
                    <a:pt x="74" y="2071"/>
                  </a:lnTo>
                  <a:lnTo>
                    <a:pt x="53" y="2069"/>
                  </a:lnTo>
                  <a:lnTo>
                    <a:pt x="36" y="2061"/>
                  </a:lnTo>
                  <a:lnTo>
                    <a:pt x="21" y="2051"/>
                  </a:lnTo>
                  <a:lnTo>
                    <a:pt x="9" y="2036"/>
                  </a:lnTo>
                  <a:lnTo>
                    <a:pt x="3" y="2018"/>
                  </a:lnTo>
                  <a:lnTo>
                    <a:pt x="0" y="1997"/>
                  </a:lnTo>
                  <a:lnTo>
                    <a:pt x="0" y="75"/>
                  </a:lnTo>
                  <a:lnTo>
                    <a:pt x="3" y="53"/>
                  </a:lnTo>
                  <a:lnTo>
                    <a:pt x="9" y="35"/>
                  </a:lnTo>
                  <a:lnTo>
                    <a:pt x="21" y="22"/>
                  </a:lnTo>
                  <a:lnTo>
                    <a:pt x="36" y="10"/>
                  </a:lnTo>
                  <a:lnTo>
                    <a:pt x="53" y="4"/>
                  </a:lnTo>
                  <a:lnTo>
                    <a:pt x="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0" name="Freeform 91"/>
          <p:cNvSpPr>
            <a:spLocks noEditPoints="1"/>
          </p:cNvSpPr>
          <p:nvPr/>
        </p:nvSpPr>
        <p:spPr bwMode="auto">
          <a:xfrm>
            <a:off x="7655595" y="5296127"/>
            <a:ext cx="612775" cy="612775"/>
          </a:xfrm>
          <a:custGeom>
            <a:avLst/>
            <a:gdLst>
              <a:gd name="T0" fmla="*/ 1133 w 3474"/>
              <a:gd name="T1" fmla="*/ 1077 h 3475"/>
              <a:gd name="T2" fmla="*/ 1072 w 3474"/>
              <a:gd name="T3" fmla="*/ 1158 h 3475"/>
              <a:gd name="T4" fmla="*/ 1124 w 3474"/>
              <a:gd name="T5" fmla="*/ 1172 h 3475"/>
              <a:gd name="T6" fmla="*/ 1180 w 3474"/>
              <a:gd name="T7" fmla="*/ 1194 h 3475"/>
              <a:gd name="T8" fmla="*/ 1199 w 3474"/>
              <a:gd name="T9" fmla="*/ 1253 h 3475"/>
              <a:gd name="T10" fmla="*/ 1167 w 3474"/>
              <a:gd name="T11" fmla="*/ 1309 h 3475"/>
              <a:gd name="T12" fmla="*/ 1228 w 3474"/>
              <a:gd name="T13" fmla="*/ 1326 h 3475"/>
              <a:gd name="T14" fmla="*/ 1315 w 3474"/>
              <a:gd name="T15" fmla="*/ 1268 h 3475"/>
              <a:gd name="T16" fmla="*/ 1334 w 3474"/>
              <a:gd name="T17" fmla="*/ 1166 h 3475"/>
              <a:gd name="T18" fmla="*/ 1287 w 3474"/>
              <a:gd name="T19" fmla="*/ 1085 h 3475"/>
              <a:gd name="T20" fmla="*/ 1210 w 3474"/>
              <a:gd name="T21" fmla="*/ 1057 h 3475"/>
              <a:gd name="T22" fmla="*/ 736 w 3474"/>
              <a:gd name="T23" fmla="*/ 1040 h 3475"/>
              <a:gd name="T24" fmla="*/ 924 w 3474"/>
              <a:gd name="T25" fmla="*/ 1147 h 3475"/>
              <a:gd name="T26" fmla="*/ 978 w 3474"/>
              <a:gd name="T27" fmla="*/ 1020 h 3475"/>
              <a:gd name="T28" fmla="*/ 1094 w 3474"/>
              <a:gd name="T29" fmla="*/ 934 h 3475"/>
              <a:gd name="T30" fmla="*/ 1236 w 3474"/>
              <a:gd name="T31" fmla="*/ 916 h 3475"/>
              <a:gd name="T32" fmla="*/ 1372 w 3474"/>
              <a:gd name="T33" fmla="*/ 968 h 3475"/>
              <a:gd name="T34" fmla="*/ 1464 w 3474"/>
              <a:gd name="T35" fmla="*/ 1085 h 3475"/>
              <a:gd name="T36" fmla="*/ 1482 w 3474"/>
              <a:gd name="T37" fmla="*/ 1227 h 3475"/>
              <a:gd name="T38" fmla="*/ 1427 w 3474"/>
              <a:gd name="T39" fmla="*/ 1363 h 3475"/>
              <a:gd name="T40" fmla="*/ 1310 w 3474"/>
              <a:gd name="T41" fmla="*/ 1452 h 3475"/>
              <a:gd name="T42" fmla="*/ 1165 w 3474"/>
              <a:gd name="T43" fmla="*/ 1471 h 3475"/>
              <a:gd name="T44" fmla="*/ 1031 w 3474"/>
              <a:gd name="T45" fmla="*/ 1415 h 3475"/>
              <a:gd name="T46" fmla="*/ 942 w 3474"/>
              <a:gd name="T47" fmla="*/ 1299 h 3475"/>
              <a:gd name="T48" fmla="*/ 719 w 3474"/>
              <a:gd name="T49" fmla="*/ 1199 h 3475"/>
              <a:gd name="T50" fmla="*/ 3298 w 3474"/>
              <a:gd name="T51" fmla="*/ 2319 h 3475"/>
              <a:gd name="T52" fmla="*/ 208 w 3474"/>
              <a:gd name="T53" fmla="*/ 148 h 3475"/>
              <a:gd name="T54" fmla="*/ 147 w 3474"/>
              <a:gd name="T55" fmla="*/ 208 h 3475"/>
              <a:gd name="T56" fmla="*/ 151 w 3474"/>
              <a:gd name="T57" fmla="*/ 322 h 3475"/>
              <a:gd name="T58" fmla="*/ 214 w 3474"/>
              <a:gd name="T59" fmla="*/ 473 h 3475"/>
              <a:gd name="T60" fmla="*/ 329 w 3474"/>
              <a:gd name="T61" fmla="*/ 647 h 3475"/>
              <a:gd name="T62" fmla="*/ 489 w 3474"/>
              <a:gd name="T63" fmla="*/ 830 h 3475"/>
              <a:gd name="T64" fmla="*/ 602 w 3474"/>
              <a:gd name="T65" fmla="*/ 609 h 3475"/>
              <a:gd name="T66" fmla="*/ 649 w 3474"/>
              <a:gd name="T67" fmla="*/ 577 h 3475"/>
              <a:gd name="T68" fmla="*/ 734 w 3474"/>
              <a:gd name="T69" fmla="*/ 408 h 3475"/>
              <a:gd name="T70" fmla="*/ 555 w 3474"/>
              <a:gd name="T71" fmla="*/ 269 h 3475"/>
              <a:gd name="T72" fmla="*/ 392 w 3474"/>
              <a:gd name="T73" fmla="*/ 177 h 3475"/>
              <a:gd name="T74" fmla="*/ 259 w 3474"/>
              <a:gd name="T75" fmla="*/ 142 h 3475"/>
              <a:gd name="T76" fmla="*/ 336 w 3474"/>
              <a:gd name="T77" fmla="*/ 15 h 3475"/>
              <a:gd name="T78" fmla="*/ 524 w 3474"/>
              <a:gd name="T79" fmla="*/ 87 h 3475"/>
              <a:gd name="T80" fmla="*/ 726 w 3474"/>
              <a:gd name="T81" fmla="*/ 213 h 3475"/>
              <a:gd name="T82" fmla="*/ 929 w 3474"/>
              <a:gd name="T83" fmla="*/ 389 h 3475"/>
              <a:gd name="T84" fmla="*/ 1592 w 3474"/>
              <a:gd name="T85" fmla="*/ 427 h 3475"/>
              <a:gd name="T86" fmla="*/ 1645 w 3474"/>
              <a:gd name="T87" fmla="*/ 452 h 3475"/>
              <a:gd name="T88" fmla="*/ 3474 w 3474"/>
              <a:gd name="T89" fmla="*/ 2318 h 3475"/>
              <a:gd name="T90" fmla="*/ 2375 w 3474"/>
              <a:gd name="T91" fmla="*/ 3452 h 3475"/>
              <a:gd name="T92" fmla="*/ 2323 w 3474"/>
              <a:gd name="T93" fmla="*/ 3475 h 3475"/>
              <a:gd name="T94" fmla="*/ 2272 w 3474"/>
              <a:gd name="T95" fmla="*/ 3452 h 3475"/>
              <a:gd name="T96" fmla="*/ 443 w 3474"/>
              <a:gd name="T97" fmla="*/ 1592 h 3475"/>
              <a:gd name="T98" fmla="*/ 430 w 3474"/>
              <a:gd name="T99" fmla="*/ 978 h 3475"/>
              <a:gd name="T100" fmla="*/ 249 w 3474"/>
              <a:gd name="T101" fmla="*/ 781 h 3475"/>
              <a:gd name="T102" fmla="*/ 111 w 3474"/>
              <a:gd name="T103" fmla="*/ 575 h 3475"/>
              <a:gd name="T104" fmla="*/ 26 w 3474"/>
              <a:gd name="T105" fmla="*/ 381 h 3475"/>
              <a:gd name="T106" fmla="*/ 0 w 3474"/>
              <a:gd name="T107" fmla="*/ 212 h 3475"/>
              <a:gd name="T108" fmla="*/ 39 w 3474"/>
              <a:gd name="T109" fmla="*/ 83 h 3475"/>
              <a:gd name="T110" fmla="*/ 142 w 3474"/>
              <a:gd name="T111" fmla="*/ 11 h 34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74" h="3475">
                <a:moveTo>
                  <a:pt x="1210" y="1057"/>
                </a:moveTo>
                <a:lnTo>
                  <a:pt x="1184" y="1059"/>
                </a:lnTo>
                <a:lnTo>
                  <a:pt x="1159" y="1065"/>
                </a:lnTo>
                <a:lnTo>
                  <a:pt x="1133" y="1077"/>
                </a:lnTo>
                <a:lnTo>
                  <a:pt x="1107" y="1097"/>
                </a:lnTo>
                <a:lnTo>
                  <a:pt x="1091" y="1115"/>
                </a:lnTo>
                <a:lnTo>
                  <a:pt x="1080" y="1136"/>
                </a:lnTo>
                <a:lnTo>
                  <a:pt x="1072" y="1158"/>
                </a:lnTo>
                <a:lnTo>
                  <a:pt x="1068" y="1181"/>
                </a:lnTo>
                <a:lnTo>
                  <a:pt x="1088" y="1180"/>
                </a:lnTo>
                <a:lnTo>
                  <a:pt x="1106" y="1176"/>
                </a:lnTo>
                <a:lnTo>
                  <a:pt x="1124" y="1172"/>
                </a:lnTo>
                <a:lnTo>
                  <a:pt x="1141" y="1172"/>
                </a:lnTo>
                <a:lnTo>
                  <a:pt x="1157" y="1176"/>
                </a:lnTo>
                <a:lnTo>
                  <a:pt x="1170" y="1183"/>
                </a:lnTo>
                <a:lnTo>
                  <a:pt x="1180" y="1194"/>
                </a:lnTo>
                <a:lnTo>
                  <a:pt x="1190" y="1207"/>
                </a:lnTo>
                <a:lnTo>
                  <a:pt x="1195" y="1222"/>
                </a:lnTo>
                <a:lnTo>
                  <a:pt x="1199" y="1237"/>
                </a:lnTo>
                <a:lnTo>
                  <a:pt x="1199" y="1253"/>
                </a:lnTo>
                <a:lnTo>
                  <a:pt x="1196" y="1269"/>
                </a:lnTo>
                <a:lnTo>
                  <a:pt x="1191" y="1283"/>
                </a:lnTo>
                <a:lnTo>
                  <a:pt x="1181" y="1297"/>
                </a:lnTo>
                <a:lnTo>
                  <a:pt x="1167" y="1309"/>
                </a:lnTo>
                <a:lnTo>
                  <a:pt x="1151" y="1317"/>
                </a:lnTo>
                <a:lnTo>
                  <a:pt x="1175" y="1325"/>
                </a:lnTo>
                <a:lnTo>
                  <a:pt x="1201" y="1328"/>
                </a:lnTo>
                <a:lnTo>
                  <a:pt x="1228" y="1326"/>
                </a:lnTo>
                <a:lnTo>
                  <a:pt x="1253" y="1318"/>
                </a:lnTo>
                <a:lnTo>
                  <a:pt x="1277" y="1306"/>
                </a:lnTo>
                <a:lnTo>
                  <a:pt x="1298" y="1289"/>
                </a:lnTo>
                <a:lnTo>
                  <a:pt x="1315" y="1268"/>
                </a:lnTo>
                <a:lnTo>
                  <a:pt x="1328" y="1244"/>
                </a:lnTo>
                <a:lnTo>
                  <a:pt x="1334" y="1219"/>
                </a:lnTo>
                <a:lnTo>
                  <a:pt x="1337" y="1193"/>
                </a:lnTo>
                <a:lnTo>
                  <a:pt x="1334" y="1166"/>
                </a:lnTo>
                <a:lnTo>
                  <a:pt x="1328" y="1141"/>
                </a:lnTo>
                <a:lnTo>
                  <a:pt x="1315" y="1117"/>
                </a:lnTo>
                <a:lnTo>
                  <a:pt x="1298" y="1097"/>
                </a:lnTo>
                <a:lnTo>
                  <a:pt x="1287" y="1085"/>
                </a:lnTo>
                <a:lnTo>
                  <a:pt x="1271" y="1074"/>
                </a:lnTo>
                <a:lnTo>
                  <a:pt x="1253" y="1066"/>
                </a:lnTo>
                <a:lnTo>
                  <a:pt x="1232" y="1060"/>
                </a:lnTo>
                <a:lnTo>
                  <a:pt x="1210" y="1057"/>
                </a:lnTo>
                <a:close/>
                <a:moveTo>
                  <a:pt x="1572" y="585"/>
                </a:moveTo>
                <a:lnTo>
                  <a:pt x="730" y="718"/>
                </a:lnTo>
                <a:lnTo>
                  <a:pt x="686" y="1004"/>
                </a:lnTo>
                <a:lnTo>
                  <a:pt x="736" y="1040"/>
                </a:lnTo>
                <a:lnTo>
                  <a:pt x="785" y="1073"/>
                </a:lnTo>
                <a:lnTo>
                  <a:pt x="834" y="1102"/>
                </a:lnTo>
                <a:lnTo>
                  <a:pt x="879" y="1126"/>
                </a:lnTo>
                <a:lnTo>
                  <a:pt x="924" y="1147"/>
                </a:lnTo>
                <a:lnTo>
                  <a:pt x="931" y="1114"/>
                </a:lnTo>
                <a:lnTo>
                  <a:pt x="944" y="1081"/>
                </a:lnTo>
                <a:lnTo>
                  <a:pt x="959" y="1049"/>
                </a:lnTo>
                <a:lnTo>
                  <a:pt x="978" y="1020"/>
                </a:lnTo>
                <a:lnTo>
                  <a:pt x="1003" y="992"/>
                </a:lnTo>
                <a:lnTo>
                  <a:pt x="1030" y="968"/>
                </a:lnTo>
                <a:lnTo>
                  <a:pt x="1061" y="949"/>
                </a:lnTo>
                <a:lnTo>
                  <a:pt x="1094" y="934"/>
                </a:lnTo>
                <a:lnTo>
                  <a:pt x="1128" y="922"/>
                </a:lnTo>
                <a:lnTo>
                  <a:pt x="1163" y="916"/>
                </a:lnTo>
                <a:lnTo>
                  <a:pt x="1200" y="914"/>
                </a:lnTo>
                <a:lnTo>
                  <a:pt x="1236" y="916"/>
                </a:lnTo>
                <a:lnTo>
                  <a:pt x="1272" y="922"/>
                </a:lnTo>
                <a:lnTo>
                  <a:pt x="1308" y="934"/>
                </a:lnTo>
                <a:lnTo>
                  <a:pt x="1341" y="949"/>
                </a:lnTo>
                <a:lnTo>
                  <a:pt x="1372" y="968"/>
                </a:lnTo>
                <a:lnTo>
                  <a:pt x="1402" y="992"/>
                </a:lnTo>
                <a:lnTo>
                  <a:pt x="1427" y="1021"/>
                </a:lnTo>
                <a:lnTo>
                  <a:pt x="1448" y="1052"/>
                </a:lnTo>
                <a:lnTo>
                  <a:pt x="1464" y="1085"/>
                </a:lnTo>
                <a:lnTo>
                  <a:pt x="1476" y="1120"/>
                </a:lnTo>
                <a:lnTo>
                  <a:pt x="1482" y="1156"/>
                </a:lnTo>
                <a:lnTo>
                  <a:pt x="1485" y="1192"/>
                </a:lnTo>
                <a:lnTo>
                  <a:pt x="1482" y="1227"/>
                </a:lnTo>
                <a:lnTo>
                  <a:pt x="1476" y="1263"/>
                </a:lnTo>
                <a:lnTo>
                  <a:pt x="1464" y="1298"/>
                </a:lnTo>
                <a:lnTo>
                  <a:pt x="1448" y="1331"/>
                </a:lnTo>
                <a:lnTo>
                  <a:pt x="1427" y="1363"/>
                </a:lnTo>
                <a:lnTo>
                  <a:pt x="1402" y="1392"/>
                </a:lnTo>
                <a:lnTo>
                  <a:pt x="1374" y="1415"/>
                </a:lnTo>
                <a:lnTo>
                  <a:pt x="1344" y="1435"/>
                </a:lnTo>
                <a:lnTo>
                  <a:pt x="1310" y="1452"/>
                </a:lnTo>
                <a:lnTo>
                  <a:pt x="1275" y="1464"/>
                </a:lnTo>
                <a:lnTo>
                  <a:pt x="1239" y="1471"/>
                </a:lnTo>
                <a:lnTo>
                  <a:pt x="1202" y="1473"/>
                </a:lnTo>
                <a:lnTo>
                  <a:pt x="1165" y="1471"/>
                </a:lnTo>
                <a:lnTo>
                  <a:pt x="1129" y="1464"/>
                </a:lnTo>
                <a:lnTo>
                  <a:pt x="1095" y="1452"/>
                </a:lnTo>
                <a:lnTo>
                  <a:pt x="1062" y="1435"/>
                </a:lnTo>
                <a:lnTo>
                  <a:pt x="1031" y="1415"/>
                </a:lnTo>
                <a:lnTo>
                  <a:pt x="1003" y="1392"/>
                </a:lnTo>
                <a:lnTo>
                  <a:pt x="978" y="1363"/>
                </a:lnTo>
                <a:lnTo>
                  <a:pt x="957" y="1332"/>
                </a:lnTo>
                <a:lnTo>
                  <a:pt x="942" y="1299"/>
                </a:lnTo>
                <a:lnTo>
                  <a:pt x="889" y="1281"/>
                </a:lnTo>
                <a:lnTo>
                  <a:pt x="833" y="1258"/>
                </a:lnTo>
                <a:lnTo>
                  <a:pt x="777" y="1231"/>
                </a:lnTo>
                <a:lnTo>
                  <a:pt x="719" y="1199"/>
                </a:lnTo>
                <a:lnTo>
                  <a:pt x="661" y="1162"/>
                </a:lnTo>
                <a:lnTo>
                  <a:pt x="597" y="1563"/>
                </a:lnTo>
                <a:lnTo>
                  <a:pt x="2323" y="3296"/>
                </a:lnTo>
                <a:lnTo>
                  <a:pt x="3298" y="2319"/>
                </a:lnTo>
                <a:lnTo>
                  <a:pt x="1572" y="585"/>
                </a:lnTo>
                <a:close/>
                <a:moveTo>
                  <a:pt x="259" y="142"/>
                </a:moveTo>
                <a:lnTo>
                  <a:pt x="231" y="144"/>
                </a:lnTo>
                <a:lnTo>
                  <a:pt x="208" y="148"/>
                </a:lnTo>
                <a:lnTo>
                  <a:pt x="187" y="157"/>
                </a:lnTo>
                <a:lnTo>
                  <a:pt x="169" y="170"/>
                </a:lnTo>
                <a:lnTo>
                  <a:pt x="156" y="188"/>
                </a:lnTo>
                <a:lnTo>
                  <a:pt x="147" y="208"/>
                </a:lnTo>
                <a:lnTo>
                  <a:pt x="142" y="232"/>
                </a:lnTo>
                <a:lnTo>
                  <a:pt x="141" y="260"/>
                </a:lnTo>
                <a:lnTo>
                  <a:pt x="145" y="289"/>
                </a:lnTo>
                <a:lnTo>
                  <a:pt x="151" y="322"/>
                </a:lnTo>
                <a:lnTo>
                  <a:pt x="161" y="357"/>
                </a:lnTo>
                <a:lnTo>
                  <a:pt x="176" y="394"/>
                </a:lnTo>
                <a:lnTo>
                  <a:pt x="193" y="433"/>
                </a:lnTo>
                <a:lnTo>
                  <a:pt x="214" y="473"/>
                </a:lnTo>
                <a:lnTo>
                  <a:pt x="239" y="515"/>
                </a:lnTo>
                <a:lnTo>
                  <a:pt x="266" y="558"/>
                </a:lnTo>
                <a:lnTo>
                  <a:pt x="296" y="603"/>
                </a:lnTo>
                <a:lnTo>
                  <a:pt x="329" y="647"/>
                </a:lnTo>
                <a:lnTo>
                  <a:pt x="365" y="692"/>
                </a:lnTo>
                <a:lnTo>
                  <a:pt x="403" y="739"/>
                </a:lnTo>
                <a:lnTo>
                  <a:pt x="444" y="784"/>
                </a:lnTo>
                <a:lnTo>
                  <a:pt x="489" y="830"/>
                </a:lnTo>
                <a:lnTo>
                  <a:pt x="550" y="889"/>
                </a:lnTo>
                <a:lnTo>
                  <a:pt x="590" y="637"/>
                </a:lnTo>
                <a:lnTo>
                  <a:pt x="594" y="623"/>
                </a:lnTo>
                <a:lnTo>
                  <a:pt x="602" y="609"/>
                </a:lnTo>
                <a:lnTo>
                  <a:pt x="611" y="596"/>
                </a:lnTo>
                <a:lnTo>
                  <a:pt x="622" y="587"/>
                </a:lnTo>
                <a:lnTo>
                  <a:pt x="634" y="581"/>
                </a:lnTo>
                <a:lnTo>
                  <a:pt x="649" y="577"/>
                </a:lnTo>
                <a:lnTo>
                  <a:pt x="870" y="543"/>
                </a:lnTo>
                <a:lnTo>
                  <a:pt x="824" y="494"/>
                </a:lnTo>
                <a:lnTo>
                  <a:pt x="779" y="450"/>
                </a:lnTo>
                <a:lnTo>
                  <a:pt x="734" y="408"/>
                </a:lnTo>
                <a:lnTo>
                  <a:pt x="688" y="369"/>
                </a:lnTo>
                <a:lnTo>
                  <a:pt x="644" y="334"/>
                </a:lnTo>
                <a:lnTo>
                  <a:pt x="600" y="300"/>
                </a:lnTo>
                <a:lnTo>
                  <a:pt x="555" y="269"/>
                </a:lnTo>
                <a:lnTo>
                  <a:pt x="513" y="242"/>
                </a:lnTo>
                <a:lnTo>
                  <a:pt x="471" y="216"/>
                </a:lnTo>
                <a:lnTo>
                  <a:pt x="431" y="195"/>
                </a:lnTo>
                <a:lnTo>
                  <a:pt x="392" y="177"/>
                </a:lnTo>
                <a:lnTo>
                  <a:pt x="356" y="164"/>
                </a:lnTo>
                <a:lnTo>
                  <a:pt x="321" y="153"/>
                </a:lnTo>
                <a:lnTo>
                  <a:pt x="288" y="146"/>
                </a:lnTo>
                <a:lnTo>
                  <a:pt x="259" y="142"/>
                </a:lnTo>
                <a:close/>
                <a:moveTo>
                  <a:pt x="212" y="0"/>
                </a:moveTo>
                <a:lnTo>
                  <a:pt x="251" y="1"/>
                </a:lnTo>
                <a:lnTo>
                  <a:pt x="292" y="6"/>
                </a:lnTo>
                <a:lnTo>
                  <a:pt x="336" y="15"/>
                </a:lnTo>
                <a:lnTo>
                  <a:pt x="380" y="27"/>
                </a:lnTo>
                <a:lnTo>
                  <a:pt x="426" y="43"/>
                </a:lnTo>
                <a:lnTo>
                  <a:pt x="474" y="63"/>
                </a:lnTo>
                <a:lnTo>
                  <a:pt x="524" y="87"/>
                </a:lnTo>
                <a:lnTo>
                  <a:pt x="573" y="113"/>
                </a:lnTo>
                <a:lnTo>
                  <a:pt x="624" y="144"/>
                </a:lnTo>
                <a:lnTo>
                  <a:pt x="674" y="176"/>
                </a:lnTo>
                <a:lnTo>
                  <a:pt x="726" y="213"/>
                </a:lnTo>
                <a:lnTo>
                  <a:pt x="777" y="253"/>
                </a:lnTo>
                <a:lnTo>
                  <a:pt x="829" y="296"/>
                </a:lnTo>
                <a:lnTo>
                  <a:pt x="879" y="341"/>
                </a:lnTo>
                <a:lnTo>
                  <a:pt x="929" y="389"/>
                </a:lnTo>
                <a:lnTo>
                  <a:pt x="987" y="452"/>
                </a:lnTo>
                <a:lnTo>
                  <a:pt x="1042" y="515"/>
                </a:lnTo>
                <a:lnTo>
                  <a:pt x="1578" y="430"/>
                </a:lnTo>
                <a:lnTo>
                  <a:pt x="1592" y="427"/>
                </a:lnTo>
                <a:lnTo>
                  <a:pt x="1606" y="430"/>
                </a:lnTo>
                <a:lnTo>
                  <a:pt x="1618" y="435"/>
                </a:lnTo>
                <a:lnTo>
                  <a:pt x="1632" y="443"/>
                </a:lnTo>
                <a:lnTo>
                  <a:pt x="1645" y="452"/>
                </a:lnTo>
                <a:lnTo>
                  <a:pt x="3453" y="2267"/>
                </a:lnTo>
                <a:lnTo>
                  <a:pt x="3464" y="2282"/>
                </a:lnTo>
                <a:lnTo>
                  <a:pt x="3472" y="2300"/>
                </a:lnTo>
                <a:lnTo>
                  <a:pt x="3474" y="2318"/>
                </a:lnTo>
                <a:lnTo>
                  <a:pt x="3472" y="2337"/>
                </a:lnTo>
                <a:lnTo>
                  <a:pt x="3464" y="2355"/>
                </a:lnTo>
                <a:lnTo>
                  <a:pt x="3453" y="2371"/>
                </a:lnTo>
                <a:lnTo>
                  <a:pt x="2375" y="3452"/>
                </a:lnTo>
                <a:lnTo>
                  <a:pt x="2365" y="3462"/>
                </a:lnTo>
                <a:lnTo>
                  <a:pt x="2352" y="3468"/>
                </a:lnTo>
                <a:lnTo>
                  <a:pt x="2339" y="3472"/>
                </a:lnTo>
                <a:lnTo>
                  <a:pt x="2323" y="3475"/>
                </a:lnTo>
                <a:lnTo>
                  <a:pt x="2309" y="3472"/>
                </a:lnTo>
                <a:lnTo>
                  <a:pt x="2295" y="3468"/>
                </a:lnTo>
                <a:lnTo>
                  <a:pt x="2283" y="3462"/>
                </a:lnTo>
                <a:lnTo>
                  <a:pt x="2272" y="3452"/>
                </a:lnTo>
                <a:lnTo>
                  <a:pt x="464" y="1637"/>
                </a:lnTo>
                <a:lnTo>
                  <a:pt x="455" y="1624"/>
                </a:lnTo>
                <a:lnTo>
                  <a:pt x="448" y="1610"/>
                </a:lnTo>
                <a:lnTo>
                  <a:pt x="443" y="1592"/>
                </a:lnTo>
                <a:lnTo>
                  <a:pt x="442" y="1571"/>
                </a:lnTo>
                <a:lnTo>
                  <a:pt x="524" y="1061"/>
                </a:lnTo>
                <a:lnTo>
                  <a:pt x="476" y="1021"/>
                </a:lnTo>
                <a:lnTo>
                  <a:pt x="430" y="978"/>
                </a:lnTo>
                <a:lnTo>
                  <a:pt x="384" y="934"/>
                </a:lnTo>
                <a:lnTo>
                  <a:pt x="336" y="883"/>
                </a:lnTo>
                <a:lnTo>
                  <a:pt x="291" y="833"/>
                </a:lnTo>
                <a:lnTo>
                  <a:pt x="249" y="781"/>
                </a:lnTo>
                <a:lnTo>
                  <a:pt x="209" y="729"/>
                </a:lnTo>
                <a:lnTo>
                  <a:pt x="173" y="678"/>
                </a:lnTo>
                <a:lnTo>
                  <a:pt x="140" y="626"/>
                </a:lnTo>
                <a:lnTo>
                  <a:pt x="111" y="575"/>
                </a:lnTo>
                <a:lnTo>
                  <a:pt x="84" y="526"/>
                </a:lnTo>
                <a:lnTo>
                  <a:pt x="61" y="476"/>
                </a:lnTo>
                <a:lnTo>
                  <a:pt x="42" y="427"/>
                </a:lnTo>
                <a:lnTo>
                  <a:pt x="26" y="381"/>
                </a:lnTo>
                <a:lnTo>
                  <a:pt x="14" y="336"/>
                </a:lnTo>
                <a:lnTo>
                  <a:pt x="5" y="292"/>
                </a:lnTo>
                <a:lnTo>
                  <a:pt x="1" y="251"/>
                </a:lnTo>
                <a:lnTo>
                  <a:pt x="0" y="212"/>
                </a:lnTo>
                <a:lnTo>
                  <a:pt x="4" y="175"/>
                </a:lnTo>
                <a:lnTo>
                  <a:pt x="12" y="141"/>
                </a:lnTo>
                <a:lnTo>
                  <a:pt x="23" y="111"/>
                </a:lnTo>
                <a:lnTo>
                  <a:pt x="39" y="83"/>
                </a:lnTo>
                <a:lnTo>
                  <a:pt x="59" y="59"/>
                </a:lnTo>
                <a:lnTo>
                  <a:pt x="83" y="38"/>
                </a:lnTo>
                <a:lnTo>
                  <a:pt x="112" y="22"/>
                </a:lnTo>
                <a:lnTo>
                  <a:pt x="142" y="11"/>
                </a:lnTo>
                <a:lnTo>
                  <a:pt x="176" y="3"/>
                </a:lnTo>
                <a:lnTo>
                  <a:pt x="21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1" name="Group 60"/>
          <p:cNvGrpSpPr/>
          <p:nvPr/>
        </p:nvGrpSpPr>
        <p:grpSpPr>
          <a:xfrm>
            <a:off x="4027030" y="3186566"/>
            <a:ext cx="396875" cy="593725"/>
            <a:chOff x="771525" y="5757863"/>
            <a:chExt cx="396875" cy="593725"/>
          </a:xfrm>
          <a:solidFill>
            <a:schemeClr val="bg1"/>
          </a:solidFill>
        </p:grpSpPr>
        <p:sp>
          <p:nvSpPr>
            <p:cNvPr id="62" name="Freeform 61"/>
            <p:cNvSpPr>
              <a:spLocks noEditPoints="1"/>
            </p:cNvSpPr>
            <p:nvPr/>
          </p:nvSpPr>
          <p:spPr bwMode="auto">
            <a:xfrm>
              <a:off x="771525" y="5757863"/>
              <a:ext cx="396875" cy="593725"/>
            </a:xfrm>
            <a:custGeom>
              <a:avLst/>
              <a:gdLst>
                <a:gd name="T0" fmla="*/ 899 w 2250"/>
                <a:gd name="T1" fmla="*/ 169 h 3366"/>
                <a:gd name="T2" fmla="*/ 627 w 2250"/>
                <a:gd name="T3" fmla="*/ 278 h 3366"/>
                <a:gd name="T4" fmla="*/ 401 w 2250"/>
                <a:gd name="T5" fmla="*/ 460 h 3366"/>
                <a:gd name="T6" fmla="*/ 237 w 2250"/>
                <a:gd name="T7" fmla="*/ 698 h 3366"/>
                <a:gd name="T8" fmla="*/ 148 w 2250"/>
                <a:gd name="T9" fmla="*/ 979 h 3366"/>
                <a:gd name="T10" fmla="*/ 145 w 2250"/>
                <a:gd name="T11" fmla="*/ 1227 h 3366"/>
                <a:gd name="T12" fmla="*/ 204 w 2250"/>
                <a:gd name="T13" fmla="*/ 1455 h 3366"/>
                <a:gd name="T14" fmla="*/ 311 w 2250"/>
                <a:gd name="T15" fmla="*/ 1719 h 3366"/>
                <a:gd name="T16" fmla="*/ 450 w 2250"/>
                <a:gd name="T17" fmla="*/ 2003 h 3366"/>
                <a:gd name="T18" fmla="*/ 608 w 2250"/>
                <a:gd name="T19" fmla="*/ 2292 h 3366"/>
                <a:gd name="T20" fmla="*/ 770 w 2250"/>
                <a:gd name="T21" fmla="*/ 2567 h 3366"/>
                <a:gd name="T22" fmla="*/ 922 w 2250"/>
                <a:gd name="T23" fmla="*/ 2813 h 3366"/>
                <a:gd name="T24" fmla="*/ 1052 w 2250"/>
                <a:gd name="T25" fmla="*/ 3013 h 3366"/>
                <a:gd name="T26" fmla="*/ 1147 w 2250"/>
                <a:gd name="T27" fmla="*/ 3091 h 3366"/>
                <a:gd name="T28" fmla="*/ 1259 w 2250"/>
                <a:gd name="T29" fmla="*/ 2919 h 3366"/>
                <a:gd name="T30" fmla="*/ 1402 w 2250"/>
                <a:gd name="T31" fmla="*/ 2695 h 3366"/>
                <a:gd name="T32" fmla="*/ 1561 w 2250"/>
                <a:gd name="T33" fmla="*/ 2432 h 3366"/>
                <a:gd name="T34" fmla="*/ 1722 w 2250"/>
                <a:gd name="T35" fmla="*/ 2147 h 3366"/>
                <a:gd name="T36" fmla="*/ 1872 w 2250"/>
                <a:gd name="T37" fmla="*/ 1858 h 3366"/>
                <a:gd name="T38" fmla="*/ 1998 w 2250"/>
                <a:gd name="T39" fmla="*/ 1582 h 3366"/>
                <a:gd name="T40" fmla="*/ 2083 w 2250"/>
                <a:gd name="T41" fmla="*/ 1334 h 3366"/>
                <a:gd name="T42" fmla="*/ 2114 w 2250"/>
                <a:gd name="T43" fmla="*/ 1132 h 3366"/>
                <a:gd name="T44" fmla="*/ 2068 w 2250"/>
                <a:gd name="T45" fmla="*/ 831 h 3366"/>
                <a:gd name="T46" fmla="*/ 1940 w 2250"/>
                <a:gd name="T47" fmla="*/ 569 h 3366"/>
                <a:gd name="T48" fmla="*/ 1743 w 2250"/>
                <a:gd name="T49" fmla="*/ 359 h 3366"/>
                <a:gd name="T50" fmla="*/ 1492 w 2250"/>
                <a:gd name="T51" fmla="*/ 213 h 3366"/>
                <a:gd name="T52" fmla="*/ 1202 w 2250"/>
                <a:gd name="T53" fmla="*/ 147 h 3366"/>
                <a:gd name="T54" fmla="*/ 1292 w 2250"/>
                <a:gd name="T55" fmla="*/ 12 h 3366"/>
                <a:gd name="T56" fmla="*/ 1600 w 2250"/>
                <a:gd name="T57" fmla="*/ 105 h 3366"/>
                <a:gd name="T58" fmla="*/ 1864 w 2250"/>
                <a:gd name="T59" fmla="*/ 277 h 3366"/>
                <a:gd name="T60" fmla="*/ 2069 w 2250"/>
                <a:gd name="T61" fmla="*/ 514 h 3366"/>
                <a:gd name="T62" fmla="*/ 2203 w 2250"/>
                <a:gd name="T63" fmla="*/ 802 h 3366"/>
                <a:gd name="T64" fmla="*/ 2250 w 2250"/>
                <a:gd name="T65" fmla="*/ 1124 h 3366"/>
                <a:gd name="T66" fmla="*/ 2227 w 2250"/>
                <a:gd name="T67" fmla="*/ 1304 h 3366"/>
                <a:gd name="T68" fmla="*/ 2160 w 2250"/>
                <a:gd name="T69" fmla="*/ 1519 h 3366"/>
                <a:gd name="T70" fmla="*/ 2060 w 2250"/>
                <a:gd name="T71" fmla="*/ 1760 h 3366"/>
                <a:gd name="T72" fmla="*/ 1937 w 2250"/>
                <a:gd name="T73" fmla="*/ 2017 h 3366"/>
                <a:gd name="T74" fmla="*/ 1797 w 2250"/>
                <a:gd name="T75" fmla="*/ 2278 h 3366"/>
                <a:gd name="T76" fmla="*/ 1651 w 2250"/>
                <a:gd name="T77" fmla="*/ 2534 h 3366"/>
                <a:gd name="T78" fmla="*/ 1507 w 2250"/>
                <a:gd name="T79" fmla="*/ 2773 h 3366"/>
                <a:gd name="T80" fmla="*/ 1374 w 2250"/>
                <a:gd name="T81" fmla="*/ 2986 h 3366"/>
                <a:gd name="T82" fmla="*/ 1261 w 2250"/>
                <a:gd name="T83" fmla="*/ 3161 h 3366"/>
                <a:gd name="T84" fmla="*/ 1178 w 2250"/>
                <a:gd name="T85" fmla="*/ 3288 h 3366"/>
                <a:gd name="T86" fmla="*/ 1132 w 2250"/>
                <a:gd name="T87" fmla="*/ 3357 h 3366"/>
                <a:gd name="T88" fmla="*/ 1119 w 2250"/>
                <a:gd name="T89" fmla="*/ 3357 h 3366"/>
                <a:gd name="T90" fmla="*/ 1072 w 2250"/>
                <a:gd name="T91" fmla="*/ 3288 h 3366"/>
                <a:gd name="T92" fmla="*/ 989 w 2250"/>
                <a:gd name="T93" fmla="*/ 3161 h 3366"/>
                <a:gd name="T94" fmla="*/ 875 w 2250"/>
                <a:gd name="T95" fmla="*/ 2986 h 3366"/>
                <a:gd name="T96" fmla="*/ 743 w 2250"/>
                <a:gd name="T97" fmla="*/ 2773 h 3366"/>
                <a:gd name="T98" fmla="*/ 599 w 2250"/>
                <a:gd name="T99" fmla="*/ 2534 h 3366"/>
                <a:gd name="T100" fmla="*/ 453 w 2250"/>
                <a:gd name="T101" fmla="*/ 2278 h 3366"/>
                <a:gd name="T102" fmla="*/ 314 w 2250"/>
                <a:gd name="T103" fmla="*/ 2017 h 3366"/>
                <a:gd name="T104" fmla="*/ 190 w 2250"/>
                <a:gd name="T105" fmla="*/ 1760 h 3366"/>
                <a:gd name="T106" fmla="*/ 91 w 2250"/>
                <a:gd name="T107" fmla="*/ 1519 h 3366"/>
                <a:gd name="T108" fmla="*/ 24 w 2250"/>
                <a:gd name="T109" fmla="*/ 1304 h 3366"/>
                <a:gd name="T110" fmla="*/ 0 w 2250"/>
                <a:gd name="T111" fmla="*/ 1124 h 3366"/>
                <a:gd name="T112" fmla="*/ 48 w 2250"/>
                <a:gd name="T113" fmla="*/ 802 h 3366"/>
                <a:gd name="T114" fmla="*/ 181 w 2250"/>
                <a:gd name="T115" fmla="*/ 514 h 3366"/>
                <a:gd name="T116" fmla="*/ 387 w 2250"/>
                <a:gd name="T117" fmla="*/ 277 h 3366"/>
                <a:gd name="T118" fmla="*/ 650 w 2250"/>
                <a:gd name="T119" fmla="*/ 105 h 3366"/>
                <a:gd name="T120" fmla="*/ 958 w 2250"/>
                <a:gd name="T121" fmla="*/ 12 h 3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250" h="3366">
                  <a:moveTo>
                    <a:pt x="1124" y="144"/>
                  </a:moveTo>
                  <a:lnTo>
                    <a:pt x="1048" y="147"/>
                  </a:lnTo>
                  <a:lnTo>
                    <a:pt x="972" y="155"/>
                  </a:lnTo>
                  <a:lnTo>
                    <a:pt x="899" y="169"/>
                  </a:lnTo>
                  <a:lnTo>
                    <a:pt x="828" y="190"/>
                  </a:lnTo>
                  <a:lnTo>
                    <a:pt x="758" y="214"/>
                  </a:lnTo>
                  <a:lnTo>
                    <a:pt x="691" y="244"/>
                  </a:lnTo>
                  <a:lnTo>
                    <a:pt x="627" y="278"/>
                  </a:lnTo>
                  <a:lnTo>
                    <a:pt x="565" y="318"/>
                  </a:lnTo>
                  <a:lnTo>
                    <a:pt x="507" y="361"/>
                  </a:lnTo>
                  <a:lnTo>
                    <a:pt x="453" y="408"/>
                  </a:lnTo>
                  <a:lnTo>
                    <a:pt x="401" y="460"/>
                  </a:lnTo>
                  <a:lnTo>
                    <a:pt x="354" y="514"/>
                  </a:lnTo>
                  <a:lnTo>
                    <a:pt x="311" y="572"/>
                  </a:lnTo>
                  <a:lnTo>
                    <a:pt x="271" y="633"/>
                  </a:lnTo>
                  <a:lnTo>
                    <a:pt x="237" y="698"/>
                  </a:lnTo>
                  <a:lnTo>
                    <a:pt x="207" y="765"/>
                  </a:lnTo>
                  <a:lnTo>
                    <a:pt x="183" y="834"/>
                  </a:lnTo>
                  <a:lnTo>
                    <a:pt x="162" y="906"/>
                  </a:lnTo>
                  <a:lnTo>
                    <a:pt x="148" y="979"/>
                  </a:lnTo>
                  <a:lnTo>
                    <a:pt x="139" y="1055"/>
                  </a:lnTo>
                  <a:lnTo>
                    <a:pt x="137" y="1132"/>
                  </a:lnTo>
                  <a:lnTo>
                    <a:pt x="139" y="1178"/>
                  </a:lnTo>
                  <a:lnTo>
                    <a:pt x="145" y="1227"/>
                  </a:lnTo>
                  <a:lnTo>
                    <a:pt x="154" y="1279"/>
                  </a:lnTo>
                  <a:lnTo>
                    <a:pt x="167" y="1335"/>
                  </a:lnTo>
                  <a:lnTo>
                    <a:pt x="185" y="1393"/>
                  </a:lnTo>
                  <a:lnTo>
                    <a:pt x="204" y="1455"/>
                  </a:lnTo>
                  <a:lnTo>
                    <a:pt x="228" y="1518"/>
                  </a:lnTo>
                  <a:lnTo>
                    <a:pt x="253" y="1583"/>
                  </a:lnTo>
                  <a:lnTo>
                    <a:pt x="281" y="1650"/>
                  </a:lnTo>
                  <a:lnTo>
                    <a:pt x="311" y="1719"/>
                  </a:lnTo>
                  <a:lnTo>
                    <a:pt x="343" y="1788"/>
                  </a:lnTo>
                  <a:lnTo>
                    <a:pt x="378" y="1859"/>
                  </a:lnTo>
                  <a:lnTo>
                    <a:pt x="413" y="1931"/>
                  </a:lnTo>
                  <a:lnTo>
                    <a:pt x="450" y="2003"/>
                  </a:lnTo>
                  <a:lnTo>
                    <a:pt x="489" y="2076"/>
                  </a:lnTo>
                  <a:lnTo>
                    <a:pt x="528" y="2148"/>
                  </a:lnTo>
                  <a:lnTo>
                    <a:pt x="567" y="2221"/>
                  </a:lnTo>
                  <a:lnTo>
                    <a:pt x="608" y="2292"/>
                  </a:lnTo>
                  <a:lnTo>
                    <a:pt x="649" y="2362"/>
                  </a:lnTo>
                  <a:lnTo>
                    <a:pt x="690" y="2432"/>
                  </a:lnTo>
                  <a:lnTo>
                    <a:pt x="730" y="2500"/>
                  </a:lnTo>
                  <a:lnTo>
                    <a:pt x="770" y="2567"/>
                  </a:lnTo>
                  <a:lnTo>
                    <a:pt x="810" y="2632"/>
                  </a:lnTo>
                  <a:lnTo>
                    <a:pt x="849" y="2695"/>
                  </a:lnTo>
                  <a:lnTo>
                    <a:pt x="887" y="2755"/>
                  </a:lnTo>
                  <a:lnTo>
                    <a:pt x="922" y="2813"/>
                  </a:lnTo>
                  <a:lnTo>
                    <a:pt x="958" y="2868"/>
                  </a:lnTo>
                  <a:lnTo>
                    <a:pt x="991" y="2920"/>
                  </a:lnTo>
                  <a:lnTo>
                    <a:pt x="1022" y="2968"/>
                  </a:lnTo>
                  <a:lnTo>
                    <a:pt x="1052" y="3013"/>
                  </a:lnTo>
                  <a:lnTo>
                    <a:pt x="1080" y="3054"/>
                  </a:lnTo>
                  <a:lnTo>
                    <a:pt x="1103" y="3091"/>
                  </a:lnTo>
                  <a:lnTo>
                    <a:pt x="1124" y="3123"/>
                  </a:lnTo>
                  <a:lnTo>
                    <a:pt x="1147" y="3091"/>
                  </a:lnTo>
                  <a:lnTo>
                    <a:pt x="1171" y="3054"/>
                  </a:lnTo>
                  <a:lnTo>
                    <a:pt x="1198" y="3013"/>
                  </a:lnTo>
                  <a:lnTo>
                    <a:pt x="1228" y="2968"/>
                  </a:lnTo>
                  <a:lnTo>
                    <a:pt x="1259" y="2919"/>
                  </a:lnTo>
                  <a:lnTo>
                    <a:pt x="1293" y="2868"/>
                  </a:lnTo>
                  <a:lnTo>
                    <a:pt x="1328" y="2813"/>
                  </a:lnTo>
                  <a:lnTo>
                    <a:pt x="1364" y="2755"/>
                  </a:lnTo>
                  <a:lnTo>
                    <a:pt x="1402" y="2695"/>
                  </a:lnTo>
                  <a:lnTo>
                    <a:pt x="1441" y="2632"/>
                  </a:lnTo>
                  <a:lnTo>
                    <a:pt x="1481" y="2566"/>
                  </a:lnTo>
                  <a:lnTo>
                    <a:pt x="1520" y="2500"/>
                  </a:lnTo>
                  <a:lnTo>
                    <a:pt x="1561" y="2432"/>
                  </a:lnTo>
                  <a:lnTo>
                    <a:pt x="1602" y="2362"/>
                  </a:lnTo>
                  <a:lnTo>
                    <a:pt x="1643" y="2291"/>
                  </a:lnTo>
                  <a:lnTo>
                    <a:pt x="1683" y="2220"/>
                  </a:lnTo>
                  <a:lnTo>
                    <a:pt x="1722" y="2147"/>
                  </a:lnTo>
                  <a:lnTo>
                    <a:pt x="1762" y="2075"/>
                  </a:lnTo>
                  <a:lnTo>
                    <a:pt x="1800" y="2002"/>
                  </a:lnTo>
                  <a:lnTo>
                    <a:pt x="1837" y="1931"/>
                  </a:lnTo>
                  <a:lnTo>
                    <a:pt x="1872" y="1858"/>
                  </a:lnTo>
                  <a:lnTo>
                    <a:pt x="1907" y="1788"/>
                  </a:lnTo>
                  <a:lnTo>
                    <a:pt x="1939" y="1718"/>
                  </a:lnTo>
                  <a:lnTo>
                    <a:pt x="1969" y="1649"/>
                  </a:lnTo>
                  <a:lnTo>
                    <a:pt x="1998" y="1582"/>
                  </a:lnTo>
                  <a:lnTo>
                    <a:pt x="2023" y="1517"/>
                  </a:lnTo>
                  <a:lnTo>
                    <a:pt x="2046" y="1454"/>
                  </a:lnTo>
                  <a:lnTo>
                    <a:pt x="2065" y="1393"/>
                  </a:lnTo>
                  <a:lnTo>
                    <a:pt x="2083" y="1334"/>
                  </a:lnTo>
                  <a:lnTo>
                    <a:pt x="2096" y="1279"/>
                  </a:lnTo>
                  <a:lnTo>
                    <a:pt x="2106" y="1227"/>
                  </a:lnTo>
                  <a:lnTo>
                    <a:pt x="2112" y="1177"/>
                  </a:lnTo>
                  <a:lnTo>
                    <a:pt x="2114" y="1132"/>
                  </a:lnTo>
                  <a:lnTo>
                    <a:pt x="2111" y="1054"/>
                  </a:lnTo>
                  <a:lnTo>
                    <a:pt x="2102" y="978"/>
                  </a:lnTo>
                  <a:lnTo>
                    <a:pt x="2088" y="904"/>
                  </a:lnTo>
                  <a:lnTo>
                    <a:pt x="2068" y="831"/>
                  </a:lnTo>
                  <a:lnTo>
                    <a:pt x="2043" y="762"/>
                  </a:lnTo>
                  <a:lnTo>
                    <a:pt x="2013" y="695"/>
                  </a:lnTo>
                  <a:lnTo>
                    <a:pt x="1979" y="630"/>
                  </a:lnTo>
                  <a:lnTo>
                    <a:pt x="1940" y="569"/>
                  </a:lnTo>
                  <a:lnTo>
                    <a:pt x="1896" y="511"/>
                  </a:lnTo>
                  <a:lnTo>
                    <a:pt x="1849" y="457"/>
                  </a:lnTo>
                  <a:lnTo>
                    <a:pt x="1798" y="406"/>
                  </a:lnTo>
                  <a:lnTo>
                    <a:pt x="1743" y="359"/>
                  </a:lnTo>
                  <a:lnTo>
                    <a:pt x="1685" y="316"/>
                  </a:lnTo>
                  <a:lnTo>
                    <a:pt x="1623" y="277"/>
                  </a:lnTo>
                  <a:lnTo>
                    <a:pt x="1559" y="243"/>
                  </a:lnTo>
                  <a:lnTo>
                    <a:pt x="1492" y="213"/>
                  </a:lnTo>
                  <a:lnTo>
                    <a:pt x="1422" y="189"/>
                  </a:lnTo>
                  <a:lnTo>
                    <a:pt x="1351" y="169"/>
                  </a:lnTo>
                  <a:lnTo>
                    <a:pt x="1278" y="155"/>
                  </a:lnTo>
                  <a:lnTo>
                    <a:pt x="1202" y="147"/>
                  </a:lnTo>
                  <a:lnTo>
                    <a:pt x="1124" y="144"/>
                  </a:lnTo>
                  <a:close/>
                  <a:moveTo>
                    <a:pt x="1124" y="0"/>
                  </a:moveTo>
                  <a:lnTo>
                    <a:pt x="1209" y="3"/>
                  </a:lnTo>
                  <a:lnTo>
                    <a:pt x="1292" y="12"/>
                  </a:lnTo>
                  <a:lnTo>
                    <a:pt x="1372" y="28"/>
                  </a:lnTo>
                  <a:lnTo>
                    <a:pt x="1451" y="48"/>
                  </a:lnTo>
                  <a:lnTo>
                    <a:pt x="1527" y="74"/>
                  </a:lnTo>
                  <a:lnTo>
                    <a:pt x="1600" y="105"/>
                  </a:lnTo>
                  <a:lnTo>
                    <a:pt x="1671" y="142"/>
                  </a:lnTo>
                  <a:lnTo>
                    <a:pt x="1739" y="183"/>
                  </a:lnTo>
                  <a:lnTo>
                    <a:pt x="1803" y="227"/>
                  </a:lnTo>
                  <a:lnTo>
                    <a:pt x="1864" y="277"/>
                  </a:lnTo>
                  <a:lnTo>
                    <a:pt x="1921" y="332"/>
                  </a:lnTo>
                  <a:lnTo>
                    <a:pt x="1974" y="389"/>
                  </a:lnTo>
                  <a:lnTo>
                    <a:pt x="2024" y="450"/>
                  </a:lnTo>
                  <a:lnTo>
                    <a:pt x="2069" y="514"/>
                  </a:lnTo>
                  <a:lnTo>
                    <a:pt x="2110" y="582"/>
                  </a:lnTo>
                  <a:lnTo>
                    <a:pt x="2146" y="653"/>
                  </a:lnTo>
                  <a:lnTo>
                    <a:pt x="2177" y="726"/>
                  </a:lnTo>
                  <a:lnTo>
                    <a:pt x="2203" y="802"/>
                  </a:lnTo>
                  <a:lnTo>
                    <a:pt x="2223" y="879"/>
                  </a:lnTo>
                  <a:lnTo>
                    <a:pt x="2238" y="960"/>
                  </a:lnTo>
                  <a:lnTo>
                    <a:pt x="2247" y="1041"/>
                  </a:lnTo>
                  <a:lnTo>
                    <a:pt x="2250" y="1124"/>
                  </a:lnTo>
                  <a:lnTo>
                    <a:pt x="2249" y="1165"/>
                  </a:lnTo>
                  <a:lnTo>
                    <a:pt x="2244" y="1209"/>
                  </a:lnTo>
                  <a:lnTo>
                    <a:pt x="2237" y="1255"/>
                  </a:lnTo>
                  <a:lnTo>
                    <a:pt x="2227" y="1304"/>
                  </a:lnTo>
                  <a:lnTo>
                    <a:pt x="2213" y="1355"/>
                  </a:lnTo>
                  <a:lnTo>
                    <a:pt x="2198" y="1407"/>
                  </a:lnTo>
                  <a:lnTo>
                    <a:pt x="2180" y="1462"/>
                  </a:lnTo>
                  <a:lnTo>
                    <a:pt x="2160" y="1519"/>
                  </a:lnTo>
                  <a:lnTo>
                    <a:pt x="2138" y="1577"/>
                  </a:lnTo>
                  <a:lnTo>
                    <a:pt x="2113" y="1637"/>
                  </a:lnTo>
                  <a:lnTo>
                    <a:pt x="2088" y="1697"/>
                  </a:lnTo>
                  <a:lnTo>
                    <a:pt x="2060" y="1760"/>
                  </a:lnTo>
                  <a:lnTo>
                    <a:pt x="2032" y="1823"/>
                  </a:lnTo>
                  <a:lnTo>
                    <a:pt x="2001" y="1887"/>
                  </a:lnTo>
                  <a:lnTo>
                    <a:pt x="1969" y="1951"/>
                  </a:lnTo>
                  <a:lnTo>
                    <a:pt x="1937" y="2017"/>
                  </a:lnTo>
                  <a:lnTo>
                    <a:pt x="1903" y="2082"/>
                  </a:lnTo>
                  <a:lnTo>
                    <a:pt x="1868" y="2147"/>
                  </a:lnTo>
                  <a:lnTo>
                    <a:pt x="1833" y="2212"/>
                  </a:lnTo>
                  <a:lnTo>
                    <a:pt x="1797" y="2278"/>
                  </a:lnTo>
                  <a:lnTo>
                    <a:pt x="1761" y="2343"/>
                  </a:lnTo>
                  <a:lnTo>
                    <a:pt x="1724" y="2407"/>
                  </a:lnTo>
                  <a:lnTo>
                    <a:pt x="1688" y="2470"/>
                  </a:lnTo>
                  <a:lnTo>
                    <a:pt x="1651" y="2534"/>
                  </a:lnTo>
                  <a:lnTo>
                    <a:pt x="1614" y="2596"/>
                  </a:lnTo>
                  <a:lnTo>
                    <a:pt x="1579" y="2656"/>
                  </a:lnTo>
                  <a:lnTo>
                    <a:pt x="1543" y="2715"/>
                  </a:lnTo>
                  <a:lnTo>
                    <a:pt x="1507" y="2773"/>
                  </a:lnTo>
                  <a:lnTo>
                    <a:pt x="1472" y="2829"/>
                  </a:lnTo>
                  <a:lnTo>
                    <a:pt x="1439" y="2884"/>
                  </a:lnTo>
                  <a:lnTo>
                    <a:pt x="1406" y="2936"/>
                  </a:lnTo>
                  <a:lnTo>
                    <a:pt x="1374" y="2986"/>
                  </a:lnTo>
                  <a:lnTo>
                    <a:pt x="1344" y="3033"/>
                  </a:lnTo>
                  <a:lnTo>
                    <a:pt x="1315" y="3078"/>
                  </a:lnTo>
                  <a:lnTo>
                    <a:pt x="1288" y="3121"/>
                  </a:lnTo>
                  <a:lnTo>
                    <a:pt x="1261" y="3161"/>
                  </a:lnTo>
                  <a:lnTo>
                    <a:pt x="1238" y="3198"/>
                  </a:lnTo>
                  <a:lnTo>
                    <a:pt x="1215" y="3231"/>
                  </a:lnTo>
                  <a:lnTo>
                    <a:pt x="1195" y="3262"/>
                  </a:lnTo>
                  <a:lnTo>
                    <a:pt x="1178" y="3288"/>
                  </a:lnTo>
                  <a:lnTo>
                    <a:pt x="1162" y="3311"/>
                  </a:lnTo>
                  <a:lnTo>
                    <a:pt x="1149" y="3330"/>
                  </a:lnTo>
                  <a:lnTo>
                    <a:pt x="1139" y="3346"/>
                  </a:lnTo>
                  <a:lnTo>
                    <a:pt x="1132" y="3357"/>
                  </a:lnTo>
                  <a:lnTo>
                    <a:pt x="1127" y="3364"/>
                  </a:lnTo>
                  <a:lnTo>
                    <a:pt x="1124" y="3366"/>
                  </a:lnTo>
                  <a:lnTo>
                    <a:pt x="1123" y="3364"/>
                  </a:lnTo>
                  <a:lnTo>
                    <a:pt x="1119" y="3357"/>
                  </a:lnTo>
                  <a:lnTo>
                    <a:pt x="1111" y="3346"/>
                  </a:lnTo>
                  <a:lnTo>
                    <a:pt x="1101" y="3330"/>
                  </a:lnTo>
                  <a:lnTo>
                    <a:pt x="1088" y="3311"/>
                  </a:lnTo>
                  <a:lnTo>
                    <a:pt x="1072" y="3288"/>
                  </a:lnTo>
                  <a:lnTo>
                    <a:pt x="1055" y="3262"/>
                  </a:lnTo>
                  <a:lnTo>
                    <a:pt x="1035" y="3231"/>
                  </a:lnTo>
                  <a:lnTo>
                    <a:pt x="1013" y="3198"/>
                  </a:lnTo>
                  <a:lnTo>
                    <a:pt x="989" y="3161"/>
                  </a:lnTo>
                  <a:lnTo>
                    <a:pt x="963" y="3121"/>
                  </a:lnTo>
                  <a:lnTo>
                    <a:pt x="936" y="3078"/>
                  </a:lnTo>
                  <a:lnTo>
                    <a:pt x="906" y="3033"/>
                  </a:lnTo>
                  <a:lnTo>
                    <a:pt x="875" y="2986"/>
                  </a:lnTo>
                  <a:lnTo>
                    <a:pt x="844" y="2936"/>
                  </a:lnTo>
                  <a:lnTo>
                    <a:pt x="811" y="2884"/>
                  </a:lnTo>
                  <a:lnTo>
                    <a:pt x="778" y="2829"/>
                  </a:lnTo>
                  <a:lnTo>
                    <a:pt x="743" y="2773"/>
                  </a:lnTo>
                  <a:lnTo>
                    <a:pt x="708" y="2715"/>
                  </a:lnTo>
                  <a:lnTo>
                    <a:pt x="672" y="2656"/>
                  </a:lnTo>
                  <a:lnTo>
                    <a:pt x="636" y="2596"/>
                  </a:lnTo>
                  <a:lnTo>
                    <a:pt x="599" y="2534"/>
                  </a:lnTo>
                  <a:lnTo>
                    <a:pt x="562" y="2470"/>
                  </a:lnTo>
                  <a:lnTo>
                    <a:pt x="527" y="2407"/>
                  </a:lnTo>
                  <a:lnTo>
                    <a:pt x="490" y="2343"/>
                  </a:lnTo>
                  <a:lnTo>
                    <a:pt x="453" y="2278"/>
                  </a:lnTo>
                  <a:lnTo>
                    <a:pt x="417" y="2212"/>
                  </a:lnTo>
                  <a:lnTo>
                    <a:pt x="383" y="2147"/>
                  </a:lnTo>
                  <a:lnTo>
                    <a:pt x="348" y="2082"/>
                  </a:lnTo>
                  <a:lnTo>
                    <a:pt x="314" y="2017"/>
                  </a:lnTo>
                  <a:lnTo>
                    <a:pt x="281" y="1951"/>
                  </a:lnTo>
                  <a:lnTo>
                    <a:pt x="249" y="1887"/>
                  </a:lnTo>
                  <a:lnTo>
                    <a:pt x="219" y="1823"/>
                  </a:lnTo>
                  <a:lnTo>
                    <a:pt x="190" y="1760"/>
                  </a:lnTo>
                  <a:lnTo>
                    <a:pt x="162" y="1697"/>
                  </a:lnTo>
                  <a:lnTo>
                    <a:pt x="137" y="1637"/>
                  </a:lnTo>
                  <a:lnTo>
                    <a:pt x="112" y="1577"/>
                  </a:lnTo>
                  <a:lnTo>
                    <a:pt x="91" y="1519"/>
                  </a:lnTo>
                  <a:lnTo>
                    <a:pt x="70" y="1462"/>
                  </a:lnTo>
                  <a:lnTo>
                    <a:pt x="53" y="1407"/>
                  </a:lnTo>
                  <a:lnTo>
                    <a:pt x="37" y="1355"/>
                  </a:lnTo>
                  <a:lnTo>
                    <a:pt x="24" y="1304"/>
                  </a:lnTo>
                  <a:lnTo>
                    <a:pt x="14" y="1255"/>
                  </a:lnTo>
                  <a:lnTo>
                    <a:pt x="6" y="1209"/>
                  </a:lnTo>
                  <a:lnTo>
                    <a:pt x="2" y="1165"/>
                  </a:lnTo>
                  <a:lnTo>
                    <a:pt x="0" y="1124"/>
                  </a:lnTo>
                  <a:lnTo>
                    <a:pt x="3" y="1041"/>
                  </a:lnTo>
                  <a:lnTo>
                    <a:pt x="12" y="960"/>
                  </a:lnTo>
                  <a:lnTo>
                    <a:pt x="28" y="879"/>
                  </a:lnTo>
                  <a:lnTo>
                    <a:pt x="48" y="802"/>
                  </a:lnTo>
                  <a:lnTo>
                    <a:pt x="73" y="726"/>
                  </a:lnTo>
                  <a:lnTo>
                    <a:pt x="104" y="653"/>
                  </a:lnTo>
                  <a:lnTo>
                    <a:pt x="141" y="582"/>
                  </a:lnTo>
                  <a:lnTo>
                    <a:pt x="181" y="514"/>
                  </a:lnTo>
                  <a:lnTo>
                    <a:pt x="227" y="450"/>
                  </a:lnTo>
                  <a:lnTo>
                    <a:pt x="275" y="389"/>
                  </a:lnTo>
                  <a:lnTo>
                    <a:pt x="329" y="332"/>
                  </a:lnTo>
                  <a:lnTo>
                    <a:pt x="387" y="277"/>
                  </a:lnTo>
                  <a:lnTo>
                    <a:pt x="447" y="227"/>
                  </a:lnTo>
                  <a:lnTo>
                    <a:pt x="511" y="183"/>
                  </a:lnTo>
                  <a:lnTo>
                    <a:pt x="580" y="142"/>
                  </a:lnTo>
                  <a:lnTo>
                    <a:pt x="650" y="105"/>
                  </a:lnTo>
                  <a:lnTo>
                    <a:pt x="723" y="74"/>
                  </a:lnTo>
                  <a:lnTo>
                    <a:pt x="800" y="48"/>
                  </a:lnTo>
                  <a:lnTo>
                    <a:pt x="878" y="28"/>
                  </a:lnTo>
                  <a:lnTo>
                    <a:pt x="958" y="12"/>
                  </a:lnTo>
                  <a:lnTo>
                    <a:pt x="1041" y="3"/>
                  </a:lnTo>
                  <a:lnTo>
                    <a:pt x="112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62"/>
            <p:cNvSpPr>
              <a:spLocks noEditPoints="1"/>
            </p:cNvSpPr>
            <p:nvPr/>
          </p:nvSpPr>
          <p:spPr bwMode="auto">
            <a:xfrm>
              <a:off x="833438" y="5819776"/>
              <a:ext cx="273050" cy="274638"/>
            </a:xfrm>
            <a:custGeom>
              <a:avLst/>
              <a:gdLst>
                <a:gd name="T0" fmla="*/ 653 w 1548"/>
                <a:gd name="T1" fmla="*/ 155 h 1554"/>
                <a:gd name="T2" fmla="*/ 487 w 1548"/>
                <a:gd name="T3" fmla="*/ 212 h 1554"/>
                <a:gd name="T4" fmla="*/ 345 w 1548"/>
                <a:gd name="T5" fmla="*/ 310 h 1554"/>
                <a:gd name="T6" fmla="*/ 234 w 1548"/>
                <a:gd name="T7" fmla="*/ 443 h 1554"/>
                <a:gd name="T8" fmla="*/ 162 w 1548"/>
                <a:gd name="T9" fmla="*/ 602 h 1554"/>
                <a:gd name="T10" fmla="*/ 137 w 1548"/>
                <a:gd name="T11" fmla="*/ 780 h 1554"/>
                <a:gd name="T12" fmla="*/ 162 w 1548"/>
                <a:gd name="T13" fmla="*/ 959 h 1554"/>
                <a:gd name="T14" fmla="*/ 234 w 1548"/>
                <a:gd name="T15" fmla="*/ 1118 h 1554"/>
                <a:gd name="T16" fmla="*/ 345 w 1548"/>
                <a:gd name="T17" fmla="*/ 1250 h 1554"/>
                <a:gd name="T18" fmla="*/ 487 w 1548"/>
                <a:gd name="T19" fmla="*/ 1349 h 1554"/>
                <a:gd name="T20" fmla="*/ 653 w 1548"/>
                <a:gd name="T21" fmla="*/ 1406 h 1554"/>
                <a:gd name="T22" fmla="*/ 836 w 1548"/>
                <a:gd name="T23" fmla="*/ 1415 h 1554"/>
                <a:gd name="T24" fmla="*/ 1008 w 1548"/>
                <a:gd name="T25" fmla="*/ 1373 h 1554"/>
                <a:gd name="T26" fmla="*/ 1159 w 1548"/>
                <a:gd name="T27" fmla="*/ 1288 h 1554"/>
                <a:gd name="T28" fmla="*/ 1282 w 1548"/>
                <a:gd name="T29" fmla="*/ 1166 h 1554"/>
                <a:gd name="T30" fmla="*/ 1367 w 1548"/>
                <a:gd name="T31" fmla="*/ 1015 h 1554"/>
                <a:gd name="T32" fmla="*/ 1409 w 1548"/>
                <a:gd name="T33" fmla="*/ 841 h 1554"/>
                <a:gd name="T34" fmla="*/ 1400 w 1548"/>
                <a:gd name="T35" fmla="*/ 660 h 1554"/>
                <a:gd name="T36" fmla="*/ 1343 w 1548"/>
                <a:gd name="T37" fmla="*/ 494 h 1554"/>
                <a:gd name="T38" fmla="*/ 1245 w 1548"/>
                <a:gd name="T39" fmla="*/ 351 h 1554"/>
                <a:gd name="T40" fmla="*/ 1112 w 1548"/>
                <a:gd name="T41" fmla="*/ 241 h 1554"/>
                <a:gd name="T42" fmla="*/ 953 w 1548"/>
                <a:gd name="T43" fmla="*/ 168 h 1554"/>
                <a:gd name="T44" fmla="*/ 773 w 1548"/>
                <a:gd name="T45" fmla="*/ 143 h 1554"/>
                <a:gd name="T46" fmla="*/ 914 w 1548"/>
                <a:gd name="T47" fmla="*/ 13 h 1554"/>
                <a:gd name="T48" fmla="*/ 1107 w 1548"/>
                <a:gd name="T49" fmla="*/ 75 h 1554"/>
                <a:gd name="T50" fmla="*/ 1273 w 1548"/>
                <a:gd name="T51" fmla="*/ 183 h 1554"/>
                <a:gd name="T52" fmla="*/ 1407 w 1548"/>
                <a:gd name="T53" fmla="*/ 329 h 1554"/>
                <a:gd name="T54" fmla="*/ 1500 w 1548"/>
                <a:gd name="T55" fmla="*/ 506 h 1554"/>
                <a:gd name="T56" fmla="*/ 1545 w 1548"/>
                <a:gd name="T57" fmla="*/ 704 h 1554"/>
                <a:gd name="T58" fmla="*/ 1537 w 1548"/>
                <a:gd name="T59" fmla="*/ 905 h 1554"/>
                <a:gd name="T60" fmla="*/ 1482 w 1548"/>
                <a:gd name="T61" fmla="*/ 1088 h 1554"/>
                <a:gd name="T62" fmla="*/ 1385 w 1548"/>
                <a:gd name="T63" fmla="*/ 1251 h 1554"/>
                <a:gd name="T64" fmla="*/ 1252 w 1548"/>
                <a:gd name="T65" fmla="*/ 1385 h 1554"/>
                <a:gd name="T66" fmla="*/ 1091 w 1548"/>
                <a:gd name="T67" fmla="*/ 1485 h 1554"/>
                <a:gd name="T68" fmla="*/ 907 w 1548"/>
                <a:gd name="T69" fmla="*/ 1542 h 1554"/>
                <a:gd name="T70" fmla="*/ 703 w 1548"/>
                <a:gd name="T71" fmla="*/ 1550 h 1554"/>
                <a:gd name="T72" fmla="*/ 503 w 1548"/>
                <a:gd name="T73" fmla="*/ 1505 h 1554"/>
                <a:gd name="T74" fmla="*/ 327 w 1548"/>
                <a:gd name="T75" fmla="*/ 1412 h 1554"/>
                <a:gd name="T76" fmla="*/ 182 w 1548"/>
                <a:gd name="T77" fmla="*/ 1277 h 1554"/>
                <a:gd name="T78" fmla="*/ 74 w 1548"/>
                <a:gd name="T79" fmla="*/ 1110 h 1554"/>
                <a:gd name="T80" fmla="*/ 12 w 1548"/>
                <a:gd name="T81" fmla="*/ 918 h 1554"/>
                <a:gd name="T82" fmla="*/ 3 w 1548"/>
                <a:gd name="T83" fmla="*/ 714 h 1554"/>
                <a:gd name="T84" fmla="*/ 44 w 1548"/>
                <a:gd name="T85" fmla="*/ 525 h 1554"/>
                <a:gd name="T86" fmla="*/ 128 w 1548"/>
                <a:gd name="T87" fmla="*/ 355 h 1554"/>
                <a:gd name="T88" fmla="*/ 248 w 1548"/>
                <a:gd name="T89" fmla="*/ 210 h 1554"/>
                <a:gd name="T90" fmla="*/ 401 w 1548"/>
                <a:gd name="T91" fmla="*/ 98 h 1554"/>
                <a:gd name="T92" fmla="*/ 578 w 1548"/>
                <a:gd name="T93" fmla="*/ 25 h 1554"/>
                <a:gd name="T94" fmla="*/ 773 w 1548"/>
                <a:gd name="T95" fmla="*/ 0 h 1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48" h="1554">
                  <a:moveTo>
                    <a:pt x="773" y="143"/>
                  </a:moveTo>
                  <a:lnTo>
                    <a:pt x="713" y="146"/>
                  </a:lnTo>
                  <a:lnTo>
                    <a:pt x="653" y="155"/>
                  </a:lnTo>
                  <a:lnTo>
                    <a:pt x="596" y="168"/>
                  </a:lnTo>
                  <a:lnTo>
                    <a:pt x="540" y="188"/>
                  </a:lnTo>
                  <a:lnTo>
                    <a:pt x="487" y="212"/>
                  </a:lnTo>
                  <a:lnTo>
                    <a:pt x="436" y="241"/>
                  </a:lnTo>
                  <a:lnTo>
                    <a:pt x="389" y="273"/>
                  </a:lnTo>
                  <a:lnTo>
                    <a:pt x="345" y="310"/>
                  </a:lnTo>
                  <a:lnTo>
                    <a:pt x="304" y="351"/>
                  </a:lnTo>
                  <a:lnTo>
                    <a:pt x="266" y="395"/>
                  </a:lnTo>
                  <a:lnTo>
                    <a:pt x="234" y="443"/>
                  </a:lnTo>
                  <a:lnTo>
                    <a:pt x="205" y="494"/>
                  </a:lnTo>
                  <a:lnTo>
                    <a:pt x="181" y="547"/>
                  </a:lnTo>
                  <a:lnTo>
                    <a:pt x="162" y="602"/>
                  </a:lnTo>
                  <a:lnTo>
                    <a:pt x="148" y="660"/>
                  </a:lnTo>
                  <a:lnTo>
                    <a:pt x="140" y="719"/>
                  </a:lnTo>
                  <a:lnTo>
                    <a:pt x="137" y="780"/>
                  </a:lnTo>
                  <a:lnTo>
                    <a:pt x="140" y="841"/>
                  </a:lnTo>
                  <a:lnTo>
                    <a:pt x="148" y="902"/>
                  </a:lnTo>
                  <a:lnTo>
                    <a:pt x="162" y="959"/>
                  </a:lnTo>
                  <a:lnTo>
                    <a:pt x="181" y="1015"/>
                  </a:lnTo>
                  <a:lnTo>
                    <a:pt x="205" y="1068"/>
                  </a:lnTo>
                  <a:lnTo>
                    <a:pt x="234" y="1118"/>
                  </a:lnTo>
                  <a:lnTo>
                    <a:pt x="266" y="1166"/>
                  </a:lnTo>
                  <a:lnTo>
                    <a:pt x="304" y="1210"/>
                  </a:lnTo>
                  <a:lnTo>
                    <a:pt x="345" y="1250"/>
                  </a:lnTo>
                  <a:lnTo>
                    <a:pt x="389" y="1288"/>
                  </a:lnTo>
                  <a:lnTo>
                    <a:pt x="436" y="1321"/>
                  </a:lnTo>
                  <a:lnTo>
                    <a:pt x="487" y="1349"/>
                  </a:lnTo>
                  <a:lnTo>
                    <a:pt x="540" y="1373"/>
                  </a:lnTo>
                  <a:lnTo>
                    <a:pt x="596" y="1392"/>
                  </a:lnTo>
                  <a:lnTo>
                    <a:pt x="653" y="1406"/>
                  </a:lnTo>
                  <a:lnTo>
                    <a:pt x="713" y="1415"/>
                  </a:lnTo>
                  <a:lnTo>
                    <a:pt x="773" y="1418"/>
                  </a:lnTo>
                  <a:lnTo>
                    <a:pt x="836" y="1415"/>
                  </a:lnTo>
                  <a:lnTo>
                    <a:pt x="895" y="1406"/>
                  </a:lnTo>
                  <a:lnTo>
                    <a:pt x="953" y="1392"/>
                  </a:lnTo>
                  <a:lnTo>
                    <a:pt x="1008" y="1373"/>
                  </a:lnTo>
                  <a:lnTo>
                    <a:pt x="1061" y="1349"/>
                  </a:lnTo>
                  <a:lnTo>
                    <a:pt x="1112" y="1321"/>
                  </a:lnTo>
                  <a:lnTo>
                    <a:pt x="1159" y="1288"/>
                  </a:lnTo>
                  <a:lnTo>
                    <a:pt x="1204" y="1250"/>
                  </a:lnTo>
                  <a:lnTo>
                    <a:pt x="1245" y="1210"/>
                  </a:lnTo>
                  <a:lnTo>
                    <a:pt x="1282" y="1166"/>
                  </a:lnTo>
                  <a:lnTo>
                    <a:pt x="1314" y="1118"/>
                  </a:lnTo>
                  <a:lnTo>
                    <a:pt x="1343" y="1068"/>
                  </a:lnTo>
                  <a:lnTo>
                    <a:pt x="1367" y="1015"/>
                  </a:lnTo>
                  <a:lnTo>
                    <a:pt x="1387" y="959"/>
                  </a:lnTo>
                  <a:lnTo>
                    <a:pt x="1400" y="902"/>
                  </a:lnTo>
                  <a:lnTo>
                    <a:pt x="1409" y="841"/>
                  </a:lnTo>
                  <a:lnTo>
                    <a:pt x="1412" y="780"/>
                  </a:lnTo>
                  <a:lnTo>
                    <a:pt x="1409" y="719"/>
                  </a:lnTo>
                  <a:lnTo>
                    <a:pt x="1400" y="660"/>
                  </a:lnTo>
                  <a:lnTo>
                    <a:pt x="1387" y="602"/>
                  </a:lnTo>
                  <a:lnTo>
                    <a:pt x="1367" y="547"/>
                  </a:lnTo>
                  <a:lnTo>
                    <a:pt x="1343" y="494"/>
                  </a:lnTo>
                  <a:lnTo>
                    <a:pt x="1314" y="443"/>
                  </a:lnTo>
                  <a:lnTo>
                    <a:pt x="1282" y="395"/>
                  </a:lnTo>
                  <a:lnTo>
                    <a:pt x="1245" y="351"/>
                  </a:lnTo>
                  <a:lnTo>
                    <a:pt x="1204" y="310"/>
                  </a:lnTo>
                  <a:lnTo>
                    <a:pt x="1159" y="273"/>
                  </a:lnTo>
                  <a:lnTo>
                    <a:pt x="1112" y="241"/>
                  </a:lnTo>
                  <a:lnTo>
                    <a:pt x="1061" y="212"/>
                  </a:lnTo>
                  <a:lnTo>
                    <a:pt x="1008" y="188"/>
                  </a:lnTo>
                  <a:lnTo>
                    <a:pt x="953" y="168"/>
                  </a:lnTo>
                  <a:lnTo>
                    <a:pt x="895" y="155"/>
                  </a:lnTo>
                  <a:lnTo>
                    <a:pt x="836" y="146"/>
                  </a:lnTo>
                  <a:lnTo>
                    <a:pt x="773" y="143"/>
                  </a:lnTo>
                  <a:close/>
                  <a:moveTo>
                    <a:pt x="773" y="0"/>
                  </a:moveTo>
                  <a:lnTo>
                    <a:pt x="845" y="3"/>
                  </a:lnTo>
                  <a:lnTo>
                    <a:pt x="914" y="13"/>
                  </a:lnTo>
                  <a:lnTo>
                    <a:pt x="981" y="28"/>
                  </a:lnTo>
                  <a:lnTo>
                    <a:pt x="1045" y="49"/>
                  </a:lnTo>
                  <a:lnTo>
                    <a:pt x="1107" y="75"/>
                  </a:lnTo>
                  <a:lnTo>
                    <a:pt x="1166" y="107"/>
                  </a:lnTo>
                  <a:lnTo>
                    <a:pt x="1221" y="143"/>
                  </a:lnTo>
                  <a:lnTo>
                    <a:pt x="1273" y="183"/>
                  </a:lnTo>
                  <a:lnTo>
                    <a:pt x="1322" y="228"/>
                  </a:lnTo>
                  <a:lnTo>
                    <a:pt x="1367" y="277"/>
                  </a:lnTo>
                  <a:lnTo>
                    <a:pt x="1407" y="329"/>
                  </a:lnTo>
                  <a:lnTo>
                    <a:pt x="1443" y="385"/>
                  </a:lnTo>
                  <a:lnTo>
                    <a:pt x="1473" y="444"/>
                  </a:lnTo>
                  <a:lnTo>
                    <a:pt x="1500" y="506"/>
                  </a:lnTo>
                  <a:lnTo>
                    <a:pt x="1520" y="569"/>
                  </a:lnTo>
                  <a:lnTo>
                    <a:pt x="1536" y="635"/>
                  </a:lnTo>
                  <a:lnTo>
                    <a:pt x="1545" y="704"/>
                  </a:lnTo>
                  <a:lnTo>
                    <a:pt x="1548" y="773"/>
                  </a:lnTo>
                  <a:lnTo>
                    <a:pt x="1545" y="839"/>
                  </a:lnTo>
                  <a:lnTo>
                    <a:pt x="1537" y="905"/>
                  </a:lnTo>
                  <a:lnTo>
                    <a:pt x="1523" y="968"/>
                  </a:lnTo>
                  <a:lnTo>
                    <a:pt x="1505" y="1029"/>
                  </a:lnTo>
                  <a:lnTo>
                    <a:pt x="1482" y="1088"/>
                  </a:lnTo>
                  <a:lnTo>
                    <a:pt x="1453" y="1145"/>
                  </a:lnTo>
                  <a:lnTo>
                    <a:pt x="1420" y="1199"/>
                  </a:lnTo>
                  <a:lnTo>
                    <a:pt x="1385" y="1251"/>
                  </a:lnTo>
                  <a:lnTo>
                    <a:pt x="1344" y="1299"/>
                  </a:lnTo>
                  <a:lnTo>
                    <a:pt x="1300" y="1344"/>
                  </a:lnTo>
                  <a:lnTo>
                    <a:pt x="1252" y="1385"/>
                  </a:lnTo>
                  <a:lnTo>
                    <a:pt x="1201" y="1423"/>
                  </a:lnTo>
                  <a:lnTo>
                    <a:pt x="1148" y="1456"/>
                  </a:lnTo>
                  <a:lnTo>
                    <a:pt x="1091" y="1485"/>
                  </a:lnTo>
                  <a:lnTo>
                    <a:pt x="1032" y="1509"/>
                  </a:lnTo>
                  <a:lnTo>
                    <a:pt x="970" y="1528"/>
                  </a:lnTo>
                  <a:lnTo>
                    <a:pt x="907" y="1542"/>
                  </a:lnTo>
                  <a:lnTo>
                    <a:pt x="841" y="1551"/>
                  </a:lnTo>
                  <a:lnTo>
                    <a:pt x="773" y="1554"/>
                  </a:lnTo>
                  <a:lnTo>
                    <a:pt x="703" y="1550"/>
                  </a:lnTo>
                  <a:lnTo>
                    <a:pt x="635" y="1541"/>
                  </a:lnTo>
                  <a:lnTo>
                    <a:pt x="567" y="1526"/>
                  </a:lnTo>
                  <a:lnTo>
                    <a:pt x="503" y="1505"/>
                  </a:lnTo>
                  <a:lnTo>
                    <a:pt x="441" y="1479"/>
                  </a:lnTo>
                  <a:lnTo>
                    <a:pt x="383" y="1447"/>
                  </a:lnTo>
                  <a:lnTo>
                    <a:pt x="327" y="1412"/>
                  </a:lnTo>
                  <a:lnTo>
                    <a:pt x="274" y="1371"/>
                  </a:lnTo>
                  <a:lnTo>
                    <a:pt x="226" y="1326"/>
                  </a:lnTo>
                  <a:lnTo>
                    <a:pt x="182" y="1277"/>
                  </a:lnTo>
                  <a:lnTo>
                    <a:pt x="141" y="1225"/>
                  </a:lnTo>
                  <a:lnTo>
                    <a:pt x="105" y="1169"/>
                  </a:lnTo>
                  <a:lnTo>
                    <a:pt x="74" y="1110"/>
                  </a:lnTo>
                  <a:lnTo>
                    <a:pt x="48" y="1048"/>
                  </a:lnTo>
                  <a:lnTo>
                    <a:pt x="28" y="984"/>
                  </a:lnTo>
                  <a:lnTo>
                    <a:pt x="12" y="918"/>
                  </a:lnTo>
                  <a:lnTo>
                    <a:pt x="3" y="851"/>
                  </a:lnTo>
                  <a:lnTo>
                    <a:pt x="0" y="780"/>
                  </a:lnTo>
                  <a:lnTo>
                    <a:pt x="3" y="714"/>
                  </a:lnTo>
                  <a:lnTo>
                    <a:pt x="11" y="650"/>
                  </a:lnTo>
                  <a:lnTo>
                    <a:pt x="26" y="586"/>
                  </a:lnTo>
                  <a:lnTo>
                    <a:pt x="44" y="525"/>
                  </a:lnTo>
                  <a:lnTo>
                    <a:pt x="67" y="466"/>
                  </a:lnTo>
                  <a:lnTo>
                    <a:pt x="95" y="409"/>
                  </a:lnTo>
                  <a:lnTo>
                    <a:pt x="128" y="355"/>
                  </a:lnTo>
                  <a:lnTo>
                    <a:pt x="164" y="303"/>
                  </a:lnTo>
                  <a:lnTo>
                    <a:pt x="204" y="255"/>
                  </a:lnTo>
                  <a:lnTo>
                    <a:pt x="248" y="210"/>
                  </a:lnTo>
                  <a:lnTo>
                    <a:pt x="296" y="168"/>
                  </a:lnTo>
                  <a:lnTo>
                    <a:pt x="347" y="131"/>
                  </a:lnTo>
                  <a:lnTo>
                    <a:pt x="401" y="98"/>
                  </a:lnTo>
                  <a:lnTo>
                    <a:pt x="457" y="69"/>
                  </a:lnTo>
                  <a:lnTo>
                    <a:pt x="516" y="45"/>
                  </a:lnTo>
                  <a:lnTo>
                    <a:pt x="578" y="25"/>
                  </a:lnTo>
                  <a:lnTo>
                    <a:pt x="642" y="11"/>
                  </a:lnTo>
                  <a:lnTo>
                    <a:pt x="707" y="3"/>
                  </a:lnTo>
                  <a:lnTo>
                    <a:pt x="7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6237848" y="1475797"/>
            <a:ext cx="1443726" cy="527806"/>
            <a:chOff x="6386285" y="2711738"/>
            <a:chExt cx="1443726" cy="527806"/>
          </a:xfrm>
        </p:grpSpPr>
        <p:sp>
          <p:nvSpPr>
            <p:cNvPr id="65" name="Inhaltsplatzhalter 4"/>
            <p:cNvSpPr txBox="1">
              <a:spLocks/>
            </p:cNvSpPr>
            <p:nvPr/>
          </p:nvSpPr>
          <p:spPr>
            <a:xfrm>
              <a:off x="6386285" y="2711738"/>
              <a:ext cx="1443726" cy="307777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2000" b="1" dirty="0" smtClean="0">
                  <a:solidFill>
                    <a:schemeClr val="accent3"/>
                  </a:solidFill>
                  <a:latin typeface="+mj-lt"/>
                </a:rPr>
                <a:t>2010</a:t>
              </a:r>
              <a:endParaRPr lang="en-US" sz="1600" dirty="0" smtClean="0">
                <a:solidFill>
                  <a:schemeClr val="accent3"/>
                </a:solidFill>
                <a:latin typeface="+mn-lt"/>
              </a:endParaRPr>
            </a:p>
          </p:txBody>
        </p:sp>
        <p:sp>
          <p:nvSpPr>
            <p:cNvPr id="66" name="Inhaltsplatzhalter 4"/>
            <p:cNvSpPr txBox="1">
              <a:spLocks/>
            </p:cNvSpPr>
            <p:nvPr/>
          </p:nvSpPr>
          <p:spPr>
            <a:xfrm>
              <a:off x="6386285" y="3024100"/>
              <a:ext cx="1443726" cy="215444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400" b="1" dirty="0" smtClean="0">
                  <a:solidFill>
                    <a:schemeClr val="bg1">
                      <a:lumMod val="50000"/>
                    </a:schemeClr>
                  </a:solidFill>
                  <a:latin typeface="+mj-lt"/>
                </a:rPr>
                <a:t>Mar, 30</a:t>
              </a:r>
              <a:endPara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endParaRPr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4491466" y="3637184"/>
            <a:ext cx="1443726" cy="527806"/>
            <a:chOff x="6386285" y="2711738"/>
            <a:chExt cx="1443726" cy="527806"/>
          </a:xfrm>
        </p:grpSpPr>
        <p:sp>
          <p:nvSpPr>
            <p:cNvPr id="68" name="Inhaltsplatzhalter 4"/>
            <p:cNvSpPr txBox="1">
              <a:spLocks/>
            </p:cNvSpPr>
            <p:nvPr/>
          </p:nvSpPr>
          <p:spPr>
            <a:xfrm>
              <a:off x="6386285" y="2711738"/>
              <a:ext cx="1443726" cy="307777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2000" b="1" dirty="0" smtClean="0">
                  <a:solidFill>
                    <a:schemeClr val="accent4"/>
                  </a:solidFill>
                  <a:latin typeface="+mj-lt"/>
                </a:rPr>
                <a:t>2012</a:t>
              </a:r>
              <a:endParaRPr lang="en-US" sz="1600" dirty="0" smtClean="0">
                <a:solidFill>
                  <a:schemeClr val="accent4"/>
                </a:solidFill>
                <a:latin typeface="+mn-lt"/>
              </a:endParaRPr>
            </a:p>
          </p:txBody>
        </p:sp>
        <p:sp>
          <p:nvSpPr>
            <p:cNvPr id="69" name="Inhaltsplatzhalter 4"/>
            <p:cNvSpPr txBox="1">
              <a:spLocks/>
            </p:cNvSpPr>
            <p:nvPr/>
          </p:nvSpPr>
          <p:spPr>
            <a:xfrm>
              <a:off x="6386285" y="3024100"/>
              <a:ext cx="1443726" cy="215444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400" b="1" dirty="0" smtClean="0">
                  <a:solidFill>
                    <a:schemeClr val="bg1">
                      <a:lumMod val="50000"/>
                    </a:schemeClr>
                  </a:solidFill>
                  <a:latin typeface="+mj-lt"/>
                </a:rPr>
                <a:t>Jun, 20</a:t>
              </a:r>
              <a:endPara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endParaRPr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6237848" y="5765207"/>
            <a:ext cx="1443726" cy="527806"/>
            <a:chOff x="6386285" y="2711738"/>
            <a:chExt cx="1443726" cy="527806"/>
          </a:xfrm>
        </p:grpSpPr>
        <p:sp>
          <p:nvSpPr>
            <p:cNvPr id="71" name="Inhaltsplatzhalter 4"/>
            <p:cNvSpPr txBox="1">
              <a:spLocks/>
            </p:cNvSpPr>
            <p:nvPr/>
          </p:nvSpPr>
          <p:spPr>
            <a:xfrm>
              <a:off x="6386285" y="2711738"/>
              <a:ext cx="1443726" cy="307777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2000" b="1" dirty="0" smtClean="0">
                  <a:solidFill>
                    <a:schemeClr val="accent3"/>
                  </a:solidFill>
                  <a:latin typeface="+mj-lt"/>
                </a:rPr>
                <a:t>2010</a:t>
              </a:r>
              <a:endParaRPr lang="en-US" sz="1600" dirty="0" smtClean="0">
                <a:solidFill>
                  <a:schemeClr val="accent3"/>
                </a:solidFill>
                <a:latin typeface="+mn-lt"/>
              </a:endParaRPr>
            </a:p>
          </p:txBody>
        </p:sp>
        <p:sp>
          <p:nvSpPr>
            <p:cNvPr id="72" name="Inhaltsplatzhalter 4"/>
            <p:cNvSpPr txBox="1">
              <a:spLocks/>
            </p:cNvSpPr>
            <p:nvPr/>
          </p:nvSpPr>
          <p:spPr>
            <a:xfrm>
              <a:off x="6386285" y="3024100"/>
              <a:ext cx="1443726" cy="215444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400" b="1" dirty="0" smtClean="0">
                  <a:solidFill>
                    <a:schemeClr val="bg1">
                      <a:lumMod val="50000"/>
                    </a:schemeClr>
                  </a:solidFill>
                  <a:latin typeface="+mj-lt"/>
                </a:rPr>
                <a:t>Dec, 30</a:t>
              </a:r>
              <a:endPara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98120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4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" presetClass="entr" presetSubtype="8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" presetClass="entr" presetSubtype="4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500"/>
                            </p:stCondLst>
                            <p:childTnLst>
                              <p:par>
                                <p:cTn id="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000"/>
                            </p:stCondLst>
                            <p:childTnLst>
                              <p:par>
                                <p:cTn id="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500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" presetClass="entr" presetSubtype="4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7000"/>
                            </p:stCondLst>
                            <p:childTnLst>
                              <p:par>
                                <p:cTn id="99" presetID="2" presetClass="entr" presetSubtype="8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42" grpId="0" animBg="1"/>
      <p:bldP spid="46" grpId="0" animBg="1"/>
      <p:bldP spid="48" grpId="0" animBg="1"/>
      <p:bldP spid="54" grpId="0" animBg="1"/>
      <p:bldP spid="56" grpId="0" animBg="1"/>
      <p:bldP spid="32" grpId="0"/>
      <p:bldP spid="33" grpId="0"/>
      <p:bldP spid="34" grpId="0"/>
      <p:bldP spid="6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6087590" y="3321277"/>
            <a:ext cx="0" cy="3402513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Rounded Rectangle 33"/>
          <p:cNvSpPr/>
          <p:nvPr/>
        </p:nvSpPr>
        <p:spPr>
          <a:xfrm>
            <a:off x="7341625" y="2573789"/>
            <a:ext cx="1807944" cy="747488"/>
          </a:xfrm>
          <a:prstGeom prst="round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/>
              <a:t>OPTION 01</a:t>
            </a:r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 rot="16200000" flipH="1">
            <a:off x="6759238" y="2365147"/>
            <a:ext cx="1" cy="1164772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/>
          <p:cNvGrpSpPr/>
          <p:nvPr/>
        </p:nvGrpSpPr>
        <p:grpSpPr>
          <a:xfrm>
            <a:off x="5584307" y="2444250"/>
            <a:ext cx="1006566" cy="1006566"/>
            <a:chOff x="5584307" y="858338"/>
            <a:chExt cx="1006566" cy="1006566"/>
          </a:xfrm>
        </p:grpSpPr>
        <p:sp>
          <p:nvSpPr>
            <p:cNvPr id="39" name="Oval 38"/>
            <p:cNvSpPr/>
            <p:nvPr/>
          </p:nvSpPr>
          <p:spPr>
            <a:xfrm>
              <a:off x="5584307" y="858338"/>
              <a:ext cx="1006566" cy="100656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Oval 42"/>
            <p:cNvSpPr/>
            <p:nvPr/>
          </p:nvSpPr>
          <p:spPr>
            <a:xfrm>
              <a:off x="5729087" y="1003120"/>
              <a:ext cx="717006" cy="717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49" name="Rounded Rectangle 48"/>
          <p:cNvSpPr/>
          <p:nvPr/>
        </p:nvSpPr>
        <p:spPr>
          <a:xfrm>
            <a:off x="3026576" y="4903289"/>
            <a:ext cx="1807944" cy="747488"/>
          </a:xfrm>
          <a:prstGeom prst="round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OPTION </a:t>
            </a:r>
            <a:r>
              <a:rPr lang="en-US" dirty="0" smtClean="0"/>
              <a:t>02</a:t>
            </a:r>
            <a:endParaRPr lang="en-US" dirty="0"/>
          </a:p>
        </p:txBody>
      </p:sp>
      <p:cxnSp>
        <p:nvCxnSpPr>
          <p:cNvPr id="50" name="Straight Connector 49"/>
          <p:cNvCxnSpPr/>
          <p:nvPr/>
        </p:nvCxnSpPr>
        <p:spPr>
          <a:xfrm rot="16200000" flipH="1">
            <a:off x="5375725" y="4694648"/>
            <a:ext cx="1" cy="1164772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5585275" y="4773750"/>
            <a:ext cx="1006566" cy="1006566"/>
            <a:chOff x="5585275" y="2925717"/>
            <a:chExt cx="1006566" cy="1006566"/>
          </a:xfrm>
        </p:grpSpPr>
        <p:sp>
          <p:nvSpPr>
            <p:cNvPr id="52" name="Oval 51"/>
            <p:cNvSpPr/>
            <p:nvPr/>
          </p:nvSpPr>
          <p:spPr>
            <a:xfrm>
              <a:off x="5585275" y="2925717"/>
              <a:ext cx="1006566" cy="100656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3" name="Oval 52"/>
            <p:cNvSpPr/>
            <p:nvPr/>
          </p:nvSpPr>
          <p:spPr>
            <a:xfrm>
              <a:off x="5730055" y="3070499"/>
              <a:ext cx="717006" cy="717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1326369" y="1982332"/>
            <a:ext cx="4001861" cy="1930403"/>
            <a:chOff x="1326369" y="396420"/>
            <a:chExt cx="4001861" cy="1930403"/>
          </a:xfrm>
        </p:grpSpPr>
        <p:grpSp>
          <p:nvGrpSpPr>
            <p:cNvPr id="55" name="Group 54"/>
            <p:cNvGrpSpPr/>
            <p:nvPr/>
          </p:nvGrpSpPr>
          <p:grpSpPr>
            <a:xfrm>
              <a:off x="1326369" y="396420"/>
              <a:ext cx="4001861" cy="1930402"/>
              <a:chOff x="1511300" y="399140"/>
              <a:chExt cx="4001861" cy="1930402"/>
            </a:xfrm>
          </p:grpSpPr>
          <p:sp>
            <p:nvSpPr>
              <p:cNvPr id="58" name="Rounded Rectangle 57"/>
              <p:cNvSpPr/>
              <p:nvPr/>
            </p:nvSpPr>
            <p:spPr>
              <a:xfrm>
                <a:off x="1511300" y="399140"/>
                <a:ext cx="3792311" cy="1930402"/>
              </a:xfrm>
              <a:prstGeom prst="roundRect">
                <a:avLst>
                  <a:gd name="adj" fmla="val 6799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59" name="Isosceles Triangle 58"/>
              <p:cNvSpPr/>
              <p:nvPr/>
            </p:nvSpPr>
            <p:spPr>
              <a:xfrm rot="5400000">
                <a:off x="5246461" y="1259566"/>
                <a:ext cx="323850" cy="20955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56" name="Round Same Side Corner Rectangle 55"/>
            <p:cNvSpPr/>
            <p:nvPr/>
          </p:nvSpPr>
          <p:spPr>
            <a:xfrm rot="16200000">
              <a:off x="605644" y="1117148"/>
              <a:ext cx="1930402" cy="488948"/>
            </a:xfrm>
            <a:prstGeom prst="round2SameRect">
              <a:avLst>
                <a:gd name="adj1" fmla="val 27126"/>
                <a:gd name="adj2" fmla="val 0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7" name="Inhaltsplatzhalter 4"/>
            <p:cNvSpPr txBox="1">
              <a:spLocks/>
            </p:cNvSpPr>
            <p:nvPr/>
          </p:nvSpPr>
          <p:spPr>
            <a:xfrm>
              <a:off x="2049786" y="792235"/>
              <a:ext cx="2744247" cy="1138773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600" b="1" dirty="0" smtClean="0">
                  <a:solidFill>
                    <a:schemeClr val="accent1"/>
                  </a:solidFill>
                  <a:latin typeface="+mj-lt"/>
                </a:rPr>
                <a:t>TITLE GOES HERE</a:t>
              </a:r>
              <a:br>
                <a:rPr lang="en-US" sz="1600" b="1" dirty="0" smtClean="0">
                  <a:solidFill>
                    <a:schemeClr val="accent1"/>
                  </a:solidFill>
                  <a:latin typeface="+mj-lt"/>
                </a:rPr>
              </a:br>
              <a:r>
                <a:rPr lang="en-US" sz="1400" b="1" dirty="0" smtClean="0">
                  <a:solidFill>
                    <a:schemeClr val="bg1">
                      <a:lumMod val="50000"/>
                    </a:schemeClr>
                  </a:solidFill>
                  <a:latin typeface="+mj-lt"/>
                </a:rPr>
                <a:t/>
              </a:r>
              <a:br>
                <a:rPr lang="en-US" sz="1400" b="1" dirty="0" smtClean="0">
                  <a:solidFill>
                    <a:schemeClr val="bg1">
                      <a:lumMod val="50000"/>
                    </a:schemeClr>
                  </a:solidFill>
                  <a:latin typeface="+mj-lt"/>
                </a:rPr>
              </a:br>
              <a:r>
                <a:rPr lang="en-US" sz="1100" dirty="0" smtClean="0">
                  <a:solidFill>
                    <a:schemeClr val="bg1">
                      <a:lumMod val="50000"/>
                    </a:schemeClr>
                  </a:solidFill>
                  <a:latin typeface="+mn-lt"/>
                </a:rPr>
                <a:t>This is a sample text. You simply add your own text and description here. This text is fully editable. It can be replaced with your own style. </a:t>
              </a:r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6859901" y="4311832"/>
            <a:ext cx="4001861" cy="1930403"/>
            <a:chOff x="6859901" y="2463799"/>
            <a:chExt cx="4001861" cy="1930403"/>
          </a:xfrm>
        </p:grpSpPr>
        <p:grpSp>
          <p:nvGrpSpPr>
            <p:cNvPr id="67" name="Group 66"/>
            <p:cNvGrpSpPr/>
            <p:nvPr/>
          </p:nvGrpSpPr>
          <p:grpSpPr>
            <a:xfrm flipH="1">
              <a:off x="6859901" y="2463799"/>
              <a:ext cx="4001861" cy="1930403"/>
              <a:chOff x="1511300" y="2339519"/>
              <a:chExt cx="4001861" cy="1930403"/>
            </a:xfrm>
          </p:grpSpPr>
          <p:grpSp>
            <p:nvGrpSpPr>
              <p:cNvPr id="69" name="Group 68"/>
              <p:cNvGrpSpPr/>
              <p:nvPr/>
            </p:nvGrpSpPr>
            <p:grpSpPr>
              <a:xfrm>
                <a:off x="1511300" y="2339519"/>
                <a:ext cx="4001861" cy="1930402"/>
                <a:chOff x="1511300" y="399140"/>
                <a:chExt cx="4001861" cy="1930402"/>
              </a:xfrm>
            </p:grpSpPr>
            <p:sp>
              <p:nvSpPr>
                <p:cNvPr id="71" name="Rounded Rectangle 70"/>
                <p:cNvSpPr/>
                <p:nvPr/>
              </p:nvSpPr>
              <p:spPr>
                <a:xfrm>
                  <a:off x="1511300" y="399140"/>
                  <a:ext cx="3792311" cy="1930402"/>
                </a:xfrm>
                <a:prstGeom prst="roundRect">
                  <a:avLst>
                    <a:gd name="adj" fmla="val 6799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2" name="Isosceles Triangle 71"/>
                <p:cNvSpPr/>
                <p:nvPr/>
              </p:nvSpPr>
              <p:spPr>
                <a:xfrm rot="5400000">
                  <a:off x="5246461" y="1259566"/>
                  <a:ext cx="323850" cy="209550"/>
                </a:xfrm>
                <a:prstGeom prst="triangl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0" name="Round Same Side Corner Rectangle 69"/>
              <p:cNvSpPr/>
              <p:nvPr/>
            </p:nvSpPr>
            <p:spPr>
              <a:xfrm rot="16200000">
                <a:off x="790575" y="3060247"/>
                <a:ext cx="1930402" cy="488948"/>
              </a:xfrm>
              <a:prstGeom prst="round2SameRect">
                <a:avLst>
                  <a:gd name="adj1" fmla="val 27126"/>
                  <a:gd name="adj2" fmla="val 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68" name="Inhaltsplatzhalter 4"/>
            <p:cNvSpPr txBox="1">
              <a:spLocks/>
            </p:cNvSpPr>
            <p:nvPr/>
          </p:nvSpPr>
          <p:spPr>
            <a:xfrm>
              <a:off x="7432370" y="2859614"/>
              <a:ext cx="2744247" cy="1138773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600" b="1" dirty="0" smtClean="0">
                  <a:solidFill>
                    <a:schemeClr val="accent2"/>
                  </a:solidFill>
                  <a:latin typeface="+mj-lt"/>
                </a:rPr>
                <a:t>TITLE GOES HERE</a:t>
              </a:r>
              <a:br>
                <a:rPr lang="en-US" sz="1600" b="1" dirty="0" smtClean="0">
                  <a:solidFill>
                    <a:schemeClr val="accent2"/>
                  </a:solidFill>
                  <a:latin typeface="+mj-lt"/>
                </a:rPr>
              </a:br>
              <a:r>
                <a:rPr lang="en-US" sz="1400" b="1" dirty="0" smtClean="0">
                  <a:solidFill>
                    <a:schemeClr val="accent2"/>
                  </a:solidFill>
                  <a:latin typeface="+mj-lt"/>
                </a:rPr>
                <a:t/>
              </a:r>
              <a:br>
                <a:rPr lang="en-US" sz="1400" b="1" dirty="0" smtClean="0">
                  <a:solidFill>
                    <a:schemeClr val="accent2"/>
                  </a:solidFill>
                  <a:latin typeface="+mj-lt"/>
                </a:rPr>
              </a:br>
              <a:r>
                <a:rPr lang="en-US" sz="1100" dirty="0" smtClean="0">
                  <a:solidFill>
                    <a:schemeClr val="bg1">
                      <a:lumMod val="50000"/>
                    </a:schemeClr>
                  </a:solidFill>
                  <a:latin typeface="+mn-lt"/>
                </a:rPr>
                <a:t>This is a sample text. You simply add your own text and description here. This text is fully editable. It can be replaced with your own style. </a:t>
              </a:r>
            </a:p>
          </p:txBody>
        </p:sp>
      </p:grpSp>
      <p:grpSp>
        <p:nvGrpSpPr>
          <p:cNvPr id="102" name="Group 101"/>
          <p:cNvGrpSpPr/>
          <p:nvPr/>
        </p:nvGrpSpPr>
        <p:grpSpPr>
          <a:xfrm>
            <a:off x="5870579" y="2719637"/>
            <a:ext cx="416805" cy="486273"/>
            <a:chOff x="10063163" y="1916113"/>
            <a:chExt cx="476250" cy="55562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03" name="Freeform 14"/>
            <p:cNvSpPr>
              <a:spLocks noEditPoints="1"/>
            </p:cNvSpPr>
            <p:nvPr/>
          </p:nvSpPr>
          <p:spPr bwMode="auto">
            <a:xfrm>
              <a:off x="10063163" y="1916113"/>
              <a:ext cx="476250" cy="555625"/>
            </a:xfrm>
            <a:custGeom>
              <a:avLst/>
              <a:gdLst>
                <a:gd name="T0" fmla="*/ 670 w 2997"/>
                <a:gd name="T1" fmla="*/ 3206 h 3500"/>
                <a:gd name="T2" fmla="*/ 2327 w 2997"/>
                <a:gd name="T3" fmla="*/ 3186 h 3500"/>
                <a:gd name="T4" fmla="*/ 1060 w 2997"/>
                <a:gd name="T5" fmla="*/ 2694 h 3500"/>
                <a:gd name="T6" fmla="*/ 1546 w 2997"/>
                <a:gd name="T7" fmla="*/ 2186 h 3500"/>
                <a:gd name="T8" fmla="*/ 1389 w 2997"/>
                <a:gd name="T9" fmla="*/ 2326 h 3500"/>
                <a:gd name="T10" fmla="*/ 1733 w 2997"/>
                <a:gd name="T11" fmla="*/ 2532 h 3500"/>
                <a:gd name="T12" fmla="*/ 1597 w 2997"/>
                <a:gd name="T13" fmla="*/ 2237 h 3500"/>
                <a:gd name="T14" fmla="*/ 2477 w 2997"/>
                <a:gd name="T15" fmla="*/ 903 h 3500"/>
                <a:gd name="T16" fmla="*/ 2578 w 2997"/>
                <a:gd name="T17" fmla="*/ 1066 h 3500"/>
                <a:gd name="T18" fmla="*/ 2798 w 2997"/>
                <a:gd name="T19" fmla="*/ 665 h 3500"/>
                <a:gd name="T20" fmla="*/ 2813 w 2997"/>
                <a:gd name="T21" fmla="*/ 442 h 3500"/>
                <a:gd name="T22" fmla="*/ 253 w 2997"/>
                <a:gd name="T23" fmla="*/ 410 h 3500"/>
                <a:gd name="T24" fmla="*/ 165 w 2997"/>
                <a:gd name="T25" fmla="*/ 476 h 3500"/>
                <a:gd name="T26" fmla="*/ 254 w 2997"/>
                <a:gd name="T27" fmla="*/ 808 h 3500"/>
                <a:gd name="T28" fmla="*/ 525 w 2997"/>
                <a:gd name="T29" fmla="*/ 1176 h 3500"/>
                <a:gd name="T30" fmla="*/ 500 w 2997"/>
                <a:gd name="T31" fmla="*/ 676 h 3500"/>
                <a:gd name="T32" fmla="*/ 663 w 2997"/>
                <a:gd name="T33" fmla="*/ 164 h 3500"/>
                <a:gd name="T34" fmla="*/ 680 w 2997"/>
                <a:gd name="T35" fmla="*/ 879 h 3500"/>
                <a:gd name="T36" fmla="*/ 835 w 2997"/>
                <a:gd name="T37" fmla="*/ 1451 h 3500"/>
                <a:gd name="T38" fmla="*/ 1108 w 2997"/>
                <a:gd name="T39" fmla="*/ 1855 h 3500"/>
                <a:gd name="T40" fmla="*/ 1440 w 2997"/>
                <a:gd name="T41" fmla="*/ 2023 h 3500"/>
                <a:gd name="T42" fmla="*/ 1784 w 2997"/>
                <a:gd name="T43" fmla="*/ 1938 h 3500"/>
                <a:gd name="T44" fmla="*/ 2079 w 2997"/>
                <a:gd name="T45" fmla="*/ 1612 h 3500"/>
                <a:gd name="T46" fmla="*/ 2282 w 2997"/>
                <a:gd name="T47" fmla="*/ 1082 h 3500"/>
                <a:gd name="T48" fmla="*/ 2337 w 2997"/>
                <a:gd name="T49" fmla="*/ 172 h 3500"/>
                <a:gd name="T50" fmla="*/ 669 w 2997"/>
                <a:gd name="T51" fmla="*/ 0 h 3500"/>
                <a:gd name="T52" fmla="*/ 2459 w 2997"/>
                <a:gd name="T53" fmla="*/ 62 h 3500"/>
                <a:gd name="T54" fmla="*/ 2743 w 2997"/>
                <a:gd name="T55" fmla="*/ 248 h 3500"/>
                <a:gd name="T56" fmla="*/ 2937 w 2997"/>
                <a:gd name="T57" fmla="*/ 337 h 3500"/>
                <a:gd name="T58" fmla="*/ 2994 w 2997"/>
                <a:gd name="T59" fmla="*/ 540 h 3500"/>
                <a:gd name="T60" fmla="*/ 2815 w 2997"/>
                <a:gd name="T61" fmla="*/ 1014 h 3500"/>
                <a:gd name="T62" fmla="*/ 2473 w 2997"/>
                <a:gd name="T63" fmla="*/ 1384 h 3500"/>
                <a:gd name="T64" fmla="*/ 2175 w 2997"/>
                <a:gd name="T65" fmla="*/ 1765 h 3500"/>
                <a:gd name="T66" fmla="*/ 1872 w 2997"/>
                <a:gd name="T67" fmla="*/ 2073 h 3500"/>
                <a:gd name="T68" fmla="*/ 1781 w 2997"/>
                <a:gd name="T69" fmla="*/ 2310 h 3500"/>
                <a:gd name="T70" fmla="*/ 1956 w 2997"/>
                <a:gd name="T71" fmla="*/ 2502 h 3500"/>
                <a:gd name="T72" fmla="*/ 2094 w 2997"/>
                <a:gd name="T73" fmla="*/ 2571 h 3500"/>
                <a:gd name="T74" fmla="*/ 2333 w 2997"/>
                <a:gd name="T75" fmla="*/ 2996 h 3500"/>
                <a:gd name="T76" fmla="*/ 2487 w 2997"/>
                <a:gd name="T77" fmla="*/ 3150 h 3500"/>
                <a:gd name="T78" fmla="*/ 2475 w 2997"/>
                <a:gd name="T79" fmla="*/ 3477 h 3500"/>
                <a:gd name="T80" fmla="*/ 546 w 2997"/>
                <a:gd name="T81" fmla="*/ 3489 h 3500"/>
                <a:gd name="T82" fmla="*/ 509 w 2997"/>
                <a:gd name="T83" fmla="*/ 3188 h 3500"/>
                <a:gd name="T84" fmla="*/ 637 w 2997"/>
                <a:gd name="T85" fmla="*/ 3011 h 3500"/>
                <a:gd name="T86" fmla="*/ 902 w 2997"/>
                <a:gd name="T87" fmla="*/ 2590 h 3500"/>
                <a:gd name="T88" fmla="*/ 1006 w 2997"/>
                <a:gd name="T89" fmla="*/ 2521 h 3500"/>
                <a:gd name="T90" fmla="*/ 1204 w 2997"/>
                <a:gd name="T91" fmla="*/ 2351 h 3500"/>
                <a:gd name="T92" fmla="*/ 1189 w 2997"/>
                <a:gd name="T93" fmla="*/ 2111 h 3500"/>
                <a:gd name="T94" fmla="*/ 870 w 2997"/>
                <a:gd name="T95" fmla="*/ 1831 h 3500"/>
                <a:gd name="T96" fmla="*/ 595 w 2997"/>
                <a:gd name="T97" fmla="*/ 1432 h 3500"/>
                <a:gd name="T98" fmla="*/ 228 w 2997"/>
                <a:gd name="T99" fmla="*/ 1084 h 3500"/>
                <a:gd name="T100" fmla="*/ 20 w 2997"/>
                <a:gd name="T101" fmla="*/ 624 h 3500"/>
                <a:gd name="T102" fmla="*/ 38 w 2997"/>
                <a:gd name="T103" fmla="*/ 367 h 3500"/>
                <a:gd name="T104" fmla="*/ 216 w 2997"/>
                <a:gd name="T105" fmla="*/ 251 h 3500"/>
                <a:gd name="T106" fmla="*/ 522 w 2997"/>
                <a:gd name="T107" fmla="*/ 85 h 3500"/>
                <a:gd name="T108" fmla="*/ 669 w 2997"/>
                <a:gd name="T109" fmla="*/ 0 h 3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997" h="3500">
                  <a:moveTo>
                    <a:pt x="749" y="3146"/>
                  </a:moveTo>
                  <a:lnTo>
                    <a:pt x="727" y="3149"/>
                  </a:lnTo>
                  <a:lnTo>
                    <a:pt x="707" y="3157"/>
                  </a:lnTo>
                  <a:lnTo>
                    <a:pt x="691" y="3170"/>
                  </a:lnTo>
                  <a:lnTo>
                    <a:pt x="679" y="3186"/>
                  </a:lnTo>
                  <a:lnTo>
                    <a:pt x="670" y="3206"/>
                  </a:lnTo>
                  <a:lnTo>
                    <a:pt x="668" y="3227"/>
                  </a:lnTo>
                  <a:lnTo>
                    <a:pt x="668" y="3338"/>
                  </a:lnTo>
                  <a:lnTo>
                    <a:pt x="2337" y="3338"/>
                  </a:lnTo>
                  <a:lnTo>
                    <a:pt x="2337" y="3227"/>
                  </a:lnTo>
                  <a:lnTo>
                    <a:pt x="2334" y="3206"/>
                  </a:lnTo>
                  <a:lnTo>
                    <a:pt x="2327" y="3186"/>
                  </a:lnTo>
                  <a:lnTo>
                    <a:pt x="2314" y="3170"/>
                  </a:lnTo>
                  <a:lnTo>
                    <a:pt x="2297" y="3157"/>
                  </a:lnTo>
                  <a:lnTo>
                    <a:pt x="2278" y="3149"/>
                  </a:lnTo>
                  <a:lnTo>
                    <a:pt x="2257" y="3146"/>
                  </a:lnTo>
                  <a:lnTo>
                    <a:pt x="749" y="3146"/>
                  </a:lnTo>
                  <a:close/>
                  <a:moveTo>
                    <a:pt x="1060" y="2694"/>
                  </a:moveTo>
                  <a:lnTo>
                    <a:pt x="1060" y="2985"/>
                  </a:lnTo>
                  <a:lnTo>
                    <a:pt x="1944" y="2985"/>
                  </a:lnTo>
                  <a:lnTo>
                    <a:pt x="1944" y="2694"/>
                  </a:lnTo>
                  <a:lnTo>
                    <a:pt x="1060" y="2694"/>
                  </a:lnTo>
                  <a:close/>
                  <a:moveTo>
                    <a:pt x="1593" y="2181"/>
                  </a:moveTo>
                  <a:lnTo>
                    <a:pt x="1546" y="2186"/>
                  </a:lnTo>
                  <a:lnTo>
                    <a:pt x="1498" y="2188"/>
                  </a:lnTo>
                  <a:lnTo>
                    <a:pt x="1455" y="2187"/>
                  </a:lnTo>
                  <a:lnTo>
                    <a:pt x="1411" y="2182"/>
                  </a:lnTo>
                  <a:lnTo>
                    <a:pt x="1408" y="2230"/>
                  </a:lnTo>
                  <a:lnTo>
                    <a:pt x="1401" y="2279"/>
                  </a:lnTo>
                  <a:lnTo>
                    <a:pt x="1389" y="2326"/>
                  </a:lnTo>
                  <a:lnTo>
                    <a:pt x="1373" y="2373"/>
                  </a:lnTo>
                  <a:lnTo>
                    <a:pt x="1353" y="2417"/>
                  </a:lnTo>
                  <a:lnTo>
                    <a:pt x="1328" y="2460"/>
                  </a:lnTo>
                  <a:lnTo>
                    <a:pt x="1302" y="2497"/>
                  </a:lnTo>
                  <a:lnTo>
                    <a:pt x="1274" y="2532"/>
                  </a:lnTo>
                  <a:lnTo>
                    <a:pt x="1733" y="2532"/>
                  </a:lnTo>
                  <a:lnTo>
                    <a:pt x="1698" y="2489"/>
                  </a:lnTo>
                  <a:lnTo>
                    <a:pt x="1667" y="2444"/>
                  </a:lnTo>
                  <a:lnTo>
                    <a:pt x="1643" y="2395"/>
                  </a:lnTo>
                  <a:lnTo>
                    <a:pt x="1621" y="2344"/>
                  </a:lnTo>
                  <a:lnTo>
                    <a:pt x="1607" y="2291"/>
                  </a:lnTo>
                  <a:lnTo>
                    <a:pt x="1597" y="2237"/>
                  </a:lnTo>
                  <a:lnTo>
                    <a:pt x="1593" y="2181"/>
                  </a:lnTo>
                  <a:close/>
                  <a:moveTo>
                    <a:pt x="2499" y="410"/>
                  </a:moveTo>
                  <a:lnTo>
                    <a:pt x="2499" y="559"/>
                  </a:lnTo>
                  <a:lnTo>
                    <a:pt x="2496" y="676"/>
                  </a:lnTo>
                  <a:lnTo>
                    <a:pt x="2490" y="790"/>
                  </a:lnTo>
                  <a:lnTo>
                    <a:pt x="2477" y="903"/>
                  </a:lnTo>
                  <a:lnTo>
                    <a:pt x="2460" y="1013"/>
                  </a:lnTo>
                  <a:lnTo>
                    <a:pt x="2439" y="1121"/>
                  </a:lnTo>
                  <a:lnTo>
                    <a:pt x="2412" y="1226"/>
                  </a:lnTo>
                  <a:lnTo>
                    <a:pt x="2472" y="1176"/>
                  </a:lnTo>
                  <a:lnTo>
                    <a:pt x="2527" y="1123"/>
                  </a:lnTo>
                  <a:lnTo>
                    <a:pt x="2578" y="1066"/>
                  </a:lnTo>
                  <a:lnTo>
                    <a:pt x="2626" y="1005"/>
                  </a:lnTo>
                  <a:lnTo>
                    <a:pt x="2669" y="943"/>
                  </a:lnTo>
                  <a:lnTo>
                    <a:pt x="2708" y="877"/>
                  </a:lnTo>
                  <a:lnTo>
                    <a:pt x="2743" y="808"/>
                  </a:lnTo>
                  <a:lnTo>
                    <a:pt x="2773" y="737"/>
                  </a:lnTo>
                  <a:lnTo>
                    <a:pt x="2798" y="665"/>
                  </a:lnTo>
                  <a:lnTo>
                    <a:pt x="2819" y="590"/>
                  </a:lnTo>
                  <a:lnTo>
                    <a:pt x="2833" y="514"/>
                  </a:lnTo>
                  <a:lnTo>
                    <a:pt x="2835" y="494"/>
                  </a:lnTo>
                  <a:lnTo>
                    <a:pt x="2831" y="476"/>
                  </a:lnTo>
                  <a:lnTo>
                    <a:pt x="2825" y="458"/>
                  </a:lnTo>
                  <a:lnTo>
                    <a:pt x="2813" y="442"/>
                  </a:lnTo>
                  <a:lnTo>
                    <a:pt x="2800" y="428"/>
                  </a:lnTo>
                  <a:lnTo>
                    <a:pt x="2783" y="419"/>
                  </a:lnTo>
                  <a:lnTo>
                    <a:pt x="2763" y="413"/>
                  </a:lnTo>
                  <a:lnTo>
                    <a:pt x="2743" y="410"/>
                  </a:lnTo>
                  <a:lnTo>
                    <a:pt x="2499" y="410"/>
                  </a:lnTo>
                  <a:close/>
                  <a:moveTo>
                    <a:pt x="253" y="410"/>
                  </a:moveTo>
                  <a:lnTo>
                    <a:pt x="233" y="413"/>
                  </a:lnTo>
                  <a:lnTo>
                    <a:pt x="215" y="419"/>
                  </a:lnTo>
                  <a:lnTo>
                    <a:pt x="198" y="428"/>
                  </a:lnTo>
                  <a:lnTo>
                    <a:pt x="183" y="442"/>
                  </a:lnTo>
                  <a:lnTo>
                    <a:pt x="173" y="458"/>
                  </a:lnTo>
                  <a:lnTo>
                    <a:pt x="165" y="476"/>
                  </a:lnTo>
                  <a:lnTo>
                    <a:pt x="162" y="494"/>
                  </a:lnTo>
                  <a:lnTo>
                    <a:pt x="163" y="514"/>
                  </a:lnTo>
                  <a:lnTo>
                    <a:pt x="178" y="590"/>
                  </a:lnTo>
                  <a:lnTo>
                    <a:pt x="198" y="665"/>
                  </a:lnTo>
                  <a:lnTo>
                    <a:pt x="224" y="737"/>
                  </a:lnTo>
                  <a:lnTo>
                    <a:pt x="254" y="808"/>
                  </a:lnTo>
                  <a:lnTo>
                    <a:pt x="288" y="877"/>
                  </a:lnTo>
                  <a:lnTo>
                    <a:pt x="328" y="943"/>
                  </a:lnTo>
                  <a:lnTo>
                    <a:pt x="371" y="1005"/>
                  </a:lnTo>
                  <a:lnTo>
                    <a:pt x="419" y="1066"/>
                  </a:lnTo>
                  <a:lnTo>
                    <a:pt x="470" y="1123"/>
                  </a:lnTo>
                  <a:lnTo>
                    <a:pt x="525" y="1176"/>
                  </a:lnTo>
                  <a:lnTo>
                    <a:pt x="584" y="1226"/>
                  </a:lnTo>
                  <a:lnTo>
                    <a:pt x="558" y="1121"/>
                  </a:lnTo>
                  <a:lnTo>
                    <a:pt x="537" y="1013"/>
                  </a:lnTo>
                  <a:lnTo>
                    <a:pt x="520" y="903"/>
                  </a:lnTo>
                  <a:lnTo>
                    <a:pt x="508" y="790"/>
                  </a:lnTo>
                  <a:lnTo>
                    <a:pt x="500" y="676"/>
                  </a:lnTo>
                  <a:lnTo>
                    <a:pt x="498" y="559"/>
                  </a:lnTo>
                  <a:lnTo>
                    <a:pt x="498" y="410"/>
                  </a:lnTo>
                  <a:lnTo>
                    <a:pt x="253" y="410"/>
                  </a:lnTo>
                  <a:close/>
                  <a:moveTo>
                    <a:pt x="669" y="162"/>
                  </a:moveTo>
                  <a:lnTo>
                    <a:pt x="666" y="162"/>
                  </a:lnTo>
                  <a:lnTo>
                    <a:pt x="663" y="164"/>
                  </a:lnTo>
                  <a:lnTo>
                    <a:pt x="661" y="168"/>
                  </a:lnTo>
                  <a:lnTo>
                    <a:pt x="660" y="172"/>
                  </a:lnTo>
                  <a:lnTo>
                    <a:pt x="660" y="559"/>
                  </a:lnTo>
                  <a:lnTo>
                    <a:pt x="662" y="667"/>
                  </a:lnTo>
                  <a:lnTo>
                    <a:pt x="669" y="774"/>
                  </a:lnTo>
                  <a:lnTo>
                    <a:pt x="680" y="879"/>
                  </a:lnTo>
                  <a:lnTo>
                    <a:pt x="696" y="981"/>
                  </a:lnTo>
                  <a:lnTo>
                    <a:pt x="715" y="1082"/>
                  </a:lnTo>
                  <a:lnTo>
                    <a:pt x="739" y="1178"/>
                  </a:lnTo>
                  <a:lnTo>
                    <a:pt x="767" y="1273"/>
                  </a:lnTo>
                  <a:lnTo>
                    <a:pt x="798" y="1364"/>
                  </a:lnTo>
                  <a:lnTo>
                    <a:pt x="835" y="1451"/>
                  </a:lnTo>
                  <a:lnTo>
                    <a:pt x="875" y="1534"/>
                  </a:lnTo>
                  <a:lnTo>
                    <a:pt x="918" y="1612"/>
                  </a:lnTo>
                  <a:lnTo>
                    <a:pt x="962" y="1682"/>
                  </a:lnTo>
                  <a:lnTo>
                    <a:pt x="1008" y="1746"/>
                  </a:lnTo>
                  <a:lnTo>
                    <a:pt x="1057" y="1803"/>
                  </a:lnTo>
                  <a:lnTo>
                    <a:pt x="1108" y="1855"/>
                  </a:lnTo>
                  <a:lnTo>
                    <a:pt x="1160" y="1900"/>
                  </a:lnTo>
                  <a:lnTo>
                    <a:pt x="1214" y="1938"/>
                  </a:lnTo>
                  <a:lnTo>
                    <a:pt x="1268" y="1970"/>
                  </a:lnTo>
                  <a:lnTo>
                    <a:pt x="1324" y="1994"/>
                  </a:lnTo>
                  <a:lnTo>
                    <a:pt x="1382" y="2012"/>
                  </a:lnTo>
                  <a:lnTo>
                    <a:pt x="1440" y="2023"/>
                  </a:lnTo>
                  <a:lnTo>
                    <a:pt x="1498" y="2026"/>
                  </a:lnTo>
                  <a:lnTo>
                    <a:pt x="1557" y="2023"/>
                  </a:lnTo>
                  <a:lnTo>
                    <a:pt x="1615" y="2012"/>
                  </a:lnTo>
                  <a:lnTo>
                    <a:pt x="1672" y="1994"/>
                  </a:lnTo>
                  <a:lnTo>
                    <a:pt x="1728" y="1970"/>
                  </a:lnTo>
                  <a:lnTo>
                    <a:pt x="1784" y="1938"/>
                  </a:lnTo>
                  <a:lnTo>
                    <a:pt x="1837" y="1900"/>
                  </a:lnTo>
                  <a:lnTo>
                    <a:pt x="1890" y="1855"/>
                  </a:lnTo>
                  <a:lnTo>
                    <a:pt x="1939" y="1803"/>
                  </a:lnTo>
                  <a:lnTo>
                    <a:pt x="1988" y="1746"/>
                  </a:lnTo>
                  <a:lnTo>
                    <a:pt x="2035" y="1682"/>
                  </a:lnTo>
                  <a:lnTo>
                    <a:pt x="2079" y="1612"/>
                  </a:lnTo>
                  <a:lnTo>
                    <a:pt x="2123" y="1534"/>
                  </a:lnTo>
                  <a:lnTo>
                    <a:pt x="2162" y="1451"/>
                  </a:lnTo>
                  <a:lnTo>
                    <a:pt x="2198" y="1364"/>
                  </a:lnTo>
                  <a:lnTo>
                    <a:pt x="2230" y="1273"/>
                  </a:lnTo>
                  <a:lnTo>
                    <a:pt x="2259" y="1178"/>
                  </a:lnTo>
                  <a:lnTo>
                    <a:pt x="2282" y="1082"/>
                  </a:lnTo>
                  <a:lnTo>
                    <a:pt x="2302" y="981"/>
                  </a:lnTo>
                  <a:lnTo>
                    <a:pt x="2317" y="879"/>
                  </a:lnTo>
                  <a:lnTo>
                    <a:pt x="2329" y="774"/>
                  </a:lnTo>
                  <a:lnTo>
                    <a:pt x="2335" y="667"/>
                  </a:lnTo>
                  <a:lnTo>
                    <a:pt x="2337" y="559"/>
                  </a:lnTo>
                  <a:lnTo>
                    <a:pt x="2337" y="172"/>
                  </a:lnTo>
                  <a:lnTo>
                    <a:pt x="2336" y="168"/>
                  </a:lnTo>
                  <a:lnTo>
                    <a:pt x="2334" y="164"/>
                  </a:lnTo>
                  <a:lnTo>
                    <a:pt x="2331" y="162"/>
                  </a:lnTo>
                  <a:lnTo>
                    <a:pt x="2328" y="162"/>
                  </a:lnTo>
                  <a:lnTo>
                    <a:pt x="669" y="162"/>
                  </a:lnTo>
                  <a:close/>
                  <a:moveTo>
                    <a:pt x="669" y="0"/>
                  </a:moveTo>
                  <a:lnTo>
                    <a:pt x="2328" y="0"/>
                  </a:lnTo>
                  <a:lnTo>
                    <a:pt x="2358" y="3"/>
                  </a:lnTo>
                  <a:lnTo>
                    <a:pt x="2387" y="11"/>
                  </a:lnTo>
                  <a:lnTo>
                    <a:pt x="2415" y="23"/>
                  </a:lnTo>
                  <a:lnTo>
                    <a:pt x="2438" y="40"/>
                  </a:lnTo>
                  <a:lnTo>
                    <a:pt x="2459" y="62"/>
                  </a:lnTo>
                  <a:lnTo>
                    <a:pt x="2476" y="85"/>
                  </a:lnTo>
                  <a:lnTo>
                    <a:pt x="2489" y="111"/>
                  </a:lnTo>
                  <a:lnTo>
                    <a:pt x="2496" y="141"/>
                  </a:lnTo>
                  <a:lnTo>
                    <a:pt x="2499" y="172"/>
                  </a:lnTo>
                  <a:lnTo>
                    <a:pt x="2499" y="248"/>
                  </a:lnTo>
                  <a:lnTo>
                    <a:pt x="2743" y="248"/>
                  </a:lnTo>
                  <a:lnTo>
                    <a:pt x="2780" y="251"/>
                  </a:lnTo>
                  <a:lnTo>
                    <a:pt x="2816" y="259"/>
                  </a:lnTo>
                  <a:lnTo>
                    <a:pt x="2850" y="272"/>
                  </a:lnTo>
                  <a:lnTo>
                    <a:pt x="2882" y="290"/>
                  </a:lnTo>
                  <a:lnTo>
                    <a:pt x="2911" y="311"/>
                  </a:lnTo>
                  <a:lnTo>
                    <a:pt x="2937" y="337"/>
                  </a:lnTo>
                  <a:lnTo>
                    <a:pt x="2959" y="367"/>
                  </a:lnTo>
                  <a:lnTo>
                    <a:pt x="2976" y="399"/>
                  </a:lnTo>
                  <a:lnTo>
                    <a:pt x="2987" y="433"/>
                  </a:lnTo>
                  <a:lnTo>
                    <a:pt x="2995" y="468"/>
                  </a:lnTo>
                  <a:lnTo>
                    <a:pt x="2997" y="504"/>
                  </a:lnTo>
                  <a:lnTo>
                    <a:pt x="2994" y="540"/>
                  </a:lnTo>
                  <a:lnTo>
                    <a:pt x="2977" y="624"/>
                  </a:lnTo>
                  <a:lnTo>
                    <a:pt x="2955" y="706"/>
                  </a:lnTo>
                  <a:lnTo>
                    <a:pt x="2928" y="787"/>
                  </a:lnTo>
                  <a:lnTo>
                    <a:pt x="2895" y="864"/>
                  </a:lnTo>
                  <a:lnTo>
                    <a:pt x="2858" y="941"/>
                  </a:lnTo>
                  <a:lnTo>
                    <a:pt x="2815" y="1014"/>
                  </a:lnTo>
                  <a:lnTo>
                    <a:pt x="2769" y="1084"/>
                  </a:lnTo>
                  <a:lnTo>
                    <a:pt x="2718" y="1152"/>
                  </a:lnTo>
                  <a:lnTo>
                    <a:pt x="2663" y="1215"/>
                  </a:lnTo>
                  <a:lnTo>
                    <a:pt x="2603" y="1276"/>
                  </a:lnTo>
                  <a:lnTo>
                    <a:pt x="2540" y="1332"/>
                  </a:lnTo>
                  <a:lnTo>
                    <a:pt x="2473" y="1384"/>
                  </a:lnTo>
                  <a:lnTo>
                    <a:pt x="2402" y="1432"/>
                  </a:lnTo>
                  <a:lnTo>
                    <a:pt x="2328" y="1475"/>
                  </a:lnTo>
                  <a:lnTo>
                    <a:pt x="2295" y="1552"/>
                  </a:lnTo>
                  <a:lnTo>
                    <a:pt x="2258" y="1625"/>
                  </a:lnTo>
                  <a:lnTo>
                    <a:pt x="2218" y="1695"/>
                  </a:lnTo>
                  <a:lnTo>
                    <a:pt x="2175" y="1765"/>
                  </a:lnTo>
                  <a:lnTo>
                    <a:pt x="2129" y="1828"/>
                  </a:lnTo>
                  <a:lnTo>
                    <a:pt x="2081" y="1888"/>
                  </a:lnTo>
                  <a:lnTo>
                    <a:pt x="2031" y="1942"/>
                  </a:lnTo>
                  <a:lnTo>
                    <a:pt x="1980" y="1992"/>
                  </a:lnTo>
                  <a:lnTo>
                    <a:pt x="1926" y="2035"/>
                  </a:lnTo>
                  <a:lnTo>
                    <a:pt x="1872" y="2073"/>
                  </a:lnTo>
                  <a:lnTo>
                    <a:pt x="1814" y="2106"/>
                  </a:lnTo>
                  <a:lnTo>
                    <a:pt x="1757" y="2134"/>
                  </a:lnTo>
                  <a:lnTo>
                    <a:pt x="1755" y="2180"/>
                  </a:lnTo>
                  <a:lnTo>
                    <a:pt x="1759" y="2225"/>
                  </a:lnTo>
                  <a:lnTo>
                    <a:pt x="1768" y="2269"/>
                  </a:lnTo>
                  <a:lnTo>
                    <a:pt x="1781" y="2310"/>
                  </a:lnTo>
                  <a:lnTo>
                    <a:pt x="1801" y="2350"/>
                  </a:lnTo>
                  <a:lnTo>
                    <a:pt x="1824" y="2387"/>
                  </a:lnTo>
                  <a:lnTo>
                    <a:pt x="1851" y="2421"/>
                  </a:lnTo>
                  <a:lnTo>
                    <a:pt x="1882" y="2452"/>
                  </a:lnTo>
                  <a:lnTo>
                    <a:pt x="1917" y="2480"/>
                  </a:lnTo>
                  <a:lnTo>
                    <a:pt x="1956" y="2502"/>
                  </a:lnTo>
                  <a:lnTo>
                    <a:pt x="1998" y="2520"/>
                  </a:lnTo>
                  <a:lnTo>
                    <a:pt x="2042" y="2534"/>
                  </a:lnTo>
                  <a:lnTo>
                    <a:pt x="2043" y="2534"/>
                  </a:lnTo>
                  <a:lnTo>
                    <a:pt x="2064" y="2541"/>
                  </a:lnTo>
                  <a:lnTo>
                    <a:pt x="2081" y="2554"/>
                  </a:lnTo>
                  <a:lnTo>
                    <a:pt x="2094" y="2571"/>
                  </a:lnTo>
                  <a:lnTo>
                    <a:pt x="2103" y="2590"/>
                  </a:lnTo>
                  <a:lnTo>
                    <a:pt x="2106" y="2612"/>
                  </a:lnTo>
                  <a:lnTo>
                    <a:pt x="2106" y="2985"/>
                  </a:lnTo>
                  <a:lnTo>
                    <a:pt x="2257" y="2985"/>
                  </a:lnTo>
                  <a:lnTo>
                    <a:pt x="2296" y="2988"/>
                  </a:lnTo>
                  <a:lnTo>
                    <a:pt x="2333" y="2996"/>
                  </a:lnTo>
                  <a:lnTo>
                    <a:pt x="2368" y="3011"/>
                  </a:lnTo>
                  <a:lnTo>
                    <a:pt x="2400" y="3031"/>
                  </a:lnTo>
                  <a:lnTo>
                    <a:pt x="2428" y="3056"/>
                  </a:lnTo>
                  <a:lnTo>
                    <a:pt x="2453" y="3084"/>
                  </a:lnTo>
                  <a:lnTo>
                    <a:pt x="2472" y="3116"/>
                  </a:lnTo>
                  <a:lnTo>
                    <a:pt x="2487" y="3150"/>
                  </a:lnTo>
                  <a:lnTo>
                    <a:pt x="2496" y="3188"/>
                  </a:lnTo>
                  <a:lnTo>
                    <a:pt x="2499" y="3227"/>
                  </a:lnTo>
                  <a:lnTo>
                    <a:pt x="2499" y="3419"/>
                  </a:lnTo>
                  <a:lnTo>
                    <a:pt x="2496" y="3441"/>
                  </a:lnTo>
                  <a:lnTo>
                    <a:pt x="2488" y="3460"/>
                  </a:lnTo>
                  <a:lnTo>
                    <a:pt x="2475" y="3477"/>
                  </a:lnTo>
                  <a:lnTo>
                    <a:pt x="2459" y="3489"/>
                  </a:lnTo>
                  <a:lnTo>
                    <a:pt x="2440" y="3497"/>
                  </a:lnTo>
                  <a:lnTo>
                    <a:pt x="2418" y="3500"/>
                  </a:lnTo>
                  <a:lnTo>
                    <a:pt x="586" y="3500"/>
                  </a:lnTo>
                  <a:lnTo>
                    <a:pt x="565" y="3497"/>
                  </a:lnTo>
                  <a:lnTo>
                    <a:pt x="546" y="3489"/>
                  </a:lnTo>
                  <a:lnTo>
                    <a:pt x="529" y="3477"/>
                  </a:lnTo>
                  <a:lnTo>
                    <a:pt x="516" y="3460"/>
                  </a:lnTo>
                  <a:lnTo>
                    <a:pt x="509" y="3441"/>
                  </a:lnTo>
                  <a:lnTo>
                    <a:pt x="506" y="3419"/>
                  </a:lnTo>
                  <a:lnTo>
                    <a:pt x="506" y="3227"/>
                  </a:lnTo>
                  <a:lnTo>
                    <a:pt x="509" y="3188"/>
                  </a:lnTo>
                  <a:lnTo>
                    <a:pt x="518" y="3150"/>
                  </a:lnTo>
                  <a:lnTo>
                    <a:pt x="532" y="3116"/>
                  </a:lnTo>
                  <a:lnTo>
                    <a:pt x="552" y="3084"/>
                  </a:lnTo>
                  <a:lnTo>
                    <a:pt x="577" y="3056"/>
                  </a:lnTo>
                  <a:lnTo>
                    <a:pt x="605" y="3031"/>
                  </a:lnTo>
                  <a:lnTo>
                    <a:pt x="637" y="3011"/>
                  </a:lnTo>
                  <a:lnTo>
                    <a:pt x="672" y="2996"/>
                  </a:lnTo>
                  <a:lnTo>
                    <a:pt x="709" y="2988"/>
                  </a:lnTo>
                  <a:lnTo>
                    <a:pt x="749" y="2985"/>
                  </a:lnTo>
                  <a:lnTo>
                    <a:pt x="899" y="2985"/>
                  </a:lnTo>
                  <a:lnTo>
                    <a:pt x="899" y="2612"/>
                  </a:lnTo>
                  <a:lnTo>
                    <a:pt x="902" y="2590"/>
                  </a:lnTo>
                  <a:lnTo>
                    <a:pt x="911" y="2571"/>
                  </a:lnTo>
                  <a:lnTo>
                    <a:pt x="924" y="2554"/>
                  </a:lnTo>
                  <a:lnTo>
                    <a:pt x="941" y="2541"/>
                  </a:lnTo>
                  <a:lnTo>
                    <a:pt x="961" y="2534"/>
                  </a:lnTo>
                  <a:lnTo>
                    <a:pt x="962" y="2534"/>
                  </a:lnTo>
                  <a:lnTo>
                    <a:pt x="1006" y="2521"/>
                  </a:lnTo>
                  <a:lnTo>
                    <a:pt x="1048" y="2503"/>
                  </a:lnTo>
                  <a:lnTo>
                    <a:pt x="1086" y="2480"/>
                  </a:lnTo>
                  <a:lnTo>
                    <a:pt x="1121" y="2453"/>
                  </a:lnTo>
                  <a:lnTo>
                    <a:pt x="1153" y="2422"/>
                  </a:lnTo>
                  <a:lnTo>
                    <a:pt x="1180" y="2388"/>
                  </a:lnTo>
                  <a:lnTo>
                    <a:pt x="1204" y="2351"/>
                  </a:lnTo>
                  <a:lnTo>
                    <a:pt x="1223" y="2312"/>
                  </a:lnTo>
                  <a:lnTo>
                    <a:pt x="1236" y="2271"/>
                  </a:lnTo>
                  <a:lnTo>
                    <a:pt x="1245" y="2227"/>
                  </a:lnTo>
                  <a:lnTo>
                    <a:pt x="1249" y="2183"/>
                  </a:lnTo>
                  <a:lnTo>
                    <a:pt x="1248" y="2138"/>
                  </a:lnTo>
                  <a:lnTo>
                    <a:pt x="1189" y="2111"/>
                  </a:lnTo>
                  <a:lnTo>
                    <a:pt x="1131" y="2078"/>
                  </a:lnTo>
                  <a:lnTo>
                    <a:pt x="1076" y="2040"/>
                  </a:lnTo>
                  <a:lnTo>
                    <a:pt x="1021" y="1995"/>
                  </a:lnTo>
                  <a:lnTo>
                    <a:pt x="969" y="1945"/>
                  </a:lnTo>
                  <a:lnTo>
                    <a:pt x="918" y="1891"/>
                  </a:lnTo>
                  <a:lnTo>
                    <a:pt x="870" y="1831"/>
                  </a:lnTo>
                  <a:lnTo>
                    <a:pt x="823" y="1766"/>
                  </a:lnTo>
                  <a:lnTo>
                    <a:pt x="778" y="1695"/>
                  </a:lnTo>
                  <a:lnTo>
                    <a:pt x="739" y="1625"/>
                  </a:lnTo>
                  <a:lnTo>
                    <a:pt x="703" y="1552"/>
                  </a:lnTo>
                  <a:lnTo>
                    <a:pt x="669" y="1475"/>
                  </a:lnTo>
                  <a:lnTo>
                    <a:pt x="595" y="1432"/>
                  </a:lnTo>
                  <a:lnTo>
                    <a:pt x="525" y="1384"/>
                  </a:lnTo>
                  <a:lnTo>
                    <a:pt x="457" y="1332"/>
                  </a:lnTo>
                  <a:lnTo>
                    <a:pt x="394" y="1276"/>
                  </a:lnTo>
                  <a:lnTo>
                    <a:pt x="335" y="1215"/>
                  </a:lnTo>
                  <a:lnTo>
                    <a:pt x="279" y="1152"/>
                  </a:lnTo>
                  <a:lnTo>
                    <a:pt x="228" y="1084"/>
                  </a:lnTo>
                  <a:lnTo>
                    <a:pt x="181" y="1014"/>
                  </a:lnTo>
                  <a:lnTo>
                    <a:pt x="139" y="941"/>
                  </a:lnTo>
                  <a:lnTo>
                    <a:pt x="102" y="864"/>
                  </a:lnTo>
                  <a:lnTo>
                    <a:pt x="69" y="787"/>
                  </a:lnTo>
                  <a:lnTo>
                    <a:pt x="42" y="706"/>
                  </a:lnTo>
                  <a:lnTo>
                    <a:pt x="20" y="624"/>
                  </a:lnTo>
                  <a:lnTo>
                    <a:pt x="3" y="540"/>
                  </a:lnTo>
                  <a:lnTo>
                    <a:pt x="0" y="504"/>
                  </a:lnTo>
                  <a:lnTo>
                    <a:pt x="2" y="468"/>
                  </a:lnTo>
                  <a:lnTo>
                    <a:pt x="9" y="433"/>
                  </a:lnTo>
                  <a:lnTo>
                    <a:pt x="21" y="399"/>
                  </a:lnTo>
                  <a:lnTo>
                    <a:pt x="38" y="367"/>
                  </a:lnTo>
                  <a:lnTo>
                    <a:pt x="60" y="337"/>
                  </a:lnTo>
                  <a:lnTo>
                    <a:pt x="86" y="311"/>
                  </a:lnTo>
                  <a:lnTo>
                    <a:pt x="116" y="290"/>
                  </a:lnTo>
                  <a:lnTo>
                    <a:pt x="147" y="272"/>
                  </a:lnTo>
                  <a:lnTo>
                    <a:pt x="181" y="259"/>
                  </a:lnTo>
                  <a:lnTo>
                    <a:pt x="216" y="251"/>
                  </a:lnTo>
                  <a:lnTo>
                    <a:pt x="253" y="248"/>
                  </a:lnTo>
                  <a:lnTo>
                    <a:pt x="498" y="248"/>
                  </a:lnTo>
                  <a:lnTo>
                    <a:pt x="498" y="172"/>
                  </a:lnTo>
                  <a:lnTo>
                    <a:pt x="500" y="141"/>
                  </a:lnTo>
                  <a:lnTo>
                    <a:pt x="509" y="111"/>
                  </a:lnTo>
                  <a:lnTo>
                    <a:pt x="522" y="85"/>
                  </a:lnTo>
                  <a:lnTo>
                    <a:pt x="539" y="62"/>
                  </a:lnTo>
                  <a:lnTo>
                    <a:pt x="559" y="40"/>
                  </a:lnTo>
                  <a:lnTo>
                    <a:pt x="583" y="23"/>
                  </a:lnTo>
                  <a:lnTo>
                    <a:pt x="610" y="11"/>
                  </a:lnTo>
                  <a:lnTo>
                    <a:pt x="638" y="3"/>
                  </a:lnTo>
                  <a:lnTo>
                    <a:pt x="6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5"/>
            <p:cNvSpPr>
              <a:spLocks noEditPoints="1"/>
            </p:cNvSpPr>
            <p:nvPr/>
          </p:nvSpPr>
          <p:spPr bwMode="auto">
            <a:xfrm>
              <a:off x="10221913" y="1990726"/>
              <a:ext cx="157163" cy="152400"/>
            </a:xfrm>
            <a:custGeom>
              <a:avLst/>
              <a:gdLst>
                <a:gd name="T0" fmla="*/ 440 w 991"/>
                <a:gd name="T1" fmla="*/ 377 h 951"/>
                <a:gd name="T2" fmla="*/ 415 w 991"/>
                <a:gd name="T3" fmla="*/ 406 h 951"/>
                <a:gd name="T4" fmla="*/ 379 w 991"/>
                <a:gd name="T5" fmla="*/ 421 h 951"/>
                <a:gd name="T6" fmla="*/ 345 w 991"/>
                <a:gd name="T7" fmla="*/ 527 h 951"/>
                <a:gd name="T8" fmla="*/ 365 w 991"/>
                <a:gd name="T9" fmla="*/ 560 h 951"/>
                <a:gd name="T10" fmla="*/ 368 w 991"/>
                <a:gd name="T11" fmla="*/ 598 h 951"/>
                <a:gd name="T12" fmla="*/ 458 w 991"/>
                <a:gd name="T13" fmla="*/ 664 h 951"/>
                <a:gd name="T14" fmla="*/ 495 w 991"/>
                <a:gd name="T15" fmla="*/ 654 h 951"/>
                <a:gd name="T16" fmla="*/ 534 w 991"/>
                <a:gd name="T17" fmla="*/ 664 h 951"/>
                <a:gd name="T18" fmla="*/ 623 w 991"/>
                <a:gd name="T19" fmla="*/ 598 h 951"/>
                <a:gd name="T20" fmla="*/ 626 w 991"/>
                <a:gd name="T21" fmla="*/ 560 h 951"/>
                <a:gd name="T22" fmla="*/ 646 w 991"/>
                <a:gd name="T23" fmla="*/ 527 h 951"/>
                <a:gd name="T24" fmla="*/ 612 w 991"/>
                <a:gd name="T25" fmla="*/ 421 h 951"/>
                <a:gd name="T26" fmla="*/ 576 w 991"/>
                <a:gd name="T27" fmla="*/ 406 h 951"/>
                <a:gd name="T28" fmla="*/ 552 w 991"/>
                <a:gd name="T29" fmla="*/ 377 h 951"/>
                <a:gd name="T30" fmla="*/ 495 w 991"/>
                <a:gd name="T31" fmla="*/ 0 h 951"/>
                <a:gd name="T32" fmla="*/ 530 w 991"/>
                <a:gd name="T33" fmla="*/ 9 h 951"/>
                <a:gd name="T34" fmla="*/ 558 w 991"/>
                <a:gd name="T35" fmla="*/ 30 h 951"/>
                <a:gd name="T36" fmla="*/ 678 w 991"/>
                <a:gd name="T37" fmla="*/ 267 h 951"/>
                <a:gd name="T38" fmla="*/ 940 w 991"/>
                <a:gd name="T39" fmla="*/ 308 h 951"/>
                <a:gd name="T40" fmla="*/ 969 w 991"/>
                <a:gd name="T41" fmla="*/ 327 h 951"/>
                <a:gd name="T42" fmla="*/ 987 w 991"/>
                <a:gd name="T43" fmla="*/ 358 h 951"/>
                <a:gd name="T44" fmla="*/ 991 w 991"/>
                <a:gd name="T45" fmla="*/ 394 h 951"/>
                <a:gd name="T46" fmla="*/ 978 w 991"/>
                <a:gd name="T47" fmla="*/ 426 h 951"/>
                <a:gd name="T48" fmla="*/ 790 w 991"/>
                <a:gd name="T49" fmla="*/ 613 h 951"/>
                <a:gd name="T50" fmla="*/ 833 w 991"/>
                <a:gd name="T51" fmla="*/ 875 h 951"/>
                <a:gd name="T52" fmla="*/ 823 w 991"/>
                <a:gd name="T53" fmla="*/ 909 h 951"/>
                <a:gd name="T54" fmla="*/ 800 w 991"/>
                <a:gd name="T55" fmla="*/ 936 h 951"/>
                <a:gd name="T56" fmla="*/ 769 w 991"/>
                <a:gd name="T57" fmla="*/ 949 h 951"/>
                <a:gd name="T58" fmla="*/ 733 w 991"/>
                <a:gd name="T59" fmla="*/ 949 h 951"/>
                <a:gd name="T60" fmla="*/ 495 w 991"/>
                <a:gd name="T61" fmla="*/ 827 h 951"/>
                <a:gd name="T62" fmla="*/ 260 w 991"/>
                <a:gd name="T63" fmla="*/ 948 h 951"/>
                <a:gd name="T64" fmla="*/ 225 w 991"/>
                <a:gd name="T65" fmla="*/ 950 h 951"/>
                <a:gd name="T66" fmla="*/ 192 w 991"/>
                <a:gd name="T67" fmla="*/ 936 h 951"/>
                <a:gd name="T68" fmla="*/ 168 w 991"/>
                <a:gd name="T69" fmla="*/ 909 h 951"/>
                <a:gd name="T70" fmla="*/ 158 w 991"/>
                <a:gd name="T71" fmla="*/ 875 h 951"/>
                <a:gd name="T72" fmla="*/ 202 w 991"/>
                <a:gd name="T73" fmla="*/ 613 h 951"/>
                <a:gd name="T74" fmla="*/ 13 w 991"/>
                <a:gd name="T75" fmla="*/ 426 h 951"/>
                <a:gd name="T76" fmla="*/ 0 w 991"/>
                <a:gd name="T77" fmla="*/ 394 h 951"/>
                <a:gd name="T78" fmla="*/ 3 w 991"/>
                <a:gd name="T79" fmla="*/ 358 h 951"/>
                <a:gd name="T80" fmla="*/ 22 w 991"/>
                <a:gd name="T81" fmla="*/ 327 h 951"/>
                <a:gd name="T82" fmla="*/ 52 w 991"/>
                <a:gd name="T83" fmla="*/ 308 h 951"/>
                <a:gd name="T84" fmla="*/ 314 w 991"/>
                <a:gd name="T85" fmla="*/ 267 h 951"/>
                <a:gd name="T86" fmla="*/ 433 w 991"/>
                <a:gd name="T87" fmla="*/ 30 h 951"/>
                <a:gd name="T88" fmla="*/ 460 w 991"/>
                <a:gd name="T89" fmla="*/ 9 h 951"/>
                <a:gd name="T90" fmla="*/ 495 w 991"/>
                <a:gd name="T91" fmla="*/ 0 h 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91" h="951">
                  <a:moveTo>
                    <a:pt x="495" y="264"/>
                  </a:moveTo>
                  <a:lnTo>
                    <a:pt x="440" y="377"/>
                  </a:lnTo>
                  <a:lnTo>
                    <a:pt x="430" y="394"/>
                  </a:lnTo>
                  <a:lnTo>
                    <a:pt x="415" y="406"/>
                  </a:lnTo>
                  <a:lnTo>
                    <a:pt x="398" y="416"/>
                  </a:lnTo>
                  <a:lnTo>
                    <a:pt x="379" y="421"/>
                  </a:lnTo>
                  <a:lnTo>
                    <a:pt x="255" y="439"/>
                  </a:lnTo>
                  <a:lnTo>
                    <a:pt x="345" y="527"/>
                  </a:lnTo>
                  <a:lnTo>
                    <a:pt x="357" y="542"/>
                  </a:lnTo>
                  <a:lnTo>
                    <a:pt x="365" y="560"/>
                  </a:lnTo>
                  <a:lnTo>
                    <a:pt x="369" y="579"/>
                  </a:lnTo>
                  <a:lnTo>
                    <a:pt x="368" y="598"/>
                  </a:lnTo>
                  <a:lnTo>
                    <a:pt x="347" y="722"/>
                  </a:lnTo>
                  <a:lnTo>
                    <a:pt x="458" y="664"/>
                  </a:lnTo>
                  <a:lnTo>
                    <a:pt x="476" y="657"/>
                  </a:lnTo>
                  <a:lnTo>
                    <a:pt x="495" y="654"/>
                  </a:lnTo>
                  <a:lnTo>
                    <a:pt x="514" y="657"/>
                  </a:lnTo>
                  <a:lnTo>
                    <a:pt x="534" y="664"/>
                  </a:lnTo>
                  <a:lnTo>
                    <a:pt x="644" y="722"/>
                  </a:lnTo>
                  <a:lnTo>
                    <a:pt x="623" y="598"/>
                  </a:lnTo>
                  <a:lnTo>
                    <a:pt x="623" y="579"/>
                  </a:lnTo>
                  <a:lnTo>
                    <a:pt x="626" y="560"/>
                  </a:lnTo>
                  <a:lnTo>
                    <a:pt x="634" y="542"/>
                  </a:lnTo>
                  <a:lnTo>
                    <a:pt x="646" y="527"/>
                  </a:lnTo>
                  <a:lnTo>
                    <a:pt x="736" y="439"/>
                  </a:lnTo>
                  <a:lnTo>
                    <a:pt x="612" y="421"/>
                  </a:lnTo>
                  <a:lnTo>
                    <a:pt x="593" y="416"/>
                  </a:lnTo>
                  <a:lnTo>
                    <a:pt x="576" y="406"/>
                  </a:lnTo>
                  <a:lnTo>
                    <a:pt x="562" y="394"/>
                  </a:lnTo>
                  <a:lnTo>
                    <a:pt x="552" y="377"/>
                  </a:lnTo>
                  <a:lnTo>
                    <a:pt x="495" y="264"/>
                  </a:lnTo>
                  <a:close/>
                  <a:moveTo>
                    <a:pt x="495" y="0"/>
                  </a:moveTo>
                  <a:lnTo>
                    <a:pt x="513" y="2"/>
                  </a:lnTo>
                  <a:lnTo>
                    <a:pt x="530" y="9"/>
                  </a:lnTo>
                  <a:lnTo>
                    <a:pt x="545" y="18"/>
                  </a:lnTo>
                  <a:lnTo>
                    <a:pt x="558" y="30"/>
                  </a:lnTo>
                  <a:lnTo>
                    <a:pt x="569" y="46"/>
                  </a:lnTo>
                  <a:lnTo>
                    <a:pt x="678" y="267"/>
                  </a:lnTo>
                  <a:lnTo>
                    <a:pt x="922" y="302"/>
                  </a:lnTo>
                  <a:lnTo>
                    <a:pt x="940" y="308"/>
                  </a:lnTo>
                  <a:lnTo>
                    <a:pt x="956" y="315"/>
                  </a:lnTo>
                  <a:lnTo>
                    <a:pt x="969" y="327"/>
                  </a:lnTo>
                  <a:lnTo>
                    <a:pt x="980" y="342"/>
                  </a:lnTo>
                  <a:lnTo>
                    <a:pt x="987" y="358"/>
                  </a:lnTo>
                  <a:lnTo>
                    <a:pt x="991" y="376"/>
                  </a:lnTo>
                  <a:lnTo>
                    <a:pt x="991" y="394"/>
                  </a:lnTo>
                  <a:lnTo>
                    <a:pt x="986" y="411"/>
                  </a:lnTo>
                  <a:lnTo>
                    <a:pt x="978" y="426"/>
                  </a:lnTo>
                  <a:lnTo>
                    <a:pt x="967" y="440"/>
                  </a:lnTo>
                  <a:lnTo>
                    <a:pt x="790" y="613"/>
                  </a:lnTo>
                  <a:lnTo>
                    <a:pt x="832" y="857"/>
                  </a:lnTo>
                  <a:lnTo>
                    <a:pt x="833" y="875"/>
                  </a:lnTo>
                  <a:lnTo>
                    <a:pt x="829" y="892"/>
                  </a:lnTo>
                  <a:lnTo>
                    <a:pt x="823" y="909"/>
                  </a:lnTo>
                  <a:lnTo>
                    <a:pt x="812" y="924"/>
                  </a:lnTo>
                  <a:lnTo>
                    <a:pt x="800" y="936"/>
                  </a:lnTo>
                  <a:lnTo>
                    <a:pt x="785" y="944"/>
                  </a:lnTo>
                  <a:lnTo>
                    <a:pt x="769" y="949"/>
                  </a:lnTo>
                  <a:lnTo>
                    <a:pt x="752" y="951"/>
                  </a:lnTo>
                  <a:lnTo>
                    <a:pt x="733" y="949"/>
                  </a:lnTo>
                  <a:lnTo>
                    <a:pt x="714" y="942"/>
                  </a:lnTo>
                  <a:lnTo>
                    <a:pt x="495" y="827"/>
                  </a:lnTo>
                  <a:lnTo>
                    <a:pt x="277" y="942"/>
                  </a:lnTo>
                  <a:lnTo>
                    <a:pt x="260" y="948"/>
                  </a:lnTo>
                  <a:lnTo>
                    <a:pt x="242" y="951"/>
                  </a:lnTo>
                  <a:lnTo>
                    <a:pt x="225" y="950"/>
                  </a:lnTo>
                  <a:lnTo>
                    <a:pt x="208" y="945"/>
                  </a:lnTo>
                  <a:lnTo>
                    <a:pt x="192" y="936"/>
                  </a:lnTo>
                  <a:lnTo>
                    <a:pt x="178" y="924"/>
                  </a:lnTo>
                  <a:lnTo>
                    <a:pt x="168" y="909"/>
                  </a:lnTo>
                  <a:lnTo>
                    <a:pt x="161" y="892"/>
                  </a:lnTo>
                  <a:lnTo>
                    <a:pt x="158" y="875"/>
                  </a:lnTo>
                  <a:lnTo>
                    <a:pt x="159" y="857"/>
                  </a:lnTo>
                  <a:lnTo>
                    <a:pt x="202" y="613"/>
                  </a:lnTo>
                  <a:lnTo>
                    <a:pt x="25" y="440"/>
                  </a:lnTo>
                  <a:lnTo>
                    <a:pt x="13" y="426"/>
                  </a:lnTo>
                  <a:lnTo>
                    <a:pt x="4" y="411"/>
                  </a:lnTo>
                  <a:lnTo>
                    <a:pt x="0" y="394"/>
                  </a:lnTo>
                  <a:lnTo>
                    <a:pt x="0" y="376"/>
                  </a:lnTo>
                  <a:lnTo>
                    <a:pt x="3" y="358"/>
                  </a:lnTo>
                  <a:lnTo>
                    <a:pt x="12" y="342"/>
                  </a:lnTo>
                  <a:lnTo>
                    <a:pt x="22" y="327"/>
                  </a:lnTo>
                  <a:lnTo>
                    <a:pt x="36" y="315"/>
                  </a:lnTo>
                  <a:lnTo>
                    <a:pt x="52" y="308"/>
                  </a:lnTo>
                  <a:lnTo>
                    <a:pt x="69" y="302"/>
                  </a:lnTo>
                  <a:lnTo>
                    <a:pt x="314" y="267"/>
                  </a:lnTo>
                  <a:lnTo>
                    <a:pt x="423" y="46"/>
                  </a:lnTo>
                  <a:lnTo>
                    <a:pt x="433" y="30"/>
                  </a:lnTo>
                  <a:lnTo>
                    <a:pt x="446" y="18"/>
                  </a:lnTo>
                  <a:lnTo>
                    <a:pt x="460" y="9"/>
                  </a:lnTo>
                  <a:lnTo>
                    <a:pt x="477" y="2"/>
                  </a:lnTo>
                  <a:lnTo>
                    <a:pt x="4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5" name="Freeform 412"/>
          <p:cNvSpPr>
            <a:spLocks noEditPoints="1"/>
          </p:cNvSpPr>
          <p:nvPr/>
        </p:nvSpPr>
        <p:spPr bwMode="auto">
          <a:xfrm>
            <a:off x="5822636" y="5047070"/>
            <a:ext cx="477662" cy="478974"/>
          </a:xfrm>
          <a:custGeom>
            <a:avLst/>
            <a:gdLst>
              <a:gd name="T0" fmla="*/ 1949 w 3642"/>
              <a:gd name="T1" fmla="*/ 1839 h 3651"/>
              <a:gd name="T2" fmla="*/ 1957 w 3642"/>
              <a:gd name="T3" fmla="*/ 1892 h 3651"/>
              <a:gd name="T4" fmla="*/ 1971 w 3642"/>
              <a:gd name="T5" fmla="*/ 1997 h 3651"/>
              <a:gd name="T6" fmla="*/ 1991 w 3642"/>
              <a:gd name="T7" fmla="*/ 2144 h 3651"/>
              <a:gd name="T8" fmla="*/ 2015 w 3642"/>
              <a:gd name="T9" fmla="*/ 2319 h 3651"/>
              <a:gd name="T10" fmla="*/ 2041 w 3642"/>
              <a:gd name="T11" fmla="*/ 2513 h 3651"/>
              <a:gd name="T12" fmla="*/ 2068 w 3642"/>
              <a:gd name="T13" fmla="*/ 2714 h 3651"/>
              <a:gd name="T14" fmla="*/ 2095 w 3642"/>
              <a:gd name="T15" fmla="*/ 2911 h 3651"/>
              <a:gd name="T16" fmla="*/ 2119 w 3642"/>
              <a:gd name="T17" fmla="*/ 3093 h 3651"/>
              <a:gd name="T18" fmla="*/ 2141 w 3642"/>
              <a:gd name="T19" fmla="*/ 3249 h 3651"/>
              <a:gd name="T20" fmla="*/ 2157 w 3642"/>
              <a:gd name="T21" fmla="*/ 3367 h 3651"/>
              <a:gd name="T22" fmla="*/ 2167 w 3642"/>
              <a:gd name="T23" fmla="*/ 3438 h 3651"/>
              <a:gd name="T24" fmla="*/ 2169 w 3642"/>
              <a:gd name="T25" fmla="*/ 3454 h 3651"/>
              <a:gd name="T26" fmla="*/ 2171 w 3642"/>
              <a:gd name="T27" fmla="*/ 3457 h 3651"/>
              <a:gd name="T28" fmla="*/ 2179 w 3642"/>
              <a:gd name="T29" fmla="*/ 3458 h 3651"/>
              <a:gd name="T30" fmla="*/ 2181 w 3642"/>
              <a:gd name="T31" fmla="*/ 3454 h 3651"/>
              <a:gd name="T32" fmla="*/ 197 w 3642"/>
              <a:gd name="T33" fmla="*/ 1465 h 3651"/>
              <a:gd name="T34" fmla="*/ 192 w 3642"/>
              <a:gd name="T35" fmla="*/ 1467 h 3651"/>
              <a:gd name="T36" fmla="*/ 192 w 3642"/>
              <a:gd name="T37" fmla="*/ 1474 h 3651"/>
              <a:gd name="T38" fmla="*/ 196 w 3642"/>
              <a:gd name="T39" fmla="*/ 1477 h 3651"/>
              <a:gd name="T40" fmla="*/ 212 w 3642"/>
              <a:gd name="T41" fmla="*/ 1480 h 3651"/>
              <a:gd name="T42" fmla="*/ 282 w 3642"/>
              <a:gd name="T43" fmla="*/ 1490 h 3651"/>
              <a:gd name="T44" fmla="*/ 400 w 3642"/>
              <a:gd name="T45" fmla="*/ 1505 h 3651"/>
              <a:gd name="T46" fmla="*/ 556 w 3642"/>
              <a:gd name="T47" fmla="*/ 1526 h 3651"/>
              <a:gd name="T48" fmla="*/ 738 w 3642"/>
              <a:gd name="T49" fmla="*/ 1552 h 3651"/>
              <a:gd name="T50" fmla="*/ 935 w 3642"/>
              <a:gd name="T51" fmla="*/ 1578 h 3651"/>
              <a:gd name="T52" fmla="*/ 1136 w 3642"/>
              <a:gd name="T53" fmla="*/ 1605 h 3651"/>
              <a:gd name="T54" fmla="*/ 1328 w 3642"/>
              <a:gd name="T55" fmla="*/ 1631 h 3651"/>
              <a:gd name="T56" fmla="*/ 1504 w 3642"/>
              <a:gd name="T57" fmla="*/ 1656 h 3651"/>
              <a:gd name="T58" fmla="*/ 1649 w 3642"/>
              <a:gd name="T59" fmla="*/ 1676 h 3651"/>
              <a:gd name="T60" fmla="*/ 1754 w 3642"/>
              <a:gd name="T61" fmla="*/ 1690 h 3651"/>
              <a:gd name="T62" fmla="*/ 1808 w 3642"/>
              <a:gd name="T63" fmla="*/ 1698 h 3651"/>
              <a:gd name="T64" fmla="*/ 3435 w 3642"/>
              <a:gd name="T65" fmla="*/ 0 h 3651"/>
              <a:gd name="T66" fmla="*/ 3529 w 3642"/>
              <a:gd name="T67" fmla="*/ 20 h 3651"/>
              <a:gd name="T68" fmla="*/ 3585 w 3642"/>
              <a:gd name="T69" fmla="*/ 59 h 3651"/>
              <a:gd name="T70" fmla="*/ 3623 w 3642"/>
              <a:gd name="T71" fmla="*/ 114 h 3651"/>
              <a:gd name="T72" fmla="*/ 3642 w 3642"/>
              <a:gd name="T73" fmla="*/ 207 h 3651"/>
              <a:gd name="T74" fmla="*/ 2360 w 3642"/>
              <a:gd name="T75" fmla="*/ 3524 h 3651"/>
              <a:gd name="T76" fmla="*/ 2301 w 3642"/>
              <a:gd name="T77" fmla="*/ 3607 h 3651"/>
              <a:gd name="T78" fmla="*/ 2210 w 3642"/>
              <a:gd name="T79" fmla="*/ 3648 h 3651"/>
              <a:gd name="T80" fmla="*/ 2118 w 3642"/>
              <a:gd name="T81" fmla="*/ 3642 h 3651"/>
              <a:gd name="T82" fmla="*/ 2035 w 3642"/>
              <a:gd name="T83" fmla="*/ 3593 h 3651"/>
              <a:gd name="T84" fmla="*/ 1985 w 3642"/>
              <a:gd name="T85" fmla="*/ 3511 h 3651"/>
              <a:gd name="T86" fmla="*/ 1763 w 3642"/>
              <a:gd name="T87" fmla="*/ 1886 h 3651"/>
              <a:gd name="T88" fmla="*/ 173 w 3642"/>
              <a:gd name="T89" fmla="*/ 1669 h 3651"/>
              <a:gd name="T90" fmla="*/ 81 w 3642"/>
              <a:gd name="T91" fmla="*/ 1633 h 3651"/>
              <a:gd name="T92" fmla="*/ 20 w 3642"/>
              <a:gd name="T93" fmla="*/ 1559 h 3651"/>
              <a:gd name="T94" fmla="*/ 0 w 3642"/>
              <a:gd name="T95" fmla="*/ 1461 h 3651"/>
              <a:gd name="T96" fmla="*/ 28 w 3642"/>
              <a:gd name="T97" fmla="*/ 1369 h 3651"/>
              <a:gd name="T98" fmla="*/ 96 w 3642"/>
              <a:gd name="T99" fmla="*/ 1300 h 3651"/>
              <a:gd name="T100" fmla="*/ 3403 w 3642"/>
              <a:gd name="T101" fmla="*/ 4 h 36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642" h="3651">
                <a:moveTo>
                  <a:pt x="3368" y="412"/>
                </a:moveTo>
                <a:lnTo>
                  <a:pt x="1948" y="1834"/>
                </a:lnTo>
                <a:lnTo>
                  <a:pt x="1949" y="1839"/>
                </a:lnTo>
                <a:lnTo>
                  <a:pt x="1951" y="1850"/>
                </a:lnTo>
                <a:lnTo>
                  <a:pt x="1953" y="1869"/>
                </a:lnTo>
                <a:lnTo>
                  <a:pt x="1957" y="1892"/>
                </a:lnTo>
                <a:lnTo>
                  <a:pt x="1961" y="1922"/>
                </a:lnTo>
                <a:lnTo>
                  <a:pt x="1965" y="1957"/>
                </a:lnTo>
                <a:lnTo>
                  <a:pt x="1971" y="1997"/>
                </a:lnTo>
                <a:lnTo>
                  <a:pt x="1978" y="2043"/>
                </a:lnTo>
                <a:lnTo>
                  <a:pt x="1984" y="2091"/>
                </a:lnTo>
                <a:lnTo>
                  <a:pt x="1991" y="2144"/>
                </a:lnTo>
                <a:lnTo>
                  <a:pt x="1999" y="2199"/>
                </a:lnTo>
                <a:lnTo>
                  <a:pt x="2006" y="2258"/>
                </a:lnTo>
                <a:lnTo>
                  <a:pt x="2015" y="2319"/>
                </a:lnTo>
                <a:lnTo>
                  <a:pt x="2023" y="2382"/>
                </a:lnTo>
                <a:lnTo>
                  <a:pt x="2032" y="2447"/>
                </a:lnTo>
                <a:lnTo>
                  <a:pt x="2041" y="2513"/>
                </a:lnTo>
                <a:lnTo>
                  <a:pt x="2051" y="2579"/>
                </a:lnTo>
                <a:lnTo>
                  <a:pt x="2059" y="2647"/>
                </a:lnTo>
                <a:lnTo>
                  <a:pt x="2068" y="2714"/>
                </a:lnTo>
                <a:lnTo>
                  <a:pt x="2077" y="2781"/>
                </a:lnTo>
                <a:lnTo>
                  <a:pt x="2086" y="2846"/>
                </a:lnTo>
                <a:lnTo>
                  <a:pt x="2095" y="2911"/>
                </a:lnTo>
                <a:lnTo>
                  <a:pt x="2104" y="2974"/>
                </a:lnTo>
                <a:lnTo>
                  <a:pt x="2111" y="3035"/>
                </a:lnTo>
                <a:lnTo>
                  <a:pt x="2119" y="3093"/>
                </a:lnTo>
                <a:lnTo>
                  <a:pt x="2127" y="3149"/>
                </a:lnTo>
                <a:lnTo>
                  <a:pt x="2135" y="3201"/>
                </a:lnTo>
                <a:lnTo>
                  <a:pt x="2141" y="3249"/>
                </a:lnTo>
                <a:lnTo>
                  <a:pt x="2147" y="3293"/>
                </a:lnTo>
                <a:lnTo>
                  <a:pt x="2152" y="3333"/>
                </a:lnTo>
                <a:lnTo>
                  <a:pt x="2157" y="3367"/>
                </a:lnTo>
                <a:lnTo>
                  <a:pt x="2161" y="3397"/>
                </a:lnTo>
                <a:lnTo>
                  <a:pt x="2165" y="3420"/>
                </a:lnTo>
                <a:lnTo>
                  <a:pt x="2167" y="3438"/>
                </a:lnTo>
                <a:lnTo>
                  <a:pt x="2168" y="3448"/>
                </a:lnTo>
                <a:lnTo>
                  <a:pt x="2168" y="3453"/>
                </a:lnTo>
                <a:lnTo>
                  <a:pt x="2169" y="3454"/>
                </a:lnTo>
                <a:lnTo>
                  <a:pt x="2169" y="3456"/>
                </a:lnTo>
                <a:lnTo>
                  <a:pt x="2170" y="3457"/>
                </a:lnTo>
                <a:lnTo>
                  <a:pt x="2171" y="3457"/>
                </a:lnTo>
                <a:lnTo>
                  <a:pt x="2175" y="3458"/>
                </a:lnTo>
                <a:lnTo>
                  <a:pt x="2177" y="3458"/>
                </a:lnTo>
                <a:lnTo>
                  <a:pt x="2179" y="3458"/>
                </a:lnTo>
                <a:lnTo>
                  <a:pt x="2180" y="3457"/>
                </a:lnTo>
                <a:lnTo>
                  <a:pt x="2180" y="3456"/>
                </a:lnTo>
                <a:lnTo>
                  <a:pt x="2181" y="3454"/>
                </a:lnTo>
                <a:lnTo>
                  <a:pt x="3368" y="412"/>
                </a:lnTo>
                <a:close/>
                <a:moveTo>
                  <a:pt x="3232" y="276"/>
                </a:moveTo>
                <a:lnTo>
                  <a:pt x="197" y="1465"/>
                </a:lnTo>
                <a:lnTo>
                  <a:pt x="195" y="1465"/>
                </a:lnTo>
                <a:lnTo>
                  <a:pt x="194" y="1466"/>
                </a:lnTo>
                <a:lnTo>
                  <a:pt x="192" y="1467"/>
                </a:lnTo>
                <a:lnTo>
                  <a:pt x="192" y="1470"/>
                </a:lnTo>
                <a:lnTo>
                  <a:pt x="192" y="1472"/>
                </a:lnTo>
                <a:lnTo>
                  <a:pt x="192" y="1474"/>
                </a:lnTo>
                <a:lnTo>
                  <a:pt x="194" y="1476"/>
                </a:lnTo>
                <a:lnTo>
                  <a:pt x="195" y="1477"/>
                </a:lnTo>
                <a:lnTo>
                  <a:pt x="196" y="1477"/>
                </a:lnTo>
                <a:lnTo>
                  <a:pt x="198" y="1477"/>
                </a:lnTo>
                <a:lnTo>
                  <a:pt x="201" y="1479"/>
                </a:lnTo>
                <a:lnTo>
                  <a:pt x="212" y="1480"/>
                </a:lnTo>
                <a:lnTo>
                  <a:pt x="230" y="1482"/>
                </a:lnTo>
                <a:lnTo>
                  <a:pt x="253" y="1485"/>
                </a:lnTo>
                <a:lnTo>
                  <a:pt x="282" y="1490"/>
                </a:lnTo>
                <a:lnTo>
                  <a:pt x="317" y="1494"/>
                </a:lnTo>
                <a:lnTo>
                  <a:pt x="356" y="1500"/>
                </a:lnTo>
                <a:lnTo>
                  <a:pt x="400" y="1505"/>
                </a:lnTo>
                <a:lnTo>
                  <a:pt x="449" y="1512"/>
                </a:lnTo>
                <a:lnTo>
                  <a:pt x="501" y="1520"/>
                </a:lnTo>
                <a:lnTo>
                  <a:pt x="556" y="1526"/>
                </a:lnTo>
                <a:lnTo>
                  <a:pt x="615" y="1534"/>
                </a:lnTo>
                <a:lnTo>
                  <a:pt x="676" y="1543"/>
                </a:lnTo>
                <a:lnTo>
                  <a:pt x="738" y="1552"/>
                </a:lnTo>
                <a:lnTo>
                  <a:pt x="803" y="1561"/>
                </a:lnTo>
                <a:lnTo>
                  <a:pt x="868" y="1569"/>
                </a:lnTo>
                <a:lnTo>
                  <a:pt x="935" y="1578"/>
                </a:lnTo>
                <a:lnTo>
                  <a:pt x="1002" y="1587"/>
                </a:lnTo>
                <a:lnTo>
                  <a:pt x="1068" y="1596"/>
                </a:lnTo>
                <a:lnTo>
                  <a:pt x="1136" y="1605"/>
                </a:lnTo>
                <a:lnTo>
                  <a:pt x="1201" y="1614"/>
                </a:lnTo>
                <a:lnTo>
                  <a:pt x="1265" y="1623"/>
                </a:lnTo>
                <a:lnTo>
                  <a:pt x="1328" y="1631"/>
                </a:lnTo>
                <a:lnTo>
                  <a:pt x="1389" y="1640"/>
                </a:lnTo>
                <a:lnTo>
                  <a:pt x="1448" y="1648"/>
                </a:lnTo>
                <a:lnTo>
                  <a:pt x="1504" y="1656"/>
                </a:lnTo>
                <a:lnTo>
                  <a:pt x="1556" y="1663"/>
                </a:lnTo>
                <a:lnTo>
                  <a:pt x="1605" y="1669"/>
                </a:lnTo>
                <a:lnTo>
                  <a:pt x="1649" y="1676"/>
                </a:lnTo>
                <a:lnTo>
                  <a:pt x="1690" y="1681"/>
                </a:lnTo>
                <a:lnTo>
                  <a:pt x="1724" y="1686"/>
                </a:lnTo>
                <a:lnTo>
                  <a:pt x="1754" y="1690"/>
                </a:lnTo>
                <a:lnTo>
                  <a:pt x="1779" y="1694"/>
                </a:lnTo>
                <a:lnTo>
                  <a:pt x="1796" y="1696"/>
                </a:lnTo>
                <a:lnTo>
                  <a:pt x="1808" y="1698"/>
                </a:lnTo>
                <a:lnTo>
                  <a:pt x="1813" y="1698"/>
                </a:lnTo>
                <a:lnTo>
                  <a:pt x="3232" y="276"/>
                </a:lnTo>
                <a:close/>
                <a:moveTo>
                  <a:pt x="3435" y="0"/>
                </a:moveTo>
                <a:lnTo>
                  <a:pt x="3469" y="2"/>
                </a:lnTo>
                <a:lnTo>
                  <a:pt x="3500" y="8"/>
                </a:lnTo>
                <a:lnTo>
                  <a:pt x="3529" y="20"/>
                </a:lnTo>
                <a:lnTo>
                  <a:pt x="3558" y="36"/>
                </a:lnTo>
                <a:lnTo>
                  <a:pt x="3584" y="59"/>
                </a:lnTo>
                <a:lnTo>
                  <a:pt x="3585" y="59"/>
                </a:lnTo>
                <a:lnTo>
                  <a:pt x="3585" y="60"/>
                </a:lnTo>
                <a:lnTo>
                  <a:pt x="3607" y="85"/>
                </a:lnTo>
                <a:lnTo>
                  <a:pt x="3623" y="114"/>
                </a:lnTo>
                <a:lnTo>
                  <a:pt x="3635" y="144"/>
                </a:lnTo>
                <a:lnTo>
                  <a:pt x="3641" y="175"/>
                </a:lnTo>
                <a:lnTo>
                  <a:pt x="3642" y="207"/>
                </a:lnTo>
                <a:lnTo>
                  <a:pt x="3639" y="240"/>
                </a:lnTo>
                <a:lnTo>
                  <a:pt x="3629" y="273"/>
                </a:lnTo>
                <a:lnTo>
                  <a:pt x="2360" y="3524"/>
                </a:lnTo>
                <a:lnTo>
                  <a:pt x="2345" y="3556"/>
                </a:lnTo>
                <a:lnTo>
                  <a:pt x="2325" y="3583"/>
                </a:lnTo>
                <a:lnTo>
                  <a:pt x="2301" y="3607"/>
                </a:lnTo>
                <a:lnTo>
                  <a:pt x="2273" y="3626"/>
                </a:lnTo>
                <a:lnTo>
                  <a:pt x="2243" y="3639"/>
                </a:lnTo>
                <a:lnTo>
                  <a:pt x="2210" y="3648"/>
                </a:lnTo>
                <a:lnTo>
                  <a:pt x="2176" y="3651"/>
                </a:lnTo>
                <a:lnTo>
                  <a:pt x="2151" y="3649"/>
                </a:lnTo>
                <a:lnTo>
                  <a:pt x="2118" y="3642"/>
                </a:lnTo>
                <a:lnTo>
                  <a:pt x="2087" y="3631"/>
                </a:lnTo>
                <a:lnTo>
                  <a:pt x="2059" y="3614"/>
                </a:lnTo>
                <a:lnTo>
                  <a:pt x="2035" y="3593"/>
                </a:lnTo>
                <a:lnTo>
                  <a:pt x="2014" y="3569"/>
                </a:lnTo>
                <a:lnTo>
                  <a:pt x="1998" y="3541"/>
                </a:lnTo>
                <a:lnTo>
                  <a:pt x="1985" y="3511"/>
                </a:lnTo>
                <a:lnTo>
                  <a:pt x="1978" y="3478"/>
                </a:lnTo>
                <a:lnTo>
                  <a:pt x="1764" y="1889"/>
                </a:lnTo>
                <a:lnTo>
                  <a:pt x="1763" y="1886"/>
                </a:lnTo>
                <a:lnTo>
                  <a:pt x="1761" y="1884"/>
                </a:lnTo>
                <a:lnTo>
                  <a:pt x="1759" y="1883"/>
                </a:lnTo>
                <a:lnTo>
                  <a:pt x="173" y="1669"/>
                </a:lnTo>
                <a:lnTo>
                  <a:pt x="139" y="1661"/>
                </a:lnTo>
                <a:lnTo>
                  <a:pt x="108" y="1649"/>
                </a:lnTo>
                <a:lnTo>
                  <a:pt x="81" y="1633"/>
                </a:lnTo>
                <a:lnTo>
                  <a:pt x="56" y="1612"/>
                </a:lnTo>
                <a:lnTo>
                  <a:pt x="37" y="1587"/>
                </a:lnTo>
                <a:lnTo>
                  <a:pt x="20" y="1559"/>
                </a:lnTo>
                <a:lnTo>
                  <a:pt x="8" y="1528"/>
                </a:lnTo>
                <a:lnTo>
                  <a:pt x="1" y="1495"/>
                </a:lnTo>
                <a:lnTo>
                  <a:pt x="0" y="1461"/>
                </a:lnTo>
                <a:lnTo>
                  <a:pt x="4" y="1429"/>
                </a:lnTo>
                <a:lnTo>
                  <a:pt x="13" y="1398"/>
                </a:lnTo>
                <a:lnTo>
                  <a:pt x="28" y="1369"/>
                </a:lnTo>
                <a:lnTo>
                  <a:pt x="46" y="1342"/>
                </a:lnTo>
                <a:lnTo>
                  <a:pt x="70" y="1320"/>
                </a:lnTo>
                <a:lnTo>
                  <a:pt x="96" y="1300"/>
                </a:lnTo>
                <a:lnTo>
                  <a:pt x="126" y="1286"/>
                </a:lnTo>
                <a:lnTo>
                  <a:pt x="3371" y="14"/>
                </a:lnTo>
                <a:lnTo>
                  <a:pt x="3403" y="4"/>
                </a:lnTo>
                <a:lnTo>
                  <a:pt x="3435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462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2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" presetClass="entr" presetSubtype="8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" presetClass="entr" presetSubtype="8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49" grpId="0" animBg="1"/>
      <p:bldP spid="10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8" name="Straight Connector 37"/>
          <p:cNvCxnSpPr>
            <a:endCxn id="87" idx="0"/>
          </p:cNvCxnSpPr>
          <p:nvPr/>
        </p:nvCxnSpPr>
        <p:spPr>
          <a:xfrm flipH="1">
            <a:off x="6087590" y="0"/>
            <a:ext cx="8410" cy="5137878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/>
          <p:cNvSpPr/>
          <p:nvPr/>
        </p:nvSpPr>
        <p:spPr>
          <a:xfrm>
            <a:off x="7341625" y="987877"/>
            <a:ext cx="1807944" cy="747488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/>
              <a:t>OPTION 03</a:t>
            </a:r>
            <a:endParaRPr lang="en-US" dirty="0"/>
          </a:p>
        </p:txBody>
      </p:sp>
      <p:cxnSp>
        <p:nvCxnSpPr>
          <p:cNvPr id="41" name="Straight Connector 40"/>
          <p:cNvCxnSpPr/>
          <p:nvPr/>
        </p:nvCxnSpPr>
        <p:spPr>
          <a:xfrm rot="16200000" flipH="1">
            <a:off x="6759238" y="779235"/>
            <a:ext cx="1" cy="1164772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/>
          <p:nvPr/>
        </p:nvGrpSpPr>
        <p:grpSpPr>
          <a:xfrm>
            <a:off x="5584307" y="858338"/>
            <a:ext cx="1006566" cy="1006566"/>
            <a:chOff x="5584307" y="858338"/>
            <a:chExt cx="1006566" cy="1006566"/>
          </a:xfrm>
        </p:grpSpPr>
        <p:sp>
          <p:nvSpPr>
            <p:cNvPr id="42" name="Oval 41"/>
            <p:cNvSpPr/>
            <p:nvPr/>
          </p:nvSpPr>
          <p:spPr>
            <a:xfrm>
              <a:off x="5584307" y="858338"/>
              <a:ext cx="1006566" cy="100656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7" name="Oval 26"/>
            <p:cNvSpPr/>
            <p:nvPr/>
          </p:nvSpPr>
          <p:spPr>
            <a:xfrm>
              <a:off x="5729087" y="1003120"/>
              <a:ext cx="717006" cy="717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84" name="Rounded Rectangle 83"/>
          <p:cNvSpPr/>
          <p:nvPr/>
        </p:nvSpPr>
        <p:spPr>
          <a:xfrm>
            <a:off x="7341625" y="5122635"/>
            <a:ext cx="1807944" cy="747488"/>
          </a:xfrm>
          <a:prstGeom prst="round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OPTION </a:t>
            </a:r>
            <a:r>
              <a:rPr lang="en-US" dirty="0" smtClean="0"/>
              <a:t>05</a:t>
            </a:r>
            <a:endParaRPr lang="en-US" dirty="0"/>
          </a:p>
        </p:txBody>
      </p:sp>
      <p:cxnSp>
        <p:nvCxnSpPr>
          <p:cNvPr id="85" name="Straight Connector 84"/>
          <p:cNvCxnSpPr/>
          <p:nvPr/>
        </p:nvCxnSpPr>
        <p:spPr>
          <a:xfrm rot="16200000" flipH="1">
            <a:off x="6759238" y="4913993"/>
            <a:ext cx="1" cy="1164772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/>
        </p:nvGrpSpPr>
        <p:grpSpPr>
          <a:xfrm>
            <a:off x="5584307" y="4993096"/>
            <a:ext cx="1006566" cy="1006566"/>
            <a:chOff x="5584307" y="4993096"/>
            <a:chExt cx="1006566" cy="1006566"/>
          </a:xfrm>
        </p:grpSpPr>
        <p:sp>
          <p:nvSpPr>
            <p:cNvPr id="86" name="Oval 85"/>
            <p:cNvSpPr/>
            <p:nvPr/>
          </p:nvSpPr>
          <p:spPr>
            <a:xfrm>
              <a:off x="5584307" y="4993096"/>
              <a:ext cx="1006566" cy="100656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87" name="Oval 86"/>
            <p:cNvSpPr/>
            <p:nvPr/>
          </p:nvSpPr>
          <p:spPr>
            <a:xfrm>
              <a:off x="5729087" y="5137878"/>
              <a:ext cx="717006" cy="717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sp>
        <p:nvSpPr>
          <p:cNvPr id="75" name="Rounded Rectangle 74"/>
          <p:cNvSpPr/>
          <p:nvPr/>
        </p:nvSpPr>
        <p:spPr>
          <a:xfrm>
            <a:off x="3026576" y="3055256"/>
            <a:ext cx="1807944" cy="747488"/>
          </a:xfrm>
          <a:prstGeom prst="round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/>
              <a:t>OPTION </a:t>
            </a:r>
            <a:r>
              <a:rPr lang="en-US" dirty="0" smtClean="0"/>
              <a:t>04</a:t>
            </a:r>
            <a:endParaRPr lang="en-US" dirty="0"/>
          </a:p>
        </p:txBody>
      </p:sp>
      <p:cxnSp>
        <p:nvCxnSpPr>
          <p:cNvPr id="76" name="Straight Connector 75"/>
          <p:cNvCxnSpPr/>
          <p:nvPr/>
        </p:nvCxnSpPr>
        <p:spPr>
          <a:xfrm rot="16200000" flipH="1">
            <a:off x="5375725" y="2846615"/>
            <a:ext cx="1" cy="1164772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/>
          <p:cNvGrpSpPr/>
          <p:nvPr/>
        </p:nvGrpSpPr>
        <p:grpSpPr>
          <a:xfrm>
            <a:off x="5585275" y="2925717"/>
            <a:ext cx="1006566" cy="1006566"/>
            <a:chOff x="5585275" y="2925717"/>
            <a:chExt cx="1006566" cy="1006566"/>
          </a:xfrm>
        </p:grpSpPr>
        <p:sp>
          <p:nvSpPr>
            <p:cNvPr id="77" name="Oval 76"/>
            <p:cNvSpPr/>
            <p:nvPr/>
          </p:nvSpPr>
          <p:spPr>
            <a:xfrm>
              <a:off x="5585275" y="2925717"/>
              <a:ext cx="1006566" cy="100656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78" name="Oval 77"/>
            <p:cNvSpPr/>
            <p:nvPr/>
          </p:nvSpPr>
          <p:spPr>
            <a:xfrm>
              <a:off x="5730055" y="3070499"/>
              <a:ext cx="717006" cy="717006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1326369" y="396420"/>
            <a:ext cx="4001861" cy="1930403"/>
            <a:chOff x="1326369" y="396420"/>
            <a:chExt cx="4001861" cy="1930403"/>
          </a:xfrm>
        </p:grpSpPr>
        <p:grpSp>
          <p:nvGrpSpPr>
            <p:cNvPr id="3" name="Group 2"/>
            <p:cNvGrpSpPr/>
            <p:nvPr/>
          </p:nvGrpSpPr>
          <p:grpSpPr>
            <a:xfrm>
              <a:off x="1326369" y="396420"/>
              <a:ext cx="4001861" cy="1930402"/>
              <a:chOff x="1511300" y="399140"/>
              <a:chExt cx="4001861" cy="1930402"/>
            </a:xfrm>
          </p:grpSpPr>
          <p:sp>
            <p:nvSpPr>
              <p:cNvPr id="37" name="Rounded Rectangle 36"/>
              <p:cNvSpPr/>
              <p:nvPr/>
            </p:nvSpPr>
            <p:spPr>
              <a:xfrm>
                <a:off x="1511300" y="399140"/>
                <a:ext cx="3792311" cy="1930402"/>
              </a:xfrm>
              <a:prstGeom prst="roundRect">
                <a:avLst>
                  <a:gd name="adj" fmla="val 6799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2" name="Isosceles Triangle 1"/>
              <p:cNvSpPr/>
              <p:nvPr/>
            </p:nvSpPr>
            <p:spPr>
              <a:xfrm rot="5400000">
                <a:off x="5246461" y="1259566"/>
                <a:ext cx="323850" cy="20955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1" name="Round Same Side Corner Rectangle 30"/>
            <p:cNvSpPr/>
            <p:nvPr/>
          </p:nvSpPr>
          <p:spPr>
            <a:xfrm rot="16200000">
              <a:off x="605644" y="1117148"/>
              <a:ext cx="1930402" cy="488948"/>
            </a:xfrm>
            <a:prstGeom prst="round2SameRect">
              <a:avLst>
                <a:gd name="adj1" fmla="val 27126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9" name="Inhaltsplatzhalter 4"/>
            <p:cNvSpPr txBox="1">
              <a:spLocks/>
            </p:cNvSpPr>
            <p:nvPr/>
          </p:nvSpPr>
          <p:spPr>
            <a:xfrm>
              <a:off x="2049786" y="792235"/>
              <a:ext cx="2744247" cy="1138773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600" b="1" dirty="0" smtClean="0">
                  <a:solidFill>
                    <a:schemeClr val="accent3"/>
                  </a:solidFill>
                  <a:latin typeface="+mj-lt"/>
                </a:rPr>
                <a:t>TITLE GOES HERE</a:t>
              </a:r>
              <a:r>
                <a:rPr lang="en-US" sz="1600" b="1" dirty="0" smtClean="0">
                  <a:solidFill>
                    <a:schemeClr val="accent1"/>
                  </a:solidFill>
                  <a:latin typeface="+mj-lt"/>
                </a:rPr>
                <a:t/>
              </a:r>
              <a:br>
                <a:rPr lang="en-US" sz="1600" b="1" dirty="0" smtClean="0">
                  <a:solidFill>
                    <a:schemeClr val="accent1"/>
                  </a:solidFill>
                  <a:latin typeface="+mj-lt"/>
                </a:rPr>
              </a:br>
              <a:r>
                <a:rPr lang="en-US" sz="1400" b="1" dirty="0" smtClean="0">
                  <a:solidFill>
                    <a:schemeClr val="bg1">
                      <a:lumMod val="50000"/>
                    </a:schemeClr>
                  </a:solidFill>
                  <a:latin typeface="+mj-lt"/>
                </a:rPr>
                <a:t/>
              </a:r>
              <a:br>
                <a:rPr lang="en-US" sz="1400" b="1" dirty="0" smtClean="0">
                  <a:solidFill>
                    <a:schemeClr val="bg1">
                      <a:lumMod val="50000"/>
                    </a:schemeClr>
                  </a:solidFill>
                  <a:latin typeface="+mj-lt"/>
                </a:rPr>
              </a:br>
              <a:r>
                <a:rPr lang="en-US" sz="1100" dirty="0" smtClean="0">
                  <a:solidFill>
                    <a:schemeClr val="bg1">
                      <a:lumMod val="50000"/>
                    </a:schemeClr>
                  </a:solidFill>
                  <a:latin typeface="+mn-lt"/>
                </a:rPr>
                <a:t>This is a sample text. You simply add your own text and description here. This text is fully editable. It can be replaced with your own style. </a:t>
              </a: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1326369" y="4531178"/>
            <a:ext cx="4001861" cy="1930403"/>
            <a:chOff x="1326369" y="4531178"/>
            <a:chExt cx="4001861" cy="1930403"/>
          </a:xfrm>
        </p:grpSpPr>
        <p:grpSp>
          <p:nvGrpSpPr>
            <p:cNvPr id="88" name="Group 87"/>
            <p:cNvGrpSpPr/>
            <p:nvPr/>
          </p:nvGrpSpPr>
          <p:grpSpPr>
            <a:xfrm>
              <a:off x="1326369" y="4531178"/>
              <a:ext cx="4001861" cy="1930402"/>
              <a:chOff x="1511300" y="399140"/>
              <a:chExt cx="4001861" cy="1930402"/>
            </a:xfrm>
          </p:grpSpPr>
          <p:sp>
            <p:nvSpPr>
              <p:cNvPr id="90" name="Rounded Rectangle 89"/>
              <p:cNvSpPr/>
              <p:nvPr/>
            </p:nvSpPr>
            <p:spPr>
              <a:xfrm>
                <a:off x="1511300" y="399140"/>
                <a:ext cx="3792311" cy="1930402"/>
              </a:xfrm>
              <a:prstGeom prst="roundRect">
                <a:avLst>
                  <a:gd name="adj" fmla="val 6799"/>
                </a:avLst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91" name="Isosceles Triangle 90"/>
              <p:cNvSpPr/>
              <p:nvPr/>
            </p:nvSpPr>
            <p:spPr>
              <a:xfrm rot="5400000">
                <a:off x="5246461" y="1259566"/>
                <a:ext cx="323850" cy="209550"/>
              </a:xfrm>
              <a:prstGeom prst="triangl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89" name="Round Same Side Corner Rectangle 88"/>
            <p:cNvSpPr/>
            <p:nvPr/>
          </p:nvSpPr>
          <p:spPr>
            <a:xfrm rot="16200000">
              <a:off x="605644" y="5251906"/>
              <a:ext cx="1930402" cy="488948"/>
            </a:xfrm>
            <a:prstGeom prst="round2SameRect">
              <a:avLst>
                <a:gd name="adj1" fmla="val 27126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3" name="Inhaltsplatzhalter 4"/>
            <p:cNvSpPr txBox="1">
              <a:spLocks/>
            </p:cNvSpPr>
            <p:nvPr/>
          </p:nvSpPr>
          <p:spPr>
            <a:xfrm>
              <a:off x="2049786" y="4926993"/>
              <a:ext cx="2744247" cy="1138773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600" b="1" dirty="0" smtClean="0">
                  <a:solidFill>
                    <a:schemeClr val="accent5"/>
                  </a:solidFill>
                  <a:latin typeface="+mj-lt"/>
                </a:rPr>
                <a:t>TITLE GOES HERE</a:t>
              </a:r>
              <a:r>
                <a:rPr lang="en-US" sz="1600" b="1" dirty="0" smtClean="0">
                  <a:solidFill>
                    <a:schemeClr val="accent1"/>
                  </a:solidFill>
                  <a:latin typeface="+mj-lt"/>
                </a:rPr>
                <a:t/>
              </a:r>
              <a:br>
                <a:rPr lang="en-US" sz="1600" b="1" dirty="0" smtClean="0">
                  <a:solidFill>
                    <a:schemeClr val="accent1"/>
                  </a:solidFill>
                  <a:latin typeface="+mj-lt"/>
                </a:rPr>
              </a:br>
              <a:r>
                <a:rPr lang="en-US" sz="1400" b="1" dirty="0" smtClean="0">
                  <a:solidFill>
                    <a:schemeClr val="bg1">
                      <a:lumMod val="50000"/>
                    </a:schemeClr>
                  </a:solidFill>
                  <a:latin typeface="+mj-lt"/>
                </a:rPr>
                <a:t/>
              </a:r>
              <a:br>
                <a:rPr lang="en-US" sz="1400" b="1" dirty="0" smtClean="0">
                  <a:solidFill>
                    <a:schemeClr val="bg1">
                      <a:lumMod val="50000"/>
                    </a:schemeClr>
                  </a:solidFill>
                  <a:latin typeface="+mj-lt"/>
                </a:rPr>
              </a:br>
              <a:r>
                <a:rPr lang="en-US" sz="1100" dirty="0" smtClean="0">
                  <a:solidFill>
                    <a:schemeClr val="bg1">
                      <a:lumMod val="50000"/>
                    </a:schemeClr>
                  </a:solidFill>
                  <a:latin typeface="+mn-lt"/>
                </a:rPr>
                <a:t>This is a sample text. You simply add your own text and description here. This text is fully editable. It can be replaced with your own style. </a:t>
              </a: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6859901" y="2463799"/>
            <a:ext cx="4001861" cy="1930403"/>
            <a:chOff x="6859901" y="2463799"/>
            <a:chExt cx="4001861" cy="1930403"/>
          </a:xfrm>
        </p:grpSpPr>
        <p:grpSp>
          <p:nvGrpSpPr>
            <p:cNvPr id="92" name="Group 91"/>
            <p:cNvGrpSpPr/>
            <p:nvPr/>
          </p:nvGrpSpPr>
          <p:grpSpPr>
            <a:xfrm flipH="1">
              <a:off x="6859901" y="2463799"/>
              <a:ext cx="4001861" cy="1930403"/>
              <a:chOff x="1511300" y="2339519"/>
              <a:chExt cx="4001861" cy="1930403"/>
            </a:xfrm>
          </p:grpSpPr>
          <p:grpSp>
            <p:nvGrpSpPr>
              <p:cNvPr id="93" name="Group 92"/>
              <p:cNvGrpSpPr/>
              <p:nvPr/>
            </p:nvGrpSpPr>
            <p:grpSpPr>
              <a:xfrm>
                <a:off x="1511300" y="2339519"/>
                <a:ext cx="4001861" cy="1930402"/>
                <a:chOff x="1511300" y="399140"/>
                <a:chExt cx="4001861" cy="1930402"/>
              </a:xfrm>
            </p:grpSpPr>
            <p:sp>
              <p:nvSpPr>
                <p:cNvPr id="95" name="Rounded Rectangle 94"/>
                <p:cNvSpPr/>
                <p:nvPr/>
              </p:nvSpPr>
              <p:spPr>
                <a:xfrm>
                  <a:off x="1511300" y="399140"/>
                  <a:ext cx="3792311" cy="1930402"/>
                </a:xfrm>
                <a:prstGeom prst="roundRect">
                  <a:avLst>
                    <a:gd name="adj" fmla="val 6799"/>
                  </a:avLst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96" name="Isosceles Triangle 95"/>
                <p:cNvSpPr/>
                <p:nvPr/>
              </p:nvSpPr>
              <p:spPr>
                <a:xfrm rot="5400000">
                  <a:off x="5246461" y="1259566"/>
                  <a:ext cx="323850" cy="209550"/>
                </a:xfrm>
                <a:prstGeom prst="triangle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94" name="Round Same Side Corner Rectangle 93"/>
              <p:cNvSpPr/>
              <p:nvPr/>
            </p:nvSpPr>
            <p:spPr>
              <a:xfrm rot="16200000">
                <a:off x="790575" y="3060247"/>
                <a:ext cx="1930402" cy="488948"/>
              </a:xfrm>
              <a:prstGeom prst="round2SameRect">
                <a:avLst>
                  <a:gd name="adj1" fmla="val 27126"/>
                  <a:gd name="adj2" fmla="val 0"/>
                </a:avLst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</p:grpSp>
        <p:sp>
          <p:nvSpPr>
            <p:cNvPr id="44" name="Inhaltsplatzhalter 4"/>
            <p:cNvSpPr txBox="1">
              <a:spLocks/>
            </p:cNvSpPr>
            <p:nvPr/>
          </p:nvSpPr>
          <p:spPr>
            <a:xfrm>
              <a:off x="7432370" y="2859614"/>
              <a:ext cx="2744247" cy="1138773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600" b="1" dirty="0" smtClean="0">
                  <a:solidFill>
                    <a:schemeClr val="accent4"/>
                  </a:solidFill>
                  <a:latin typeface="+mj-lt"/>
                </a:rPr>
                <a:t>TITLE GOES HERE</a:t>
              </a:r>
              <a:r>
                <a:rPr lang="en-US" sz="1600" b="1" dirty="0" smtClean="0">
                  <a:solidFill>
                    <a:schemeClr val="accent2"/>
                  </a:solidFill>
                  <a:latin typeface="+mj-lt"/>
                </a:rPr>
                <a:t/>
              </a:r>
              <a:br>
                <a:rPr lang="en-US" sz="1600" b="1" dirty="0" smtClean="0">
                  <a:solidFill>
                    <a:schemeClr val="accent2"/>
                  </a:solidFill>
                  <a:latin typeface="+mj-lt"/>
                </a:rPr>
              </a:br>
              <a:r>
                <a:rPr lang="en-US" sz="1400" b="1" dirty="0" smtClean="0">
                  <a:solidFill>
                    <a:schemeClr val="accent2"/>
                  </a:solidFill>
                  <a:latin typeface="+mj-lt"/>
                </a:rPr>
                <a:t/>
              </a:r>
              <a:br>
                <a:rPr lang="en-US" sz="1400" b="1" dirty="0" smtClean="0">
                  <a:solidFill>
                    <a:schemeClr val="accent2"/>
                  </a:solidFill>
                  <a:latin typeface="+mj-lt"/>
                </a:rPr>
              </a:br>
              <a:r>
                <a:rPr lang="en-US" sz="1100" dirty="0" smtClean="0">
                  <a:solidFill>
                    <a:schemeClr val="bg1">
                      <a:lumMod val="50000"/>
                    </a:schemeClr>
                  </a:solidFill>
                  <a:latin typeface="+mn-lt"/>
                </a:rPr>
                <a:t>This is a sample text. You simply add your own text and description here. This text is fully editable. It can be replaced with your own style. </a:t>
              </a: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5850831" y="3182344"/>
            <a:ext cx="466594" cy="465262"/>
            <a:chOff x="1603375" y="1916113"/>
            <a:chExt cx="557213" cy="55562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51" name="Freeform 74"/>
            <p:cNvSpPr>
              <a:spLocks noEditPoints="1"/>
            </p:cNvSpPr>
            <p:nvPr/>
          </p:nvSpPr>
          <p:spPr bwMode="auto">
            <a:xfrm>
              <a:off x="1603375" y="1916113"/>
              <a:ext cx="557213" cy="555625"/>
            </a:xfrm>
            <a:custGeom>
              <a:avLst/>
              <a:gdLst>
                <a:gd name="T0" fmla="*/ 190 w 3510"/>
                <a:gd name="T1" fmla="*/ 3035 h 3500"/>
                <a:gd name="T2" fmla="*/ 203 w 3510"/>
                <a:gd name="T3" fmla="*/ 3200 h 3500"/>
                <a:gd name="T4" fmla="*/ 333 w 3510"/>
                <a:gd name="T5" fmla="*/ 3310 h 3500"/>
                <a:gd name="T6" fmla="*/ 497 w 3510"/>
                <a:gd name="T7" fmla="*/ 3297 h 3500"/>
                <a:gd name="T8" fmla="*/ 905 w 3510"/>
                <a:gd name="T9" fmla="*/ 2290 h 3500"/>
                <a:gd name="T10" fmla="*/ 2237 w 3510"/>
                <a:gd name="T11" fmla="*/ 180 h 3500"/>
                <a:gd name="T12" fmla="*/ 1892 w 3510"/>
                <a:gd name="T13" fmla="*/ 235 h 3500"/>
                <a:gd name="T14" fmla="*/ 1576 w 3510"/>
                <a:gd name="T15" fmla="*/ 401 h 3500"/>
                <a:gd name="T16" fmla="*/ 1319 w 3510"/>
                <a:gd name="T17" fmla="*/ 678 h 3500"/>
                <a:gd name="T18" fmla="*/ 1174 w 3510"/>
                <a:gd name="T19" fmla="*/ 1016 h 3500"/>
                <a:gd name="T20" fmla="*/ 1150 w 3510"/>
                <a:gd name="T21" fmla="*/ 1379 h 3500"/>
                <a:gd name="T22" fmla="*/ 1247 w 3510"/>
                <a:gd name="T23" fmla="*/ 1731 h 3500"/>
                <a:gd name="T24" fmla="*/ 1465 w 3510"/>
                <a:gd name="T25" fmla="*/ 2040 h 3500"/>
                <a:gd name="T26" fmla="*/ 1774 w 3510"/>
                <a:gd name="T27" fmla="*/ 2257 h 3500"/>
                <a:gd name="T28" fmla="*/ 2127 w 3510"/>
                <a:gd name="T29" fmla="*/ 2353 h 3500"/>
                <a:gd name="T30" fmla="*/ 2491 w 3510"/>
                <a:gd name="T31" fmla="*/ 2329 h 3500"/>
                <a:gd name="T32" fmla="*/ 2830 w 3510"/>
                <a:gd name="T33" fmla="*/ 2185 h 3500"/>
                <a:gd name="T34" fmla="*/ 3111 w 3510"/>
                <a:gd name="T35" fmla="*/ 1923 h 3500"/>
                <a:gd name="T36" fmla="*/ 3280 w 3510"/>
                <a:gd name="T37" fmla="*/ 1593 h 3500"/>
                <a:gd name="T38" fmla="*/ 3329 w 3510"/>
                <a:gd name="T39" fmla="*/ 1232 h 3500"/>
                <a:gd name="T40" fmla="*/ 3257 w 3510"/>
                <a:gd name="T41" fmla="*/ 876 h 3500"/>
                <a:gd name="T42" fmla="*/ 3063 w 3510"/>
                <a:gd name="T43" fmla="*/ 556 h 3500"/>
                <a:gd name="T44" fmla="*/ 2777 w 3510"/>
                <a:gd name="T45" fmla="*/ 321 h 3500"/>
                <a:gd name="T46" fmla="*/ 2446 w 3510"/>
                <a:gd name="T47" fmla="*/ 200 h 3500"/>
                <a:gd name="T48" fmla="*/ 2319 w 3510"/>
                <a:gd name="T49" fmla="*/ 2 h 3500"/>
                <a:gd name="T50" fmla="*/ 2717 w 3510"/>
                <a:gd name="T51" fmla="*/ 93 h 3500"/>
                <a:gd name="T52" fmla="*/ 3074 w 3510"/>
                <a:gd name="T53" fmla="*/ 312 h 3500"/>
                <a:gd name="T54" fmla="*/ 3344 w 3510"/>
                <a:gd name="T55" fmla="*/ 642 h 3500"/>
                <a:gd name="T56" fmla="*/ 3487 w 3510"/>
                <a:gd name="T57" fmla="*/ 1027 h 3500"/>
                <a:gd name="T58" fmla="*/ 3508 w 3510"/>
                <a:gd name="T59" fmla="*/ 1350 h 3500"/>
                <a:gd name="T60" fmla="*/ 3416 w 3510"/>
                <a:gd name="T61" fmla="*/ 1748 h 3500"/>
                <a:gd name="T62" fmla="*/ 3197 w 3510"/>
                <a:gd name="T63" fmla="*/ 2104 h 3500"/>
                <a:gd name="T64" fmla="*/ 2867 w 3510"/>
                <a:gd name="T65" fmla="*/ 2374 h 3500"/>
                <a:gd name="T66" fmla="*/ 2480 w 3510"/>
                <a:gd name="T67" fmla="*/ 2516 h 3500"/>
                <a:gd name="T68" fmla="*/ 2075 w 3510"/>
                <a:gd name="T69" fmla="*/ 2528 h 3500"/>
                <a:gd name="T70" fmla="*/ 1684 w 3510"/>
                <a:gd name="T71" fmla="*/ 2413 h 3500"/>
                <a:gd name="T72" fmla="*/ 1251 w 3510"/>
                <a:gd name="T73" fmla="*/ 2380 h 3500"/>
                <a:gd name="T74" fmla="*/ 1432 w 3510"/>
                <a:gd name="T75" fmla="*/ 2608 h 3500"/>
                <a:gd name="T76" fmla="*/ 647 w 3510"/>
                <a:gd name="T77" fmla="*/ 3414 h 3500"/>
                <a:gd name="T78" fmla="*/ 442 w 3510"/>
                <a:gd name="T79" fmla="*/ 3498 h 3500"/>
                <a:gd name="T80" fmla="*/ 229 w 3510"/>
                <a:gd name="T81" fmla="*/ 3462 h 3500"/>
                <a:gd name="T82" fmla="*/ 60 w 3510"/>
                <a:gd name="T83" fmla="*/ 3311 h 3500"/>
                <a:gd name="T84" fmla="*/ 0 w 3510"/>
                <a:gd name="T85" fmla="*/ 3102 h 3500"/>
                <a:gd name="T86" fmla="*/ 38 w 3510"/>
                <a:gd name="T87" fmla="*/ 2932 h 3500"/>
                <a:gd name="T88" fmla="*/ 857 w 3510"/>
                <a:gd name="T89" fmla="*/ 2085 h 3500"/>
                <a:gd name="T90" fmla="*/ 952 w 3510"/>
                <a:gd name="T91" fmla="*/ 2085 h 3500"/>
                <a:gd name="T92" fmla="*/ 1172 w 3510"/>
                <a:gd name="T93" fmla="*/ 1965 h 3500"/>
                <a:gd name="T94" fmla="*/ 1005 w 3510"/>
                <a:gd name="T95" fmla="*/ 1590 h 3500"/>
                <a:gd name="T96" fmla="*/ 967 w 3510"/>
                <a:gd name="T97" fmla="*/ 1187 h 3500"/>
                <a:gd name="T98" fmla="*/ 1057 w 3510"/>
                <a:gd name="T99" fmla="*/ 790 h 3500"/>
                <a:gd name="T100" fmla="*/ 1277 w 3510"/>
                <a:gd name="T101" fmla="*/ 435 h 3500"/>
                <a:gd name="T102" fmla="*/ 1608 w 3510"/>
                <a:gd name="T103" fmla="*/ 165 h 3500"/>
                <a:gd name="T104" fmla="*/ 1993 w 3510"/>
                <a:gd name="T105" fmla="*/ 23 h 3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510" h="3500">
                  <a:moveTo>
                    <a:pt x="649" y="2545"/>
                  </a:moveTo>
                  <a:lnTo>
                    <a:pt x="245" y="2947"/>
                  </a:lnTo>
                  <a:lnTo>
                    <a:pt x="221" y="2975"/>
                  </a:lnTo>
                  <a:lnTo>
                    <a:pt x="203" y="3005"/>
                  </a:lnTo>
                  <a:lnTo>
                    <a:pt x="190" y="3035"/>
                  </a:lnTo>
                  <a:lnTo>
                    <a:pt x="183" y="3068"/>
                  </a:lnTo>
                  <a:lnTo>
                    <a:pt x="181" y="3102"/>
                  </a:lnTo>
                  <a:lnTo>
                    <a:pt x="183" y="3135"/>
                  </a:lnTo>
                  <a:lnTo>
                    <a:pt x="190" y="3168"/>
                  </a:lnTo>
                  <a:lnTo>
                    <a:pt x="203" y="3200"/>
                  </a:lnTo>
                  <a:lnTo>
                    <a:pt x="221" y="3230"/>
                  </a:lnTo>
                  <a:lnTo>
                    <a:pt x="245" y="3256"/>
                  </a:lnTo>
                  <a:lnTo>
                    <a:pt x="271" y="3279"/>
                  </a:lnTo>
                  <a:lnTo>
                    <a:pt x="301" y="3297"/>
                  </a:lnTo>
                  <a:lnTo>
                    <a:pt x="333" y="3310"/>
                  </a:lnTo>
                  <a:lnTo>
                    <a:pt x="366" y="3318"/>
                  </a:lnTo>
                  <a:lnTo>
                    <a:pt x="399" y="3320"/>
                  </a:lnTo>
                  <a:lnTo>
                    <a:pt x="433" y="3318"/>
                  </a:lnTo>
                  <a:lnTo>
                    <a:pt x="466" y="3310"/>
                  </a:lnTo>
                  <a:lnTo>
                    <a:pt x="497" y="3297"/>
                  </a:lnTo>
                  <a:lnTo>
                    <a:pt x="527" y="3279"/>
                  </a:lnTo>
                  <a:lnTo>
                    <a:pt x="553" y="3256"/>
                  </a:lnTo>
                  <a:lnTo>
                    <a:pt x="957" y="2853"/>
                  </a:lnTo>
                  <a:lnTo>
                    <a:pt x="649" y="2545"/>
                  </a:lnTo>
                  <a:close/>
                  <a:moveTo>
                    <a:pt x="905" y="2290"/>
                  </a:moveTo>
                  <a:lnTo>
                    <a:pt x="776" y="2417"/>
                  </a:lnTo>
                  <a:lnTo>
                    <a:pt x="1086" y="2726"/>
                  </a:lnTo>
                  <a:lnTo>
                    <a:pt x="1214" y="2597"/>
                  </a:lnTo>
                  <a:lnTo>
                    <a:pt x="905" y="2290"/>
                  </a:lnTo>
                  <a:close/>
                  <a:moveTo>
                    <a:pt x="2237" y="180"/>
                  </a:moveTo>
                  <a:lnTo>
                    <a:pt x="2167" y="182"/>
                  </a:lnTo>
                  <a:lnTo>
                    <a:pt x="2097" y="189"/>
                  </a:lnTo>
                  <a:lnTo>
                    <a:pt x="2028" y="200"/>
                  </a:lnTo>
                  <a:lnTo>
                    <a:pt x="1959" y="215"/>
                  </a:lnTo>
                  <a:lnTo>
                    <a:pt x="1892" y="235"/>
                  </a:lnTo>
                  <a:lnTo>
                    <a:pt x="1825" y="260"/>
                  </a:lnTo>
                  <a:lnTo>
                    <a:pt x="1760" y="288"/>
                  </a:lnTo>
                  <a:lnTo>
                    <a:pt x="1698" y="321"/>
                  </a:lnTo>
                  <a:lnTo>
                    <a:pt x="1636" y="360"/>
                  </a:lnTo>
                  <a:lnTo>
                    <a:pt x="1576" y="401"/>
                  </a:lnTo>
                  <a:lnTo>
                    <a:pt x="1519" y="448"/>
                  </a:lnTo>
                  <a:lnTo>
                    <a:pt x="1465" y="498"/>
                  </a:lnTo>
                  <a:lnTo>
                    <a:pt x="1411" y="556"/>
                  </a:lnTo>
                  <a:lnTo>
                    <a:pt x="1363" y="615"/>
                  </a:lnTo>
                  <a:lnTo>
                    <a:pt x="1319" y="678"/>
                  </a:lnTo>
                  <a:lnTo>
                    <a:pt x="1281" y="741"/>
                  </a:lnTo>
                  <a:lnTo>
                    <a:pt x="1247" y="808"/>
                  </a:lnTo>
                  <a:lnTo>
                    <a:pt x="1218" y="876"/>
                  </a:lnTo>
                  <a:lnTo>
                    <a:pt x="1193" y="946"/>
                  </a:lnTo>
                  <a:lnTo>
                    <a:pt x="1174" y="1016"/>
                  </a:lnTo>
                  <a:lnTo>
                    <a:pt x="1159" y="1088"/>
                  </a:lnTo>
                  <a:lnTo>
                    <a:pt x="1150" y="1160"/>
                  </a:lnTo>
                  <a:lnTo>
                    <a:pt x="1146" y="1232"/>
                  </a:lnTo>
                  <a:lnTo>
                    <a:pt x="1146" y="1306"/>
                  </a:lnTo>
                  <a:lnTo>
                    <a:pt x="1150" y="1379"/>
                  </a:lnTo>
                  <a:lnTo>
                    <a:pt x="1159" y="1451"/>
                  </a:lnTo>
                  <a:lnTo>
                    <a:pt x="1174" y="1522"/>
                  </a:lnTo>
                  <a:lnTo>
                    <a:pt x="1193" y="1593"/>
                  </a:lnTo>
                  <a:lnTo>
                    <a:pt x="1218" y="1662"/>
                  </a:lnTo>
                  <a:lnTo>
                    <a:pt x="1247" y="1731"/>
                  </a:lnTo>
                  <a:lnTo>
                    <a:pt x="1281" y="1797"/>
                  </a:lnTo>
                  <a:lnTo>
                    <a:pt x="1319" y="1861"/>
                  </a:lnTo>
                  <a:lnTo>
                    <a:pt x="1363" y="1923"/>
                  </a:lnTo>
                  <a:lnTo>
                    <a:pt x="1411" y="1983"/>
                  </a:lnTo>
                  <a:lnTo>
                    <a:pt x="1465" y="2040"/>
                  </a:lnTo>
                  <a:lnTo>
                    <a:pt x="1521" y="2093"/>
                  </a:lnTo>
                  <a:lnTo>
                    <a:pt x="1582" y="2141"/>
                  </a:lnTo>
                  <a:lnTo>
                    <a:pt x="1643" y="2185"/>
                  </a:lnTo>
                  <a:lnTo>
                    <a:pt x="1708" y="2223"/>
                  </a:lnTo>
                  <a:lnTo>
                    <a:pt x="1774" y="2257"/>
                  </a:lnTo>
                  <a:lnTo>
                    <a:pt x="1843" y="2286"/>
                  </a:lnTo>
                  <a:lnTo>
                    <a:pt x="1912" y="2310"/>
                  </a:lnTo>
                  <a:lnTo>
                    <a:pt x="1984" y="2329"/>
                  </a:lnTo>
                  <a:lnTo>
                    <a:pt x="2055" y="2344"/>
                  </a:lnTo>
                  <a:lnTo>
                    <a:pt x="2127" y="2353"/>
                  </a:lnTo>
                  <a:lnTo>
                    <a:pt x="2201" y="2358"/>
                  </a:lnTo>
                  <a:lnTo>
                    <a:pt x="2274" y="2358"/>
                  </a:lnTo>
                  <a:lnTo>
                    <a:pt x="2346" y="2353"/>
                  </a:lnTo>
                  <a:lnTo>
                    <a:pt x="2419" y="2344"/>
                  </a:lnTo>
                  <a:lnTo>
                    <a:pt x="2491" y="2329"/>
                  </a:lnTo>
                  <a:lnTo>
                    <a:pt x="2561" y="2310"/>
                  </a:lnTo>
                  <a:lnTo>
                    <a:pt x="2631" y="2286"/>
                  </a:lnTo>
                  <a:lnTo>
                    <a:pt x="2700" y="2257"/>
                  </a:lnTo>
                  <a:lnTo>
                    <a:pt x="2767" y="2223"/>
                  </a:lnTo>
                  <a:lnTo>
                    <a:pt x="2830" y="2185"/>
                  </a:lnTo>
                  <a:lnTo>
                    <a:pt x="2893" y="2141"/>
                  </a:lnTo>
                  <a:lnTo>
                    <a:pt x="2953" y="2093"/>
                  </a:lnTo>
                  <a:lnTo>
                    <a:pt x="3010" y="2040"/>
                  </a:lnTo>
                  <a:lnTo>
                    <a:pt x="3063" y="1983"/>
                  </a:lnTo>
                  <a:lnTo>
                    <a:pt x="3111" y="1923"/>
                  </a:lnTo>
                  <a:lnTo>
                    <a:pt x="3155" y="1861"/>
                  </a:lnTo>
                  <a:lnTo>
                    <a:pt x="3193" y="1797"/>
                  </a:lnTo>
                  <a:lnTo>
                    <a:pt x="3227" y="1731"/>
                  </a:lnTo>
                  <a:lnTo>
                    <a:pt x="3257" y="1662"/>
                  </a:lnTo>
                  <a:lnTo>
                    <a:pt x="3280" y="1593"/>
                  </a:lnTo>
                  <a:lnTo>
                    <a:pt x="3299" y="1522"/>
                  </a:lnTo>
                  <a:lnTo>
                    <a:pt x="3314" y="1451"/>
                  </a:lnTo>
                  <a:lnTo>
                    <a:pt x="3324" y="1379"/>
                  </a:lnTo>
                  <a:lnTo>
                    <a:pt x="3329" y="1306"/>
                  </a:lnTo>
                  <a:lnTo>
                    <a:pt x="3329" y="1232"/>
                  </a:lnTo>
                  <a:lnTo>
                    <a:pt x="3324" y="1160"/>
                  </a:lnTo>
                  <a:lnTo>
                    <a:pt x="3314" y="1088"/>
                  </a:lnTo>
                  <a:lnTo>
                    <a:pt x="3299" y="1016"/>
                  </a:lnTo>
                  <a:lnTo>
                    <a:pt x="3280" y="946"/>
                  </a:lnTo>
                  <a:lnTo>
                    <a:pt x="3257" y="876"/>
                  </a:lnTo>
                  <a:lnTo>
                    <a:pt x="3227" y="808"/>
                  </a:lnTo>
                  <a:lnTo>
                    <a:pt x="3193" y="741"/>
                  </a:lnTo>
                  <a:lnTo>
                    <a:pt x="3155" y="678"/>
                  </a:lnTo>
                  <a:lnTo>
                    <a:pt x="3111" y="615"/>
                  </a:lnTo>
                  <a:lnTo>
                    <a:pt x="3063" y="556"/>
                  </a:lnTo>
                  <a:lnTo>
                    <a:pt x="3010" y="498"/>
                  </a:lnTo>
                  <a:lnTo>
                    <a:pt x="2955" y="448"/>
                  </a:lnTo>
                  <a:lnTo>
                    <a:pt x="2898" y="401"/>
                  </a:lnTo>
                  <a:lnTo>
                    <a:pt x="2839" y="360"/>
                  </a:lnTo>
                  <a:lnTo>
                    <a:pt x="2777" y="321"/>
                  </a:lnTo>
                  <a:lnTo>
                    <a:pt x="2713" y="288"/>
                  </a:lnTo>
                  <a:lnTo>
                    <a:pt x="2648" y="260"/>
                  </a:lnTo>
                  <a:lnTo>
                    <a:pt x="2583" y="235"/>
                  </a:lnTo>
                  <a:lnTo>
                    <a:pt x="2514" y="215"/>
                  </a:lnTo>
                  <a:lnTo>
                    <a:pt x="2446" y="200"/>
                  </a:lnTo>
                  <a:lnTo>
                    <a:pt x="2376" y="189"/>
                  </a:lnTo>
                  <a:lnTo>
                    <a:pt x="2307" y="182"/>
                  </a:lnTo>
                  <a:lnTo>
                    <a:pt x="2237" y="180"/>
                  </a:lnTo>
                  <a:close/>
                  <a:moveTo>
                    <a:pt x="2237" y="0"/>
                  </a:moveTo>
                  <a:lnTo>
                    <a:pt x="2319" y="2"/>
                  </a:lnTo>
                  <a:lnTo>
                    <a:pt x="2400" y="11"/>
                  </a:lnTo>
                  <a:lnTo>
                    <a:pt x="2480" y="23"/>
                  </a:lnTo>
                  <a:lnTo>
                    <a:pt x="2560" y="41"/>
                  </a:lnTo>
                  <a:lnTo>
                    <a:pt x="2639" y="65"/>
                  </a:lnTo>
                  <a:lnTo>
                    <a:pt x="2717" y="93"/>
                  </a:lnTo>
                  <a:lnTo>
                    <a:pt x="2792" y="126"/>
                  </a:lnTo>
                  <a:lnTo>
                    <a:pt x="2867" y="165"/>
                  </a:lnTo>
                  <a:lnTo>
                    <a:pt x="2938" y="209"/>
                  </a:lnTo>
                  <a:lnTo>
                    <a:pt x="3007" y="258"/>
                  </a:lnTo>
                  <a:lnTo>
                    <a:pt x="3074" y="312"/>
                  </a:lnTo>
                  <a:lnTo>
                    <a:pt x="3138" y="371"/>
                  </a:lnTo>
                  <a:lnTo>
                    <a:pt x="3197" y="435"/>
                  </a:lnTo>
                  <a:lnTo>
                    <a:pt x="3252" y="502"/>
                  </a:lnTo>
                  <a:lnTo>
                    <a:pt x="3300" y="571"/>
                  </a:lnTo>
                  <a:lnTo>
                    <a:pt x="3344" y="642"/>
                  </a:lnTo>
                  <a:lnTo>
                    <a:pt x="3383" y="716"/>
                  </a:lnTo>
                  <a:lnTo>
                    <a:pt x="3416" y="791"/>
                  </a:lnTo>
                  <a:lnTo>
                    <a:pt x="3445" y="869"/>
                  </a:lnTo>
                  <a:lnTo>
                    <a:pt x="3469" y="947"/>
                  </a:lnTo>
                  <a:lnTo>
                    <a:pt x="3487" y="1027"/>
                  </a:lnTo>
                  <a:lnTo>
                    <a:pt x="3499" y="1107"/>
                  </a:lnTo>
                  <a:lnTo>
                    <a:pt x="3508" y="1188"/>
                  </a:lnTo>
                  <a:lnTo>
                    <a:pt x="3510" y="1270"/>
                  </a:lnTo>
                  <a:lnTo>
                    <a:pt x="3510" y="1270"/>
                  </a:lnTo>
                  <a:lnTo>
                    <a:pt x="3508" y="1350"/>
                  </a:lnTo>
                  <a:lnTo>
                    <a:pt x="3499" y="1432"/>
                  </a:lnTo>
                  <a:lnTo>
                    <a:pt x="3487" y="1512"/>
                  </a:lnTo>
                  <a:lnTo>
                    <a:pt x="3469" y="1592"/>
                  </a:lnTo>
                  <a:lnTo>
                    <a:pt x="3445" y="1670"/>
                  </a:lnTo>
                  <a:lnTo>
                    <a:pt x="3416" y="1748"/>
                  </a:lnTo>
                  <a:lnTo>
                    <a:pt x="3383" y="1823"/>
                  </a:lnTo>
                  <a:lnTo>
                    <a:pt x="3344" y="1896"/>
                  </a:lnTo>
                  <a:lnTo>
                    <a:pt x="3300" y="1968"/>
                  </a:lnTo>
                  <a:lnTo>
                    <a:pt x="3252" y="2037"/>
                  </a:lnTo>
                  <a:lnTo>
                    <a:pt x="3197" y="2104"/>
                  </a:lnTo>
                  <a:lnTo>
                    <a:pt x="3138" y="2167"/>
                  </a:lnTo>
                  <a:lnTo>
                    <a:pt x="3074" y="2226"/>
                  </a:lnTo>
                  <a:lnTo>
                    <a:pt x="3007" y="2280"/>
                  </a:lnTo>
                  <a:lnTo>
                    <a:pt x="2938" y="2330"/>
                  </a:lnTo>
                  <a:lnTo>
                    <a:pt x="2867" y="2374"/>
                  </a:lnTo>
                  <a:lnTo>
                    <a:pt x="2792" y="2412"/>
                  </a:lnTo>
                  <a:lnTo>
                    <a:pt x="2717" y="2446"/>
                  </a:lnTo>
                  <a:lnTo>
                    <a:pt x="2639" y="2474"/>
                  </a:lnTo>
                  <a:lnTo>
                    <a:pt x="2560" y="2498"/>
                  </a:lnTo>
                  <a:lnTo>
                    <a:pt x="2480" y="2516"/>
                  </a:lnTo>
                  <a:lnTo>
                    <a:pt x="2400" y="2528"/>
                  </a:lnTo>
                  <a:lnTo>
                    <a:pt x="2319" y="2536"/>
                  </a:lnTo>
                  <a:lnTo>
                    <a:pt x="2237" y="2539"/>
                  </a:lnTo>
                  <a:lnTo>
                    <a:pt x="2156" y="2536"/>
                  </a:lnTo>
                  <a:lnTo>
                    <a:pt x="2075" y="2528"/>
                  </a:lnTo>
                  <a:lnTo>
                    <a:pt x="1994" y="2516"/>
                  </a:lnTo>
                  <a:lnTo>
                    <a:pt x="1915" y="2498"/>
                  </a:lnTo>
                  <a:lnTo>
                    <a:pt x="1837" y="2474"/>
                  </a:lnTo>
                  <a:lnTo>
                    <a:pt x="1759" y="2447"/>
                  </a:lnTo>
                  <a:lnTo>
                    <a:pt x="1684" y="2413"/>
                  </a:lnTo>
                  <a:lnTo>
                    <a:pt x="1610" y="2375"/>
                  </a:lnTo>
                  <a:lnTo>
                    <a:pt x="1538" y="2331"/>
                  </a:lnTo>
                  <a:lnTo>
                    <a:pt x="1469" y="2282"/>
                  </a:lnTo>
                  <a:lnTo>
                    <a:pt x="1403" y="2228"/>
                  </a:lnTo>
                  <a:lnTo>
                    <a:pt x="1251" y="2380"/>
                  </a:lnTo>
                  <a:lnTo>
                    <a:pt x="1405" y="2534"/>
                  </a:lnTo>
                  <a:lnTo>
                    <a:pt x="1419" y="2551"/>
                  </a:lnTo>
                  <a:lnTo>
                    <a:pt x="1427" y="2569"/>
                  </a:lnTo>
                  <a:lnTo>
                    <a:pt x="1432" y="2588"/>
                  </a:lnTo>
                  <a:lnTo>
                    <a:pt x="1432" y="2608"/>
                  </a:lnTo>
                  <a:lnTo>
                    <a:pt x="1427" y="2627"/>
                  </a:lnTo>
                  <a:lnTo>
                    <a:pt x="1419" y="2645"/>
                  </a:lnTo>
                  <a:lnTo>
                    <a:pt x="1405" y="2661"/>
                  </a:lnTo>
                  <a:lnTo>
                    <a:pt x="682" y="3383"/>
                  </a:lnTo>
                  <a:lnTo>
                    <a:pt x="647" y="3414"/>
                  </a:lnTo>
                  <a:lnTo>
                    <a:pt x="609" y="3441"/>
                  </a:lnTo>
                  <a:lnTo>
                    <a:pt x="570" y="3462"/>
                  </a:lnTo>
                  <a:lnTo>
                    <a:pt x="529" y="3479"/>
                  </a:lnTo>
                  <a:lnTo>
                    <a:pt x="486" y="3490"/>
                  </a:lnTo>
                  <a:lnTo>
                    <a:pt x="442" y="3498"/>
                  </a:lnTo>
                  <a:lnTo>
                    <a:pt x="399" y="3500"/>
                  </a:lnTo>
                  <a:lnTo>
                    <a:pt x="355" y="3498"/>
                  </a:lnTo>
                  <a:lnTo>
                    <a:pt x="312" y="3490"/>
                  </a:lnTo>
                  <a:lnTo>
                    <a:pt x="269" y="3479"/>
                  </a:lnTo>
                  <a:lnTo>
                    <a:pt x="229" y="3462"/>
                  </a:lnTo>
                  <a:lnTo>
                    <a:pt x="189" y="3441"/>
                  </a:lnTo>
                  <a:lnTo>
                    <a:pt x="151" y="3414"/>
                  </a:lnTo>
                  <a:lnTo>
                    <a:pt x="117" y="3383"/>
                  </a:lnTo>
                  <a:lnTo>
                    <a:pt x="86" y="3349"/>
                  </a:lnTo>
                  <a:lnTo>
                    <a:pt x="60" y="3311"/>
                  </a:lnTo>
                  <a:lnTo>
                    <a:pt x="38" y="3272"/>
                  </a:lnTo>
                  <a:lnTo>
                    <a:pt x="21" y="3232"/>
                  </a:lnTo>
                  <a:lnTo>
                    <a:pt x="10" y="3189"/>
                  </a:lnTo>
                  <a:lnTo>
                    <a:pt x="2" y="3146"/>
                  </a:lnTo>
                  <a:lnTo>
                    <a:pt x="0" y="3102"/>
                  </a:lnTo>
                  <a:lnTo>
                    <a:pt x="0" y="3102"/>
                  </a:lnTo>
                  <a:lnTo>
                    <a:pt x="2" y="3059"/>
                  </a:lnTo>
                  <a:lnTo>
                    <a:pt x="10" y="3015"/>
                  </a:lnTo>
                  <a:lnTo>
                    <a:pt x="21" y="2973"/>
                  </a:lnTo>
                  <a:lnTo>
                    <a:pt x="38" y="2932"/>
                  </a:lnTo>
                  <a:lnTo>
                    <a:pt x="60" y="2892"/>
                  </a:lnTo>
                  <a:lnTo>
                    <a:pt x="86" y="2855"/>
                  </a:lnTo>
                  <a:lnTo>
                    <a:pt x="117" y="2820"/>
                  </a:lnTo>
                  <a:lnTo>
                    <a:pt x="841" y="2099"/>
                  </a:lnTo>
                  <a:lnTo>
                    <a:pt x="857" y="2085"/>
                  </a:lnTo>
                  <a:lnTo>
                    <a:pt x="875" y="2077"/>
                  </a:lnTo>
                  <a:lnTo>
                    <a:pt x="895" y="2072"/>
                  </a:lnTo>
                  <a:lnTo>
                    <a:pt x="915" y="2072"/>
                  </a:lnTo>
                  <a:lnTo>
                    <a:pt x="934" y="2077"/>
                  </a:lnTo>
                  <a:lnTo>
                    <a:pt x="952" y="2085"/>
                  </a:lnTo>
                  <a:lnTo>
                    <a:pt x="969" y="2099"/>
                  </a:lnTo>
                  <a:lnTo>
                    <a:pt x="1123" y="2253"/>
                  </a:lnTo>
                  <a:lnTo>
                    <a:pt x="1275" y="2101"/>
                  </a:lnTo>
                  <a:lnTo>
                    <a:pt x="1221" y="2035"/>
                  </a:lnTo>
                  <a:lnTo>
                    <a:pt x="1172" y="1965"/>
                  </a:lnTo>
                  <a:lnTo>
                    <a:pt x="1129" y="1894"/>
                  </a:lnTo>
                  <a:lnTo>
                    <a:pt x="1090" y="1821"/>
                  </a:lnTo>
                  <a:lnTo>
                    <a:pt x="1056" y="1745"/>
                  </a:lnTo>
                  <a:lnTo>
                    <a:pt x="1029" y="1668"/>
                  </a:lnTo>
                  <a:lnTo>
                    <a:pt x="1005" y="1590"/>
                  </a:lnTo>
                  <a:lnTo>
                    <a:pt x="987" y="1510"/>
                  </a:lnTo>
                  <a:lnTo>
                    <a:pt x="974" y="1430"/>
                  </a:lnTo>
                  <a:lnTo>
                    <a:pt x="967" y="1349"/>
                  </a:lnTo>
                  <a:lnTo>
                    <a:pt x="964" y="1267"/>
                  </a:lnTo>
                  <a:lnTo>
                    <a:pt x="967" y="1187"/>
                  </a:lnTo>
                  <a:lnTo>
                    <a:pt x="974" y="1106"/>
                  </a:lnTo>
                  <a:lnTo>
                    <a:pt x="988" y="1026"/>
                  </a:lnTo>
                  <a:lnTo>
                    <a:pt x="1006" y="946"/>
                  </a:lnTo>
                  <a:lnTo>
                    <a:pt x="1030" y="868"/>
                  </a:lnTo>
                  <a:lnTo>
                    <a:pt x="1057" y="790"/>
                  </a:lnTo>
                  <a:lnTo>
                    <a:pt x="1091" y="715"/>
                  </a:lnTo>
                  <a:lnTo>
                    <a:pt x="1130" y="642"/>
                  </a:lnTo>
                  <a:lnTo>
                    <a:pt x="1174" y="570"/>
                  </a:lnTo>
                  <a:lnTo>
                    <a:pt x="1223" y="501"/>
                  </a:lnTo>
                  <a:lnTo>
                    <a:pt x="1277" y="435"/>
                  </a:lnTo>
                  <a:lnTo>
                    <a:pt x="1337" y="371"/>
                  </a:lnTo>
                  <a:lnTo>
                    <a:pt x="1400" y="312"/>
                  </a:lnTo>
                  <a:lnTo>
                    <a:pt x="1467" y="258"/>
                  </a:lnTo>
                  <a:lnTo>
                    <a:pt x="1536" y="209"/>
                  </a:lnTo>
                  <a:lnTo>
                    <a:pt x="1608" y="165"/>
                  </a:lnTo>
                  <a:lnTo>
                    <a:pt x="1682" y="126"/>
                  </a:lnTo>
                  <a:lnTo>
                    <a:pt x="1757" y="93"/>
                  </a:lnTo>
                  <a:lnTo>
                    <a:pt x="1835" y="65"/>
                  </a:lnTo>
                  <a:lnTo>
                    <a:pt x="1913" y="41"/>
                  </a:lnTo>
                  <a:lnTo>
                    <a:pt x="1993" y="23"/>
                  </a:lnTo>
                  <a:lnTo>
                    <a:pt x="2074" y="11"/>
                  </a:lnTo>
                  <a:lnTo>
                    <a:pt x="2156" y="2"/>
                  </a:lnTo>
                  <a:lnTo>
                    <a:pt x="22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75"/>
            <p:cNvSpPr>
              <a:spLocks noEditPoints="1"/>
            </p:cNvSpPr>
            <p:nvPr/>
          </p:nvSpPr>
          <p:spPr bwMode="auto">
            <a:xfrm>
              <a:off x="1819275" y="1978026"/>
              <a:ext cx="279400" cy="279400"/>
            </a:xfrm>
            <a:custGeom>
              <a:avLst/>
              <a:gdLst>
                <a:gd name="T0" fmla="*/ 760 w 1765"/>
                <a:gd name="T1" fmla="*/ 191 h 1760"/>
                <a:gd name="T2" fmla="*/ 586 w 1765"/>
                <a:gd name="T3" fmla="*/ 246 h 1760"/>
                <a:gd name="T4" fmla="*/ 432 w 1765"/>
                <a:gd name="T5" fmla="*/ 344 h 1760"/>
                <a:gd name="T6" fmla="*/ 306 w 1765"/>
                <a:gd name="T7" fmla="*/ 480 h 1760"/>
                <a:gd name="T8" fmla="*/ 222 w 1765"/>
                <a:gd name="T9" fmla="*/ 641 h 1760"/>
                <a:gd name="T10" fmla="*/ 183 w 1765"/>
                <a:gd name="T11" fmla="*/ 819 h 1760"/>
                <a:gd name="T12" fmla="*/ 192 w 1765"/>
                <a:gd name="T13" fmla="*/ 1003 h 1760"/>
                <a:gd name="T14" fmla="*/ 246 w 1765"/>
                <a:gd name="T15" fmla="*/ 1175 h 1760"/>
                <a:gd name="T16" fmla="*/ 344 w 1765"/>
                <a:gd name="T17" fmla="*/ 1329 h 1760"/>
                <a:gd name="T18" fmla="*/ 481 w 1765"/>
                <a:gd name="T19" fmla="*/ 1454 h 1760"/>
                <a:gd name="T20" fmla="*/ 641 w 1765"/>
                <a:gd name="T21" fmla="*/ 1538 h 1760"/>
                <a:gd name="T22" fmla="*/ 820 w 1765"/>
                <a:gd name="T23" fmla="*/ 1577 h 1760"/>
                <a:gd name="T24" fmla="*/ 1005 w 1765"/>
                <a:gd name="T25" fmla="*/ 1569 h 1760"/>
                <a:gd name="T26" fmla="*/ 1179 w 1765"/>
                <a:gd name="T27" fmla="*/ 1515 h 1760"/>
                <a:gd name="T28" fmla="*/ 1333 w 1765"/>
                <a:gd name="T29" fmla="*/ 1417 h 1760"/>
                <a:gd name="T30" fmla="*/ 1457 w 1765"/>
                <a:gd name="T31" fmla="*/ 1280 h 1760"/>
                <a:gd name="T32" fmla="*/ 1541 w 1765"/>
                <a:gd name="T33" fmla="*/ 1120 h 1760"/>
                <a:gd name="T34" fmla="*/ 1581 w 1765"/>
                <a:gd name="T35" fmla="*/ 942 h 1760"/>
                <a:gd name="T36" fmla="*/ 1573 w 1765"/>
                <a:gd name="T37" fmla="*/ 758 h 1760"/>
                <a:gd name="T38" fmla="*/ 1518 w 1765"/>
                <a:gd name="T39" fmla="*/ 585 h 1760"/>
                <a:gd name="T40" fmla="*/ 1420 w 1765"/>
                <a:gd name="T41" fmla="*/ 431 h 1760"/>
                <a:gd name="T42" fmla="*/ 1284 w 1765"/>
                <a:gd name="T43" fmla="*/ 307 h 1760"/>
                <a:gd name="T44" fmla="*/ 1122 w 1765"/>
                <a:gd name="T45" fmla="*/ 223 h 1760"/>
                <a:gd name="T46" fmla="*/ 944 w 1765"/>
                <a:gd name="T47" fmla="*/ 184 h 1760"/>
                <a:gd name="T48" fmla="*/ 952 w 1765"/>
                <a:gd name="T49" fmla="*/ 3 h 1760"/>
                <a:gd name="T50" fmla="*/ 1155 w 1765"/>
                <a:gd name="T51" fmla="*/ 44 h 1760"/>
                <a:gd name="T52" fmla="*/ 1342 w 1765"/>
                <a:gd name="T53" fmla="*/ 130 h 1760"/>
                <a:gd name="T54" fmla="*/ 1506 w 1765"/>
                <a:gd name="T55" fmla="*/ 258 h 1760"/>
                <a:gd name="T56" fmla="*/ 1635 w 1765"/>
                <a:gd name="T57" fmla="*/ 421 h 1760"/>
                <a:gd name="T58" fmla="*/ 1721 w 1765"/>
                <a:gd name="T59" fmla="*/ 608 h 1760"/>
                <a:gd name="T60" fmla="*/ 1761 w 1765"/>
                <a:gd name="T61" fmla="*/ 811 h 1760"/>
                <a:gd name="T62" fmla="*/ 1753 w 1765"/>
                <a:gd name="T63" fmla="*/ 1019 h 1760"/>
                <a:gd name="T64" fmla="*/ 1698 w 1765"/>
                <a:gd name="T65" fmla="*/ 1217 h 1760"/>
                <a:gd name="T66" fmla="*/ 1597 w 1765"/>
                <a:gd name="T67" fmla="*/ 1396 h 1760"/>
                <a:gd name="T68" fmla="*/ 1454 w 1765"/>
                <a:gd name="T69" fmla="*/ 1550 h 1760"/>
                <a:gd name="T70" fmla="*/ 1282 w 1765"/>
                <a:gd name="T71" fmla="*/ 1664 h 1760"/>
                <a:gd name="T72" fmla="*/ 1089 w 1765"/>
                <a:gd name="T73" fmla="*/ 1735 h 1760"/>
                <a:gd name="T74" fmla="*/ 882 w 1765"/>
                <a:gd name="T75" fmla="*/ 1760 h 1760"/>
                <a:gd name="T76" fmla="*/ 674 w 1765"/>
                <a:gd name="T77" fmla="*/ 1735 h 1760"/>
                <a:gd name="T78" fmla="*/ 482 w 1765"/>
                <a:gd name="T79" fmla="*/ 1664 h 1760"/>
                <a:gd name="T80" fmla="*/ 310 w 1765"/>
                <a:gd name="T81" fmla="*/ 1550 h 1760"/>
                <a:gd name="T82" fmla="*/ 167 w 1765"/>
                <a:gd name="T83" fmla="*/ 1396 h 1760"/>
                <a:gd name="T84" fmla="*/ 67 w 1765"/>
                <a:gd name="T85" fmla="*/ 1217 h 1760"/>
                <a:gd name="T86" fmla="*/ 11 w 1765"/>
                <a:gd name="T87" fmla="*/ 1019 h 1760"/>
                <a:gd name="T88" fmla="*/ 2 w 1765"/>
                <a:gd name="T89" fmla="*/ 811 h 1760"/>
                <a:gd name="T90" fmla="*/ 43 w 1765"/>
                <a:gd name="T91" fmla="*/ 608 h 1760"/>
                <a:gd name="T92" fmla="*/ 129 w 1765"/>
                <a:gd name="T93" fmla="*/ 421 h 1760"/>
                <a:gd name="T94" fmla="*/ 259 w 1765"/>
                <a:gd name="T95" fmla="*/ 258 h 1760"/>
                <a:gd name="T96" fmla="*/ 422 w 1765"/>
                <a:gd name="T97" fmla="*/ 130 h 1760"/>
                <a:gd name="T98" fmla="*/ 608 w 1765"/>
                <a:gd name="T99" fmla="*/ 44 h 1760"/>
                <a:gd name="T100" fmla="*/ 812 w 1765"/>
                <a:gd name="T101" fmla="*/ 3 h 17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65" h="1760">
                  <a:moveTo>
                    <a:pt x="882" y="181"/>
                  </a:moveTo>
                  <a:lnTo>
                    <a:pt x="820" y="184"/>
                  </a:lnTo>
                  <a:lnTo>
                    <a:pt x="760" y="191"/>
                  </a:lnTo>
                  <a:lnTo>
                    <a:pt x="700" y="205"/>
                  </a:lnTo>
                  <a:lnTo>
                    <a:pt x="641" y="223"/>
                  </a:lnTo>
                  <a:lnTo>
                    <a:pt x="586" y="246"/>
                  </a:lnTo>
                  <a:lnTo>
                    <a:pt x="532" y="274"/>
                  </a:lnTo>
                  <a:lnTo>
                    <a:pt x="481" y="307"/>
                  </a:lnTo>
                  <a:lnTo>
                    <a:pt x="432" y="344"/>
                  </a:lnTo>
                  <a:lnTo>
                    <a:pt x="386" y="385"/>
                  </a:lnTo>
                  <a:lnTo>
                    <a:pt x="344" y="431"/>
                  </a:lnTo>
                  <a:lnTo>
                    <a:pt x="306" y="480"/>
                  </a:lnTo>
                  <a:lnTo>
                    <a:pt x="273" y="532"/>
                  </a:lnTo>
                  <a:lnTo>
                    <a:pt x="246" y="585"/>
                  </a:lnTo>
                  <a:lnTo>
                    <a:pt x="222" y="641"/>
                  </a:lnTo>
                  <a:lnTo>
                    <a:pt x="204" y="698"/>
                  </a:lnTo>
                  <a:lnTo>
                    <a:pt x="192" y="758"/>
                  </a:lnTo>
                  <a:lnTo>
                    <a:pt x="183" y="819"/>
                  </a:lnTo>
                  <a:lnTo>
                    <a:pt x="181" y="881"/>
                  </a:lnTo>
                  <a:lnTo>
                    <a:pt x="183" y="942"/>
                  </a:lnTo>
                  <a:lnTo>
                    <a:pt x="192" y="1003"/>
                  </a:lnTo>
                  <a:lnTo>
                    <a:pt x="204" y="1062"/>
                  </a:lnTo>
                  <a:lnTo>
                    <a:pt x="222" y="1120"/>
                  </a:lnTo>
                  <a:lnTo>
                    <a:pt x="246" y="1175"/>
                  </a:lnTo>
                  <a:lnTo>
                    <a:pt x="273" y="1229"/>
                  </a:lnTo>
                  <a:lnTo>
                    <a:pt x="306" y="1280"/>
                  </a:lnTo>
                  <a:lnTo>
                    <a:pt x="344" y="1329"/>
                  </a:lnTo>
                  <a:lnTo>
                    <a:pt x="386" y="1375"/>
                  </a:lnTo>
                  <a:lnTo>
                    <a:pt x="432" y="1417"/>
                  </a:lnTo>
                  <a:lnTo>
                    <a:pt x="481" y="1454"/>
                  </a:lnTo>
                  <a:lnTo>
                    <a:pt x="532" y="1487"/>
                  </a:lnTo>
                  <a:lnTo>
                    <a:pt x="586" y="1515"/>
                  </a:lnTo>
                  <a:lnTo>
                    <a:pt x="641" y="1538"/>
                  </a:lnTo>
                  <a:lnTo>
                    <a:pt x="700" y="1556"/>
                  </a:lnTo>
                  <a:lnTo>
                    <a:pt x="760" y="1569"/>
                  </a:lnTo>
                  <a:lnTo>
                    <a:pt x="820" y="1577"/>
                  </a:lnTo>
                  <a:lnTo>
                    <a:pt x="882" y="1579"/>
                  </a:lnTo>
                  <a:lnTo>
                    <a:pt x="944" y="1577"/>
                  </a:lnTo>
                  <a:lnTo>
                    <a:pt x="1005" y="1569"/>
                  </a:lnTo>
                  <a:lnTo>
                    <a:pt x="1065" y="1556"/>
                  </a:lnTo>
                  <a:lnTo>
                    <a:pt x="1122" y="1538"/>
                  </a:lnTo>
                  <a:lnTo>
                    <a:pt x="1179" y="1515"/>
                  </a:lnTo>
                  <a:lnTo>
                    <a:pt x="1232" y="1487"/>
                  </a:lnTo>
                  <a:lnTo>
                    <a:pt x="1284" y="1454"/>
                  </a:lnTo>
                  <a:lnTo>
                    <a:pt x="1333" y="1417"/>
                  </a:lnTo>
                  <a:lnTo>
                    <a:pt x="1379" y="1375"/>
                  </a:lnTo>
                  <a:lnTo>
                    <a:pt x="1420" y="1329"/>
                  </a:lnTo>
                  <a:lnTo>
                    <a:pt x="1457" y="1280"/>
                  </a:lnTo>
                  <a:lnTo>
                    <a:pt x="1490" y="1229"/>
                  </a:lnTo>
                  <a:lnTo>
                    <a:pt x="1518" y="1175"/>
                  </a:lnTo>
                  <a:lnTo>
                    <a:pt x="1541" y="1120"/>
                  </a:lnTo>
                  <a:lnTo>
                    <a:pt x="1559" y="1062"/>
                  </a:lnTo>
                  <a:lnTo>
                    <a:pt x="1573" y="1003"/>
                  </a:lnTo>
                  <a:lnTo>
                    <a:pt x="1581" y="942"/>
                  </a:lnTo>
                  <a:lnTo>
                    <a:pt x="1584" y="881"/>
                  </a:lnTo>
                  <a:lnTo>
                    <a:pt x="1581" y="819"/>
                  </a:lnTo>
                  <a:lnTo>
                    <a:pt x="1573" y="758"/>
                  </a:lnTo>
                  <a:lnTo>
                    <a:pt x="1559" y="698"/>
                  </a:lnTo>
                  <a:lnTo>
                    <a:pt x="1541" y="641"/>
                  </a:lnTo>
                  <a:lnTo>
                    <a:pt x="1518" y="585"/>
                  </a:lnTo>
                  <a:lnTo>
                    <a:pt x="1490" y="532"/>
                  </a:lnTo>
                  <a:lnTo>
                    <a:pt x="1457" y="480"/>
                  </a:lnTo>
                  <a:lnTo>
                    <a:pt x="1420" y="431"/>
                  </a:lnTo>
                  <a:lnTo>
                    <a:pt x="1379" y="385"/>
                  </a:lnTo>
                  <a:lnTo>
                    <a:pt x="1333" y="344"/>
                  </a:lnTo>
                  <a:lnTo>
                    <a:pt x="1284" y="307"/>
                  </a:lnTo>
                  <a:lnTo>
                    <a:pt x="1232" y="274"/>
                  </a:lnTo>
                  <a:lnTo>
                    <a:pt x="1179" y="246"/>
                  </a:lnTo>
                  <a:lnTo>
                    <a:pt x="1122" y="223"/>
                  </a:lnTo>
                  <a:lnTo>
                    <a:pt x="1065" y="205"/>
                  </a:lnTo>
                  <a:lnTo>
                    <a:pt x="1005" y="191"/>
                  </a:lnTo>
                  <a:lnTo>
                    <a:pt x="944" y="184"/>
                  </a:lnTo>
                  <a:lnTo>
                    <a:pt x="882" y="181"/>
                  </a:lnTo>
                  <a:close/>
                  <a:moveTo>
                    <a:pt x="882" y="0"/>
                  </a:moveTo>
                  <a:lnTo>
                    <a:pt x="952" y="3"/>
                  </a:lnTo>
                  <a:lnTo>
                    <a:pt x="1021" y="12"/>
                  </a:lnTo>
                  <a:lnTo>
                    <a:pt x="1089" y="25"/>
                  </a:lnTo>
                  <a:lnTo>
                    <a:pt x="1155" y="44"/>
                  </a:lnTo>
                  <a:lnTo>
                    <a:pt x="1220" y="67"/>
                  </a:lnTo>
                  <a:lnTo>
                    <a:pt x="1282" y="96"/>
                  </a:lnTo>
                  <a:lnTo>
                    <a:pt x="1342" y="130"/>
                  </a:lnTo>
                  <a:lnTo>
                    <a:pt x="1400" y="168"/>
                  </a:lnTo>
                  <a:lnTo>
                    <a:pt x="1454" y="211"/>
                  </a:lnTo>
                  <a:lnTo>
                    <a:pt x="1506" y="258"/>
                  </a:lnTo>
                  <a:lnTo>
                    <a:pt x="1553" y="310"/>
                  </a:lnTo>
                  <a:lnTo>
                    <a:pt x="1597" y="364"/>
                  </a:lnTo>
                  <a:lnTo>
                    <a:pt x="1635" y="421"/>
                  </a:lnTo>
                  <a:lnTo>
                    <a:pt x="1669" y="482"/>
                  </a:lnTo>
                  <a:lnTo>
                    <a:pt x="1698" y="543"/>
                  </a:lnTo>
                  <a:lnTo>
                    <a:pt x="1721" y="608"/>
                  </a:lnTo>
                  <a:lnTo>
                    <a:pt x="1740" y="674"/>
                  </a:lnTo>
                  <a:lnTo>
                    <a:pt x="1753" y="742"/>
                  </a:lnTo>
                  <a:lnTo>
                    <a:pt x="1761" y="811"/>
                  </a:lnTo>
                  <a:lnTo>
                    <a:pt x="1765" y="881"/>
                  </a:lnTo>
                  <a:lnTo>
                    <a:pt x="1761" y="951"/>
                  </a:lnTo>
                  <a:lnTo>
                    <a:pt x="1753" y="1019"/>
                  </a:lnTo>
                  <a:lnTo>
                    <a:pt x="1740" y="1087"/>
                  </a:lnTo>
                  <a:lnTo>
                    <a:pt x="1721" y="1153"/>
                  </a:lnTo>
                  <a:lnTo>
                    <a:pt x="1698" y="1217"/>
                  </a:lnTo>
                  <a:lnTo>
                    <a:pt x="1669" y="1279"/>
                  </a:lnTo>
                  <a:lnTo>
                    <a:pt x="1635" y="1339"/>
                  </a:lnTo>
                  <a:lnTo>
                    <a:pt x="1597" y="1396"/>
                  </a:lnTo>
                  <a:lnTo>
                    <a:pt x="1553" y="1451"/>
                  </a:lnTo>
                  <a:lnTo>
                    <a:pt x="1506" y="1502"/>
                  </a:lnTo>
                  <a:lnTo>
                    <a:pt x="1454" y="1550"/>
                  </a:lnTo>
                  <a:lnTo>
                    <a:pt x="1400" y="1593"/>
                  </a:lnTo>
                  <a:lnTo>
                    <a:pt x="1342" y="1631"/>
                  </a:lnTo>
                  <a:lnTo>
                    <a:pt x="1282" y="1664"/>
                  </a:lnTo>
                  <a:lnTo>
                    <a:pt x="1220" y="1693"/>
                  </a:lnTo>
                  <a:lnTo>
                    <a:pt x="1155" y="1717"/>
                  </a:lnTo>
                  <a:lnTo>
                    <a:pt x="1089" y="1735"/>
                  </a:lnTo>
                  <a:lnTo>
                    <a:pt x="1021" y="1749"/>
                  </a:lnTo>
                  <a:lnTo>
                    <a:pt x="952" y="1758"/>
                  </a:lnTo>
                  <a:lnTo>
                    <a:pt x="882" y="1760"/>
                  </a:lnTo>
                  <a:lnTo>
                    <a:pt x="812" y="1758"/>
                  </a:lnTo>
                  <a:lnTo>
                    <a:pt x="742" y="1749"/>
                  </a:lnTo>
                  <a:lnTo>
                    <a:pt x="674" y="1735"/>
                  </a:lnTo>
                  <a:lnTo>
                    <a:pt x="608" y="1717"/>
                  </a:lnTo>
                  <a:lnTo>
                    <a:pt x="545" y="1693"/>
                  </a:lnTo>
                  <a:lnTo>
                    <a:pt x="482" y="1664"/>
                  </a:lnTo>
                  <a:lnTo>
                    <a:pt x="422" y="1631"/>
                  </a:lnTo>
                  <a:lnTo>
                    <a:pt x="365" y="1593"/>
                  </a:lnTo>
                  <a:lnTo>
                    <a:pt x="310" y="1550"/>
                  </a:lnTo>
                  <a:lnTo>
                    <a:pt x="259" y="1502"/>
                  </a:lnTo>
                  <a:lnTo>
                    <a:pt x="211" y="1451"/>
                  </a:lnTo>
                  <a:lnTo>
                    <a:pt x="167" y="1396"/>
                  </a:lnTo>
                  <a:lnTo>
                    <a:pt x="129" y="1339"/>
                  </a:lnTo>
                  <a:lnTo>
                    <a:pt x="96" y="1279"/>
                  </a:lnTo>
                  <a:lnTo>
                    <a:pt x="67" y="1217"/>
                  </a:lnTo>
                  <a:lnTo>
                    <a:pt x="43" y="1153"/>
                  </a:lnTo>
                  <a:lnTo>
                    <a:pt x="25" y="1087"/>
                  </a:lnTo>
                  <a:lnTo>
                    <a:pt x="11" y="1019"/>
                  </a:lnTo>
                  <a:lnTo>
                    <a:pt x="2" y="951"/>
                  </a:lnTo>
                  <a:lnTo>
                    <a:pt x="0" y="881"/>
                  </a:lnTo>
                  <a:lnTo>
                    <a:pt x="2" y="811"/>
                  </a:lnTo>
                  <a:lnTo>
                    <a:pt x="11" y="742"/>
                  </a:lnTo>
                  <a:lnTo>
                    <a:pt x="25" y="674"/>
                  </a:lnTo>
                  <a:lnTo>
                    <a:pt x="43" y="608"/>
                  </a:lnTo>
                  <a:lnTo>
                    <a:pt x="67" y="543"/>
                  </a:lnTo>
                  <a:lnTo>
                    <a:pt x="96" y="482"/>
                  </a:lnTo>
                  <a:lnTo>
                    <a:pt x="129" y="421"/>
                  </a:lnTo>
                  <a:lnTo>
                    <a:pt x="167" y="364"/>
                  </a:lnTo>
                  <a:lnTo>
                    <a:pt x="211" y="310"/>
                  </a:lnTo>
                  <a:lnTo>
                    <a:pt x="259" y="258"/>
                  </a:lnTo>
                  <a:lnTo>
                    <a:pt x="310" y="211"/>
                  </a:lnTo>
                  <a:lnTo>
                    <a:pt x="365" y="168"/>
                  </a:lnTo>
                  <a:lnTo>
                    <a:pt x="422" y="130"/>
                  </a:lnTo>
                  <a:lnTo>
                    <a:pt x="482" y="96"/>
                  </a:lnTo>
                  <a:lnTo>
                    <a:pt x="545" y="67"/>
                  </a:lnTo>
                  <a:lnTo>
                    <a:pt x="608" y="44"/>
                  </a:lnTo>
                  <a:lnTo>
                    <a:pt x="674" y="25"/>
                  </a:lnTo>
                  <a:lnTo>
                    <a:pt x="742" y="12"/>
                  </a:lnTo>
                  <a:lnTo>
                    <a:pt x="812" y="3"/>
                  </a:lnTo>
                  <a:lnTo>
                    <a:pt x="88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76"/>
            <p:cNvSpPr>
              <a:spLocks/>
            </p:cNvSpPr>
            <p:nvPr/>
          </p:nvSpPr>
          <p:spPr bwMode="auto">
            <a:xfrm>
              <a:off x="1900238" y="2060576"/>
              <a:ext cx="115888" cy="114300"/>
            </a:xfrm>
            <a:custGeom>
              <a:avLst/>
              <a:gdLst>
                <a:gd name="T0" fmla="*/ 363 w 726"/>
                <a:gd name="T1" fmla="*/ 0 h 723"/>
                <a:gd name="T2" fmla="*/ 387 w 726"/>
                <a:gd name="T3" fmla="*/ 3 h 723"/>
                <a:gd name="T4" fmla="*/ 409 w 726"/>
                <a:gd name="T5" fmla="*/ 12 h 723"/>
                <a:gd name="T6" fmla="*/ 427 w 726"/>
                <a:gd name="T7" fmla="*/ 26 h 723"/>
                <a:gd name="T8" fmla="*/ 442 w 726"/>
                <a:gd name="T9" fmla="*/ 44 h 723"/>
                <a:gd name="T10" fmla="*/ 450 w 726"/>
                <a:gd name="T11" fmla="*/ 66 h 723"/>
                <a:gd name="T12" fmla="*/ 453 w 726"/>
                <a:gd name="T13" fmla="*/ 90 h 723"/>
                <a:gd name="T14" fmla="*/ 453 w 726"/>
                <a:gd name="T15" fmla="*/ 271 h 723"/>
                <a:gd name="T16" fmla="*/ 635 w 726"/>
                <a:gd name="T17" fmla="*/ 271 h 723"/>
                <a:gd name="T18" fmla="*/ 660 w 726"/>
                <a:gd name="T19" fmla="*/ 275 h 723"/>
                <a:gd name="T20" fmla="*/ 681 w 726"/>
                <a:gd name="T21" fmla="*/ 283 h 723"/>
                <a:gd name="T22" fmla="*/ 699 w 726"/>
                <a:gd name="T23" fmla="*/ 298 h 723"/>
                <a:gd name="T24" fmla="*/ 714 w 726"/>
                <a:gd name="T25" fmla="*/ 316 h 723"/>
                <a:gd name="T26" fmla="*/ 722 w 726"/>
                <a:gd name="T27" fmla="*/ 337 h 723"/>
                <a:gd name="T28" fmla="*/ 726 w 726"/>
                <a:gd name="T29" fmla="*/ 362 h 723"/>
                <a:gd name="T30" fmla="*/ 722 w 726"/>
                <a:gd name="T31" fmla="*/ 385 h 723"/>
                <a:gd name="T32" fmla="*/ 714 w 726"/>
                <a:gd name="T33" fmla="*/ 407 h 723"/>
                <a:gd name="T34" fmla="*/ 699 w 726"/>
                <a:gd name="T35" fmla="*/ 425 h 723"/>
                <a:gd name="T36" fmla="*/ 681 w 726"/>
                <a:gd name="T37" fmla="*/ 439 h 723"/>
                <a:gd name="T38" fmla="*/ 660 w 726"/>
                <a:gd name="T39" fmla="*/ 449 h 723"/>
                <a:gd name="T40" fmla="*/ 635 w 726"/>
                <a:gd name="T41" fmla="*/ 452 h 723"/>
                <a:gd name="T42" fmla="*/ 453 w 726"/>
                <a:gd name="T43" fmla="*/ 452 h 723"/>
                <a:gd name="T44" fmla="*/ 453 w 726"/>
                <a:gd name="T45" fmla="*/ 633 h 723"/>
                <a:gd name="T46" fmla="*/ 450 w 726"/>
                <a:gd name="T47" fmla="*/ 656 h 723"/>
                <a:gd name="T48" fmla="*/ 442 w 726"/>
                <a:gd name="T49" fmla="*/ 679 h 723"/>
                <a:gd name="T50" fmla="*/ 427 w 726"/>
                <a:gd name="T51" fmla="*/ 697 h 723"/>
                <a:gd name="T52" fmla="*/ 409 w 726"/>
                <a:gd name="T53" fmla="*/ 710 h 723"/>
                <a:gd name="T54" fmla="*/ 387 w 726"/>
                <a:gd name="T55" fmla="*/ 720 h 723"/>
                <a:gd name="T56" fmla="*/ 363 w 726"/>
                <a:gd name="T57" fmla="*/ 723 h 723"/>
                <a:gd name="T58" fmla="*/ 339 w 726"/>
                <a:gd name="T59" fmla="*/ 720 h 723"/>
                <a:gd name="T60" fmla="*/ 317 w 726"/>
                <a:gd name="T61" fmla="*/ 710 h 723"/>
                <a:gd name="T62" fmla="*/ 299 w 726"/>
                <a:gd name="T63" fmla="*/ 697 h 723"/>
                <a:gd name="T64" fmla="*/ 285 w 726"/>
                <a:gd name="T65" fmla="*/ 679 h 723"/>
                <a:gd name="T66" fmla="*/ 276 w 726"/>
                <a:gd name="T67" fmla="*/ 656 h 723"/>
                <a:gd name="T68" fmla="*/ 272 w 726"/>
                <a:gd name="T69" fmla="*/ 633 h 723"/>
                <a:gd name="T70" fmla="*/ 272 w 726"/>
                <a:gd name="T71" fmla="*/ 452 h 723"/>
                <a:gd name="T72" fmla="*/ 91 w 726"/>
                <a:gd name="T73" fmla="*/ 452 h 723"/>
                <a:gd name="T74" fmla="*/ 67 w 726"/>
                <a:gd name="T75" fmla="*/ 449 h 723"/>
                <a:gd name="T76" fmla="*/ 45 w 726"/>
                <a:gd name="T77" fmla="*/ 439 h 723"/>
                <a:gd name="T78" fmla="*/ 27 w 726"/>
                <a:gd name="T79" fmla="*/ 425 h 723"/>
                <a:gd name="T80" fmla="*/ 13 w 726"/>
                <a:gd name="T81" fmla="*/ 407 h 723"/>
                <a:gd name="T82" fmla="*/ 3 w 726"/>
                <a:gd name="T83" fmla="*/ 385 h 723"/>
                <a:gd name="T84" fmla="*/ 0 w 726"/>
                <a:gd name="T85" fmla="*/ 362 h 723"/>
                <a:gd name="T86" fmla="*/ 3 w 726"/>
                <a:gd name="T87" fmla="*/ 337 h 723"/>
                <a:gd name="T88" fmla="*/ 13 w 726"/>
                <a:gd name="T89" fmla="*/ 316 h 723"/>
                <a:gd name="T90" fmla="*/ 27 w 726"/>
                <a:gd name="T91" fmla="*/ 298 h 723"/>
                <a:gd name="T92" fmla="*/ 45 w 726"/>
                <a:gd name="T93" fmla="*/ 283 h 723"/>
                <a:gd name="T94" fmla="*/ 67 w 726"/>
                <a:gd name="T95" fmla="*/ 275 h 723"/>
                <a:gd name="T96" fmla="*/ 91 w 726"/>
                <a:gd name="T97" fmla="*/ 271 h 723"/>
                <a:gd name="T98" fmla="*/ 272 w 726"/>
                <a:gd name="T99" fmla="*/ 271 h 723"/>
                <a:gd name="T100" fmla="*/ 272 w 726"/>
                <a:gd name="T101" fmla="*/ 90 h 723"/>
                <a:gd name="T102" fmla="*/ 276 w 726"/>
                <a:gd name="T103" fmla="*/ 66 h 723"/>
                <a:gd name="T104" fmla="*/ 285 w 726"/>
                <a:gd name="T105" fmla="*/ 44 h 723"/>
                <a:gd name="T106" fmla="*/ 299 w 726"/>
                <a:gd name="T107" fmla="*/ 26 h 723"/>
                <a:gd name="T108" fmla="*/ 317 w 726"/>
                <a:gd name="T109" fmla="*/ 12 h 723"/>
                <a:gd name="T110" fmla="*/ 339 w 726"/>
                <a:gd name="T111" fmla="*/ 3 h 723"/>
                <a:gd name="T112" fmla="*/ 363 w 726"/>
                <a:gd name="T113" fmla="*/ 0 h 7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26" h="723">
                  <a:moveTo>
                    <a:pt x="363" y="0"/>
                  </a:moveTo>
                  <a:lnTo>
                    <a:pt x="387" y="3"/>
                  </a:lnTo>
                  <a:lnTo>
                    <a:pt x="409" y="12"/>
                  </a:lnTo>
                  <a:lnTo>
                    <a:pt x="427" y="26"/>
                  </a:lnTo>
                  <a:lnTo>
                    <a:pt x="442" y="44"/>
                  </a:lnTo>
                  <a:lnTo>
                    <a:pt x="450" y="66"/>
                  </a:lnTo>
                  <a:lnTo>
                    <a:pt x="453" y="90"/>
                  </a:lnTo>
                  <a:lnTo>
                    <a:pt x="453" y="271"/>
                  </a:lnTo>
                  <a:lnTo>
                    <a:pt x="635" y="271"/>
                  </a:lnTo>
                  <a:lnTo>
                    <a:pt x="660" y="275"/>
                  </a:lnTo>
                  <a:lnTo>
                    <a:pt x="681" y="283"/>
                  </a:lnTo>
                  <a:lnTo>
                    <a:pt x="699" y="298"/>
                  </a:lnTo>
                  <a:lnTo>
                    <a:pt x="714" y="316"/>
                  </a:lnTo>
                  <a:lnTo>
                    <a:pt x="722" y="337"/>
                  </a:lnTo>
                  <a:lnTo>
                    <a:pt x="726" y="362"/>
                  </a:lnTo>
                  <a:lnTo>
                    <a:pt x="722" y="385"/>
                  </a:lnTo>
                  <a:lnTo>
                    <a:pt x="714" y="407"/>
                  </a:lnTo>
                  <a:lnTo>
                    <a:pt x="699" y="425"/>
                  </a:lnTo>
                  <a:lnTo>
                    <a:pt x="681" y="439"/>
                  </a:lnTo>
                  <a:lnTo>
                    <a:pt x="660" y="449"/>
                  </a:lnTo>
                  <a:lnTo>
                    <a:pt x="635" y="452"/>
                  </a:lnTo>
                  <a:lnTo>
                    <a:pt x="453" y="452"/>
                  </a:lnTo>
                  <a:lnTo>
                    <a:pt x="453" y="633"/>
                  </a:lnTo>
                  <a:lnTo>
                    <a:pt x="450" y="656"/>
                  </a:lnTo>
                  <a:lnTo>
                    <a:pt x="442" y="679"/>
                  </a:lnTo>
                  <a:lnTo>
                    <a:pt x="427" y="697"/>
                  </a:lnTo>
                  <a:lnTo>
                    <a:pt x="409" y="710"/>
                  </a:lnTo>
                  <a:lnTo>
                    <a:pt x="387" y="720"/>
                  </a:lnTo>
                  <a:lnTo>
                    <a:pt x="363" y="723"/>
                  </a:lnTo>
                  <a:lnTo>
                    <a:pt x="339" y="720"/>
                  </a:lnTo>
                  <a:lnTo>
                    <a:pt x="317" y="710"/>
                  </a:lnTo>
                  <a:lnTo>
                    <a:pt x="299" y="697"/>
                  </a:lnTo>
                  <a:lnTo>
                    <a:pt x="285" y="679"/>
                  </a:lnTo>
                  <a:lnTo>
                    <a:pt x="276" y="656"/>
                  </a:lnTo>
                  <a:lnTo>
                    <a:pt x="272" y="633"/>
                  </a:lnTo>
                  <a:lnTo>
                    <a:pt x="272" y="452"/>
                  </a:lnTo>
                  <a:lnTo>
                    <a:pt x="91" y="452"/>
                  </a:lnTo>
                  <a:lnTo>
                    <a:pt x="67" y="449"/>
                  </a:lnTo>
                  <a:lnTo>
                    <a:pt x="45" y="439"/>
                  </a:lnTo>
                  <a:lnTo>
                    <a:pt x="27" y="425"/>
                  </a:lnTo>
                  <a:lnTo>
                    <a:pt x="13" y="407"/>
                  </a:lnTo>
                  <a:lnTo>
                    <a:pt x="3" y="385"/>
                  </a:lnTo>
                  <a:lnTo>
                    <a:pt x="0" y="362"/>
                  </a:lnTo>
                  <a:lnTo>
                    <a:pt x="3" y="337"/>
                  </a:lnTo>
                  <a:lnTo>
                    <a:pt x="13" y="316"/>
                  </a:lnTo>
                  <a:lnTo>
                    <a:pt x="27" y="298"/>
                  </a:lnTo>
                  <a:lnTo>
                    <a:pt x="45" y="283"/>
                  </a:lnTo>
                  <a:lnTo>
                    <a:pt x="67" y="275"/>
                  </a:lnTo>
                  <a:lnTo>
                    <a:pt x="91" y="271"/>
                  </a:lnTo>
                  <a:lnTo>
                    <a:pt x="272" y="271"/>
                  </a:lnTo>
                  <a:lnTo>
                    <a:pt x="272" y="90"/>
                  </a:lnTo>
                  <a:lnTo>
                    <a:pt x="276" y="66"/>
                  </a:lnTo>
                  <a:lnTo>
                    <a:pt x="285" y="44"/>
                  </a:lnTo>
                  <a:lnTo>
                    <a:pt x="299" y="26"/>
                  </a:lnTo>
                  <a:lnTo>
                    <a:pt x="317" y="12"/>
                  </a:lnTo>
                  <a:lnTo>
                    <a:pt x="339" y="3"/>
                  </a:lnTo>
                  <a:lnTo>
                    <a:pt x="3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5830452" y="5235515"/>
            <a:ext cx="516112" cy="517586"/>
            <a:chOff x="7216775" y="2687638"/>
            <a:chExt cx="555625" cy="557212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55" name="Freeform 123"/>
            <p:cNvSpPr>
              <a:spLocks noEditPoints="1"/>
            </p:cNvSpPr>
            <p:nvPr/>
          </p:nvSpPr>
          <p:spPr bwMode="auto">
            <a:xfrm>
              <a:off x="7216775" y="2687638"/>
              <a:ext cx="555625" cy="557212"/>
            </a:xfrm>
            <a:custGeom>
              <a:avLst/>
              <a:gdLst>
                <a:gd name="T0" fmla="*/ 1528 w 3500"/>
                <a:gd name="T1" fmla="*/ 438 h 3510"/>
                <a:gd name="T2" fmla="*/ 1195 w 3500"/>
                <a:gd name="T3" fmla="*/ 616 h 3510"/>
                <a:gd name="T4" fmla="*/ 924 w 3500"/>
                <a:gd name="T5" fmla="*/ 637 h 3510"/>
                <a:gd name="T6" fmla="*/ 512 w 3500"/>
                <a:gd name="T7" fmla="*/ 758 h 3510"/>
                <a:gd name="T8" fmla="*/ 671 w 3500"/>
                <a:gd name="T9" fmla="*/ 1072 h 3510"/>
                <a:gd name="T10" fmla="*/ 505 w 3500"/>
                <a:gd name="T11" fmla="*/ 1473 h 3510"/>
                <a:gd name="T12" fmla="*/ 172 w 3500"/>
                <a:gd name="T13" fmla="*/ 1582 h 3510"/>
                <a:gd name="T14" fmla="*/ 378 w 3500"/>
                <a:gd name="T15" fmla="*/ 1959 h 3510"/>
                <a:gd name="T16" fmla="*/ 555 w 3500"/>
                <a:gd name="T17" fmla="*/ 2168 h 3510"/>
                <a:gd name="T18" fmla="*/ 665 w 3500"/>
                <a:gd name="T19" fmla="*/ 2528 h 3510"/>
                <a:gd name="T20" fmla="*/ 739 w 3500"/>
                <a:gd name="T21" fmla="*/ 2991 h 3510"/>
                <a:gd name="T22" fmla="*/ 1007 w 3500"/>
                <a:gd name="T23" fmla="*/ 2837 h 3510"/>
                <a:gd name="T24" fmla="*/ 1413 w 3500"/>
                <a:gd name="T25" fmla="*/ 2977 h 3510"/>
                <a:gd name="T26" fmla="*/ 1559 w 3500"/>
                <a:gd name="T27" fmla="*/ 3231 h 3510"/>
                <a:gd name="T28" fmla="*/ 1926 w 3500"/>
                <a:gd name="T29" fmla="*/ 3329 h 3510"/>
                <a:gd name="T30" fmla="*/ 2058 w 3500"/>
                <a:gd name="T31" fmla="*/ 2988 h 3510"/>
                <a:gd name="T32" fmla="*/ 2462 w 3500"/>
                <a:gd name="T33" fmla="*/ 2835 h 3510"/>
                <a:gd name="T34" fmla="*/ 2753 w 3500"/>
                <a:gd name="T35" fmla="*/ 2996 h 3510"/>
                <a:gd name="T36" fmla="*/ 2848 w 3500"/>
                <a:gd name="T37" fmla="*/ 2557 h 3510"/>
                <a:gd name="T38" fmla="*/ 2918 w 3500"/>
                <a:gd name="T39" fmla="*/ 2240 h 3510"/>
                <a:gd name="T40" fmla="*/ 3092 w 3500"/>
                <a:gd name="T41" fmla="*/ 1967 h 3510"/>
                <a:gd name="T42" fmla="*/ 3335 w 3500"/>
                <a:gd name="T43" fmla="*/ 1589 h 3510"/>
                <a:gd name="T44" fmla="*/ 3014 w 3500"/>
                <a:gd name="T45" fmla="*/ 1497 h 3510"/>
                <a:gd name="T46" fmla="*/ 2837 w 3500"/>
                <a:gd name="T47" fmla="*/ 1101 h 3510"/>
                <a:gd name="T48" fmla="*/ 2985 w 3500"/>
                <a:gd name="T49" fmla="*/ 767 h 3510"/>
                <a:gd name="T50" fmla="*/ 2656 w 3500"/>
                <a:gd name="T51" fmla="*/ 576 h 3510"/>
                <a:gd name="T52" fmla="*/ 2374 w 3500"/>
                <a:gd name="T53" fmla="*/ 652 h 3510"/>
                <a:gd name="T54" fmla="*/ 1988 w 3500"/>
                <a:gd name="T55" fmla="*/ 465 h 3510"/>
                <a:gd name="T56" fmla="*/ 1907 w 3500"/>
                <a:gd name="T57" fmla="*/ 164 h 3510"/>
                <a:gd name="T58" fmla="*/ 2048 w 3500"/>
                <a:gd name="T59" fmla="*/ 68 h 3510"/>
                <a:gd name="T60" fmla="*/ 2122 w 3500"/>
                <a:gd name="T61" fmla="*/ 370 h 3510"/>
                <a:gd name="T62" fmla="*/ 2469 w 3500"/>
                <a:gd name="T63" fmla="*/ 512 h 3510"/>
                <a:gd name="T64" fmla="*/ 2775 w 3500"/>
                <a:gd name="T65" fmla="*/ 352 h 3510"/>
                <a:gd name="T66" fmla="*/ 3143 w 3500"/>
                <a:gd name="T67" fmla="*/ 699 h 3510"/>
                <a:gd name="T68" fmla="*/ 2994 w 3500"/>
                <a:gd name="T69" fmla="*/ 1026 h 3510"/>
                <a:gd name="T70" fmla="*/ 3128 w 3500"/>
                <a:gd name="T71" fmla="*/ 1378 h 3510"/>
                <a:gd name="T72" fmla="*/ 3406 w 3500"/>
                <a:gd name="T73" fmla="*/ 1437 h 3510"/>
                <a:gd name="T74" fmla="*/ 3497 w 3500"/>
                <a:gd name="T75" fmla="*/ 1945 h 3510"/>
                <a:gd name="T76" fmla="*/ 3244 w 3500"/>
                <a:gd name="T77" fmla="*/ 2108 h 3510"/>
                <a:gd name="T78" fmla="*/ 3069 w 3500"/>
                <a:gd name="T79" fmla="*/ 2303 h 3510"/>
                <a:gd name="T80" fmla="*/ 3132 w 3500"/>
                <a:gd name="T81" fmla="*/ 2671 h 3510"/>
                <a:gd name="T82" fmla="*/ 3098 w 3500"/>
                <a:gd name="T83" fmla="*/ 2885 h 3510"/>
                <a:gd name="T84" fmla="*/ 2690 w 3500"/>
                <a:gd name="T85" fmla="*/ 3152 h 3510"/>
                <a:gd name="T86" fmla="*/ 2377 w 3500"/>
                <a:gd name="T87" fmla="*/ 3042 h 3510"/>
                <a:gd name="T88" fmla="*/ 2116 w 3500"/>
                <a:gd name="T89" fmla="*/ 3153 h 3510"/>
                <a:gd name="T90" fmla="*/ 1971 w 3500"/>
                <a:gd name="T91" fmla="*/ 3498 h 3510"/>
                <a:gd name="T92" fmla="*/ 1452 w 3500"/>
                <a:gd name="T93" fmla="*/ 3442 h 3510"/>
                <a:gd name="T94" fmla="*/ 1378 w 3500"/>
                <a:gd name="T95" fmla="*/ 3140 h 3510"/>
                <a:gd name="T96" fmla="*/ 1031 w 3500"/>
                <a:gd name="T97" fmla="*/ 2998 h 3510"/>
                <a:gd name="T98" fmla="*/ 725 w 3500"/>
                <a:gd name="T99" fmla="*/ 3158 h 3510"/>
                <a:gd name="T100" fmla="*/ 357 w 3500"/>
                <a:gd name="T101" fmla="*/ 2811 h 3510"/>
                <a:gd name="T102" fmla="*/ 506 w 3500"/>
                <a:gd name="T103" fmla="*/ 2484 h 3510"/>
                <a:gd name="T104" fmla="*/ 372 w 3500"/>
                <a:gd name="T105" fmla="*/ 2132 h 3510"/>
                <a:gd name="T106" fmla="*/ 94 w 3500"/>
                <a:gd name="T107" fmla="*/ 2073 h 3510"/>
                <a:gd name="T108" fmla="*/ 3 w 3500"/>
                <a:gd name="T109" fmla="*/ 1565 h 3510"/>
                <a:gd name="T110" fmla="*/ 256 w 3500"/>
                <a:gd name="T111" fmla="*/ 1402 h 3510"/>
                <a:gd name="T112" fmla="*/ 431 w 3500"/>
                <a:gd name="T113" fmla="*/ 1207 h 3510"/>
                <a:gd name="T114" fmla="*/ 368 w 3500"/>
                <a:gd name="T115" fmla="*/ 839 h 3510"/>
                <a:gd name="T116" fmla="*/ 402 w 3500"/>
                <a:gd name="T117" fmla="*/ 625 h 3510"/>
                <a:gd name="T118" fmla="*/ 810 w 3500"/>
                <a:gd name="T119" fmla="*/ 358 h 3510"/>
                <a:gd name="T120" fmla="*/ 1123 w 3500"/>
                <a:gd name="T121" fmla="*/ 468 h 3510"/>
                <a:gd name="T122" fmla="*/ 1384 w 3500"/>
                <a:gd name="T123" fmla="*/ 357 h 3510"/>
                <a:gd name="T124" fmla="*/ 1529 w 3500"/>
                <a:gd name="T125" fmla="*/ 12 h 3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500" h="3510">
                  <a:moveTo>
                    <a:pt x="1593" y="164"/>
                  </a:moveTo>
                  <a:lnTo>
                    <a:pt x="1585" y="166"/>
                  </a:lnTo>
                  <a:lnTo>
                    <a:pt x="1577" y="172"/>
                  </a:lnTo>
                  <a:lnTo>
                    <a:pt x="1574" y="181"/>
                  </a:lnTo>
                  <a:lnTo>
                    <a:pt x="1559" y="280"/>
                  </a:lnTo>
                  <a:lnTo>
                    <a:pt x="1546" y="379"/>
                  </a:lnTo>
                  <a:lnTo>
                    <a:pt x="1539" y="410"/>
                  </a:lnTo>
                  <a:lnTo>
                    <a:pt x="1528" y="438"/>
                  </a:lnTo>
                  <a:lnTo>
                    <a:pt x="1512" y="465"/>
                  </a:lnTo>
                  <a:lnTo>
                    <a:pt x="1492" y="487"/>
                  </a:lnTo>
                  <a:lnTo>
                    <a:pt x="1469" y="506"/>
                  </a:lnTo>
                  <a:lnTo>
                    <a:pt x="1442" y="522"/>
                  </a:lnTo>
                  <a:lnTo>
                    <a:pt x="1413" y="533"/>
                  </a:lnTo>
                  <a:lnTo>
                    <a:pt x="1338" y="556"/>
                  </a:lnTo>
                  <a:lnTo>
                    <a:pt x="1266" y="584"/>
                  </a:lnTo>
                  <a:lnTo>
                    <a:pt x="1195" y="616"/>
                  </a:lnTo>
                  <a:lnTo>
                    <a:pt x="1126" y="652"/>
                  </a:lnTo>
                  <a:lnTo>
                    <a:pt x="1098" y="665"/>
                  </a:lnTo>
                  <a:lnTo>
                    <a:pt x="1069" y="673"/>
                  </a:lnTo>
                  <a:lnTo>
                    <a:pt x="1038" y="675"/>
                  </a:lnTo>
                  <a:lnTo>
                    <a:pt x="1009" y="673"/>
                  </a:lnTo>
                  <a:lnTo>
                    <a:pt x="979" y="667"/>
                  </a:lnTo>
                  <a:lnTo>
                    <a:pt x="950" y="654"/>
                  </a:lnTo>
                  <a:lnTo>
                    <a:pt x="924" y="637"/>
                  </a:lnTo>
                  <a:lnTo>
                    <a:pt x="844" y="576"/>
                  </a:lnTo>
                  <a:lnTo>
                    <a:pt x="765" y="517"/>
                  </a:lnTo>
                  <a:lnTo>
                    <a:pt x="756" y="514"/>
                  </a:lnTo>
                  <a:lnTo>
                    <a:pt x="747" y="514"/>
                  </a:lnTo>
                  <a:lnTo>
                    <a:pt x="739" y="519"/>
                  </a:lnTo>
                  <a:lnTo>
                    <a:pt x="518" y="741"/>
                  </a:lnTo>
                  <a:lnTo>
                    <a:pt x="512" y="749"/>
                  </a:lnTo>
                  <a:lnTo>
                    <a:pt x="512" y="758"/>
                  </a:lnTo>
                  <a:lnTo>
                    <a:pt x="515" y="767"/>
                  </a:lnTo>
                  <a:lnTo>
                    <a:pt x="575" y="847"/>
                  </a:lnTo>
                  <a:lnTo>
                    <a:pt x="635" y="926"/>
                  </a:lnTo>
                  <a:lnTo>
                    <a:pt x="652" y="953"/>
                  </a:lnTo>
                  <a:lnTo>
                    <a:pt x="665" y="982"/>
                  </a:lnTo>
                  <a:lnTo>
                    <a:pt x="671" y="1012"/>
                  </a:lnTo>
                  <a:lnTo>
                    <a:pt x="673" y="1041"/>
                  </a:lnTo>
                  <a:lnTo>
                    <a:pt x="671" y="1072"/>
                  </a:lnTo>
                  <a:lnTo>
                    <a:pt x="663" y="1101"/>
                  </a:lnTo>
                  <a:lnTo>
                    <a:pt x="650" y="1130"/>
                  </a:lnTo>
                  <a:lnTo>
                    <a:pt x="614" y="1199"/>
                  </a:lnTo>
                  <a:lnTo>
                    <a:pt x="582" y="1270"/>
                  </a:lnTo>
                  <a:lnTo>
                    <a:pt x="555" y="1342"/>
                  </a:lnTo>
                  <a:lnTo>
                    <a:pt x="531" y="1417"/>
                  </a:lnTo>
                  <a:lnTo>
                    <a:pt x="521" y="1447"/>
                  </a:lnTo>
                  <a:lnTo>
                    <a:pt x="505" y="1473"/>
                  </a:lnTo>
                  <a:lnTo>
                    <a:pt x="486" y="1497"/>
                  </a:lnTo>
                  <a:lnTo>
                    <a:pt x="463" y="1517"/>
                  </a:lnTo>
                  <a:lnTo>
                    <a:pt x="437" y="1533"/>
                  </a:lnTo>
                  <a:lnTo>
                    <a:pt x="408" y="1543"/>
                  </a:lnTo>
                  <a:lnTo>
                    <a:pt x="378" y="1551"/>
                  </a:lnTo>
                  <a:lnTo>
                    <a:pt x="279" y="1564"/>
                  </a:lnTo>
                  <a:lnTo>
                    <a:pt x="180" y="1578"/>
                  </a:lnTo>
                  <a:lnTo>
                    <a:pt x="172" y="1582"/>
                  </a:lnTo>
                  <a:lnTo>
                    <a:pt x="165" y="1589"/>
                  </a:lnTo>
                  <a:lnTo>
                    <a:pt x="163" y="1599"/>
                  </a:lnTo>
                  <a:lnTo>
                    <a:pt x="163" y="1912"/>
                  </a:lnTo>
                  <a:lnTo>
                    <a:pt x="165" y="1921"/>
                  </a:lnTo>
                  <a:lnTo>
                    <a:pt x="172" y="1928"/>
                  </a:lnTo>
                  <a:lnTo>
                    <a:pt x="180" y="1932"/>
                  </a:lnTo>
                  <a:lnTo>
                    <a:pt x="279" y="1946"/>
                  </a:lnTo>
                  <a:lnTo>
                    <a:pt x="378" y="1959"/>
                  </a:lnTo>
                  <a:lnTo>
                    <a:pt x="408" y="1967"/>
                  </a:lnTo>
                  <a:lnTo>
                    <a:pt x="437" y="1977"/>
                  </a:lnTo>
                  <a:lnTo>
                    <a:pt x="463" y="1993"/>
                  </a:lnTo>
                  <a:lnTo>
                    <a:pt x="486" y="2013"/>
                  </a:lnTo>
                  <a:lnTo>
                    <a:pt x="505" y="2037"/>
                  </a:lnTo>
                  <a:lnTo>
                    <a:pt x="521" y="2063"/>
                  </a:lnTo>
                  <a:lnTo>
                    <a:pt x="531" y="2093"/>
                  </a:lnTo>
                  <a:lnTo>
                    <a:pt x="555" y="2168"/>
                  </a:lnTo>
                  <a:lnTo>
                    <a:pt x="582" y="2240"/>
                  </a:lnTo>
                  <a:lnTo>
                    <a:pt x="614" y="2311"/>
                  </a:lnTo>
                  <a:lnTo>
                    <a:pt x="650" y="2380"/>
                  </a:lnTo>
                  <a:lnTo>
                    <a:pt x="663" y="2409"/>
                  </a:lnTo>
                  <a:lnTo>
                    <a:pt x="671" y="2438"/>
                  </a:lnTo>
                  <a:lnTo>
                    <a:pt x="673" y="2469"/>
                  </a:lnTo>
                  <a:lnTo>
                    <a:pt x="671" y="2498"/>
                  </a:lnTo>
                  <a:lnTo>
                    <a:pt x="665" y="2528"/>
                  </a:lnTo>
                  <a:lnTo>
                    <a:pt x="652" y="2557"/>
                  </a:lnTo>
                  <a:lnTo>
                    <a:pt x="635" y="2584"/>
                  </a:lnTo>
                  <a:lnTo>
                    <a:pt x="575" y="2663"/>
                  </a:lnTo>
                  <a:lnTo>
                    <a:pt x="515" y="2743"/>
                  </a:lnTo>
                  <a:lnTo>
                    <a:pt x="512" y="2752"/>
                  </a:lnTo>
                  <a:lnTo>
                    <a:pt x="512" y="2761"/>
                  </a:lnTo>
                  <a:lnTo>
                    <a:pt x="518" y="2769"/>
                  </a:lnTo>
                  <a:lnTo>
                    <a:pt x="739" y="2991"/>
                  </a:lnTo>
                  <a:lnTo>
                    <a:pt x="747" y="2996"/>
                  </a:lnTo>
                  <a:lnTo>
                    <a:pt x="756" y="2997"/>
                  </a:lnTo>
                  <a:lnTo>
                    <a:pt x="765" y="2993"/>
                  </a:lnTo>
                  <a:lnTo>
                    <a:pt x="844" y="2934"/>
                  </a:lnTo>
                  <a:lnTo>
                    <a:pt x="924" y="2873"/>
                  </a:lnTo>
                  <a:lnTo>
                    <a:pt x="950" y="2856"/>
                  </a:lnTo>
                  <a:lnTo>
                    <a:pt x="978" y="2844"/>
                  </a:lnTo>
                  <a:lnTo>
                    <a:pt x="1007" y="2837"/>
                  </a:lnTo>
                  <a:lnTo>
                    <a:pt x="1036" y="2835"/>
                  </a:lnTo>
                  <a:lnTo>
                    <a:pt x="1067" y="2837"/>
                  </a:lnTo>
                  <a:lnTo>
                    <a:pt x="1098" y="2845"/>
                  </a:lnTo>
                  <a:lnTo>
                    <a:pt x="1126" y="2858"/>
                  </a:lnTo>
                  <a:lnTo>
                    <a:pt x="1195" y="2894"/>
                  </a:lnTo>
                  <a:lnTo>
                    <a:pt x="1266" y="2926"/>
                  </a:lnTo>
                  <a:lnTo>
                    <a:pt x="1338" y="2954"/>
                  </a:lnTo>
                  <a:lnTo>
                    <a:pt x="1413" y="2977"/>
                  </a:lnTo>
                  <a:lnTo>
                    <a:pt x="1442" y="2988"/>
                  </a:lnTo>
                  <a:lnTo>
                    <a:pt x="1469" y="3004"/>
                  </a:lnTo>
                  <a:lnTo>
                    <a:pt x="1492" y="3023"/>
                  </a:lnTo>
                  <a:lnTo>
                    <a:pt x="1512" y="3045"/>
                  </a:lnTo>
                  <a:lnTo>
                    <a:pt x="1528" y="3072"/>
                  </a:lnTo>
                  <a:lnTo>
                    <a:pt x="1539" y="3101"/>
                  </a:lnTo>
                  <a:lnTo>
                    <a:pt x="1546" y="3131"/>
                  </a:lnTo>
                  <a:lnTo>
                    <a:pt x="1559" y="3231"/>
                  </a:lnTo>
                  <a:lnTo>
                    <a:pt x="1574" y="3329"/>
                  </a:lnTo>
                  <a:lnTo>
                    <a:pt x="1577" y="3338"/>
                  </a:lnTo>
                  <a:lnTo>
                    <a:pt x="1585" y="3344"/>
                  </a:lnTo>
                  <a:lnTo>
                    <a:pt x="1593" y="3346"/>
                  </a:lnTo>
                  <a:lnTo>
                    <a:pt x="1907" y="3346"/>
                  </a:lnTo>
                  <a:lnTo>
                    <a:pt x="1915" y="3344"/>
                  </a:lnTo>
                  <a:lnTo>
                    <a:pt x="1923" y="3338"/>
                  </a:lnTo>
                  <a:lnTo>
                    <a:pt x="1926" y="3329"/>
                  </a:lnTo>
                  <a:lnTo>
                    <a:pt x="1941" y="3230"/>
                  </a:lnTo>
                  <a:lnTo>
                    <a:pt x="1954" y="3131"/>
                  </a:lnTo>
                  <a:lnTo>
                    <a:pt x="1961" y="3101"/>
                  </a:lnTo>
                  <a:lnTo>
                    <a:pt x="1972" y="3072"/>
                  </a:lnTo>
                  <a:lnTo>
                    <a:pt x="1988" y="3045"/>
                  </a:lnTo>
                  <a:lnTo>
                    <a:pt x="2008" y="3023"/>
                  </a:lnTo>
                  <a:lnTo>
                    <a:pt x="2031" y="3004"/>
                  </a:lnTo>
                  <a:lnTo>
                    <a:pt x="2058" y="2988"/>
                  </a:lnTo>
                  <a:lnTo>
                    <a:pt x="2087" y="2977"/>
                  </a:lnTo>
                  <a:lnTo>
                    <a:pt x="2162" y="2954"/>
                  </a:lnTo>
                  <a:lnTo>
                    <a:pt x="2234" y="2926"/>
                  </a:lnTo>
                  <a:lnTo>
                    <a:pt x="2305" y="2894"/>
                  </a:lnTo>
                  <a:lnTo>
                    <a:pt x="2374" y="2858"/>
                  </a:lnTo>
                  <a:lnTo>
                    <a:pt x="2402" y="2845"/>
                  </a:lnTo>
                  <a:lnTo>
                    <a:pt x="2431" y="2837"/>
                  </a:lnTo>
                  <a:lnTo>
                    <a:pt x="2462" y="2835"/>
                  </a:lnTo>
                  <a:lnTo>
                    <a:pt x="2491" y="2837"/>
                  </a:lnTo>
                  <a:lnTo>
                    <a:pt x="2521" y="2843"/>
                  </a:lnTo>
                  <a:lnTo>
                    <a:pt x="2550" y="2856"/>
                  </a:lnTo>
                  <a:lnTo>
                    <a:pt x="2576" y="2873"/>
                  </a:lnTo>
                  <a:lnTo>
                    <a:pt x="2656" y="2934"/>
                  </a:lnTo>
                  <a:lnTo>
                    <a:pt x="2735" y="2993"/>
                  </a:lnTo>
                  <a:lnTo>
                    <a:pt x="2744" y="2997"/>
                  </a:lnTo>
                  <a:lnTo>
                    <a:pt x="2753" y="2996"/>
                  </a:lnTo>
                  <a:lnTo>
                    <a:pt x="2761" y="2991"/>
                  </a:lnTo>
                  <a:lnTo>
                    <a:pt x="2982" y="2769"/>
                  </a:lnTo>
                  <a:lnTo>
                    <a:pt x="2988" y="2761"/>
                  </a:lnTo>
                  <a:lnTo>
                    <a:pt x="2988" y="2752"/>
                  </a:lnTo>
                  <a:lnTo>
                    <a:pt x="2985" y="2743"/>
                  </a:lnTo>
                  <a:lnTo>
                    <a:pt x="2925" y="2663"/>
                  </a:lnTo>
                  <a:lnTo>
                    <a:pt x="2865" y="2584"/>
                  </a:lnTo>
                  <a:lnTo>
                    <a:pt x="2848" y="2557"/>
                  </a:lnTo>
                  <a:lnTo>
                    <a:pt x="2835" y="2528"/>
                  </a:lnTo>
                  <a:lnTo>
                    <a:pt x="2829" y="2498"/>
                  </a:lnTo>
                  <a:lnTo>
                    <a:pt x="2827" y="2469"/>
                  </a:lnTo>
                  <a:lnTo>
                    <a:pt x="2829" y="2438"/>
                  </a:lnTo>
                  <a:lnTo>
                    <a:pt x="2837" y="2409"/>
                  </a:lnTo>
                  <a:lnTo>
                    <a:pt x="2850" y="2380"/>
                  </a:lnTo>
                  <a:lnTo>
                    <a:pt x="2886" y="2311"/>
                  </a:lnTo>
                  <a:lnTo>
                    <a:pt x="2918" y="2240"/>
                  </a:lnTo>
                  <a:lnTo>
                    <a:pt x="2945" y="2168"/>
                  </a:lnTo>
                  <a:lnTo>
                    <a:pt x="2969" y="2093"/>
                  </a:lnTo>
                  <a:lnTo>
                    <a:pt x="2979" y="2063"/>
                  </a:lnTo>
                  <a:lnTo>
                    <a:pt x="2995" y="2037"/>
                  </a:lnTo>
                  <a:lnTo>
                    <a:pt x="3014" y="2013"/>
                  </a:lnTo>
                  <a:lnTo>
                    <a:pt x="3037" y="1993"/>
                  </a:lnTo>
                  <a:lnTo>
                    <a:pt x="3063" y="1977"/>
                  </a:lnTo>
                  <a:lnTo>
                    <a:pt x="3092" y="1967"/>
                  </a:lnTo>
                  <a:lnTo>
                    <a:pt x="3122" y="1959"/>
                  </a:lnTo>
                  <a:lnTo>
                    <a:pt x="3221" y="1946"/>
                  </a:lnTo>
                  <a:lnTo>
                    <a:pt x="3320" y="1932"/>
                  </a:lnTo>
                  <a:lnTo>
                    <a:pt x="3328" y="1928"/>
                  </a:lnTo>
                  <a:lnTo>
                    <a:pt x="3335" y="1921"/>
                  </a:lnTo>
                  <a:lnTo>
                    <a:pt x="3337" y="1912"/>
                  </a:lnTo>
                  <a:lnTo>
                    <a:pt x="3337" y="1598"/>
                  </a:lnTo>
                  <a:lnTo>
                    <a:pt x="3335" y="1589"/>
                  </a:lnTo>
                  <a:lnTo>
                    <a:pt x="3328" y="1582"/>
                  </a:lnTo>
                  <a:lnTo>
                    <a:pt x="3320" y="1578"/>
                  </a:lnTo>
                  <a:lnTo>
                    <a:pt x="3221" y="1564"/>
                  </a:lnTo>
                  <a:lnTo>
                    <a:pt x="3122" y="1551"/>
                  </a:lnTo>
                  <a:lnTo>
                    <a:pt x="3092" y="1543"/>
                  </a:lnTo>
                  <a:lnTo>
                    <a:pt x="3063" y="1533"/>
                  </a:lnTo>
                  <a:lnTo>
                    <a:pt x="3037" y="1517"/>
                  </a:lnTo>
                  <a:lnTo>
                    <a:pt x="3014" y="1497"/>
                  </a:lnTo>
                  <a:lnTo>
                    <a:pt x="2995" y="1473"/>
                  </a:lnTo>
                  <a:lnTo>
                    <a:pt x="2979" y="1447"/>
                  </a:lnTo>
                  <a:lnTo>
                    <a:pt x="2969" y="1417"/>
                  </a:lnTo>
                  <a:lnTo>
                    <a:pt x="2945" y="1342"/>
                  </a:lnTo>
                  <a:lnTo>
                    <a:pt x="2918" y="1270"/>
                  </a:lnTo>
                  <a:lnTo>
                    <a:pt x="2886" y="1199"/>
                  </a:lnTo>
                  <a:lnTo>
                    <a:pt x="2850" y="1130"/>
                  </a:lnTo>
                  <a:lnTo>
                    <a:pt x="2837" y="1101"/>
                  </a:lnTo>
                  <a:lnTo>
                    <a:pt x="2829" y="1072"/>
                  </a:lnTo>
                  <a:lnTo>
                    <a:pt x="2827" y="1041"/>
                  </a:lnTo>
                  <a:lnTo>
                    <a:pt x="2829" y="1012"/>
                  </a:lnTo>
                  <a:lnTo>
                    <a:pt x="2835" y="982"/>
                  </a:lnTo>
                  <a:lnTo>
                    <a:pt x="2848" y="953"/>
                  </a:lnTo>
                  <a:lnTo>
                    <a:pt x="2865" y="926"/>
                  </a:lnTo>
                  <a:lnTo>
                    <a:pt x="2925" y="847"/>
                  </a:lnTo>
                  <a:lnTo>
                    <a:pt x="2985" y="767"/>
                  </a:lnTo>
                  <a:lnTo>
                    <a:pt x="2988" y="758"/>
                  </a:lnTo>
                  <a:lnTo>
                    <a:pt x="2988" y="749"/>
                  </a:lnTo>
                  <a:lnTo>
                    <a:pt x="2982" y="741"/>
                  </a:lnTo>
                  <a:lnTo>
                    <a:pt x="2761" y="519"/>
                  </a:lnTo>
                  <a:lnTo>
                    <a:pt x="2753" y="514"/>
                  </a:lnTo>
                  <a:lnTo>
                    <a:pt x="2744" y="514"/>
                  </a:lnTo>
                  <a:lnTo>
                    <a:pt x="2735" y="517"/>
                  </a:lnTo>
                  <a:lnTo>
                    <a:pt x="2656" y="576"/>
                  </a:lnTo>
                  <a:lnTo>
                    <a:pt x="2576" y="637"/>
                  </a:lnTo>
                  <a:lnTo>
                    <a:pt x="2550" y="654"/>
                  </a:lnTo>
                  <a:lnTo>
                    <a:pt x="2521" y="667"/>
                  </a:lnTo>
                  <a:lnTo>
                    <a:pt x="2491" y="673"/>
                  </a:lnTo>
                  <a:lnTo>
                    <a:pt x="2462" y="675"/>
                  </a:lnTo>
                  <a:lnTo>
                    <a:pt x="2431" y="673"/>
                  </a:lnTo>
                  <a:lnTo>
                    <a:pt x="2402" y="665"/>
                  </a:lnTo>
                  <a:lnTo>
                    <a:pt x="2374" y="652"/>
                  </a:lnTo>
                  <a:lnTo>
                    <a:pt x="2305" y="616"/>
                  </a:lnTo>
                  <a:lnTo>
                    <a:pt x="2234" y="584"/>
                  </a:lnTo>
                  <a:lnTo>
                    <a:pt x="2162" y="556"/>
                  </a:lnTo>
                  <a:lnTo>
                    <a:pt x="2087" y="533"/>
                  </a:lnTo>
                  <a:lnTo>
                    <a:pt x="2058" y="522"/>
                  </a:lnTo>
                  <a:lnTo>
                    <a:pt x="2031" y="506"/>
                  </a:lnTo>
                  <a:lnTo>
                    <a:pt x="2008" y="487"/>
                  </a:lnTo>
                  <a:lnTo>
                    <a:pt x="1988" y="465"/>
                  </a:lnTo>
                  <a:lnTo>
                    <a:pt x="1972" y="438"/>
                  </a:lnTo>
                  <a:lnTo>
                    <a:pt x="1961" y="410"/>
                  </a:lnTo>
                  <a:lnTo>
                    <a:pt x="1954" y="379"/>
                  </a:lnTo>
                  <a:lnTo>
                    <a:pt x="1941" y="280"/>
                  </a:lnTo>
                  <a:lnTo>
                    <a:pt x="1926" y="181"/>
                  </a:lnTo>
                  <a:lnTo>
                    <a:pt x="1923" y="172"/>
                  </a:lnTo>
                  <a:lnTo>
                    <a:pt x="1915" y="166"/>
                  </a:lnTo>
                  <a:lnTo>
                    <a:pt x="1907" y="164"/>
                  </a:lnTo>
                  <a:lnTo>
                    <a:pt x="1593" y="164"/>
                  </a:lnTo>
                  <a:close/>
                  <a:moveTo>
                    <a:pt x="1593" y="0"/>
                  </a:moveTo>
                  <a:lnTo>
                    <a:pt x="1907" y="0"/>
                  </a:lnTo>
                  <a:lnTo>
                    <a:pt x="1940" y="3"/>
                  </a:lnTo>
                  <a:lnTo>
                    <a:pt x="1971" y="12"/>
                  </a:lnTo>
                  <a:lnTo>
                    <a:pt x="2000" y="26"/>
                  </a:lnTo>
                  <a:lnTo>
                    <a:pt x="2026" y="45"/>
                  </a:lnTo>
                  <a:lnTo>
                    <a:pt x="2048" y="68"/>
                  </a:lnTo>
                  <a:lnTo>
                    <a:pt x="2067" y="95"/>
                  </a:lnTo>
                  <a:lnTo>
                    <a:pt x="2080" y="124"/>
                  </a:lnTo>
                  <a:lnTo>
                    <a:pt x="2088" y="156"/>
                  </a:lnTo>
                  <a:lnTo>
                    <a:pt x="2102" y="256"/>
                  </a:lnTo>
                  <a:lnTo>
                    <a:pt x="2116" y="357"/>
                  </a:lnTo>
                  <a:lnTo>
                    <a:pt x="2117" y="363"/>
                  </a:lnTo>
                  <a:lnTo>
                    <a:pt x="2119" y="367"/>
                  </a:lnTo>
                  <a:lnTo>
                    <a:pt x="2122" y="370"/>
                  </a:lnTo>
                  <a:lnTo>
                    <a:pt x="2125" y="373"/>
                  </a:lnTo>
                  <a:lnTo>
                    <a:pt x="2130" y="374"/>
                  </a:lnTo>
                  <a:lnTo>
                    <a:pt x="2215" y="401"/>
                  </a:lnTo>
                  <a:lnTo>
                    <a:pt x="2296" y="432"/>
                  </a:lnTo>
                  <a:lnTo>
                    <a:pt x="2377" y="468"/>
                  </a:lnTo>
                  <a:lnTo>
                    <a:pt x="2454" y="509"/>
                  </a:lnTo>
                  <a:lnTo>
                    <a:pt x="2462" y="512"/>
                  </a:lnTo>
                  <a:lnTo>
                    <a:pt x="2469" y="512"/>
                  </a:lnTo>
                  <a:lnTo>
                    <a:pt x="2477" y="507"/>
                  </a:lnTo>
                  <a:lnTo>
                    <a:pt x="2557" y="446"/>
                  </a:lnTo>
                  <a:lnTo>
                    <a:pt x="2638" y="385"/>
                  </a:lnTo>
                  <a:lnTo>
                    <a:pt x="2663" y="369"/>
                  </a:lnTo>
                  <a:lnTo>
                    <a:pt x="2690" y="358"/>
                  </a:lnTo>
                  <a:lnTo>
                    <a:pt x="2718" y="352"/>
                  </a:lnTo>
                  <a:lnTo>
                    <a:pt x="2746" y="350"/>
                  </a:lnTo>
                  <a:lnTo>
                    <a:pt x="2775" y="352"/>
                  </a:lnTo>
                  <a:lnTo>
                    <a:pt x="2803" y="358"/>
                  </a:lnTo>
                  <a:lnTo>
                    <a:pt x="2830" y="369"/>
                  </a:lnTo>
                  <a:lnTo>
                    <a:pt x="2854" y="384"/>
                  </a:lnTo>
                  <a:lnTo>
                    <a:pt x="2876" y="403"/>
                  </a:lnTo>
                  <a:lnTo>
                    <a:pt x="3098" y="625"/>
                  </a:lnTo>
                  <a:lnTo>
                    <a:pt x="3117" y="648"/>
                  </a:lnTo>
                  <a:lnTo>
                    <a:pt x="3132" y="672"/>
                  </a:lnTo>
                  <a:lnTo>
                    <a:pt x="3143" y="699"/>
                  </a:lnTo>
                  <a:lnTo>
                    <a:pt x="3149" y="728"/>
                  </a:lnTo>
                  <a:lnTo>
                    <a:pt x="3151" y="756"/>
                  </a:lnTo>
                  <a:lnTo>
                    <a:pt x="3149" y="784"/>
                  </a:lnTo>
                  <a:lnTo>
                    <a:pt x="3143" y="813"/>
                  </a:lnTo>
                  <a:lnTo>
                    <a:pt x="3132" y="839"/>
                  </a:lnTo>
                  <a:lnTo>
                    <a:pt x="3116" y="865"/>
                  </a:lnTo>
                  <a:lnTo>
                    <a:pt x="3056" y="946"/>
                  </a:lnTo>
                  <a:lnTo>
                    <a:pt x="2994" y="1026"/>
                  </a:lnTo>
                  <a:lnTo>
                    <a:pt x="2990" y="1034"/>
                  </a:lnTo>
                  <a:lnTo>
                    <a:pt x="2990" y="1041"/>
                  </a:lnTo>
                  <a:lnTo>
                    <a:pt x="2992" y="1049"/>
                  </a:lnTo>
                  <a:lnTo>
                    <a:pt x="3033" y="1126"/>
                  </a:lnTo>
                  <a:lnTo>
                    <a:pt x="3069" y="1207"/>
                  </a:lnTo>
                  <a:lnTo>
                    <a:pt x="3100" y="1289"/>
                  </a:lnTo>
                  <a:lnTo>
                    <a:pt x="3127" y="1374"/>
                  </a:lnTo>
                  <a:lnTo>
                    <a:pt x="3128" y="1378"/>
                  </a:lnTo>
                  <a:lnTo>
                    <a:pt x="3131" y="1382"/>
                  </a:lnTo>
                  <a:lnTo>
                    <a:pt x="3134" y="1385"/>
                  </a:lnTo>
                  <a:lnTo>
                    <a:pt x="3138" y="1387"/>
                  </a:lnTo>
                  <a:lnTo>
                    <a:pt x="3144" y="1388"/>
                  </a:lnTo>
                  <a:lnTo>
                    <a:pt x="3244" y="1402"/>
                  </a:lnTo>
                  <a:lnTo>
                    <a:pt x="3344" y="1416"/>
                  </a:lnTo>
                  <a:lnTo>
                    <a:pt x="3376" y="1424"/>
                  </a:lnTo>
                  <a:lnTo>
                    <a:pt x="3406" y="1437"/>
                  </a:lnTo>
                  <a:lnTo>
                    <a:pt x="3432" y="1456"/>
                  </a:lnTo>
                  <a:lnTo>
                    <a:pt x="3455" y="1478"/>
                  </a:lnTo>
                  <a:lnTo>
                    <a:pt x="3475" y="1504"/>
                  </a:lnTo>
                  <a:lnTo>
                    <a:pt x="3488" y="1534"/>
                  </a:lnTo>
                  <a:lnTo>
                    <a:pt x="3497" y="1565"/>
                  </a:lnTo>
                  <a:lnTo>
                    <a:pt x="3500" y="1598"/>
                  </a:lnTo>
                  <a:lnTo>
                    <a:pt x="3500" y="1912"/>
                  </a:lnTo>
                  <a:lnTo>
                    <a:pt x="3497" y="1945"/>
                  </a:lnTo>
                  <a:lnTo>
                    <a:pt x="3488" y="1976"/>
                  </a:lnTo>
                  <a:lnTo>
                    <a:pt x="3475" y="2006"/>
                  </a:lnTo>
                  <a:lnTo>
                    <a:pt x="3455" y="2032"/>
                  </a:lnTo>
                  <a:lnTo>
                    <a:pt x="3432" y="2054"/>
                  </a:lnTo>
                  <a:lnTo>
                    <a:pt x="3406" y="2073"/>
                  </a:lnTo>
                  <a:lnTo>
                    <a:pt x="3376" y="2086"/>
                  </a:lnTo>
                  <a:lnTo>
                    <a:pt x="3344" y="2094"/>
                  </a:lnTo>
                  <a:lnTo>
                    <a:pt x="3244" y="2108"/>
                  </a:lnTo>
                  <a:lnTo>
                    <a:pt x="3144" y="2122"/>
                  </a:lnTo>
                  <a:lnTo>
                    <a:pt x="3138" y="2123"/>
                  </a:lnTo>
                  <a:lnTo>
                    <a:pt x="3134" y="2125"/>
                  </a:lnTo>
                  <a:lnTo>
                    <a:pt x="3131" y="2128"/>
                  </a:lnTo>
                  <a:lnTo>
                    <a:pt x="3128" y="2132"/>
                  </a:lnTo>
                  <a:lnTo>
                    <a:pt x="3127" y="2136"/>
                  </a:lnTo>
                  <a:lnTo>
                    <a:pt x="3100" y="2221"/>
                  </a:lnTo>
                  <a:lnTo>
                    <a:pt x="3069" y="2303"/>
                  </a:lnTo>
                  <a:lnTo>
                    <a:pt x="3033" y="2384"/>
                  </a:lnTo>
                  <a:lnTo>
                    <a:pt x="2992" y="2461"/>
                  </a:lnTo>
                  <a:lnTo>
                    <a:pt x="2990" y="2469"/>
                  </a:lnTo>
                  <a:lnTo>
                    <a:pt x="2990" y="2476"/>
                  </a:lnTo>
                  <a:lnTo>
                    <a:pt x="2994" y="2484"/>
                  </a:lnTo>
                  <a:lnTo>
                    <a:pt x="3056" y="2564"/>
                  </a:lnTo>
                  <a:lnTo>
                    <a:pt x="3116" y="2645"/>
                  </a:lnTo>
                  <a:lnTo>
                    <a:pt x="3132" y="2671"/>
                  </a:lnTo>
                  <a:lnTo>
                    <a:pt x="3143" y="2697"/>
                  </a:lnTo>
                  <a:lnTo>
                    <a:pt x="3149" y="2726"/>
                  </a:lnTo>
                  <a:lnTo>
                    <a:pt x="3151" y="2754"/>
                  </a:lnTo>
                  <a:lnTo>
                    <a:pt x="3149" y="2782"/>
                  </a:lnTo>
                  <a:lnTo>
                    <a:pt x="3143" y="2810"/>
                  </a:lnTo>
                  <a:lnTo>
                    <a:pt x="3132" y="2838"/>
                  </a:lnTo>
                  <a:lnTo>
                    <a:pt x="3117" y="2862"/>
                  </a:lnTo>
                  <a:lnTo>
                    <a:pt x="3098" y="2885"/>
                  </a:lnTo>
                  <a:lnTo>
                    <a:pt x="2876" y="3107"/>
                  </a:lnTo>
                  <a:lnTo>
                    <a:pt x="2854" y="3126"/>
                  </a:lnTo>
                  <a:lnTo>
                    <a:pt x="2830" y="3141"/>
                  </a:lnTo>
                  <a:lnTo>
                    <a:pt x="2802" y="3152"/>
                  </a:lnTo>
                  <a:lnTo>
                    <a:pt x="2775" y="3158"/>
                  </a:lnTo>
                  <a:lnTo>
                    <a:pt x="2746" y="3160"/>
                  </a:lnTo>
                  <a:lnTo>
                    <a:pt x="2718" y="3158"/>
                  </a:lnTo>
                  <a:lnTo>
                    <a:pt x="2690" y="3152"/>
                  </a:lnTo>
                  <a:lnTo>
                    <a:pt x="2663" y="3141"/>
                  </a:lnTo>
                  <a:lnTo>
                    <a:pt x="2638" y="3125"/>
                  </a:lnTo>
                  <a:lnTo>
                    <a:pt x="2557" y="3064"/>
                  </a:lnTo>
                  <a:lnTo>
                    <a:pt x="2477" y="3003"/>
                  </a:lnTo>
                  <a:lnTo>
                    <a:pt x="2469" y="2998"/>
                  </a:lnTo>
                  <a:lnTo>
                    <a:pt x="2462" y="2998"/>
                  </a:lnTo>
                  <a:lnTo>
                    <a:pt x="2454" y="3001"/>
                  </a:lnTo>
                  <a:lnTo>
                    <a:pt x="2377" y="3042"/>
                  </a:lnTo>
                  <a:lnTo>
                    <a:pt x="2296" y="3078"/>
                  </a:lnTo>
                  <a:lnTo>
                    <a:pt x="2215" y="3109"/>
                  </a:lnTo>
                  <a:lnTo>
                    <a:pt x="2130" y="3136"/>
                  </a:lnTo>
                  <a:lnTo>
                    <a:pt x="2125" y="3137"/>
                  </a:lnTo>
                  <a:lnTo>
                    <a:pt x="2122" y="3140"/>
                  </a:lnTo>
                  <a:lnTo>
                    <a:pt x="2119" y="3143"/>
                  </a:lnTo>
                  <a:lnTo>
                    <a:pt x="2117" y="3147"/>
                  </a:lnTo>
                  <a:lnTo>
                    <a:pt x="2116" y="3153"/>
                  </a:lnTo>
                  <a:lnTo>
                    <a:pt x="2102" y="3254"/>
                  </a:lnTo>
                  <a:lnTo>
                    <a:pt x="2088" y="3354"/>
                  </a:lnTo>
                  <a:lnTo>
                    <a:pt x="2080" y="3386"/>
                  </a:lnTo>
                  <a:lnTo>
                    <a:pt x="2067" y="3415"/>
                  </a:lnTo>
                  <a:lnTo>
                    <a:pt x="2048" y="3442"/>
                  </a:lnTo>
                  <a:lnTo>
                    <a:pt x="2026" y="3465"/>
                  </a:lnTo>
                  <a:lnTo>
                    <a:pt x="2000" y="3484"/>
                  </a:lnTo>
                  <a:lnTo>
                    <a:pt x="1971" y="3498"/>
                  </a:lnTo>
                  <a:lnTo>
                    <a:pt x="1940" y="3507"/>
                  </a:lnTo>
                  <a:lnTo>
                    <a:pt x="1907" y="3510"/>
                  </a:lnTo>
                  <a:lnTo>
                    <a:pt x="1593" y="3510"/>
                  </a:lnTo>
                  <a:lnTo>
                    <a:pt x="1560" y="3507"/>
                  </a:lnTo>
                  <a:lnTo>
                    <a:pt x="1529" y="3498"/>
                  </a:lnTo>
                  <a:lnTo>
                    <a:pt x="1500" y="3484"/>
                  </a:lnTo>
                  <a:lnTo>
                    <a:pt x="1474" y="3465"/>
                  </a:lnTo>
                  <a:lnTo>
                    <a:pt x="1452" y="3442"/>
                  </a:lnTo>
                  <a:lnTo>
                    <a:pt x="1433" y="3415"/>
                  </a:lnTo>
                  <a:lnTo>
                    <a:pt x="1420" y="3386"/>
                  </a:lnTo>
                  <a:lnTo>
                    <a:pt x="1412" y="3354"/>
                  </a:lnTo>
                  <a:lnTo>
                    <a:pt x="1398" y="3254"/>
                  </a:lnTo>
                  <a:lnTo>
                    <a:pt x="1384" y="3153"/>
                  </a:lnTo>
                  <a:lnTo>
                    <a:pt x="1383" y="3147"/>
                  </a:lnTo>
                  <a:lnTo>
                    <a:pt x="1381" y="3143"/>
                  </a:lnTo>
                  <a:lnTo>
                    <a:pt x="1378" y="3140"/>
                  </a:lnTo>
                  <a:lnTo>
                    <a:pt x="1375" y="3137"/>
                  </a:lnTo>
                  <a:lnTo>
                    <a:pt x="1370" y="3136"/>
                  </a:lnTo>
                  <a:lnTo>
                    <a:pt x="1285" y="3109"/>
                  </a:lnTo>
                  <a:lnTo>
                    <a:pt x="1204" y="3078"/>
                  </a:lnTo>
                  <a:lnTo>
                    <a:pt x="1123" y="3042"/>
                  </a:lnTo>
                  <a:lnTo>
                    <a:pt x="1046" y="3001"/>
                  </a:lnTo>
                  <a:lnTo>
                    <a:pt x="1038" y="2998"/>
                  </a:lnTo>
                  <a:lnTo>
                    <a:pt x="1031" y="2998"/>
                  </a:lnTo>
                  <a:lnTo>
                    <a:pt x="1023" y="3003"/>
                  </a:lnTo>
                  <a:lnTo>
                    <a:pt x="943" y="3064"/>
                  </a:lnTo>
                  <a:lnTo>
                    <a:pt x="862" y="3125"/>
                  </a:lnTo>
                  <a:lnTo>
                    <a:pt x="837" y="3141"/>
                  </a:lnTo>
                  <a:lnTo>
                    <a:pt x="810" y="3152"/>
                  </a:lnTo>
                  <a:lnTo>
                    <a:pt x="782" y="3158"/>
                  </a:lnTo>
                  <a:lnTo>
                    <a:pt x="754" y="3161"/>
                  </a:lnTo>
                  <a:lnTo>
                    <a:pt x="725" y="3158"/>
                  </a:lnTo>
                  <a:lnTo>
                    <a:pt x="697" y="3152"/>
                  </a:lnTo>
                  <a:lnTo>
                    <a:pt x="670" y="3141"/>
                  </a:lnTo>
                  <a:lnTo>
                    <a:pt x="646" y="3126"/>
                  </a:lnTo>
                  <a:lnTo>
                    <a:pt x="624" y="3107"/>
                  </a:lnTo>
                  <a:lnTo>
                    <a:pt x="402" y="2885"/>
                  </a:lnTo>
                  <a:lnTo>
                    <a:pt x="383" y="2862"/>
                  </a:lnTo>
                  <a:lnTo>
                    <a:pt x="368" y="2838"/>
                  </a:lnTo>
                  <a:lnTo>
                    <a:pt x="357" y="2811"/>
                  </a:lnTo>
                  <a:lnTo>
                    <a:pt x="351" y="2782"/>
                  </a:lnTo>
                  <a:lnTo>
                    <a:pt x="348" y="2754"/>
                  </a:lnTo>
                  <a:lnTo>
                    <a:pt x="351" y="2726"/>
                  </a:lnTo>
                  <a:lnTo>
                    <a:pt x="357" y="2697"/>
                  </a:lnTo>
                  <a:lnTo>
                    <a:pt x="368" y="2671"/>
                  </a:lnTo>
                  <a:lnTo>
                    <a:pt x="384" y="2645"/>
                  </a:lnTo>
                  <a:lnTo>
                    <a:pt x="444" y="2564"/>
                  </a:lnTo>
                  <a:lnTo>
                    <a:pt x="506" y="2484"/>
                  </a:lnTo>
                  <a:lnTo>
                    <a:pt x="510" y="2476"/>
                  </a:lnTo>
                  <a:lnTo>
                    <a:pt x="510" y="2469"/>
                  </a:lnTo>
                  <a:lnTo>
                    <a:pt x="508" y="2461"/>
                  </a:lnTo>
                  <a:lnTo>
                    <a:pt x="467" y="2384"/>
                  </a:lnTo>
                  <a:lnTo>
                    <a:pt x="431" y="2303"/>
                  </a:lnTo>
                  <a:lnTo>
                    <a:pt x="400" y="2221"/>
                  </a:lnTo>
                  <a:lnTo>
                    <a:pt x="373" y="2136"/>
                  </a:lnTo>
                  <a:lnTo>
                    <a:pt x="372" y="2132"/>
                  </a:lnTo>
                  <a:lnTo>
                    <a:pt x="369" y="2128"/>
                  </a:lnTo>
                  <a:lnTo>
                    <a:pt x="366" y="2125"/>
                  </a:lnTo>
                  <a:lnTo>
                    <a:pt x="362" y="2123"/>
                  </a:lnTo>
                  <a:lnTo>
                    <a:pt x="356" y="2122"/>
                  </a:lnTo>
                  <a:lnTo>
                    <a:pt x="256" y="2108"/>
                  </a:lnTo>
                  <a:lnTo>
                    <a:pt x="156" y="2094"/>
                  </a:lnTo>
                  <a:lnTo>
                    <a:pt x="124" y="2086"/>
                  </a:lnTo>
                  <a:lnTo>
                    <a:pt x="94" y="2073"/>
                  </a:lnTo>
                  <a:lnTo>
                    <a:pt x="68" y="2054"/>
                  </a:lnTo>
                  <a:lnTo>
                    <a:pt x="45" y="2032"/>
                  </a:lnTo>
                  <a:lnTo>
                    <a:pt x="25" y="2006"/>
                  </a:lnTo>
                  <a:lnTo>
                    <a:pt x="12" y="1976"/>
                  </a:lnTo>
                  <a:lnTo>
                    <a:pt x="3" y="1945"/>
                  </a:lnTo>
                  <a:lnTo>
                    <a:pt x="0" y="1912"/>
                  </a:lnTo>
                  <a:lnTo>
                    <a:pt x="0" y="1598"/>
                  </a:lnTo>
                  <a:lnTo>
                    <a:pt x="3" y="1565"/>
                  </a:lnTo>
                  <a:lnTo>
                    <a:pt x="12" y="1534"/>
                  </a:lnTo>
                  <a:lnTo>
                    <a:pt x="25" y="1504"/>
                  </a:lnTo>
                  <a:lnTo>
                    <a:pt x="45" y="1478"/>
                  </a:lnTo>
                  <a:lnTo>
                    <a:pt x="68" y="1456"/>
                  </a:lnTo>
                  <a:lnTo>
                    <a:pt x="94" y="1437"/>
                  </a:lnTo>
                  <a:lnTo>
                    <a:pt x="124" y="1424"/>
                  </a:lnTo>
                  <a:lnTo>
                    <a:pt x="156" y="1416"/>
                  </a:lnTo>
                  <a:lnTo>
                    <a:pt x="256" y="1402"/>
                  </a:lnTo>
                  <a:lnTo>
                    <a:pt x="356" y="1388"/>
                  </a:lnTo>
                  <a:lnTo>
                    <a:pt x="362" y="1387"/>
                  </a:lnTo>
                  <a:lnTo>
                    <a:pt x="366" y="1385"/>
                  </a:lnTo>
                  <a:lnTo>
                    <a:pt x="369" y="1382"/>
                  </a:lnTo>
                  <a:lnTo>
                    <a:pt x="372" y="1378"/>
                  </a:lnTo>
                  <a:lnTo>
                    <a:pt x="373" y="1374"/>
                  </a:lnTo>
                  <a:lnTo>
                    <a:pt x="400" y="1289"/>
                  </a:lnTo>
                  <a:lnTo>
                    <a:pt x="431" y="1207"/>
                  </a:lnTo>
                  <a:lnTo>
                    <a:pt x="467" y="1126"/>
                  </a:lnTo>
                  <a:lnTo>
                    <a:pt x="508" y="1049"/>
                  </a:lnTo>
                  <a:lnTo>
                    <a:pt x="510" y="1041"/>
                  </a:lnTo>
                  <a:lnTo>
                    <a:pt x="510" y="1034"/>
                  </a:lnTo>
                  <a:lnTo>
                    <a:pt x="506" y="1026"/>
                  </a:lnTo>
                  <a:lnTo>
                    <a:pt x="444" y="946"/>
                  </a:lnTo>
                  <a:lnTo>
                    <a:pt x="384" y="865"/>
                  </a:lnTo>
                  <a:lnTo>
                    <a:pt x="368" y="839"/>
                  </a:lnTo>
                  <a:lnTo>
                    <a:pt x="357" y="813"/>
                  </a:lnTo>
                  <a:lnTo>
                    <a:pt x="351" y="784"/>
                  </a:lnTo>
                  <a:lnTo>
                    <a:pt x="348" y="756"/>
                  </a:lnTo>
                  <a:lnTo>
                    <a:pt x="351" y="728"/>
                  </a:lnTo>
                  <a:lnTo>
                    <a:pt x="357" y="700"/>
                  </a:lnTo>
                  <a:lnTo>
                    <a:pt x="368" y="672"/>
                  </a:lnTo>
                  <a:lnTo>
                    <a:pt x="383" y="648"/>
                  </a:lnTo>
                  <a:lnTo>
                    <a:pt x="402" y="625"/>
                  </a:lnTo>
                  <a:lnTo>
                    <a:pt x="624" y="403"/>
                  </a:lnTo>
                  <a:lnTo>
                    <a:pt x="646" y="384"/>
                  </a:lnTo>
                  <a:lnTo>
                    <a:pt x="670" y="369"/>
                  </a:lnTo>
                  <a:lnTo>
                    <a:pt x="697" y="358"/>
                  </a:lnTo>
                  <a:lnTo>
                    <a:pt x="725" y="352"/>
                  </a:lnTo>
                  <a:lnTo>
                    <a:pt x="754" y="350"/>
                  </a:lnTo>
                  <a:lnTo>
                    <a:pt x="782" y="352"/>
                  </a:lnTo>
                  <a:lnTo>
                    <a:pt x="810" y="358"/>
                  </a:lnTo>
                  <a:lnTo>
                    <a:pt x="837" y="369"/>
                  </a:lnTo>
                  <a:lnTo>
                    <a:pt x="862" y="385"/>
                  </a:lnTo>
                  <a:lnTo>
                    <a:pt x="943" y="446"/>
                  </a:lnTo>
                  <a:lnTo>
                    <a:pt x="1023" y="507"/>
                  </a:lnTo>
                  <a:lnTo>
                    <a:pt x="1031" y="512"/>
                  </a:lnTo>
                  <a:lnTo>
                    <a:pt x="1038" y="512"/>
                  </a:lnTo>
                  <a:lnTo>
                    <a:pt x="1046" y="509"/>
                  </a:lnTo>
                  <a:lnTo>
                    <a:pt x="1123" y="468"/>
                  </a:lnTo>
                  <a:lnTo>
                    <a:pt x="1204" y="432"/>
                  </a:lnTo>
                  <a:lnTo>
                    <a:pt x="1285" y="401"/>
                  </a:lnTo>
                  <a:lnTo>
                    <a:pt x="1370" y="374"/>
                  </a:lnTo>
                  <a:lnTo>
                    <a:pt x="1375" y="373"/>
                  </a:lnTo>
                  <a:lnTo>
                    <a:pt x="1378" y="370"/>
                  </a:lnTo>
                  <a:lnTo>
                    <a:pt x="1381" y="367"/>
                  </a:lnTo>
                  <a:lnTo>
                    <a:pt x="1383" y="363"/>
                  </a:lnTo>
                  <a:lnTo>
                    <a:pt x="1384" y="357"/>
                  </a:lnTo>
                  <a:lnTo>
                    <a:pt x="1398" y="256"/>
                  </a:lnTo>
                  <a:lnTo>
                    <a:pt x="1412" y="156"/>
                  </a:lnTo>
                  <a:lnTo>
                    <a:pt x="1420" y="124"/>
                  </a:lnTo>
                  <a:lnTo>
                    <a:pt x="1433" y="95"/>
                  </a:lnTo>
                  <a:lnTo>
                    <a:pt x="1452" y="68"/>
                  </a:lnTo>
                  <a:lnTo>
                    <a:pt x="1474" y="45"/>
                  </a:lnTo>
                  <a:lnTo>
                    <a:pt x="1500" y="26"/>
                  </a:lnTo>
                  <a:lnTo>
                    <a:pt x="1529" y="12"/>
                  </a:lnTo>
                  <a:lnTo>
                    <a:pt x="1560" y="3"/>
                  </a:lnTo>
                  <a:lnTo>
                    <a:pt x="159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24"/>
            <p:cNvSpPr>
              <a:spLocks noEditPoints="1"/>
            </p:cNvSpPr>
            <p:nvPr/>
          </p:nvSpPr>
          <p:spPr bwMode="auto">
            <a:xfrm>
              <a:off x="7373938" y="2844800"/>
              <a:ext cx="241300" cy="242887"/>
            </a:xfrm>
            <a:custGeom>
              <a:avLst/>
              <a:gdLst>
                <a:gd name="T0" fmla="*/ 639 w 1518"/>
                <a:gd name="T1" fmla="*/ 176 h 1524"/>
                <a:gd name="T2" fmla="*/ 475 w 1518"/>
                <a:gd name="T3" fmla="*/ 237 h 1524"/>
                <a:gd name="T4" fmla="*/ 338 w 1518"/>
                <a:gd name="T5" fmla="*/ 340 h 1524"/>
                <a:gd name="T6" fmla="*/ 235 w 1518"/>
                <a:gd name="T7" fmla="*/ 477 h 1524"/>
                <a:gd name="T8" fmla="*/ 175 w 1518"/>
                <a:gd name="T9" fmla="*/ 642 h 1524"/>
                <a:gd name="T10" fmla="*/ 166 w 1518"/>
                <a:gd name="T11" fmla="*/ 823 h 1524"/>
                <a:gd name="T12" fmla="*/ 210 w 1518"/>
                <a:gd name="T13" fmla="*/ 995 h 1524"/>
                <a:gd name="T14" fmla="*/ 299 w 1518"/>
                <a:gd name="T15" fmla="*/ 1142 h 1524"/>
                <a:gd name="T16" fmla="*/ 426 w 1518"/>
                <a:gd name="T17" fmla="*/ 1258 h 1524"/>
                <a:gd name="T18" fmla="*/ 582 w 1518"/>
                <a:gd name="T19" fmla="*/ 1333 h 1524"/>
                <a:gd name="T20" fmla="*/ 759 w 1518"/>
                <a:gd name="T21" fmla="*/ 1360 h 1524"/>
                <a:gd name="T22" fmla="*/ 936 w 1518"/>
                <a:gd name="T23" fmla="*/ 1333 h 1524"/>
                <a:gd name="T24" fmla="*/ 1092 w 1518"/>
                <a:gd name="T25" fmla="*/ 1258 h 1524"/>
                <a:gd name="T26" fmla="*/ 1219 w 1518"/>
                <a:gd name="T27" fmla="*/ 1142 h 1524"/>
                <a:gd name="T28" fmla="*/ 1308 w 1518"/>
                <a:gd name="T29" fmla="*/ 995 h 1524"/>
                <a:gd name="T30" fmla="*/ 1352 w 1518"/>
                <a:gd name="T31" fmla="*/ 823 h 1524"/>
                <a:gd name="T32" fmla="*/ 1343 w 1518"/>
                <a:gd name="T33" fmla="*/ 642 h 1524"/>
                <a:gd name="T34" fmla="*/ 1283 w 1518"/>
                <a:gd name="T35" fmla="*/ 477 h 1524"/>
                <a:gd name="T36" fmla="*/ 1180 w 1518"/>
                <a:gd name="T37" fmla="*/ 340 h 1524"/>
                <a:gd name="T38" fmla="*/ 1043 w 1518"/>
                <a:gd name="T39" fmla="*/ 237 h 1524"/>
                <a:gd name="T40" fmla="*/ 879 w 1518"/>
                <a:gd name="T41" fmla="*/ 176 h 1524"/>
                <a:gd name="T42" fmla="*/ 759 w 1518"/>
                <a:gd name="T43" fmla="*/ 0 h 1524"/>
                <a:gd name="T44" fmla="*/ 961 w 1518"/>
                <a:gd name="T45" fmla="*/ 27 h 1524"/>
                <a:gd name="T46" fmla="*/ 1142 w 1518"/>
                <a:gd name="T47" fmla="*/ 105 h 1524"/>
                <a:gd name="T48" fmla="*/ 1296 w 1518"/>
                <a:gd name="T49" fmla="*/ 224 h 1524"/>
                <a:gd name="T50" fmla="*/ 1414 w 1518"/>
                <a:gd name="T51" fmla="*/ 378 h 1524"/>
                <a:gd name="T52" fmla="*/ 1492 w 1518"/>
                <a:gd name="T53" fmla="*/ 560 h 1524"/>
                <a:gd name="T54" fmla="*/ 1518 w 1518"/>
                <a:gd name="T55" fmla="*/ 762 h 1524"/>
                <a:gd name="T56" fmla="*/ 1492 w 1518"/>
                <a:gd name="T57" fmla="*/ 964 h 1524"/>
                <a:gd name="T58" fmla="*/ 1414 w 1518"/>
                <a:gd name="T59" fmla="*/ 1146 h 1524"/>
                <a:gd name="T60" fmla="*/ 1296 w 1518"/>
                <a:gd name="T61" fmla="*/ 1300 h 1524"/>
                <a:gd name="T62" fmla="*/ 1142 w 1518"/>
                <a:gd name="T63" fmla="*/ 1419 h 1524"/>
                <a:gd name="T64" fmla="*/ 961 w 1518"/>
                <a:gd name="T65" fmla="*/ 1497 h 1524"/>
                <a:gd name="T66" fmla="*/ 759 w 1518"/>
                <a:gd name="T67" fmla="*/ 1524 h 1524"/>
                <a:gd name="T68" fmla="*/ 557 w 1518"/>
                <a:gd name="T69" fmla="*/ 1497 h 1524"/>
                <a:gd name="T70" fmla="*/ 376 w 1518"/>
                <a:gd name="T71" fmla="*/ 1419 h 1524"/>
                <a:gd name="T72" fmla="*/ 222 w 1518"/>
                <a:gd name="T73" fmla="*/ 1300 h 1524"/>
                <a:gd name="T74" fmla="*/ 104 w 1518"/>
                <a:gd name="T75" fmla="*/ 1146 h 1524"/>
                <a:gd name="T76" fmla="*/ 26 w 1518"/>
                <a:gd name="T77" fmla="*/ 964 h 1524"/>
                <a:gd name="T78" fmla="*/ 0 w 1518"/>
                <a:gd name="T79" fmla="*/ 762 h 1524"/>
                <a:gd name="T80" fmla="*/ 26 w 1518"/>
                <a:gd name="T81" fmla="*/ 560 h 1524"/>
                <a:gd name="T82" fmla="*/ 104 w 1518"/>
                <a:gd name="T83" fmla="*/ 378 h 1524"/>
                <a:gd name="T84" fmla="*/ 222 w 1518"/>
                <a:gd name="T85" fmla="*/ 224 h 1524"/>
                <a:gd name="T86" fmla="*/ 376 w 1518"/>
                <a:gd name="T87" fmla="*/ 105 h 1524"/>
                <a:gd name="T88" fmla="*/ 557 w 1518"/>
                <a:gd name="T89" fmla="*/ 27 h 1524"/>
                <a:gd name="T90" fmla="*/ 759 w 1518"/>
                <a:gd name="T91" fmla="*/ 0 h 1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518" h="1524">
                  <a:moveTo>
                    <a:pt x="759" y="164"/>
                  </a:moveTo>
                  <a:lnTo>
                    <a:pt x="699" y="167"/>
                  </a:lnTo>
                  <a:lnTo>
                    <a:pt x="639" y="176"/>
                  </a:lnTo>
                  <a:lnTo>
                    <a:pt x="582" y="191"/>
                  </a:lnTo>
                  <a:lnTo>
                    <a:pt x="527" y="211"/>
                  </a:lnTo>
                  <a:lnTo>
                    <a:pt x="475" y="237"/>
                  </a:lnTo>
                  <a:lnTo>
                    <a:pt x="426" y="266"/>
                  </a:lnTo>
                  <a:lnTo>
                    <a:pt x="380" y="300"/>
                  </a:lnTo>
                  <a:lnTo>
                    <a:pt x="338" y="340"/>
                  </a:lnTo>
                  <a:lnTo>
                    <a:pt x="299" y="382"/>
                  </a:lnTo>
                  <a:lnTo>
                    <a:pt x="265" y="428"/>
                  </a:lnTo>
                  <a:lnTo>
                    <a:pt x="235" y="477"/>
                  </a:lnTo>
                  <a:lnTo>
                    <a:pt x="210" y="529"/>
                  </a:lnTo>
                  <a:lnTo>
                    <a:pt x="189" y="584"/>
                  </a:lnTo>
                  <a:lnTo>
                    <a:pt x="175" y="642"/>
                  </a:lnTo>
                  <a:lnTo>
                    <a:pt x="166" y="701"/>
                  </a:lnTo>
                  <a:lnTo>
                    <a:pt x="163" y="762"/>
                  </a:lnTo>
                  <a:lnTo>
                    <a:pt x="166" y="823"/>
                  </a:lnTo>
                  <a:lnTo>
                    <a:pt x="175" y="882"/>
                  </a:lnTo>
                  <a:lnTo>
                    <a:pt x="189" y="940"/>
                  </a:lnTo>
                  <a:lnTo>
                    <a:pt x="210" y="995"/>
                  </a:lnTo>
                  <a:lnTo>
                    <a:pt x="235" y="1047"/>
                  </a:lnTo>
                  <a:lnTo>
                    <a:pt x="265" y="1096"/>
                  </a:lnTo>
                  <a:lnTo>
                    <a:pt x="299" y="1142"/>
                  </a:lnTo>
                  <a:lnTo>
                    <a:pt x="338" y="1184"/>
                  </a:lnTo>
                  <a:lnTo>
                    <a:pt x="380" y="1224"/>
                  </a:lnTo>
                  <a:lnTo>
                    <a:pt x="426" y="1258"/>
                  </a:lnTo>
                  <a:lnTo>
                    <a:pt x="475" y="1287"/>
                  </a:lnTo>
                  <a:lnTo>
                    <a:pt x="527" y="1313"/>
                  </a:lnTo>
                  <a:lnTo>
                    <a:pt x="582" y="1333"/>
                  </a:lnTo>
                  <a:lnTo>
                    <a:pt x="639" y="1348"/>
                  </a:lnTo>
                  <a:lnTo>
                    <a:pt x="699" y="1357"/>
                  </a:lnTo>
                  <a:lnTo>
                    <a:pt x="759" y="1360"/>
                  </a:lnTo>
                  <a:lnTo>
                    <a:pt x="819" y="1357"/>
                  </a:lnTo>
                  <a:lnTo>
                    <a:pt x="879" y="1348"/>
                  </a:lnTo>
                  <a:lnTo>
                    <a:pt x="936" y="1333"/>
                  </a:lnTo>
                  <a:lnTo>
                    <a:pt x="991" y="1313"/>
                  </a:lnTo>
                  <a:lnTo>
                    <a:pt x="1043" y="1287"/>
                  </a:lnTo>
                  <a:lnTo>
                    <a:pt x="1092" y="1258"/>
                  </a:lnTo>
                  <a:lnTo>
                    <a:pt x="1138" y="1224"/>
                  </a:lnTo>
                  <a:lnTo>
                    <a:pt x="1180" y="1184"/>
                  </a:lnTo>
                  <a:lnTo>
                    <a:pt x="1219" y="1142"/>
                  </a:lnTo>
                  <a:lnTo>
                    <a:pt x="1253" y="1096"/>
                  </a:lnTo>
                  <a:lnTo>
                    <a:pt x="1283" y="1047"/>
                  </a:lnTo>
                  <a:lnTo>
                    <a:pt x="1308" y="995"/>
                  </a:lnTo>
                  <a:lnTo>
                    <a:pt x="1329" y="940"/>
                  </a:lnTo>
                  <a:lnTo>
                    <a:pt x="1343" y="882"/>
                  </a:lnTo>
                  <a:lnTo>
                    <a:pt x="1352" y="823"/>
                  </a:lnTo>
                  <a:lnTo>
                    <a:pt x="1355" y="762"/>
                  </a:lnTo>
                  <a:lnTo>
                    <a:pt x="1352" y="701"/>
                  </a:lnTo>
                  <a:lnTo>
                    <a:pt x="1343" y="642"/>
                  </a:lnTo>
                  <a:lnTo>
                    <a:pt x="1329" y="584"/>
                  </a:lnTo>
                  <a:lnTo>
                    <a:pt x="1308" y="529"/>
                  </a:lnTo>
                  <a:lnTo>
                    <a:pt x="1283" y="477"/>
                  </a:lnTo>
                  <a:lnTo>
                    <a:pt x="1253" y="428"/>
                  </a:lnTo>
                  <a:lnTo>
                    <a:pt x="1219" y="382"/>
                  </a:lnTo>
                  <a:lnTo>
                    <a:pt x="1180" y="340"/>
                  </a:lnTo>
                  <a:lnTo>
                    <a:pt x="1138" y="300"/>
                  </a:lnTo>
                  <a:lnTo>
                    <a:pt x="1092" y="266"/>
                  </a:lnTo>
                  <a:lnTo>
                    <a:pt x="1043" y="237"/>
                  </a:lnTo>
                  <a:lnTo>
                    <a:pt x="991" y="211"/>
                  </a:lnTo>
                  <a:lnTo>
                    <a:pt x="936" y="191"/>
                  </a:lnTo>
                  <a:lnTo>
                    <a:pt x="879" y="176"/>
                  </a:lnTo>
                  <a:lnTo>
                    <a:pt x="819" y="167"/>
                  </a:lnTo>
                  <a:lnTo>
                    <a:pt x="759" y="164"/>
                  </a:lnTo>
                  <a:close/>
                  <a:moveTo>
                    <a:pt x="759" y="0"/>
                  </a:moveTo>
                  <a:lnTo>
                    <a:pt x="828" y="4"/>
                  </a:lnTo>
                  <a:lnTo>
                    <a:pt x="896" y="12"/>
                  </a:lnTo>
                  <a:lnTo>
                    <a:pt x="961" y="27"/>
                  </a:lnTo>
                  <a:lnTo>
                    <a:pt x="1024" y="48"/>
                  </a:lnTo>
                  <a:lnTo>
                    <a:pt x="1085" y="74"/>
                  </a:lnTo>
                  <a:lnTo>
                    <a:pt x="1142" y="105"/>
                  </a:lnTo>
                  <a:lnTo>
                    <a:pt x="1197" y="140"/>
                  </a:lnTo>
                  <a:lnTo>
                    <a:pt x="1248" y="179"/>
                  </a:lnTo>
                  <a:lnTo>
                    <a:pt x="1296" y="224"/>
                  </a:lnTo>
                  <a:lnTo>
                    <a:pt x="1340" y="272"/>
                  </a:lnTo>
                  <a:lnTo>
                    <a:pt x="1379" y="323"/>
                  </a:lnTo>
                  <a:lnTo>
                    <a:pt x="1414" y="378"/>
                  </a:lnTo>
                  <a:lnTo>
                    <a:pt x="1445" y="435"/>
                  </a:lnTo>
                  <a:lnTo>
                    <a:pt x="1471" y="496"/>
                  </a:lnTo>
                  <a:lnTo>
                    <a:pt x="1492" y="560"/>
                  </a:lnTo>
                  <a:lnTo>
                    <a:pt x="1507" y="625"/>
                  </a:lnTo>
                  <a:lnTo>
                    <a:pt x="1515" y="693"/>
                  </a:lnTo>
                  <a:lnTo>
                    <a:pt x="1518" y="762"/>
                  </a:lnTo>
                  <a:lnTo>
                    <a:pt x="1515" y="831"/>
                  </a:lnTo>
                  <a:lnTo>
                    <a:pt x="1507" y="899"/>
                  </a:lnTo>
                  <a:lnTo>
                    <a:pt x="1492" y="964"/>
                  </a:lnTo>
                  <a:lnTo>
                    <a:pt x="1471" y="1028"/>
                  </a:lnTo>
                  <a:lnTo>
                    <a:pt x="1445" y="1089"/>
                  </a:lnTo>
                  <a:lnTo>
                    <a:pt x="1414" y="1146"/>
                  </a:lnTo>
                  <a:lnTo>
                    <a:pt x="1379" y="1201"/>
                  </a:lnTo>
                  <a:lnTo>
                    <a:pt x="1340" y="1252"/>
                  </a:lnTo>
                  <a:lnTo>
                    <a:pt x="1296" y="1300"/>
                  </a:lnTo>
                  <a:lnTo>
                    <a:pt x="1248" y="1345"/>
                  </a:lnTo>
                  <a:lnTo>
                    <a:pt x="1197" y="1384"/>
                  </a:lnTo>
                  <a:lnTo>
                    <a:pt x="1142" y="1419"/>
                  </a:lnTo>
                  <a:lnTo>
                    <a:pt x="1085" y="1450"/>
                  </a:lnTo>
                  <a:lnTo>
                    <a:pt x="1024" y="1476"/>
                  </a:lnTo>
                  <a:lnTo>
                    <a:pt x="961" y="1497"/>
                  </a:lnTo>
                  <a:lnTo>
                    <a:pt x="896" y="1512"/>
                  </a:lnTo>
                  <a:lnTo>
                    <a:pt x="828" y="1520"/>
                  </a:lnTo>
                  <a:lnTo>
                    <a:pt x="759" y="1524"/>
                  </a:lnTo>
                  <a:lnTo>
                    <a:pt x="690" y="1520"/>
                  </a:lnTo>
                  <a:lnTo>
                    <a:pt x="622" y="1512"/>
                  </a:lnTo>
                  <a:lnTo>
                    <a:pt x="557" y="1497"/>
                  </a:lnTo>
                  <a:lnTo>
                    <a:pt x="494" y="1476"/>
                  </a:lnTo>
                  <a:lnTo>
                    <a:pt x="433" y="1450"/>
                  </a:lnTo>
                  <a:lnTo>
                    <a:pt x="376" y="1419"/>
                  </a:lnTo>
                  <a:lnTo>
                    <a:pt x="321" y="1384"/>
                  </a:lnTo>
                  <a:lnTo>
                    <a:pt x="270" y="1345"/>
                  </a:lnTo>
                  <a:lnTo>
                    <a:pt x="222" y="1300"/>
                  </a:lnTo>
                  <a:lnTo>
                    <a:pt x="178" y="1252"/>
                  </a:lnTo>
                  <a:lnTo>
                    <a:pt x="139" y="1201"/>
                  </a:lnTo>
                  <a:lnTo>
                    <a:pt x="104" y="1146"/>
                  </a:lnTo>
                  <a:lnTo>
                    <a:pt x="73" y="1089"/>
                  </a:lnTo>
                  <a:lnTo>
                    <a:pt x="47" y="1028"/>
                  </a:lnTo>
                  <a:lnTo>
                    <a:pt x="26" y="964"/>
                  </a:lnTo>
                  <a:lnTo>
                    <a:pt x="11" y="899"/>
                  </a:lnTo>
                  <a:lnTo>
                    <a:pt x="3" y="831"/>
                  </a:lnTo>
                  <a:lnTo>
                    <a:pt x="0" y="762"/>
                  </a:lnTo>
                  <a:lnTo>
                    <a:pt x="3" y="693"/>
                  </a:lnTo>
                  <a:lnTo>
                    <a:pt x="11" y="625"/>
                  </a:lnTo>
                  <a:lnTo>
                    <a:pt x="26" y="560"/>
                  </a:lnTo>
                  <a:lnTo>
                    <a:pt x="47" y="496"/>
                  </a:lnTo>
                  <a:lnTo>
                    <a:pt x="73" y="435"/>
                  </a:lnTo>
                  <a:lnTo>
                    <a:pt x="104" y="378"/>
                  </a:lnTo>
                  <a:lnTo>
                    <a:pt x="139" y="323"/>
                  </a:lnTo>
                  <a:lnTo>
                    <a:pt x="178" y="272"/>
                  </a:lnTo>
                  <a:lnTo>
                    <a:pt x="222" y="224"/>
                  </a:lnTo>
                  <a:lnTo>
                    <a:pt x="270" y="179"/>
                  </a:lnTo>
                  <a:lnTo>
                    <a:pt x="321" y="140"/>
                  </a:lnTo>
                  <a:lnTo>
                    <a:pt x="376" y="105"/>
                  </a:lnTo>
                  <a:lnTo>
                    <a:pt x="433" y="74"/>
                  </a:lnTo>
                  <a:lnTo>
                    <a:pt x="494" y="48"/>
                  </a:lnTo>
                  <a:lnTo>
                    <a:pt x="557" y="27"/>
                  </a:lnTo>
                  <a:lnTo>
                    <a:pt x="622" y="12"/>
                  </a:lnTo>
                  <a:lnTo>
                    <a:pt x="690" y="4"/>
                  </a:lnTo>
                  <a:lnTo>
                    <a:pt x="7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5828614" y="1162503"/>
            <a:ext cx="515720" cy="380544"/>
            <a:chOff x="730250" y="2760663"/>
            <a:chExt cx="557213" cy="411162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58" name="Freeform 165"/>
            <p:cNvSpPr>
              <a:spLocks noEditPoints="1"/>
            </p:cNvSpPr>
            <p:nvPr/>
          </p:nvSpPr>
          <p:spPr bwMode="auto">
            <a:xfrm>
              <a:off x="730250" y="2760663"/>
              <a:ext cx="344488" cy="411162"/>
            </a:xfrm>
            <a:custGeom>
              <a:avLst/>
              <a:gdLst>
                <a:gd name="T0" fmla="*/ 255 w 2169"/>
                <a:gd name="T1" fmla="*/ 1007 h 2589"/>
                <a:gd name="T2" fmla="*/ 197 w 2169"/>
                <a:gd name="T3" fmla="*/ 1056 h 2589"/>
                <a:gd name="T4" fmla="*/ 173 w 2169"/>
                <a:gd name="T5" fmla="*/ 1130 h 2589"/>
                <a:gd name="T6" fmla="*/ 184 w 2169"/>
                <a:gd name="T7" fmla="*/ 1511 h 2589"/>
                <a:gd name="T8" fmla="*/ 233 w 2169"/>
                <a:gd name="T9" fmla="*/ 1569 h 2589"/>
                <a:gd name="T10" fmla="*/ 306 w 2169"/>
                <a:gd name="T11" fmla="*/ 1592 h 2589"/>
                <a:gd name="T12" fmla="*/ 306 w 2169"/>
                <a:gd name="T13" fmla="*/ 997 h 2589"/>
                <a:gd name="T14" fmla="*/ 530 w 2169"/>
                <a:gd name="T15" fmla="*/ 838 h 2589"/>
                <a:gd name="T16" fmla="*/ 531 w 2169"/>
                <a:gd name="T17" fmla="*/ 1752 h 2589"/>
                <a:gd name="T18" fmla="*/ 531 w 2169"/>
                <a:gd name="T19" fmla="*/ 837 h 2589"/>
                <a:gd name="T20" fmla="*/ 1925 w 2169"/>
                <a:gd name="T21" fmla="*/ 181 h 2589"/>
                <a:gd name="T22" fmla="*/ 1925 w 2169"/>
                <a:gd name="T23" fmla="*/ 2408 h 2589"/>
                <a:gd name="T24" fmla="*/ 1963 w 2169"/>
                <a:gd name="T25" fmla="*/ 2414 h 2589"/>
                <a:gd name="T26" fmla="*/ 1983 w 2169"/>
                <a:gd name="T27" fmla="*/ 2402 h 2589"/>
                <a:gd name="T28" fmla="*/ 1995 w 2169"/>
                <a:gd name="T29" fmla="*/ 2370 h 2589"/>
                <a:gd name="T30" fmla="*/ 1989 w 2169"/>
                <a:gd name="T31" fmla="*/ 195 h 2589"/>
                <a:gd name="T32" fmla="*/ 1971 w 2169"/>
                <a:gd name="T33" fmla="*/ 179 h 2589"/>
                <a:gd name="T34" fmla="*/ 1956 w 2169"/>
                <a:gd name="T35" fmla="*/ 0 h 2589"/>
                <a:gd name="T36" fmla="*/ 2053 w 2169"/>
                <a:gd name="T37" fmla="*/ 26 h 2589"/>
                <a:gd name="T38" fmla="*/ 2128 w 2169"/>
                <a:gd name="T39" fmla="*/ 93 h 2589"/>
                <a:gd name="T40" fmla="*/ 2166 w 2169"/>
                <a:gd name="T41" fmla="*/ 184 h 2589"/>
                <a:gd name="T42" fmla="*/ 2166 w 2169"/>
                <a:gd name="T43" fmla="*/ 2404 h 2589"/>
                <a:gd name="T44" fmla="*/ 2128 w 2169"/>
                <a:gd name="T45" fmla="*/ 2497 h 2589"/>
                <a:gd name="T46" fmla="*/ 2053 w 2169"/>
                <a:gd name="T47" fmla="*/ 2563 h 2589"/>
                <a:gd name="T48" fmla="*/ 1950 w 2169"/>
                <a:gd name="T49" fmla="*/ 2589 h 2589"/>
                <a:gd name="T50" fmla="*/ 1857 w 2169"/>
                <a:gd name="T51" fmla="*/ 2569 h 2589"/>
                <a:gd name="T52" fmla="*/ 531 w 2169"/>
                <a:gd name="T53" fmla="*/ 1926 h 2589"/>
                <a:gd name="T54" fmla="*/ 438 w 2169"/>
                <a:gd name="T55" fmla="*/ 1899 h 2589"/>
                <a:gd name="T56" fmla="*/ 374 w 2169"/>
                <a:gd name="T57" fmla="*/ 1829 h 2589"/>
                <a:gd name="T58" fmla="*/ 306 w 2169"/>
                <a:gd name="T59" fmla="*/ 1765 h 2589"/>
                <a:gd name="T60" fmla="*/ 178 w 2169"/>
                <a:gd name="T61" fmla="*/ 1737 h 2589"/>
                <a:gd name="T62" fmla="*/ 76 w 2169"/>
                <a:gd name="T63" fmla="*/ 1660 h 2589"/>
                <a:gd name="T64" fmla="*/ 13 w 2169"/>
                <a:gd name="T65" fmla="*/ 1547 h 2589"/>
                <a:gd name="T66" fmla="*/ 0 w 2169"/>
                <a:gd name="T67" fmla="*/ 1130 h 2589"/>
                <a:gd name="T68" fmla="*/ 29 w 2169"/>
                <a:gd name="T69" fmla="*/ 1001 h 2589"/>
                <a:gd name="T70" fmla="*/ 105 w 2169"/>
                <a:gd name="T71" fmla="*/ 898 h 2589"/>
                <a:gd name="T72" fmla="*/ 218 w 2169"/>
                <a:gd name="T73" fmla="*/ 837 h 2589"/>
                <a:gd name="T74" fmla="*/ 357 w 2169"/>
                <a:gd name="T75" fmla="*/ 823 h 2589"/>
                <a:gd name="T76" fmla="*/ 391 w 2169"/>
                <a:gd name="T77" fmla="*/ 734 h 2589"/>
                <a:gd name="T78" fmla="*/ 467 w 2169"/>
                <a:gd name="T79" fmla="*/ 675 h 2589"/>
                <a:gd name="T80" fmla="*/ 888 w 2169"/>
                <a:gd name="T81" fmla="*/ 664 h 2589"/>
                <a:gd name="T82" fmla="*/ 1890 w 2169"/>
                <a:gd name="T83" fmla="*/ 8 h 2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69" h="2589">
                  <a:moveTo>
                    <a:pt x="306" y="997"/>
                  </a:moveTo>
                  <a:lnTo>
                    <a:pt x="280" y="999"/>
                  </a:lnTo>
                  <a:lnTo>
                    <a:pt x="255" y="1007"/>
                  </a:lnTo>
                  <a:lnTo>
                    <a:pt x="233" y="1020"/>
                  </a:lnTo>
                  <a:lnTo>
                    <a:pt x="213" y="1036"/>
                  </a:lnTo>
                  <a:lnTo>
                    <a:pt x="197" y="1056"/>
                  </a:lnTo>
                  <a:lnTo>
                    <a:pt x="184" y="1078"/>
                  </a:lnTo>
                  <a:lnTo>
                    <a:pt x="177" y="1104"/>
                  </a:lnTo>
                  <a:lnTo>
                    <a:pt x="173" y="1130"/>
                  </a:lnTo>
                  <a:lnTo>
                    <a:pt x="173" y="1459"/>
                  </a:lnTo>
                  <a:lnTo>
                    <a:pt x="177" y="1485"/>
                  </a:lnTo>
                  <a:lnTo>
                    <a:pt x="184" y="1511"/>
                  </a:lnTo>
                  <a:lnTo>
                    <a:pt x="197" y="1533"/>
                  </a:lnTo>
                  <a:lnTo>
                    <a:pt x="213" y="1553"/>
                  </a:lnTo>
                  <a:lnTo>
                    <a:pt x="233" y="1569"/>
                  </a:lnTo>
                  <a:lnTo>
                    <a:pt x="255" y="1581"/>
                  </a:lnTo>
                  <a:lnTo>
                    <a:pt x="280" y="1590"/>
                  </a:lnTo>
                  <a:lnTo>
                    <a:pt x="306" y="1592"/>
                  </a:lnTo>
                  <a:lnTo>
                    <a:pt x="356" y="1592"/>
                  </a:lnTo>
                  <a:lnTo>
                    <a:pt x="356" y="997"/>
                  </a:lnTo>
                  <a:lnTo>
                    <a:pt x="306" y="997"/>
                  </a:lnTo>
                  <a:close/>
                  <a:moveTo>
                    <a:pt x="531" y="837"/>
                  </a:moveTo>
                  <a:lnTo>
                    <a:pt x="531" y="837"/>
                  </a:lnTo>
                  <a:lnTo>
                    <a:pt x="530" y="838"/>
                  </a:lnTo>
                  <a:lnTo>
                    <a:pt x="530" y="1751"/>
                  </a:lnTo>
                  <a:lnTo>
                    <a:pt x="531" y="1751"/>
                  </a:lnTo>
                  <a:lnTo>
                    <a:pt x="531" y="1752"/>
                  </a:lnTo>
                  <a:lnTo>
                    <a:pt x="828" y="1752"/>
                  </a:lnTo>
                  <a:lnTo>
                    <a:pt x="828" y="837"/>
                  </a:lnTo>
                  <a:lnTo>
                    <a:pt x="531" y="837"/>
                  </a:lnTo>
                  <a:close/>
                  <a:moveTo>
                    <a:pt x="1953" y="173"/>
                  </a:moveTo>
                  <a:lnTo>
                    <a:pt x="1939" y="174"/>
                  </a:lnTo>
                  <a:lnTo>
                    <a:pt x="1925" y="181"/>
                  </a:lnTo>
                  <a:lnTo>
                    <a:pt x="1001" y="796"/>
                  </a:lnTo>
                  <a:lnTo>
                    <a:pt x="1001" y="1793"/>
                  </a:lnTo>
                  <a:lnTo>
                    <a:pt x="1925" y="2408"/>
                  </a:lnTo>
                  <a:lnTo>
                    <a:pt x="1939" y="2415"/>
                  </a:lnTo>
                  <a:lnTo>
                    <a:pt x="1953" y="2416"/>
                  </a:lnTo>
                  <a:lnTo>
                    <a:pt x="1963" y="2414"/>
                  </a:lnTo>
                  <a:lnTo>
                    <a:pt x="1971" y="2410"/>
                  </a:lnTo>
                  <a:lnTo>
                    <a:pt x="1976" y="2407"/>
                  </a:lnTo>
                  <a:lnTo>
                    <a:pt x="1983" y="2402"/>
                  </a:lnTo>
                  <a:lnTo>
                    <a:pt x="1989" y="2393"/>
                  </a:lnTo>
                  <a:lnTo>
                    <a:pt x="1993" y="2384"/>
                  </a:lnTo>
                  <a:lnTo>
                    <a:pt x="1995" y="2370"/>
                  </a:lnTo>
                  <a:lnTo>
                    <a:pt x="1995" y="218"/>
                  </a:lnTo>
                  <a:lnTo>
                    <a:pt x="1993" y="205"/>
                  </a:lnTo>
                  <a:lnTo>
                    <a:pt x="1989" y="195"/>
                  </a:lnTo>
                  <a:lnTo>
                    <a:pt x="1983" y="187"/>
                  </a:lnTo>
                  <a:lnTo>
                    <a:pt x="1976" y="182"/>
                  </a:lnTo>
                  <a:lnTo>
                    <a:pt x="1971" y="179"/>
                  </a:lnTo>
                  <a:lnTo>
                    <a:pt x="1963" y="175"/>
                  </a:lnTo>
                  <a:lnTo>
                    <a:pt x="1953" y="173"/>
                  </a:lnTo>
                  <a:close/>
                  <a:moveTo>
                    <a:pt x="1956" y="0"/>
                  </a:moveTo>
                  <a:lnTo>
                    <a:pt x="1989" y="3"/>
                  </a:lnTo>
                  <a:lnTo>
                    <a:pt x="2022" y="12"/>
                  </a:lnTo>
                  <a:lnTo>
                    <a:pt x="2053" y="26"/>
                  </a:lnTo>
                  <a:lnTo>
                    <a:pt x="2082" y="44"/>
                  </a:lnTo>
                  <a:lnTo>
                    <a:pt x="2107" y="66"/>
                  </a:lnTo>
                  <a:lnTo>
                    <a:pt x="2128" y="93"/>
                  </a:lnTo>
                  <a:lnTo>
                    <a:pt x="2145" y="120"/>
                  </a:lnTo>
                  <a:lnTo>
                    <a:pt x="2158" y="151"/>
                  </a:lnTo>
                  <a:lnTo>
                    <a:pt x="2166" y="184"/>
                  </a:lnTo>
                  <a:lnTo>
                    <a:pt x="2169" y="218"/>
                  </a:lnTo>
                  <a:lnTo>
                    <a:pt x="2169" y="2370"/>
                  </a:lnTo>
                  <a:lnTo>
                    <a:pt x="2166" y="2404"/>
                  </a:lnTo>
                  <a:lnTo>
                    <a:pt x="2158" y="2437"/>
                  </a:lnTo>
                  <a:lnTo>
                    <a:pt x="2145" y="2468"/>
                  </a:lnTo>
                  <a:lnTo>
                    <a:pt x="2128" y="2497"/>
                  </a:lnTo>
                  <a:lnTo>
                    <a:pt x="2107" y="2522"/>
                  </a:lnTo>
                  <a:lnTo>
                    <a:pt x="2082" y="2544"/>
                  </a:lnTo>
                  <a:lnTo>
                    <a:pt x="2053" y="2563"/>
                  </a:lnTo>
                  <a:lnTo>
                    <a:pt x="2020" y="2577"/>
                  </a:lnTo>
                  <a:lnTo>
                    <a:pt x="1985" y="2586"/>
                  </a:lnTo>
                  <a:lnTo>
                    <a:pt x="1950" y="2589"/>
                  </a:lnTo>
                  <a:lnTo>
                    <a:pt x="1918" y="2587"/>
                  </a:lnTo>
                  <a:lnTo>
                    <a:pt x="1887" y="2579"/>
                  </a:lnTo>
                  <a:lnTo>
                    <a:pt x="1857" y="2569"/>
                  </a:lnTo>
                  <a:lnTo>
                    <a:pt x="1828" y="2553"/>
                  </a:lnTo>
                  <a:lnTo>
                    <a:pt x="888" y="1926"/>
                  </a:lnTo>
                  <a:lnTo>
                    <a:pt x="531" y="1926"/>
                  </a:lnTo>
                  <a:lnTo>
                    <a:pt x="498" y="1922"/>
                  </a:lnTo>
                  <a:lnTo>
                    <a:pt x="467" y="1913"/>
                  </a:lnTo>
                  <a:lnTo>
                    <a:pt x="438" y="1899"/>
                  </a:lnTo>
                  <a:lnTo>
                    <a:pt x="413" y="1879"/>
                  </a:lnTo>
                  <a:lnTo>
                    <a:pt x="391" y="1855"/>
                  </a:lnTo>
                  <a:lnTo>
                    <a:pt x="374" y="1829"/>
                  </a:lnTo>
                  <a:lnTo>
                    <a:pt x="363" y="1798"/>
                  </a:lnTo>
                  <a:lnTo>
                    <a:pt x="357" y="1765"/>
                  </a:lnTo>
                  <a:lnTo>
                    <a:pt x="306" y="1765"/>
                  </a:lnTo>
                  <a:lnTo>
                    <a:pt x="262" y="1762"/>
                  </a:lnTo>
                  <a:lnTo>
                    <a:pt x="218" y="1752"/>
                  </a:lnTo>
                  <a:lnTo>
                    <a:pt x="178" y="1737"/>
                  </a:lnTo>
                  <a:lnTo>
                    <a:pt x="140" y="1716"/>
                  </a:lnTo>
                  <a:lnTo>
                    <a:pt x="105" y="1691"/>
                  </a:lnTo>
                  <a:lnTo>
                    <a:pt x="76" y="1660"/>
                  </a:lnTo>
                  <a:lnTo>
                    <a:pt x="50" y="1626"/>
                  </a:lnTo>
                  <a:lnTo>
                    <a:pt x="29" y="1589"/>
                  </a:lnTo>
                  <a:lnTo>
                    <a:pt x="13" y="1547"/>
                  </a:lnTo>
                  <a:lnTo>
                    <a:pt x="3" y="1505"/>
                  </a:lnTo>
                  <a:lnTo>
                    <a:pt x="0" y="1459"/>
                  </a:lnTo>
                  <a:lnTo>
                    <a:pt x="0" y="1130"/>
                  </a:lnTo>
                  <a:lnTo>
                    <a:pt x="3" y="1085"/>
                  </a:lnTo>
                  <a:lnTo>
                    <a:pt x="13" y="1042"/>
                  </a:lnTo>
                  <a:lnTo>
                    <a:pt x="29" y="1001"/>
                  </a:lnTo>
                  <a:lnTo>
                    <a:pt x="50" y="963"/>
                  </a:lnTo>
                  <a:lnTo>
                    <a:pt x="76" y="929"/>
                  </a:lnTo>
                  <a:lnTo>
                    <a:pt x="105" y="898"/>
                  </a:lnTo>
                  <a:lnTo>
                    <a:pt x="140" y="873"/>
                  </a:lnTo>
                  <a:lnTo>
                    <a:pt x="178" y="852"/>
                  </a:lnTo>
                  <a:lnTo>
                    <a:pt x="218" y="837"/>
                  </a:lnTo>
                  <a:lnTo>
                    <a:pt x="262" y="826"/>
                  </a:lnTo>
                  <a:lnTo>
                    <a:pt x="306" y="823"/>
                  </a:lnTo>
                  <a:lnTo>
                    <a:pt x="357" y="823"/>
                  </a:lnTo>
                  <a:lnTo>
                    <a:pt x="363" y="791"/>
                  </a:lnTo>
                  <a:lnTo>
                    <a:pt x="374" y="760"/>
                  </a:lnTo>
                  <a:lnTo>
                    <a:pt x="391" y="734"/>
                  </a:lnTo>
                  <a:lnTo>
                    <a:pt x="413" y="709"/>
                  </a:lnTo>
                  <a:lnTo>
                    <a:pt x="438" y="690"/>
                  </a:lnTo>
                  <a:lnTo>
                    <a:pt x="467" y="675"/>
                  </a:lnTo>
                  <a:lnTo>
                    <a:pt x="498" y="667"/>
                  </a:lnTo>
                  <a:lnTo>
                    <a:pt x="531" y="664"/>
                  </a:lnTo>
                  <a:lnTo>
                    <a:pt x="888" y="664"/>
                  </a:lnTo>
                  <a:lnTo>
                    <a:pt x="1828" y="36"/>
                  </a:lnTo>
                  <a:lnTo>
                    <a:pt x="1858" y="20"/>
                  </a:lnTo>
                  <a:lnTo>
                    <a:pt x="1890" y="8"/>
                  </a:lnTo>
                  <a:lnTo>
                    <a:pt x="1923" y="1"/>
                  </a:lnTo>
                  <a:lnTo>
                    <a:pt x="19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66"/>
            <p:cNvSpPr>
              <a:spLocks/>
            </p:cNvSpPr>
            <p:nvPr/>
          </p:nvSpPr>
          <p:spPr bwMode="auto">
            <a:xfrm>
              <a:off x="1193800" y="2787650"/>
              <a:ext cx="93663" cy="357187"/>
            </a:xfrm>
            <a:custGeom>
              <a:avLst/>
              <a:gdLst>
                <a:gd name="T0" fmla="*/ 98 w 588"/>
                <a:gd name="T1" fmla="*/ 3 h 2247"/>
                <a:gd name="T2" fmla="*/ 133 w 588"/>
                <a:gd name="T3" fmla="*/ 24 h 2247"/>
                <a:gd name="T4" fmla="*/ 259 w 588"/>
                <a:gd name="T5" fmla="*/ 165 h 2247"/>
                <a:gd name="T6" fmla="*/ 366 w 588"/>
                <a:gd name="T7" fmla="*/ 319 h 2247"/>
                <a:gd name="T8" fmla="*/ 452 w 588"/>
                <a:gd name="T9" fmla="*/ 485 h 2247"/>
                <a:gd name="T10" fmla="*/ 518 w 588"/>
                <a:gd name="T11" fmla="*/ 658 h 2247"/>
                <a:gd name="T12" fmla="*/ 562 w 588"/>
                <a:gd name="T13" fmla="*/ 840 h 2247"/>
                <a:gd name="T14" fmla="*/ 585 w 588"/>
                <a:gd name="T15" fmla="*/ 1028 h 2247"/>
                <a:gd name="T16" fmla="*/ 585 w 588"/>
                <a:gd name="T17" fmla="*/ 1219 h 2247"/>
                <a:gd name="T18" fmla="*/ 562 w 588"/>
                <a:gd name="T19" fmla="*/ 1407 h 2247"/>
                <a:gd name="T20" fmla="*/ 518 w 588"/>
                <a:gd name="T21" fmla="*/ 1588 h 2247"/>
                <a:gd name="T22" fmla="*/ 452 w 588"/>
                <a:gd name="T23" fmla="*/ 1762 h 2247"/>
                <a:gd name="T24" fmla="*/ 366 w 588"/>
                <a:gd name="T25" fmla="*/ 1927 h 2247"/>
                <a:gd name="T26" fmla="*/ 259 w 588"/>
                <a:gd name="T27" fmla="*/ 2081 h 2247"/>
                <a:gd name="T28" fmla="*/ 133 w 588"/>
                <a:gd name="T29" fmla="*/ 2223 h 2247"/>
                <a:gd name="T30" fmla="*/ 98 w 588"/>
                <a:gd name="T31" fmla="*/ 2244 h 2247"/>
                <a:gd name="T32" fmla="*/ 57 w 588"/>
                <a:gd name="T33" fmla="*/ 2244 h 2247"/>
                <a:gd name="T34" fmla="*/ 22 w 588"/>
                <a:gd name="T35" fmla="*/ 2223 h 2247"/>
                <a:gd name="T36" fmla="*/ 2 w 588"/>
                <a:gd name="T37" fmla="*/ 2188 h 2247"/>
                <a:gd name="T38" fmla="*/ 2 w 588"/>
                <a:gd name="T39" fmla="*/ 2148 h 2247"/>
                <a:gd name="T40" fmla="*/ 22 w 588"/>
                <a:gd name="T41" fmla="*/ 2113 h 2247"/>
                <a:gd name="T42" fmla="*/ 136 w 588"/>
                <a:gd name="T43" fmla="*/ 1985 h 2247"/>
                <a:gd name="T44" fmla="*/ 232 w 588"/>
                <a:gd name="T45" fmla="*/ 1846 h 2247"/>
                <a:gd name="T46" fmla="*/ 309 w 588"/>
                <a:gd name="T47" fmla="*/ 1698 h 2247"/>
                <a:gd name="T48" fmla="*/ 369 w 588"/>
                <a:gd name="T49" fmla="*/ 1542 h 2247"/>
                <a:gd name="T50" fmla="*/ 409 w 588"/>
                <a:gd name="T51" fmla="*/ 1378 h 2247"/>
                <a:gd name="T52" fmla="*/ 430 w 588"/>
                <a:gd name="T53" fmla="*/ 1209 h 2247"/>
                <a:gd name="T54" fmla="*/ 430 w 588"/>
                <a:gd name="T55" fmla="*/ 1038 h 2247"/>
                <a:gd name="T56" fmla="*/ 409 w 588"/>
                <a:gd name="T57" fmla="*/ 869 h 2247"/>
                <a:gd name="T58" fmla="*/ 369 w 588"/>
                <a:gd name="T59" fmla="*/ 705 h 2247"/>
                <a:gd name="T60" fmla="*/ 309 w 588"/>
                <a:gd name="T61" fmla="*/ 549 h 2247"/>
                <a:gd name="T62" fmla="*/ 232 w 588"/>
                <a:gd name="T63" fmla="*/ 400 h 2247"/>
                <a:gd name="T64" fmla="*/ 136 w 588"/>
                <a:gd name="T65" fmla="*/ 262 h 2247"/>
                <a:gd name="T66" fmla="*/ 22 w 588"/>
                <a:gd name="T67" fmla="*/ 134 h 2247"/>
                <a:gd name="T68" fmla="*/ 2 w 588"/>
                <a:gd name="T69" fmla="*/ 98 h 2247"/>
                <a:gd name="T70" fmla="*/ 2 w 588"/>
                <a:gd name="T71" fmla="*/ 59 h 2247"/>
                <a:gd name="T72" fmla="*/ 22 w 588"/>
                <a:gd name="T73" fmla="*/ 24 h 2247"/>
                <a:gd name="T74" fmla="*/ 57 w 588"/>
                <a:gd name="T75" fmla="*/ 3 h 2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88" h="2247">
                  <a:moveTo>
                    <a:pt x="77" y="0"/>
                  </a:moveTo>
                  <a:lnTo>
                    <a:pt x="98" y="3"/>
                  </a:lnTo>
                  <a:lnTo>
                    <a:pt x="116" y="11"/>
                  </a:lnTo>
                  <a:lnTo>
                    <a:pt x="133" y="24"/>
                  </a:lnTo>
                  <a:lnTo>
                    <a:pt x="199" y="93"/>
                  </a:lnTo>
                  <a:lnTo>
                    <a:pt x="259" y="165"/>
                  </a:lnTo>
                  <a:lnTo>
                    <a:pt x="315" y="242"/>
                  </a:lnTo>
                  <a:lnTo>
                    <a:pt x="366" y="319"/>
                  </a:lnTo>
                  <a:lnTo>
                    <a:pt x="411" y="401"/>
                  </a:lnTo>
                  <a:lnTo>
                    <a:pt x="452" y="485"/>
                  </a:lnTo>
                  <a:lnTo>
                    <a:pt x="488" y="571"/>
                  </a:lnTo>
                  <a:lnTo>
                    <a:pt x="518" y="658"/>
                  </a:lnTo>
                  <a:lnTo>
                    <a:pt x="543" y="749"/>
                  </a:lnTo>
                  <a:lnTo>
                    <a:pt x="562" y="840"/>
                  </a:lnTo>
                  <a:lnTo>
                    <a:pt x="576" y="934"/>
                  </a:lnTo>
                  <a:lnTo>
                    <a:pt x="585" y="1028"/>
                  </a:lnTo>
                  <a:lnTo>
                    <a:pt x="588" y="1123"/>
                  </a:lnTo>
                  <a:lnTo>
                    <a:pt x="585" y="1219"/>
                  </a:lnTo>
                  <a:lnTo>
                    <a:pt x="576" y="1313"/>
                  </a:lnTo>
                  <a:lnTo>
                    <a:pt x="562" y="1407"/>
                  </a:lnTo>
                  <a:lnTo>
                    <a:pt x="543" y="1498"/>
                  </a:lnTo>
                  <a:lnTo>
                    <a:pt x="518" y="1588"/>
                  </a:lnTo>
                  <a:lnTo>
                    <a:pt x="488" y="1676"/>
                  </a:lnTo>
                  <a:lnTo>
                    <a:pt x="452" y="1762"/>
                  </a:lnTo>
                  <a:lnTo>
                    <a:pt x="411" y="1846"/>
                  </a:lnTo>
                  <a:lnTo>
                    <a:pt x="366" y="1927"/>
                  </a:lnTo>
                  <a:lnTo>
                    <a:pt x="315" y="2005"/>
                  </a:lnTo>
                  <a:lnTo>
                    <a:pt x="259" y="2081"/>
                  </a:lnTo>
                  <a:lnTo>
                    <a:pt x="199" y="2154"/>
                  </a:lnTo>
                  <a:lnTo>
                    <a:pt x="133" y="2223"/>
                  </a:lnTo>
                  <a:lnTo>
                    <a:pt x="116" y="2236"/>
                  </a:lnTo>
                  <a:lnTo>
                    <a:pt x="98" y="2244"/>
                  </a:lnTo>
                  <a:lnTo>
                    <a:pt x="77" y="2247"/>
                  </a:lnTo>
                  <a:lnTo>
                    <a:pt x="57" y="2244"/>
                  </a:lnTo>
                  <a:lnTo>
                    <a:pt x="39" y="2236"/>
                  </a:lnTo>
                  <a:lnTo>
                    <a:pt x="22" y="2223"/>
                  </a:lnTo>
                  <a:lnTo>
                    <a:pt x="9" y="2206"/>
                  </a:lnTo>
                  <a:lnTo>
                    <a:pt x="2" y="2188"/>
                  </a:lnTo>
                  <a:lnTo>
                    <a:pt x="0" y="2168"/>
                  </a:lnTo>
                  <a:lnTo>
                    <a:pt x="2" y="2148"/>
                  </a:lnTo>
                  <a:lnTo>
                    <a:pt x="9" y="2130"/>
                  </a:lnTo>
                  <a:lnTo>
                    <a:pt x="22" y="2113"/>
                  </a:lnTo>
                  <a:lnTo>
                    <a:pt x="81" y="2050"/>
                  </a:lnTo>
                  <a:lnTo>
                    <a:pt x="136" y="1985"/>
                  </a:lnTo>
                  <a:lnTo>
                    <a:pt x="186" y="1917"/>
                  </a:lnTo>
                  <a:lnTo>
                    <a:pt x="232" y="1846"/>
                  </a:lnTo>
                  <a:lnTo>
                    <a:pt x="273" y="1774"/>
                  </a:lnTo>
                  <a:lnTo>
                    <a:pt x="309" y="1698"/>
                  </a:lnTo>
                  <a:lnTo>
                    <a:pt x="341" y="1621"/>
                  </a:lnTo>
                  <a:lnTo>
                    <a:pt x="369" y="1542"/>
                  </a:lnTo>
                  <a:lnTo>
                    <a:pt x="391" y="1460"/>
                  </a:lnTo>
                  <a:lnTo>
                    <a:pt x="409" y="1378"/>
                  </a:lnTo>
                  <a:lnTo>
                    <a:pt x="421" y="1294"/>
                  </a:lnTo>
                  <a:lnTo>
                    <a:pt x="430" y="1209"/>
                  </a:lnTo>
                  <a:lnTo>
                    <a:pt x="432" y="1123"/>
                  </a:lnTo>
                  <a:lnTo>
                    <a:pt x="430" y="1038"/>
                  </a:lnTo>
                  <a:lnTo>
                    <a:pt x="421" y="953"/>
                  </a:lnTo>
                  <a:lnTo>
                    <a:pt x="409" y="869"/>
                  </a:lnTo>
                  <a:lnTo>
                    <a:pt x="391" y="786"/>
                  </a:lnTo>
                  <a:lnTo>
                    <a:pt x="369" y="705"/>
                  </a:lnTo>
                  <a:lnTo>
                    <a:pt x="341" y="626"/>
                  </a:lnTo>
                  <a:lnTo>
                    <a:pt x="309" y="549"/>
                  </a:lnTo>
                  <a:lnTo>
                    <a:pt x="273" y="473"/>
                  </a:lnTo>
                  <a:lnTo>
                    <a:pt x="232" y="400"/>
                  </a:lnTo>
                  <a:lnTo>
                    <a:pt x="186" y="330"/>
                  </a:lnTo>
                  <a:lnTo>
                    <a:pt x="136" y="262"/>
                  </a:lnTo>
                  <a:lnTo>
                    <a:pt x="81" y="196"/>
                  </a:lnTo>
                  <a:lnTo>
                    <a:pt x="22" y="134"/>
                  </a:lnTo>
                  <a:lnTo>
                    <a:pt x="9" y="117"/>
                  </a:lnTo>
                  <a:lnTo>
                    <a:pt x="2" y="98"/>
                  </a:lnTo>
                  <a:lnTo>
                    <a:pt x="0" y="79"/>
                  </a:lnTo>
                  <a:lnTo>
                    <a:pt x="2" y="59"/>
                  </a:lnTo>
                  <a:lnTo>
                    <a:pt x="9" y="40"/>
                  </a:lnTo>
                  <a:lnTo>
                    <a:pt x="22" y="24"/>
                  </a:lnTo>
                  <a:lnTo>
                    <a:pt x="39" y="11"/>
                  </a:lnTo>
                  <a:lnTo>
                    <a:pt x="57" y="3"/>
                  </a:lnTo>
                  <a:lnTo>
                    <a:pt x="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67"/>
            <p:cNvSpPr>
              <a:spLocks/>
            </p:cNvSpPr>
            <p:nvPr/>
          </p:nvSpPr>
          <p:spPr bwMode="auto">
            <a:xfrm>
              <a:off x="1125538" y="2855913"/>
              <a:ext cx="65088" cy="220662"/>
            </a:xfrm>
            <a:custGeom>
              <a:avLst/>
              <a:gdLst>
                <a:gd name="T0" fmla="*/ 98 w 412"/>
                <a:gd name="T1" fmla="*/ 2 h 1387"/>
                <a:gd name="T2" fmla="*/ 134 w 412"/>
                <a:gd name="T3" fmla="*/ 22 h 1387"/>
                <a:gd name="T4" fmla="*/ 231 w 412"/>
                <a:gd name="T5" fmla="*/ 137 h 1387"/>
                <a:gd name="T6" fmla="*/ 309 w 412"/>
                <a:gd name="T7" fmla="*/ 262 h 1387"/>
                <a:gd name="T8" fmla="*/ 365 w 412"/>
                <a:gd name="T9" fmla="*/ 400 h 1387"/>
                <a:gd name="T10" fmla="*/ 400 w 412"/>
                <a:gd name="T11" fmla="*/ 543 h 1387"/>
                <a:gd name="T12" fmla="*/ 412 w 412"/>
                <a:gd name="T13" fmla="*/ 693 h 1387"/>
                <a:gd name="T14" fmla="*/ 400 w 412"/>
                <a:gd name="T15" fmla="*/ 844 h 1387"/>
                <a:gd name="T16" fmla="*/ 365 w 412"/>
                <a:gd name="T17" fmla="*/ 988 h 1387"/>
                <a:gd name="T18" fmla="*/ 309 w 412"/>
                <a:gd name="T19" fmla="*/ 1124 h 1387"/>
                <a:gd name="T20" fmla="*/ 231 w 412"/>
                <a:gd name="T21" fmla="*/ 1250 h 1387"/>
                <a:gd name="T22" fmla="*/ 134 w 412"/>
                <a:gd name="T23" fmla="*/ 1365 h 1387"/>
                <a:gd name="T24" fmla="*/ 98 w 412"/>
                <a:gd name="T25" fmla="*/ 1385 h 1387"/>
                <a:gd name="T26" fmla="*/ 59 w 412"/>
                <a:gd name="T27" fmla="*/ 1385 h 1387"/>
                <a:gd name="T28" fmla="*/ 24 w 412"/>
                <a:gd name="T29" fmla="*/ 1365 h 1387"/>
                <a:gd name="T30" fmla="*/ 3 w 412"/>
                <a:gd name="T31" fmla="*/ 1329 h 1387"/>
                <a:gd name="T32" fmla="*/ 3 w 412"/>
                <a:gd name="T33" fmla="*/ 1289 h 1387"/>
                <a:gd name="T34" fmla="*/ 24 w 412"/>
                <a:gd name="T35" fmla="*/ 1254 h 1387"/>
                <a:gd name="T36" fmla="*/ 104 w 412"/>
                <a:gd name="T37" fmla="*/ 1159 h 1387"/>
                <a:gd name="T38" fmla="*/ 169 w 412"/>
                <a:gd name="T39" fmla="*/ 1053 h 1387"/>
                <a:gd name="T40" fmla="*/ 217 w 412"/>
                <a:gd name="T41" fmla="*/ 940 h 1387"/>
                <a:gd name="T42" fmla="*/ 246 w 412"/>
                <a:gd name="T43" fmla="*/ 818 h 1387"/>
                <a:gd name="T44" fmla="*/ 255 w 412"/>
                <a:gd name="T45" fmla="*/ 693 h 1387"/>
                <a:gd name="T46" fmla="*/ 246 w 412"/>
                <a:gd name="T47" fmla="*/ 568 h 1387"/>
                <a:gd name="T48" fmla="*/ 217 w 412"/>
                <a:gd name="T49" fmla="*/ 447 h 1387"/>
                <a:gd name="T50" fmla="*/ 169 w 412"/>
                <a:gd name="T51" fmla="*/ 334 h 1387"/>
                <a:gd name="T52" fmla="*/ 104 w 412"/>
                <a:gd name="T53" fmla="*/ 228 h 1387"/>
                <a:gd name="T54" fmla="*/ 24 w 412"/>
                <a:gd name="T55" fmla="*/ 133 h 1387"/>
                <a:gd name="T56" fmla="*/ 3 w 412"/>
                <a:gd name="T57" fmla="*/ 98 h 1387"/>
                <a:gd name="T58" fmla="*/ 3 w 412"/>
                <a:gd name="T59" fmla="*/ 57 h 1387"/>
                <a:gd name="T60" fmla="*/ 24 w 412"/>
                <a:gd name="T61" fmla="*/ 22 h 1387"/>
                <a:gd name="T62" fmla="*/ 59 w 412"/>
                <a:gd name="T63" fmla="*/ 2 h 1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12" h="1387">
                  <a:moveTo>
                    <a:pt x="79" y="0"/>
                  </a:moveTo>
                  <a:lnTo>
                    <a:pt x="98" y="2"/>
                  </a:lnTo>
                  <a:lnTo>
                    <a:pt x="117" y="9"/>
                  </a:lnTo>
                  <a:lnTo>
                    <a:pt x="134" y="22"/>
                  </a:lnTo>
                  <a:lnTo>
                    <a:pt x="185" y="77"/>
                  </a:lnTo>
                  <a:lnTo>
                    <a:pt x="231" y="137"/>
                  </a:lnTo>
                  <a:lnTo>
                    <a:pt x="272" y="199"/>
                  </a:lnTo>
                  <a:lnTo>
                    <a:pt x="309" y="262"/>
                  </a:lnTo>
                  <a:lnTo>
                    <a:pt x="339" y="329"/>
                  </a:lnTo>
                  <a:lnTo>
                    <a:pt x="365" y="400"/>
                  </a:lnTo>
                  <a:lnTo>
                    <a:pt x="385" y="471"/>
                  </a:lnTo>
                  <a:lnTo>
                    <a:pt x="400" y="543"/>
                  </a:lnTo>
                  <a:lnTo>
                    <a:pt x="409" y="618"/>
                  </a:lnTo>
                  <a:lnTo>
                    <a:pt x="412" y="693"/>
                  </a:lnTo>
                  <a:lnTo>
                    <a:pt x="409" y="770"/>
                  </a:lnTo>
                  <a:lnTo>
                    <a:pt x="400" y="844"/>
                  </a:lnTo>
                  <a:lnTo>
                    <a:pt x="385" y="916"/>
                  </a:lnTo>
                  <a:lnTo>
                    <a:pt x="365" y="988"/>
                  </a:lnTo>
                  <a:lnTo>
                    <a:pt x="339" y="1057"/>
                  </a:lnTo>
                  <a:lnTo>
                    <a:pt x="309" y="1124"/>
                  </a:lnTo>
                  <a:lnTo>
                    <a:pt x="272" y="1188"/>
                  </a:lnTo>
                  <a:lnTo>
                    <a:pt x="231" y="1250"/>
                  </a:lnTo>
                  <a:lnTo>
                    <a:pt x="185" y="1309"/>
                  </a:lnTo>
                  <a:lnTo>
                    <a:pt x="134" y="1365"/>
                  </a:lnTo>
                  <a:lnTo>
                    <a:pt x="117" y="1378"/>
                  </a:lnTo>
                  <a:lnTo>
                    <a:pt x="98" y="1385"/>
                  </a:lnTo>
                  <a:lnTo>
                    <a:pt x="79" y="1387"/>
                  </a:lnTo>
                  <a:lnTo>
                    <a:pt x="59" y="1385"/>
                  </a:lnTo>
                  <a:lnTo>
                    <a:pt x="39" y="1378"/>
                  </a:lnTo>
                  <a:lnTo>
                    <a:pt x="24" y="1365"/>
                  </a:lnTo>
                  <a:lnTo>
                    <a:pt x="11" y="1348"/>
                  </a:lnTo>
                  <a:lnTo>
                    <a:pt x="3" y="1329"/>
                  </a:lnTo>
                  <a:lnTo>
                    <a:pt x="0" y="1310"/>
                  </a:lnTo>
                  <a:lnTo>
                    <a:pt x="3" y="1289"/>
                  </a:lnTo>
                  <a:lnTo>
                    <a:pt x="11" y="1270"/>
                  </a:lnTo>
                  <a:lnTo>
                    <a:pt x="24" y="1254"/>
                  </a:lnTo>
                  <a:lnTo>
                    <a:pt x="66" y="1208"/>
                  </a:lnTo>
                  <a:lnTo>
                    <a:pt x="104" y="1159"/>
                  </a:lnTo>
                  <a:lnTo>
                    <a:pt x="139" y="1108"/>
                  </a:lnTo>
                  <a:lnTo>
                    <a:pt x="169" y="1053"/>
                  </a:lnTo>
                  <a:lnTo>
                    <a:pt x="195" y="997"/>
                  </a:lnTo>
                  <a:lnTo>
                    <a:pt x="217" y="940"/>
                  </a:lnTo>
                  <a:lnTo>
                    <a:pt x="233" y="880"/>
                  </a:lnTo>
                  <a:lnTo>
                    <a:pt x="246" y="818"/>
                  </a:lnTo>
                  <a:lnTo>
                    <a:pt x="252" y="757"/>
                  </a:lnTo>
                  <a:lnTo>
                    <a:pt x="255" y="693"/>
                  </a:lnTo>
                  <a:lnTo>
                    <a:pt x="252" y="630"/>
                  </a:lnTo>
                  <a:lnTo>
                    <a:pt x="246" y="568"/>
                  </a:lnTo>
                  <a:lnTo>
                    <a:pt x="233" y="507"/>
                  </a:lnTo>
                  <a:lnTo>
                    <a:pt x="217" y="447"/>
                  </a:lnTo>
                  <a:lnTo>
                    <a:pt x="195" y="390"/>
                  </a:lnTo>
                  <a:lnTo>
                    <a:pt x="169" y="334"/>
                  </a:lnTo>
                  <a:lnTo>
                    <a:pt x="139" y="279"/>
                  </a:lnTo>
                  <a:lnTo>
                    <a:pt x="104" y="228"/>
                  </a:lnTo>
                  <a:lnTo>
                    <a:pt x="66" y="179"/>
                  </a:lnTo>
                  <a:lnTo>
                    <a:pt x="24" y="133"/>
                  </a:lnTo>
                  <a:lnTo>
                    <a:pt x="11" y="116"/>
                  </a:lnTo>
                  <a:lnTo>
                    <a:pt x="3" y="98"/>
                  </a:lnTo>
                  <a:lnTo>
                    <a:pt x="0" y="77"/>
                  </a:lnTo>
                  <a:lnTo>
                    <a:pt x="3" y="57"/>
                  </a:lnTo>
                  <a:lnTo>
                    <a:pt x="11" y="39"/>
                  </a:lnTo>
                  <a:lnTo>
                    <a:pt x="24" y="22"/>
                  </a:lnTo>
                  <a:lnTo>
                    <a:pt x="39" y="9"/>
                  </a:lnTo>
                  <a:lnTo>
                    <a:pt x="59" y="2"/>
                  </a:lnTo>
                  <a:lnTo>
                    <a:pt x="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99133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2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" presetClass="entr" presetSubtype="8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" presetClass="entr" presetSubtype="8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500"/>
                            </p:stCondLst>
                            <p:childTnLst>
                              <p:par>
                                <p:cTn id="5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" presetClass="entr" presetSubtype="2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000"/>
                            </p:stCondLst>
                            <p:childTnLst>
                              <p:par>
                                <p:cTn id="72" presetID="2" presetClass="entr" presetSubtype="8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 animBg="1"/>
      <p:bldP spid="84" grpId="0" animBg="1"/>
      <p:bldP spid="75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63"/>
          <p:cNvGrpSpPr/>
          <p:nvPr/>
        </p:nvGrpSpPr>
        <p:grpSpPr>
          <a:xfrm>
            <a:off x="8960251" y="2297683"/>
            <a:ext cx="896093" cy="1681190"/>
            <a:chOff x="8960251" y="2297683"/>
            <a:chExt cx="896093" cy="1681190"/>
          </a:xfrm>
        </p:grpSpPr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8960251" y="2297683"/>
              <a:ext cx="896093" cy="448047"/>
            </a:xfrm>
            <a:custGeom>
              <a:avLst/>
              <a:gdLst>
                <a:gd name="T0" fmla="*/ 280 w 280"/>
                <a:gd name="T1" fmla="*/ 0 h 140"/>
                <a:gd name="T2" fmla="*/ 140 w 280"/>
                <a:gd name="T3" fmla="*/ 140 h 140"/>
                <a:gd name="T4" fmla="*/ 0 w 280"/>
                <a:gd name="T5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0" h="140">
                  <a:moveTo>
                    <a:pt x="280" y="0"/>
                  </a:moveTo>
                  <a:cubicBezTo>
                    <a:pt x="280" y="77"/>
                    <a:pt x="218" y="140"/>
                    <a:pt x="140" y="140"/>
                  </a:cubicBezTo>
                  <a:cubicBezTo>
                    <a:pt x="63" y="140"/>
                    <a:pt x="0" y="77"/>
                    <a:pt x="0" y="0"/>
                  </a:cubicBezTo>
                </a:path>
              </a:pathLst>
            </a:custGeom>
            <a:noFill/>
            <a:ln w="58738" cap="flat">
              <a:solidFill>
                <a:schemeClr val="accent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Line 35"/>
            <p:cNvSpPr>
              <a:spLocks noChangeShapeType="1"/>
            </p:cNvSpPr>
            <p:nvPr/>
          </p:nvSpPr>
          <p:spPr bwMode="auto">
            <a:xfrm flipV="1">
              <a:off x="9405590" y="2761972"/>
              <a:ext cx="0" cy="1216901"/>
            </a:xfrm>
            <a:prstGeom prst="line">
              <a:avLst/>
            </a:prstGeom>
            <a:noFill/>
            <a:ln w="44450" cap="flat">
              <a:solidFill>
                <a:schemeClr val="accent5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4018200" y="4121002"/>
            <a:ext cx="896093" cy="1877465"/>
            <a:chOff x="4018200" y="4121002"/>
            <a:chExt cx="896093" cy="1877465"/>
          </a:xfrm>
        </p:grpSpPr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4018200" y="5549067"/>
              <a:ext cx="896093" cy="449400"/>
            </a:xfrm>
            <a:custGeom>
              <a:avLst/>
              <a:gdLst>
                <a:gd name="T0" fmla="*/ 280 w 280"/>
                <a:gd name="T1" fmla="*/ 140 h 140"/>
                <a:gd name="T2" fmla="*/ 140 w 280"/>
                <a:gd name="T3" fmla="*/ 0 h 140"/>
                <a:gd name="T4" fmla="*/ 0 w 280"/>
                <a:gd name="T5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0" h="140">
                  <a:moveTo>
                    <a:pt x="280" y="140"/>
                  </a:moveTo>
                  <a:cubicBezTo>
                    <a:pt x="280" y="63"/>
                    <a:pt x="218" y="0"/>
                    <a:pt x="140" y="0"/>
                  </a:cubicBezTo>
                  <a:cubicBezTo>
                    <a:pt x="63" y="0"/>
                    <a:pt x="0" y="63"/>
                    <a:pt x="0" y="140"/>
                  </a:cubicBezTo>
                </a:path>
              </a:pathLst>
            </a:custGeom>
            <a:noFill/>
            <a:ln w="58738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Line 22"/>
            <p:cNvSpPr>
              <a:spLocks noChangeShapeType="1"/>
            </p:cNvSpPr>
            <p:nvPr/>
          </p:nvSpPr>
          <p:spPr bwMode="auto">
            <a:xfrm flipV="1">
              <a:off x="4463540" y="4121002"/>
              <a:ext cx="0" cy="1422650"/>
            </a:xfrm>
            <a:prstGeom prst="line">
              <a:avLst/>
            </a:prstGeom>
            <a:noFill/>
            <a:ln w="44450" cap="flat">
              <a:solidFill>
                <a:schemeClr val="accent2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0" y="4121002"/>
            <a:ext cx="12192000" cy="0"/>
          </a:xfrm>
          <a:prstGeom prst="line">
            <a:avLst/>
          </a:prstGeom>
          <a:noFill/>
          <a:ln w="58738" cap="flat">
            <a:solidFill>
              <a:schemeClr val="bg1">
                <a:lumMod val="9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auto">
          <a:xfrm>
            <a:off x="2690304" y="3978873"/>
            <a:ext cx="278845" cy="282906"/>
          </a:xfrm>
          <a:prstGeom prst="ellipse">
            <a:avLst/>
          </a:prstGeom>
          <a:solidFill>
            <a:srgbClr val="EDEDED"/>
          </a:solidFill>
          <a:ln w="44450" cap="flat">
            <a:solidFill>
              <a:schemeClr val="accent1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Oval 16"/>
          <p:cNvSpPr>
            <a:spLocks noChangeArrowheads="1"/>
          </p:cNvSpPr>
          <p:nvPr/>
        </p:nvSpPr>
        <p:spPr bwMode="auto">
          <a:xfrm>
            <a:off x="2453421" y="1922731"/>
            <a:ext cx="752610" cy="75261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01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7" name="Oval 17"/>
          <p:cNvSpPr>
            <a:spLocks noChangeArrowheads="1"/>
          </p:cNvSpPr>
          <p:nvPr/>
        </p:nvSpPr>
        <p:spPr bwMode="auto">
          <a:xfrm>
            <a:off x="4092650" y="5619455"/>
            <a:ext cx="751257" cy="75396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02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8" name="Oval 18"/>
          <p:cNvSpPr>
            <a:spLocks noChangeArrowheads="1"/>
          </p:cNvSpPr>
          <p:nvPr/>
        </p:nvSpPr>
        <p:spPr bwMode="auto">
          <a:xfrm>
            <a:off x="7383288" y="5619455"/>
            <a:ext cx="751257" cy="75396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04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19" name="Oval 19"/>
          <p:cNvSpPr>
            <a:spLocks noChangeArrowheads="1"/>
          </p:cNvSpPr>
          <p:nvPr/>
        </p:nvSpPr>
        <p:spPr bwMode="auto">
          <a:xfrm>
            <a:off x="5718341" y="1922731"/>
            <a:ext cx="752610" cy="75261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03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20" name="Oval 20"/>
          <p:cNvSpPr>
            <a:spLocks noChangeArrowheads="1"/>
          </p:cNvSpPr>
          <p:nvPr/>
        </p:nvSpPr>
        <p:spPr bwMode="auto">
          <a:xfrm>
            <a:off x="9025224" y="1922731"/>
            <a:ext cx="751257" cy="75261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05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21" name="Freeform 21"/>
          <p:cNvSpPr>
            <a:spLocks/>
          </p:cNvSpPr>
          <p:nvPr/>
        </p:nvSpPr>
        <p:spPr bwMode="auto">
          <a:xfrm>
            <a:off x="4463540" y="4121002"/>
            <a:ext cx="0" cy="1422650"/>
          </a:xfrm>
          <a:custGeom>
            <a:avLst/>
            <a:gdLst>
              <a:gd name="T0" fmla="*/ 1051 h 1051"/>
              <a:gd name="T1" fmla="*/ 0 h 1051"/>
              <a:gd name="T2" fmla="*/ 1051 h 1051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1051">
                <a:moveTo>
                  <a:pt x="0" y="1051"/>
                </a:moveTo>
                <a:lnTo>
                  <a:pt x="0" y="0"/>
                </a:lnTo>
                <a:lnTo>
                  <a:pt x="0" y="105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Oval 23"/>
          <p:cNvSpPr>
            <a:spLocks noChangeArrowheads="1"/>
          </p:cNvSpPr>
          <p:nvPr/>
        </p:nvSpPr>
        <p:spPr bwMode="auto">
          <a:xfrm>
            <a:off x="4332239" y="3978873"/>
            <a:ext cx="278845" cy="282906"/>
          </a:xfrm>
          <a:prstGeom prst="ellipse">
            <a:avLst/>
          </a:prstGeom>
          <a:solidFill>
            <a:srgbClr val="EDEDED"/>
          </a:solidFill>
          <a:ln w="44450" cap="flat">
            <a:solidFill>
              <a:schemeClr val="accent2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Oval 24"/>
          <p:cNvSpPr>
            <a:spLocks noChangeArrowheads="1"/>
          </p:cNvSpPr>
          <p:nvPr/>
        </p:nvSpPr>
        <p:spPr bwMode="auto">
          <a:xfrm>
            <a:off x="5974175" y="3978873"/>
            <a:ext cx="281552" cy="282906"/>
          </a:xfrm>
          <a:prstGeom prst="ellipse">
            <a:avLst/>
          </a:prstGeom>
          <a:solidFill>
            <a:srgbClr val="EDEDED"/>
          </a:solidFill>
          <a:ln w="44450" cap="flat">
            <a:solidFill>
              <a:schemeClr val="accent3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Oval 25"/>
          <p:cNvSpPr>
            <a:spLocks noChangeArrowheads="1"/>
          </p:cNvSpPr>
          <p:nvPr/>
        </p:nvSpPr>
        <p:spPr bwMode="auto">
          <a:xfrm>
            <a:off x="7620171" y="3978873"/>
            <a:ext cx="277492" cy="282906"/>
          </a:xfrm>
          <a:prstGeom prst="ellipse">
            <a:avLst/>
          </a:prstGeom>
          <a:solidFill>
            <a:srgbClr val="EDEDED"/>
          </a:solidFill>
          <a:ln w="44450" cap="flat">
            <a:solidFill>
              <a:schemeClr val="accent4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Oval 26"/>
          <p:cNvSpPr>
            <a:spLocks noChangeArrowheads="1"/>
          </p:cNvSpPr>
          <p:nvPr/>
        </p:nvSpPr>
        <p:spPr bwMode="auto">
          <a:xfrm>
            <a:off x="9262107" y="3978873"/>
            <a:ext cx="277492" cy="282906"/>
          </a:xfrm>
          <a:prstGeom prst="ellipse">
            <a:avLst/>
          </a:prstGeom>
          <a:solidFill>
            <a:srgbClr val="EDEDED"/>
          </a:solidFill>
          <a:ln w="44450" cap="flat">
            <a:solidFill>
              <a:schemeClr val="accent5"/>
            </a:solidFill>
            <a:prstDash val="solid"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28"/>
          <p:cNvSpPr>
            <a:spLocks/>
          </p:cNvSpPr>
          <p:nvPr/>
        </p:nvSpPr>
        <p:spPr bwMode="auto">
          <a:xfrm>
            <a:off x="2824311" y="2761972"/>
            <a:ext cx="0" cy="1216901"/>
          </a:xfrm>
          <a:custGeom>
            <a:avLst/>
            <a:gdLst>
              <a:gd name="T0" fmla="*/ 899 h 899"/>
              <a:gd name="T1" fmla="*/ 0 h 899"/>
              <a:gd name="T2" fmla="*/ 899 h 899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899">
                <a:moveTo>
                  <a:pt x="0" y="899"/>
                </a:moveTo>
                <a:lnTo>
                  <a:pt x="0" y="0"/>
                </a:lnTo>
                <a:lnTo>
                  <a:pt x="0" y="89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2380326" y="2297683"/>
            <a:ext cx="896093" cy="1681190"/>
            <a:chOff x="2380326" y="2297683"/>
            <a:chExt cx="896093" cy="1681190"/>
          </a:xfrm>
        </p:grpSpPr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2380326" y="2297683"/>
              <a:ext cx="896093" cy="448047"/>
            </a:xfrm>
            <a:custGeom>
              <a:avLst/>
              <a:gdLst>
                <a:gd name="T0" fmla="*/ 280 w 280"/>
                <a:gd name="T1" fmla="*/ 0 h 140"/>
                <a:gd name="T2" fmla="*/ 140 w 280"/>
                <a:gd name="T3" fmla="*/ 140 h 140"/>
                <a:gd name="T4" fmla="*/ 0 w 280"/>
                <a:gd name="T5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0" h="140">
                  <a:moveTo>
                    <a:pt x="280" y="0"/>
                  </a:moveTo>
                  <a:cubicBezTo>
                    <a:pt x="280" y="77"/>
                    <a:pt x="218" y="140"/>
                    <a:pt x="140" y="140"/>
                  </a:cubicBezTo>
                  <a:cubicBezTo>
                    <a:pt x="63" y="140"/>
                    <a:pt x="0" y="77"/>
                    <a:pt x="0" y="0"/>
                  </a:cubicBezTo>
                </a:path>
              </a:pathLst>
            </a:custGeom>
            <a:noFill/>
            <a:ln w="58738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Line 29"/>
            <p:cNvSpPr>
              <a:spLocks noChangeShapeType="1"/>
            </p:cNvSpPr>
            <p:nvPr/>
          </p:nvSpPr>
          <p:spPr bwMode="auto">
            <a:xfrm flipV="1">
              <a:off x="2824311" y="2761972"/>
              <a:ext cx="0" cy="1216901"/>
            </a:xfrm>
            <a:prstGeom prst="line">
              <a:avLst/>
            </a:prstGeom>
            <a:noFill/>
            <a:ln w="44450" cap="flat">
              <a:solidFill>
                <a:schemeClr val="accent1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0" name="Freeform 30"/>
          <p:cNvSpPr>
            <a:spLocks/>
          </p:cNvSpPr>
          <p:nvPr/>
        </p:nvSpPr>
        <p:spPr bwMode="auto">
          <a:xfrm>
            <a:off x="7754179" y="4261778"/>
            <a:ext cx="0" cy="1294056"/>
          </a:xfrm>
          <a:custGeom>
            <a:avLst/>
            <a:gdLst>
              <a:gd name="T0" fmla="*/ 956 h 956"/>
              <a:gd name="T1" fmla="*/ 0 h 956"/>
              <a:gd name="T2" fmla="*/ 956 h 956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956">
                <a:moveTo>
                  <a:pt x="0" y="956"/>
                </a:moveTo>
                <a:lnTo>
                  <a:pt x="0" y="0"/>
                </a:lnTo>
                <a:lnTo>
                  <a:pt x="0" y="956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3" name="Group 62"/>
          <p:cNvGrpSpPr/>
          <p:nvPr/>
        </p:nvGrpSpPr>
        <p:grpSpPr>
          <a:xfrm>
            <a:off x="7308840" y="4261778"/>
            <a:ext cx="896093" cy="1736689"/>
            <a:chOff x="7308840" y="4261778"/>
            <a:chExt cx="896093" cy="1736689"/>
          </a:xfrm>
        </p:grpSpPr>
        <p:sp>
          <p:nvSpPr>
            <p:cNvPr id="13" name="Freeform 13"/>
            <p:cNvSpPr>
              <a:spLocks/>
            </p:cNvSpPr>
            <p:nvPr/>
          </p:nvSpPr>
          <p:spPr bwMode="auto">
            <a:xfrm>
              <a:off x="7308840" y="5549067"/>
              <a:ext cx="896093" cy="449400"/>
            </a:xfrm>
            <a:custGeom>
              <a:avLst/>
              <a:gdLst>
                <a:gd name="T0" fmla="*/ 280 w 280"/>
                <a:gd name="T1" fmla="*/ 140 h 140"/>
                <a:gd name="T2" fmla="*/ 140 w 280"/>
                <a:gd name="T3" fmla="*/ 0 h 140"/>
                <a:gd name="T4" fmla="*/ 0 w 280"/>
                <a:gd name="T5" fmla="*/ 14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0" h="140">
                  <a:moveTo>
                    <a:pt x="280" y="140"/>
                  </a:moveTo>
                  <a:cubicBezTo>
                    <a:pt x="280" y="63"/>
                    <a:pt x="218" y="0"/>
                    <a:pt x="140" y="0"/>
                  </a:cubicBezTo>
                  <a:cubicBezTo>
                    <a:pt x="63" y="0"/>
                    <a:pt x="0" y="63"/>
                    <a:pt x="0" y="140"/>
                  </a:cubicBezTo>
                </a:path>
              </a:pathLst>
            </a:custGeom>
            <a:noFill/>
            <a:ln w="58738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Line 31"/>
            <p:cNvSpPr>
              <a:spLocks noChangeShapeType="1"/>
            </p:cNvSpPr>
            <p:nvPr/>
          </p:nvSpPr>
          <p:spPr bwMode="auto">
            <a:xfrm flipV="1">
              <a:off x="7754179" y="4261778"/>
              <a:ext cx="0" cy="1294056"/>
            </a:xfrm>
            <a:prstGeom prst="line">
              <a:avLst/>
            </a:prstGeom>
            <a:noFill/>
            <a:ln w="44450" cap="flat">
              <a:solidFill>
                <a:schemeClr val="accent4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2" name="Freeform 32"/>
          <p:cNvSpPr>
            <a:spLocks/>
          </p:cNvSpPr>
          <p:nvPr/>
        </p:nvSpPr>
        <p:spPr bwMode="auto">
          <a:xfrm>
            <a:off x="6114951" y="2761972"/>
            <a:ext cx="0" cy="1216901"/>
          </a:xfrm>
          <a:custGeom>
            <a:avLst/>
            <a:gdLst>
              <a:gd name="T0" fmla="*/ 899 h 899"/>
              <a:gd name="T1" fmla="*/ 0 h 899"/>
              <a:gd name="T2" fmla="*/ 899 h 899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899">
                <a:moveTo>
                  <a:pt x="0" y="899"/>
                </a:moveTo>
                <a:lnTo>
                  <a:pt x="0" y="0"/>
                </a:lnTo>
                <a:lnTo>
                  <a:pt x="0" y="89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0" name="Group 59"/>
          <p:cNvGrpSpPr/>
          <p:nvPr/>
        </p:nvGrpSpPr>
        <p:grpSpPr>
          <a:xfrm>
            <a:off x="5645246" y="2297683"/>
            <a:ext cx="896093" cy="1681190"/>
            <a:chOff x="5645246" y="2297683"/>
            <a:chExt cx="896093" cy="1681190"/>
          </a:xfrm>
        </p:grpSpPr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5645246" y="2297683"/>
              <a:ext cx="896093" cy="448047"/>
            </a:xfrm>
            <a:custGeom>
              <a:avLst/>
              <a:gdLst>
                <a:gd name="T0" fmla="*/ 280 w 280"/>
                <a:gd name="T1" fmla="*/ 0 h 140"/>
                <a:gd name="T2" fmla="*/ 140 w 280"/>
                <a:gd name="T3" fmla="*/ 140 h 140"/>
                <a:gd name="T4" fmla="*/ 0 w 280"/>
                <a:gd name="T5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0" h="140">
                  <a:moveTo>
                    <a:pt x="280" y="0"/>
                  </a:moveTo>
                  <a:cubicBezTo>
                    <a:pt x="280" y="77"/>
                    <a:pt x="218" y="140"/>
                    <a:pt x="140" y="140"/>
                  </a:cubicBezTo>
                  <a:cubicBezTo>
                    <a:pt x="63" y="140"/>
                    <a:pt x="0" y="77"/>
                    <a:pt x="0" y="0"/>
                  </a:cubicBezTo>
                </a:path>
              </a:pathLst>
            </a:custGeom>
            <a:noFill/>
            <a:ln w="58738" cap="flat">
              <a:solidFill>
                <a:schemeClr val="accent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Line 33"/>
            <p:cNvSpPr>
              <a:spLocks noChangeShapeType="1"/>
            </p:cNvSpPr>
            <p:nvPr/>
          </p:nvSpPr>
          <p:spPr bwMode="auto">
            <a:xfrm flipV="1">
              <a:off x="6114951" y="2761972"/>
              <a:ext cx="0" cy="1216901"/>
            </a:xfrm>
            <a:prstGeom prst="line">
              <a:avLst/>
            </a:prstGeom>
            <a:noFill/>
            <a:ln w="44450" cap="flat">
              <a:solidFill>
                <a:schemeClr val="accent3"/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4" name="Freeform 34"/>
          <p:cNvSpPr>
            <a:spLocks/>
          </p:cNvSpPr>
          <p:nvPr/>
        </p:nvSpPr>
        <p:spPr bwMode="auto">
          <a:xfrm>
            <a:off x="9405590" y="2761972"/>
            <a:ext cx="0" cy="1216901"/>
          </a:xfrm>
          <a:custGeom>
            <a:avLst/>
            <a:gdLst>
              <a:gd name="T0" fmla="*/ 899 h 899"/>
              <a:gd name="T1" fmla="*/ 0 h 899"/>
              <a:gd name="T2" fmla="*/ 899 h 899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899">
                <a:moveTo>
                  <a:pt x="0" y="899"/>
                </a:moveTo>
                <a:lnTo>
                  <a:pt x="0" y="0"/>
                </a:lnTo>
                <a:lnTo>
                  <a:pt x="0" y="89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37" name="Inhaltsplatzhalter 4"/>
          <p:cNvSpPr txBox="1">
            <a:spLocks/>
          </p:cNvSpPr>
          <p:nvPr/>
        </p:nvSpPr>
        <p:spPr>
          <a:xfrm>
            <a:off x="5702384" y="4492529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4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38" name="Inhaltsplatzhalter 4"/>
          <p:cNvSpPr txBox="1">
            <a:spLocks/>
          </p:cNvSpPr>
          <p:nvPr/>
        </p:nvSpPr>
        <p:spPr>
          <a:xfrm>
            <a:off x="3942091" y="2814986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3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39" name="Inhaltsplatzhalter 4"/>
          <p:cNvSpPr txBox="1">
            <a:spLocks/>
          </p:cNvSpPr>
          <p:nvPr/>
        </p:nvSpPr>
        <p:spPr>
          <a:xfrm>
            <a:off x="2324350" y="4492529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2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40" name="Inhaltsplatzhalter 4"/>
          <p:cNvSpPr txBox="1">
            <a:spLocks/>
          </p:cNvSpPr>
          <p:nvPr/>
        </p:nvSpPr>
        <p:spPr>
          <a:xfrm>
            <a:off x="615182" y="2814986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grpSp>
        <p:nvGrpSpPr>
          <p:cNvPr id="41" name="Group 40"/>
          <p:cNvGrpSpPr/>
          <p:nvPr/>
        </p:nvGrpSpPr>
        <p:grpSpPr>
          <a:xfrm>
            <a:off x="2971636" y="2993347"/>
            <a:ext cx="614363" cy="612775"/>
            <a:chOff x="673100" y="2660651"/>
            <a:chExt cx="614363" cy="61277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42" name="Rectangle 31"/>
            <p:cNvSpPr>
              <a:spLocks noChangeArrowheads="1"/>
            </p:cNvSpPr>
            <p:nvPr/>
          </p:nvSpPr>
          <p:spPr bwMode="auto">
            <a:xfrm>
              <a:off x="803275" y="2830513"/>
              <a:ext cx="26988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Rectangle 32"/>
            <p:cNvSpPr>
              <a:spLocks noChangeArrowheads="1"/>
            </p:cNvSpPr>
            <p:nvPr/>
          </p:nvSpPr>
          <p:spPr bwMode="auto">
            <a:xfrm>
              <a:off x="895350" y="2830513"/>
              <a:ext cx="25400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Rectangle 33"/>
            <p:cNvSpPr>
              <a:spLocks noChangeArrowheads="1"/>
            </p:cNvSpPr>
            <p:nvPr/>
          </p:nvSpPr>
          <p:spPr bwMode="auto">
            <a:xfrm>
              <a:off x="987425" y="2830513"/>
              <a:ext cx="25400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34"/>
            <p:cNvSpPr>
              <a:spLocks noEditPoints="1"/>
            </p:cNvSpPr>
            <p:nvPr/>
          </p:nvSpPr>
          <p:spPr bwMode="auto">
            <a:xfrm>
              <a:off x="673100" y="2660651"/>
              <a:ext cx="614363" cy="612775"/>
            </a:xfrm>
            <a:custGeom>
              <a:avLst/>
              <a:gdLst>
                <a:gd name="T0" fmla="*/ 2668 w 3484"/>
                <a:gd name="T1" fmla="*/ 1997 h 3476"/>
                <a:gd name="T2" fmla="*/ 2659 w 3484"/>
                <a:gd name="T3" fmla="*/ 2036 h 3476"/>
                <a:gd name="T4" fmla="*/ 2633 w 3484"/>
                <a:gd name="T5" fmla="*/ 2061 h 3476"/>
                <a:gd name="T6" fmla="*/ 2594 w 3484"/>
                <a:gd name="T7" fmla="*/ 2071 h 3476"/>
                <a:gd name="T8" fmla="*/ 1409 w 3484"/>
                <a:gd name="T9" fmla="*/ 2966 h 3476"/>
                <a:gd name="T10" fmla="*/ 2632 w 3484"/>
                <a:gd name="T11" fmla="*/ 2967 h 3476"/>
                <a:gd name="T12" fmla="*/ 2656 w 3484"/>
                <a:gd name="T13" fmla="*/ 2978 h 3476"/>
                <a:gd name="T14" fmla="*/ 2906 w 3484"/>
                <a:gd name="T15" fmla="*/ 3225 h 3476"/>
                <a:gd name="T16" fmla="*/ 2908 w 3484"/>
                <a:gd name="T17" fmla="*/ 3019 h 3476"/>
                <a:gd name="T18" fmla="*/ 2926 w 3484"/>
                <a:gd name="T19" fmla="*/ 2987 h 3476"/>
                <a:gd name="T20" fmla="*/ 2959 w 3484"/>
                <a:gd name="T21" fmla="*/ 2969 h 3476"/>
                <a:gd name="T22" fmla="*/ 3335 w 3484"/>
                <a:gd name="T23" fmla="*/ 2966 h 3476"/>
                <a:gd name="T24" fmla="*/ 2668 w 3484"/>
                <a:gd name="T25" fmla="*/ 1525 h 3476"/>
                <a:gd name="T26" fmla="*/ 148 w 3484"/>
                <a:gd name="T27" fmla="*/ 1924 h 3476"/>
                <a:gd name="T28" fmla="*/ 614 w 3484"/>
                <a:gd name="T29" fmla="*/ 1926 h 3476"/>
                <a:gd name="T30" fmla="*/ 647 w 3484"/>
                <a:gd name="T31" fmla="*/ 1944 h 3476"/>
                <a:gd name="T32" fmla="*/ 665 w 3484"/>
                <a:gd name="T33" fmla="*/ 1977 h 3476"/>
                <a:gd name="T34" fmla="*/ 667 w 3484"/>
                <a:gd name="T35" fmla="*/ 2264 h 3476"/>
                <a:gd name="T36" fmla="*/ 997 w 3484"/>
                <a:gd name="T37" fmla="*/ 1935 h 3476"/>
                <a:gd name="T38" fmla="*/ 1023 w 3484"/>
                <a:gd name="T39" fmla="*/ 1925 h 3476"/>
                <a:gd name="T40" fmla="*/ 2521 w 3484"/>
                <a:gd name="T41" fmla="*/ 1924 h 3476"/>
                <a:gd name="T42" fmla="*/ 148 w 3484"/>
                <a:gd name="T43" fmla="*/ 149 h 3476"/>
                <a:gd name="T44" fmla="*/ 2594 w 3484"/>
                <a:gd name="T45" fmla="*/ 0 h 3476"/>
                <a:gd name="T46" fmla="*/ 2633 w 3484"/>
                <a:gd name="T47" fmla="*/ 10 h 3476"/>
                <a:gd name="T48" fmla="*/ 2659 w 3484"/>
                <a:gd name="T49" fmla="*/ 35 h 3476"/>
                <a:gd name="T50" fmla="*/ 2668 w 3484"/>
                <a:gd name="T51" fmla="*/ 75 h 3476"/>
                <a:gd name="T52" fmla="*/ 3410 w 3484"/>
                <a:gd name="T53" fmla="*/ 1377 h 3476"/>
                <a:gd name="T54" fmla="*/ 3448 w 3484"/>
                <a:gd name="T55" fmla="*/ 1385 h 3476"/>
                <a:gd name="T56" fmla="*/ 3474 w 3484"/>
                <a:gd name="T57" fmla="*/ 1411 h 3476"/>
                <a:gd name="T58" fmla="*/ 3484 w 3484"/>
                <a:gd name="T59" fmla="*/ 1450 h 3476"/>
                <a:gd name="T60" fmla="*/ 3481 w 3484"/>
                <a:gd name="T61" fmla="*/ 3053 h 3476"/>
                <a:gd name="T62" fmla="*/ 3464 w 3484"/>
                <a:gd name="T63" fmla="*/ 3086 h 3476"/>
                <a:gd name="T64" fmla="*/ 3431 w 3484"/>
                <a:gd name="T65" fmla="*/ 3104 h 3476"/>
                <a:gd name="T66" fmla="*/ 3054 w 3484"/>
                <a:gd name="T67" fmla="*/ 3106 h 3476"/>
                <a:gd name="T68" fmla="*/ 3052 w 3484"/>
                <a:gd name="T69" fmla="*/ 3416 h 3476"/>
                <a:gd name="T70" fmla="*/ 3033 w 3484"/>
                <a:gd name="T71" fmla="*/ 3451 h 3476"/>
                <a:gd name="T72" fmla="*/ 3003 w 3484"/>
                <a:gd name="T73" fmla="*/ 3472 h 3476"/>
                <a:gd name="T74" fmla="*/ 2966 w 3484"/>
                <a:gd name="T75" fmla="*/ 3474 h 3476"/>
                <a:gd name="T76" fmla="*/ 2928 w 3484"/>
                <a:gd name="T77" fmla="*/ 3454 h 3476"/>
                <a:gd name="T78" fmla="*/ 1335 w 3484"/>
                <a:gd name="T79" fmla="*/ 3114 h 3476"/>
                <a:gd name="T80" fmla="*/ 1296 w 3484"/>
                <a:gd name="T81" fmla="*/ 3104 h 3476"/>
                <a:gd name="T82" fmla="*/ 1270 w 3484"/>
                <a:gd name="T83" fmla="*/ 3079 h 3476"/>
                <a:gd name="T84" fmla="*/ 1260 w 3484"/>
                <a:gd name="T85" fmla="*/ 3039 h 3476"/>
                <a:gd name="T86" fmla="*/ 1068 w 3484"/>
                <a:gd name="T87" fmla="*/ 2071 h 3476"/>
                <a:gd name="T88" fmla="*/ 634 w 3484"/>
                <a:gd name="T89" fmla="*/ 2501 h 3476"/>
                <a:gd name="T90" fmla="*/ 603 w 3484"/>
                <a:gd name="T91" fmla="*/ 2512 h 3476"/>
                <a:gd name="T92" fmla="*/ 564 w 3484"/>
                <a:gd name="T93" fmla="*/ 2507 h 3476"/>
                <a:gd name="T94" fmla="*/ 536 w 3484"/>
                <a:gd name="T95" fmla="*/ 2486 h 3476"/>
                <a:gd name="T96" fmla="*/ 521 w 3484"/>
                <a:gd name="T97" fmla="*/ 2457 h 3476"/>
                <a:gd name="T98" fmla="*/ 519 w 3484"/>
                <a:gd name="T99" fmla="*/ 2071 h 3476"/>
                <a:gd name="T100" fmla="*/ 53 w 3484"/>
                <a:gd name="T101" fmla="*/ 2069 h 3476"/>
                <a:gd name="T102" fmla="*/ 21 w 3484"/>
                <a:gd name="T103" fmla="*/ 2051 h 3476"/>
                <a:gd name="T104" fmla="*/ 3 w 3484"/>
                <a:gd name="T105" fmla="*/ 2018 h 3476"/>
                <a:gd name="T106" fmla="*/ 0 w 3484"/>
                <a:gd name="T107" fmla="*/ 75 h 3476"/>
                <a:gd name="T108" fmla="*/ 9 w 3484"/>
                <a:gd name="T109" fmla="*/ 35 h 3476"/>
                <a:gd name="T110" fmla="*/ 36 w 3484"/>
                <a:gd name="T111" fmla="*/ 10 h 3476"/>
                <a:gd name="T112" fmla="*/ 74 w 3484"/>
                <a:gd name="T113" fmla="*/ 0 h 3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484" h="3476">
                  <a:moveTo>
                    <a:pt x="2668" y="1525"/>
                  </a:moveTo>
                  <a:lnTo>
                    <a:pt x="2668" y="1997"/>
                  </a:lnTo>
                  <a:lnTo>
                    <a:pt x="2666" y="2018"/>
                  </a:lnTo>
                  <a:lnTo>
                    <a:pt x="2659" y="2036"/>
                  </a:lnTo>
                  <a:lnTo>
                    <a:pt x="2648" y="2051"/>
                  </a:lnTo>
                  <a:lnTo>
                    <a:pt x="2633" y="2061"/>
                  </a:lnTo>
                  <a:lnTo>
                    <a:pt x="2615" y="2069"/>
                  </a:lnTo>
                  <a:lnTo>
                    <a:pt x="2594" y="2071"/>
                  </a:lnTo>
                  <a:lnTo>
                    <a:pt x="1409" y="2071"/>
                  </a:lnTo>
                  <a:lnTo>
                    <a:pt x="1409" y="2966"/>
                  </a:lnTo>
                  <a:lnTo>
                    <a:pt x="2616" y="2966"/>
                  </a:lnTo>
                  <a:lnTo>
                    <a:pt x="2632" y="2967"/>
                  </a:lnTo>
                  <a:lnTo>
                    <a:pt x="2645" y="2972"/>
                  </a:lnTo>
                  <a:lnTo>
                    <a:pt x="2656" y="2978"/>
                  </a:lnTo>
                  <a:lnTo>
                    <a:pt x="2668" y="2989"/>
                  </a:lnTo>
                  <a:lnTo>
                    <a:pt x="2906" y="3225"/>
                  </a:lnTo>
                  <a:lnTo>
                    <a:pt x="2906" y="3039"/>
                  </a:lnTo>
                  <a:lnTo>
                    <a:pt x="2908" y="3019"/>
                  </a:lnTo>
                  <a:lnTo>
                    <a:pt x="2915" y="3001"/>
                  </a:lnTo>
                  <a:lnTo>
                    <a:pt x="2926" y="2987"/>
                  </a:lnTo>
                  <a:lnTo>
                    <a:pt x="2941" y="2976"/>
                  </a:lnTo>
                  <a:lnTo>
                    <a:pt x="2959" y="2969"/>
                  </a:lnTo>
                  <a:lnTo>
                    <a:pt x="2980" y="2966"/>
                  </a:lnTo>
                  <a:lnTo>
                    <a:pt x="3335" y="2966"/>
                  </a:lnTo>
                  <a:lnTo>
                    <a:pt x="3335" y="1525"/>
                  </a:lnTo>
                  <a:lnTo>
                    <a:pt x="2668" y="1525"/>
                  </a:lnTo>
                  <a:close/>
                  <a:moveTo>
                    <a:pt x="148" y="149"/>
                  </a:moveTo>
                  <a:lnTo>
                    <a:pt x="148" y="1924"/>
                  </a:lnTo>
                  <a:lnTo>
                    <a:pt x="593" y="1924"/>
                  </a:lnTo>
                  <a:lnTo>
                    <a:pt x="614" y="1926"/>
                  </a:lnTo>
                  <a:lnTo>
                    <a:pt x="632" y="1932"/>
                  </a:lnTo>
                  <a:lnTo>
                    <a:pt x="647" y="1944"/>
                  </a:lnTo>
                  <a:lnTo>
                    <a:pt x="658" y="1959"/>
                  </a:lnTo>
                  <a:lnTo>
                    <a:pt x="665" y="1977"/>
                  </a:lnTo>
                  <a:lnTo>
                    <a:pt x="667" y="1997"/>
                  </a:lnTo>
                  <a:lnTo>
                    <a:pt x="667" y="2264"/>
                  </a:lnTo>
                  <a:lnTo>
                    <a:pt x="987" y="1946"/>
                  </a:lnTo>
                  <a:lnTo>
                    <a:pt x="997" y="1935"/>
                  </a:lnTo>
                  <a:lnTo>
                    <a:pt x="1010" y="1929"/>
                  </a:lnTo>
                  <a:lnTo>
                    <a:pt x="1023" y="1925"/>
                  </a:lnTo>
                  <a:lnTo>
                    <a:pt x="1039" y="1924"/>
                  </a:lnTo>
                  <a:lnTo>
                    <a:pt x="2521" y="1924"/>
                  </a:lnTo>
                  <a:lnTo>
                    <a:pt x="2521" y="149"/>
                  </a:lnTo>
                  <a:lnTo>
                    <a:pt x="148" y="149"/>
                  </a:lnTo>
                  <a:close/>
                  <a:moveTo>
                    <a:pt x="74" y="0"/>
                  </a:moveTo>
                  <a:lnTo>
                    <a:pt x="2594" y="0"/>
                  </a:lnTo>
                  <a:lnTo>
                    <a:pt x="2615" y="3"/>
                  </a:lnTo>
                  <a:lnTo>
                    <a:pt x="2633" y="10"/>
                  </a:lnTo>
                  <a:lnTo>
                    <a:pt x="2648" y="21"/>
                  </a:lnTo>
                  <a:lnTo>
                    <a:pt x="2659" y="35"/>
                  </a:lnTo>
                  <a:lnTo>
                    <a:pt x="2666" y="53"/>
                  </a:lnTo>
                  <a:lnTo>
                    <a:pt x="2668" y="75"/>
                  </a:lnTo>
                  <a:lnTo>
                    <a:pt x="2668" y="1377"/>
                  </a:lnTo>
                  <a:lnTo>
                    <a:pt x="3410" y="1377"/>
                  </a:lnTo>
                  <a:lnTo>
                    <a:pt x="3431" y="1379"/>
                  </a:lnTo>
                  <a:lnTo>
                    <a:pt x="3448" y="1385"/>
                  </a:lnTo>
                  <a:lnTo>
                    <a:pt x="3463" y="1397"/>
                  </a:lnTo>
                  <a:lnTo>
                    <a:pt x="3474" y="1411"/>
                  </a:lnTo>
                  <a:lnTo>
                    <a:pt x="3481" y="1429"/>
                  </a:lnTo>
                  <a:lnTo>
                    <a:pt x="3484" y="1450"/>
                  </a:lnTo>
                  <a:lnTo>
                    <a:pt x="3484" y="3033"/>
                  </a:lnTo>
                  <a:lnTo>
                    <a:pt x="3481" y="3053"/>
                  </a:lnTo>
                  <a:lnTo>
                    <a:pt x="3474" y="3071"/>
                  </a:lnTo>
                  <a:lnTo>
                    <a:pt x="3464" y="3086"/>
                  </a:lnTo>
                  <a:lnTo>
                    <a:pt x="3449" y="3098"/>
                  </a:lnTo>
                  <a:lnTo>
                    <a:pt x="3431" y="3104"/>
                  </a:lnTo>
                  <a:lnTo>
                    <a:pt x="3410" y="3106"/>
                  </a:lnTo>
                  <a:lnTo>
                    <a:pt x="3054" y="3106"/>
                  </a:lnTo>
                  <a:lnTo>
                    <a:pt x="3054" y="3395"/>
                  </a:lnTo>
                  <a:lnTo>
                    <a:pt x="3052" y="3416"/>
                  </a:lnTo>
                  <a:lnTo>
                    <a:pt x="3045" y="3435"/>
                  </a:lnTo>
                  <a:lnTo>
                    <a:pt x="3033" y="3451"/>
                  </a:lnTo>
                  <a:lnTo>
                    <a:pt x="3019" y="3464"/>
                  </a:lnTo>
                  <a:lnTo>
                    <a:pt x="3003" y="3472"/>
                  </a:lnTo>
                  <a:lnTo>
                    <a:pt x="2985" y="3476"/>
                  </a:lnTo>
                  <a:lnTo>
                    <a:pt x="2966" y="3474"/>
                  </a:lnTo>
                  <a:lnTo>
                    <a:pt x="2947" y="3467"/>
                  </a:lnTo>
                  <a:lnTo>
                    <a:pt x="2928" y="3454"/>
                  </a:lnTo>
                  <a:lnTo>
                    <a:pt x="2588" y="3114"/>
                  </a:lnTo>
                  <a:lnTo>
                    <a:pt x="1335" y="3114"/>
                  </a:lnTo>
                  <a:lnTo>
                    <a:pt x="1313" y="3111"/>
                  </a:lnTo>
                  <a:lnTo>
                    <a:pt x="1296" y="3104"/>
                  </a:lnTo>
                  <a:lnTo>
                    <a:pt x="1282" y="3093"/>
                  </a:lnTo>
                  <a:lnTo>
                    <a:pt x="1270" y="3079"/>
                  </a:lnTo>
                  <a:lnTo>
                    <a:pt x="1263" y="3061"/>
                  </a:lnTo>
                  <a:lnTo>
                    <a:pt x="1260" y="3039"/>
                  </a:lnTo>
                  <a:lnTo>
                    <a:pt x="1260" y="2071"/>
                  </a:lnTo>
                  <a:lnTo>
                    <a:pt x="1068" y="2071"/>
                  </a:lnTo>
                  <a:lnTo>
                    <a:pt x="646" y="2492"/>
                  </a:lnTo>
                  <a:lnTo>
                    <a:pt x="634" y="2501"/>
                  </a:lnTo>
                  <a:lnTo>
                    <a:pt x="621" y="2508"/>
                  </a:lnTo>
                  <a:lnTo>
                    <a:pt x="603" y="2512"/>
                  </a:lnTo>
                  <a:lnTo>
                    <a:pt x="583" y="2513"/>
                  </a:lnTo>
                  <a:lnTo>
                    <a:pt x="564" y="2507"/>
                  </a:lnTo>
                  <a:lnTo>
                    <a:pt x="548" y="2497"/>
                  </a:lnTo>
                  <a:lnTo>
                    <a:pt x="536" y="2486"/>
                  </a:lnTo>
                  <a:lnTo>
                    <a:pt x="526" y="2473"/>
                  </a:lnTo>
                  <a:lnTo>
                    <a:pt x="521" y="2457"/>
                  </a:lnTo>
                  <a:lnTo>
                    <a:pt x="519" y="2440"/>
                  </a:lnTo>
                  <a:lnTo>
                    <a:pt x="519" y="2071"/>
                  </a:lnTo>
                  <a:lnTo>
                    <a:pt x="74" y="2071"/>
                  </a:lnTo>
                  <a:lnTo>
                    <a:pt x="53" y="2069"/>
                  </a:lnTo>
                  <a:lnTo>
                    <a:pt x="36" y="2061"/>
                  </a:lnTo>
                  <a:lnTo>
                    <a:pt x="21" y="2051"/>
                  </a:lnTo>
                  <a:lnTo>
                    <a:pt x="9" y="2036"/>
                  </a:lnTo>
                  <a:lnTo>
                    <a:pt x="3" y="2018"/>
                  </a:lnTo>
                  <a:lnTo>
                    <a:pt x="0" y="1997"/>
                  </a:lnTo>
                  <a:lnTo>
                    <a:pt x="0" y="75"/>
                  </a:lnTo>
                  <a:lnTo>
                    <a:pt x="3" y="53"/>
                  </a:lnTo>
                  <a:lnTo>
                    <a:pt x="9" y="35"/>
                  </a:lnTo>
                  <a:lnTo>
                    <a:pt x="21" y="22"/>
                  </a:lnTo>
                  <a:lnTo>
                    <a:pt x="36" y="10"/>
                  </a:lnTo>
                  <a:lnTo>
                    <a:pt x="53" y="4"/>
                  </a:lnTo>
                  <a:lnTo>
                    <a:pt x="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6" name="Freeform 91"/>
          <p:cNvSpPr>
            <a:spLocks noEditPoints="1"/>
          </p:cNvSpPr>
          <p:nvPr/>
        </p:nvSpPr>
        <p:spPr bwMode="auto">
          <a:xfrm>
            <a:off x="6215605" y="2993347"/>
            <a:ext cx="612775" cy="612775"/>
          </a:xfrm>
          <a:custGeom>
            <a:avLst/>
            <a:gdLst>
              <a:gd name="T0" fmla="*/ 1133 w 3474"/>
              <a:gd name="T1" fmla="*/ 1077 h 3475"/>
              <a:gd name="T2" fmla="*/ 1072 w 3474"/>
              <a:gd name="T3" fmla="*/ 1158 h 3475"/>
              <a:gd name="T4" fmla="*/ 1124 w 3474"/>
              <a:gd name="T5" fmla="*/ 1172 h 3475"/>
              <a:gd name="T6" fmla="*/ 1180 w 3474"/>
              <a:gd name="T7" fmla="*/ 1194 h 3475"/>
              <a:gd name="T8" fmla="*/ 1199 w 3474"/>
              <a:gd name="T9" fmla="*/ 1253 h 3475"/>
              <a:gd name="T10" fmla="*/ 1167 w 3474"/>
              <a:gd name="T11" fmla="*/ 1309 h 3475"/>
              <a:gd name="T12" fmla="*/ 1228 w 3474"/>
              <a:gd name="T13" fmla="*/ 1326 h 3475"/>
              <a:gd name="T14" fmla="*/ 1315 w 3474"/>
              <a:gd name="T15" fmla="*/ 1268 h 3475"/>
              <a:gd name="T16" fmla="*/ 1334 w 3474"/>
              <a:gd name="T17" fmla="*/ 1166 h 3475"/>
              <a:gd name="T18" fmla="*/ 1287 w 3474"/>
              <a:gd name="T19" fmla="*/ 1085 h 3475"/>
              <a:gd name="T20" fmla="*/ 1210 w 3474"/>
              <a:gd name="T21" fmla="*/ 1057 h 3475"/>
              <a:gd name="T22" fmla="*/ 736 w 3474"/>
              <a:gd name="T23" fmla="*/ 1040 h 3475"/>
              <a:gd name="T24" fmla="*/ 924 w 3474"/>
              <a:gd name="T25" fmla="*/ 1147 h 3475"/>
              <a:gd name="T26" fmla="*/ 978 w 3474"/>
              <a:gd name="T27" fmla="*/ 1020 h 3475"/>
              <a:gd name="T28" fmla="*/ 1094 w 3474"/>
              <a:gd name="T29" fmla="*/ 934 h 3475"/>
              <a:gd name="T30" fmla="*/ 1236 w 3474"/>
              <a:gd name="T31" fmla="*/ 916 h 3475"/>
              <a:gd name="T32" fmla="*/ 1372 w 3474"/>
              <a:gd name="T33" fmla="*/ 968 h 3475"/>
              <a:gd name="T34" fmla="*/ 1464 w 3474"/>
              <a:gd name="T35" fmla="*/ 1085 h 3475"/>
              <a:gd name="T36" fmla="*/ 1482 w 3474"/>
              <a:gd name="T37" fmla="*/ 1227 h 3475"/>
              <a:gd name="T38" fmla="*/ 1427 w 3474"/>
              <a:gd name="T39" fmla="*/ 1363 h 3475"/>
              <a:gd name="T40" fmla="*/ 1310 w 3474"/>
              <a:gd name="T41" fmla="*/ 1452 h 3475"/>
              <a:gd name="T42" fmla="*/ 1165 w 3474"/>
              <a:gd name="T43" fmla="*/ 1471 h 3475"/>
              <a:gd name="T44" fmla="*/ 1031 w 3474"/>
              <a:gd name="T45" fmla="*/ 1415 h 3475"/>
              <a:gd name="T46" fmla="*/ 942 w 3474"/>
              <a:gd name="T47" fmla="*/ 1299 h 3475"/>
              <a:gd name="T48" fmla="*/ 719 w 3474"/>
              <a:gd name="T49" fmla="*/ 1199 h 3475"/>
              <a:gd name="T50" fmla="*/ 3298 w 3474"/>
              <a:gd name="T51" fmla="*/ 2319 h 3475"/>
              <a:gd name="T52" fmla="*/ 208 w 3474"/>
              <a:gd name="T53" fmla="*/ 148 h 3475"/>
              <a:gd name="T54" fmla="*/ 147 w 3474"/>
              <a:gd name="T55" fmla="*/ 208 h 3475"/>
              <a:gd name="T56" fmla="*/ 151 w 3474"/>
              <a:gd name="T57" fmla="*/ 322 h 3475"/>
              <a:gd name="T58" fmla="*/ 214 w 3474"/>
              <a:gd name="T59" fmla="*/ 473 h 3475"/>
              <a:gd name="T60" fmla="*/ 329 w 3474"/>
              <a:gd name="T61" fmla="*/ 647 h 3475"/>
              <a:gd name="T62" fmla="*/ 489 w 3474"/>
              <a:gd name="T63" fmla="*/ 830 h 3475"/>
              <a:gd name="T64" fmla="*/ 602 w 3474"/>
              <a:gd name="T65" fmla="*/ 609 h 3475"/>
              <a:gd name="T66" fmla="*/ 649 w 3474"/>
              <a:gd name="T67" fmla="*/ 577 h 3475"/>
              <a:gd name="T68" fmla="*/ 734 w 3474"/>
              <a:gd name="T69" fmla="*/ 408 h 3475"/>
              <a:gd name="T70" fmla="*/ 555 w 3474"/>
              <a:gd name="T71" fmla="*/ 269 h 3475"/>
              <a:gd name="T72" fmla="*/ 392 w 3474"/>
              <a:gd name="T73" fmla="*/ 177 h 3475"/>
              <a:gd name="T74" fmla="*/ 259 w 3474"/>
              <a:gd name="T75" fmla="*/ 142 h 3475"/>
              <a:gd name="T76" fmla="*/ 336 w 3474"/>
              <a:gd name="T77" fmla="*/ 15 h 3475"/>
              <a:gd name="T78" fmla="*/ 524 w 3474"/>
              <a:gd name="T79" fmla="*/ 87 h 3475"/>
              <a:gd name="T80" fmla="*/ 726 w 3474"/>
              <a:gd name="T81" fmla="*/ 213 h 3475"/>
              <a:gd name="T82" fmla="*/ 929 w 3474"/>
              <a:gd name="T83" fmla="*/ 389 h 3475"/>
              <a:gd name="T84" fmla="*/ 1592 w 3474"/>
              <a:gd name="T85" fmla="*/ 427 h 3475"/>
              <a:gd name="T86" fmla="*/ 1645 w 3474"/>
              <a:gd name="T87" fmla="*/ 452 h 3475"/>
              <a:gd name="T88" fmla="*/ 3474 w 3474"/>
              <a:gd name="T89" fmla="*/ 2318 h 3475"/>
              <a:gd name="T90" fmla="*/ 2375 w 3474"/>
              <a:gd name="T91" fmla="*/ 3452 h 3475"/>
              <a:gd name="T92" fmla="*/ 2323 w 3474"/>
              <a:gd name="T93" fmla="*/ 3475 h 3475"/>
              <a:gd name="T94" fmla="*/ 2272 w 3474"/>
              <a:gd name="T95" fmla="*/ 3452 h 3475"/>
              <a:gd name="T96" fmla="*/ 443 w 3474"/>
              <a:gd name="T97" fmla="*/ 1592 h 3475"/>
              <a:gd name="T98" fmla="*/ 430 w 3474"/>
              <a:gd name="T99" fmla="*/ 978 h 3475"/>
              <a:gd name="T100" fmla="*/ 249 w 3474"/>
              <a:gd name="T101" fmla="*/ 781 h 3475"/>
              <a:gd name="T102" fmla="*/ 111 w 3474"/>
              <a:gd name="T103" fmla="*/ 575 h 3475"/>
              <a:gd name="T104" fmla="*/ 26 w 3474"/>
              <a:gd name="T105" fmla="*/ 381 h 3475"/>
              <a:gd name="T106" fmla="*/ 0 w 3474"/>
              <a:gd name="T107" fmla="*/ 212 h 3475"/>
              <a:gd name="T108" fmla="*/ 39 w 3474"/>
              <a:gd name="T109" fmla="*/ 83 h 3475"/>
              <a:gd name="T110" fmla="*/ 142 w 3474"/>
              <a:gd name="T111" fmla="*/ 11 h 34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74" h="3475">
                <a:moveTo>
                  <a:pt x="1210" y="1057"/>
                </a:moveTo>
                <a:lnTo>
                  <a:pt x="1184" y="1059"/>
                </a:lnTo>
                <a:lnTo>
                  <a:pt x="1159" y="1065"/>
                </a:lnTo>
                <a:lnTo>
                  <a:pt x="1133" y="1077"/>
                </a:lnTo>
                <a:lnTo>
                  <a:pt x="1107" y="1097"/>
                </a:lnTo>
                <a:lnTo>
                  <a:pt x="1091" y="1115"/>
                </a:lnTo>
                <a:lnTo>
                  <a:pt x="1080" y="1136"/>
                </a:lnTo>
                <a:lnTo>
                  <a:pt x="1072" y="1158"/>
                </a:lnTo>
                <a:lnTo>
                  <a:pt x="1068" y="1181"/>
                </a:lnTo>
                <a:lnTo>
                  <a:pt x="1088" y="1180"/>
                </a:lnTo>
                <a:lnTo>
                  <a:pt x="1106" y="1176"/>
                </a:lnTo>
                <a:lnTo>
                  <a:pt x="1124" y="1172"/>
                </a:lnTo>
                <a:lnTo>
                  <a:pt x="1141" y="1172"/>
                </a:lnTo>
                <a:lnTo>
                  <a:pt x="1157" y="1176"/>
                </a:lnTo>
                <a:lnTo>
                  <a:pt x="1170" y="1183"/>
                </a:lnTo>
                <a:lnTo>
                  <a:pt x="1180" y="1194"/>
                </a:lnTo>
                <a:lnTo>
                  <a:pt x="1190" y="1207"/>
                </a:lnTo>
                <a:lnTo>
                  <a:pt x="1195" y="1222"/>
                </a:lnTo>
                <a:lnTo>
                  <a:pt x="1199" y="1237"/>
                </a:lnTo>
                <a:lnTo>
                  <a:pt x="1199" y="1253"/>
                </a:lnTo>
                <a:lnTo>
                  <a:pt x="1196" y="1269"/>
                </a:lnTo>
                <a:lnTo>
                  <a:pt x="1191" y="1283"/>
                </a:lnTo>
                <a:lnTo>
                  <a:pt x="1181" y="1297"/>
                </a:lnTo>
                <a:lnTo>
                  <a:pt x="1167" y="1309"/>
                </a:lnTo>
                <a:lnTo>
                  <a:pt x="1151" y="1317"/>
                </a:lnTo>
                <a:lnTo>
                  <a:pt x="1175" y="1325"/>
                </a:lnTo>
                <a:lnTo>
                  <a:pt x="1201" y="1328"/>
                </a:lnTo>
                <a:lnTo>
                  <a:pt x="1228" y="1326"/>
                </a:lnTo>
                <a:lnTo>
                  <a:pt x="1253" y="1318"/>
                </a:lnTo>
                <a:lnTo>
                  <a:pt x="1277" y="1306"/>
                </a:lnTo>
                <a:lnTo>
                  <a:pt x="1298" y="1289"/>
                </a:lnTo>
                <a:lnTo>
                  <a:pt x="1315" y="1268"/>
                </a:lnTo>
                <a:lnTo>
                  <a:pt x="1328" y="1244"/>
                </a:lnTo>
                <a:lnTo>
                  <a:pt x="1334" y="1219"/>
                </a:lnTo>
                <a:lnTo>
                  <a:pt x="1337" y="1193"/>
                </a:lnTo>
                <a:lnTo>
                  <a:pt x="1334" y="1166"/>
                </a:lnTo>
                <a:lnTo>
                  <a:pt x="1328" y="1141"/>
                </a:lnTo>
                <a:lnTo>
                  <a:pt x="1315" y="1117"/>
                </a:lnTo>
                <a:lnTo>
                  <a:pt x="1298" y="1097"/>
                </a:lnTo>
                <a:lnTo>
                  <a:pt x="1287" y="1085"/>
                </a:lnTo>
                <a:lnTo>
                  <a:pt x="1271" y="1074"/>
                </a:lnTo>
                <a:lnTo>
                  <a:pt x="1253" y="1066"/>
                </a:lnTo>
                <a:lnTo>
                  <a:pt x="1232" y="1060"/>
                </a:lnTo>
                <a:lnTo>
                  <a:pt x="1210" y="1057"/>
                </a:lnTo>
                <a:close/>
                <a:moveTo>
                  <a:pt x="1572" y="585"/>
                </a:moveTo>
                <a:lnTo>
                  <a:pt x="730" y="718"/>
                </a:lnTo>
                <a:lnTo>
                  <a:pt x="686" y="1004"/>
                </a:lnTo>
                <a:lnTo>
                  <a:pt x="736" y="1040"/>
                </a:lnTo>
                <a:lnTo>
                  <a:pt x="785" y="1073"/>
                </a:lnTo>
                <a:lnTo>
                  <a:pt x="834" y="1102"/>
                </a:lnTo>
                <a:lnTo>
                  <a:pt x="879" y="1126"/>
                </a:lnTo>
                <a:lnTo>
                  <a:pt x="924" y="1147"/>
                </a:lnTo>
                <a:lnTo>
                  <a:pt x="931" y="1114"/>
                </a:lnTo>
                <a:lnTo>
                  <a:pt x="944" y="1081"/>
                </a:lnTo>
                <a:lnTo>
                  <a:pt x="959" y="1049"/>
                </a:lnTo>
                <a:lnTo>
                  <a:pt x="978" y="1020"/>
                </a:lnTo>
                <a:lnTo>
                  <a:pt x="1003" y="992"/>
                </a:lnTo>
                <a:lnTo>
                  <a:pt x="1030" y="968"/>
                </a:lnTo>
                <a:lnTo>
                  <a:pt x="1061" y="949"/>
                </a:lnTo>
                <a:lnTo>
                  <a:pt x="1094" y="934"/>
                </a:lnTo>
                <a:lnTo>
                  <a:pt x="1128" y="922"/>
                </a:lnTo>
                <a:lnTo>
                  <a:pt x="1163" y="916"/>
                </a:lnTo>
                <a:lnTo>
                  <a:pt x="1200" y="914"/>
                </a:lnTo>
                <a:lnTo>
                  <a:pt x="1236" y="916"/>
                </a:lnTo>
                <a:lnTo>
                  <a:pt x="1272" y="922"/>
                </a:lnTo>
                <a:lnTo>
                  <a:pt x="1308" y="934"/>
                </a:lnTo>
                <a:lnTo>
                  <a:pt x="1341" y="949"/>
                </a:lnTo>
                <a:lnTo>
                  <a:pt x="1372" y="968"/>
                </a:lnTo>
                <a:lnTo>
                  <a:pt x="1402" y="992"/>
                </a:lnTo>
                <a:lnTo>
                  <a:pt x="1427" y="1021"/>
                </a:lnTo>
                <a:lnTo>
                  <a:pt x="1448" y="1052"/>
                </a:lnTo>
                <a:lnTo>
                  <a:pt x="1464" y="1085"/>
                </a:lnTo>
                <a:lnTo>
                  <a:pt x="1476" y="1120"/>
                </a:lnTo>
                <a:lnTo>
                  <a:pt x="1482" y="1156"/>
                </a:lnTo>
                <a:lnTo>
                  <a:pt x="1485" y="1192"/>
                </a:lnTo>
                <a:lnTo>
                  <a:pt x="1482" y="1227"/>
                </a:lnTo>
                <a:lnTo>
                  <a:pt x="1476" y="1263"/>
                </a:lnTo>
                <a:lnTo>
                  <a:pt x="1464" y="1298"/>
                </a:lnTo>
                <a:lnTo>
                  <a:pt x="1448" y="1331"/>
                </a:lnTo>
                <a:lnTo>
                  <a:pt x="1427" y="1363"/>
                </a:lnTo>
                <a:lnTo>
                  <a:pt x="1402" y="1392"/>
                </a:lnTo>
                <a:lnTo>
                  <a:pt x="1374" y="1415"/>
                </a:lnTo>
                <a:lnTo>
                  <a:pt x="1344" y="1435"/>
                </a:lnTo>
                <a:lnTo>
                  <a:pt x="1310" y="1452"/>
                </a:lnTo>
                <a:lnTo>
                  <a:pt x="1275" y="1464"/>
                </a:lnTo>
                <a:lnTo>
                  <a:pt x="1239" y="1471"/>
                </a:lnTo>
                <a:lnTo>
                  <a:pt x="1202" y="1473"/>
                </a:lnTo>
                <a:lnTo>
                  <a:pt x="1165" y="1471"/>
                </a:lnTo>
                <a:lnTo>
                  <a:pt x="1129" y="1464"/>
                </a:lnTo>
                <a:lnTo>
                  <a:pt x="1095" y="1452"/>
                </a:lnTo>
                <a:lnTo>
                  <a:pt x="1062" y="1435"/>
                </a:lnTo>
                <a:lnTo>
                  <a:pt x="1031" y="1415"/>
                </a:lnTo>
                <a:lnTo>
                  <a:pt x="1003" y="1392"/>
                </a:lnTo>
                <a:lnTo>
                  <a:pt x="978" y="1363"/>
                </a:lnTo>
                <a:lnTo>
                  <a:pt x="957" y="1332"/>
                </a:lnTo>
                <a:lnTo>
                  <a:pt x="942" y="1299"/>
                </a:lnTo>
                <a:lnTo>
                  <a:pt x="889" y="1281"/>
                </a:lnTo>
                <a:lnTo>
                  <a:pt x="833" y="1258"/>
                </a:lnTo>
                <a:lnTo>
                  <a:pt x="777" y="1231"/>
                </a:lnTo>
                <a:lnTo>
                  <a:pt x="719" y="1199"/>
                </a:lnTo>
                <a:lnTo>
                  <a:pt x="661" y="1162"/>
                </a:lnTo>
                <a:lnTo>
                  <a:pt x="597" y="1563"/>
                </a:lnTo>
                <a:lnTo>
                  <a:pt x="2323" y="3296"/>
                </a:lnTo>
                <a:lnTo>
                  <a:pt x="3298" y="2319"/>
                </a:lnTo>
                <a:lnTo>
                  <a:pt x="1572" y="585"/>
                </a:lnTo>
                <a:close/>
                <a:moveTo>
                  <a:pt x="259" y="142"/>
                </a:moveTo>
                <a:lnTo>
                  <a:pt x="231" y="144"/>
                </a:lnTo>
                <a:lnTo>
                  <a:pt x="208" y="148"/>
                </a:lnTo>
                <a:lnTo>
                  <a:pt x="187" y="157"/>
                </a:lnTo>
                <a:lnTo>
                  <a:pt x="169" y="170"/>
                </a:lnTo>
                <a:lnTo>
                  <a:pt x="156" y="188"/>
                </a:lnTo>
                <a:lnTo>
                  <a:pt x="147" y="208"/>
                </a:lnTo>
                <a:lnTo>
                  <a:pt x="142" y="232"/>
                </a:lnTo>
                <a:lnTo>
                  <a:pt x="141" y="260"/>
                </a:lnTo>
                <a:lnTo>
                  <a:pt x="145" y="289"/>
                </a:lnTo>
                <a:lnTo>
                  <a:pt x="151" y="322"/>
                </a:lnTo>
                <a:lnTo>
                  <a:pt x="161" y="357"/>
                </a:lnTo>
                <a:lnTo>
                  <a:pt x="176" y="394"/>
                </a:lnTo>
                <a:lnTo>
                  <a:pt x="193" y="433"/>
                </a:lnTo>
                <a:lnTo>
                  <a:pt x="214" y="473"/>
                </a:lnTo>
                <a:lnTo>
                  <a:pt x="239" y="515"/>
                </a:lnTo>
                <a:lnTo>
                  <a:pt x="266" y="558"/>
                </a:lnTo>
                <a:lnTo>
                  <a:pt x="296" y="603"/>
                </a:lnTo>
                <a:lnTo>
                  <a:pt x="329" y="647"/>
                </a:lnTo>
                <a:lnTo>
                  <a:pt x="365" y="692"/>
                </a:lnTo>
                <a:lnTo>
                  <a:pt x="403" y="739"/>
                </a:lnTo>
                <a:lnTo>
                  <a:pt x="444" y="784"/>
                </a:lnTo>
                <a:lnTo>
                  <a:pt x="489" y="830"/>
                </a:lnTo>
                <a:lnTo>
                  <a:pt x="550" y="889"/>
                </a:lnTo>
                <a:lnTo>
                  <a:pt x="590" y="637"/>
                </a:lnTo>
                <a:lnTo>
                  <a:pt x="594" y="623"/>
                </a:lnTo>
                <a:lnTo>
                  <a:pt x="602" y="609"/>
                </a:lnTo>
                <a:lnTo>
                  <a:pt x="611" y="596"/>
                </a:lnTo>
                <a:lnTo>
                  <a:pt x="622" y="587"/>
                </a:lnTo>
                <a:lnTo>
                  <a:pt x="634" y="581"/>
                </a:lnTo>
                <a:lnTo>
                  <a:pt x="649" y="577"/>
                </a:lnTo>
                <a:lnTo>
                  <a:pt x="870" y="543"/>
                </a:lnTo>
                <a:lnTo>
                  <a:pt x="824" y="494"/>
                </a:lnTo>
                <a:lnTo>
                  <a:pt x="779" y="450"/>
                </a:lnTo>
                <a:lnTo>
                  <a:pt x="734" y="408"/>
                </a:lnTo>
                <a:lnTo>
                  <a:pt x="688" y="369"/>
                </a:lnTo>
                <a:lnTo>
                  <a:pt x="644" y="334"/>
                </a:lnTo>
                <a:lnTo>
                  <a:pt x="600" y="300"/>
                </a:lnTo>
                <a:lnTo>
                  <a:pt x="555" y="269"/>
                </a:lnTo>
                <a:lnTo>
                  <a:pt x="513" y="242"/>
                </a:lnTo>
                <a:lnTo>
                  <a:pt x="471" y="216"/>
                </a:lnTo>
                <a:lnTo>
                  <a:pt x="431" y="195"/>
                </a:lnTo>
                <a:lnTo>
                  <a:pt x="392" y="177"/>
                </a:lnTo>
                <a:lnTo>
                  <a:pt x="356" y="164"/>
                </a:lnTo>
                <a:lnTo>
                  <a:pt x="321" y="153"/>
                </a:lnTo>
                <a:lnTo>
                  <a:pt x="288" y="146"/>
                </a:lnTo>
                <a:lnTo>
                  <a:pt x="259" y="142"/>
                </a:lnTo>
                <a:close/>
                <a:moveTo>
                  <a:pt x="212" y="0"/>
                </a:moveTo>
                <a:lnTo>
                  <a:pt x="251" y="1"/>
                </a:lnTo>
                <a:lnTo>
                  <a:pt x="292" y="6"/>
                </a:lnTo>
                <a:lnTo>
                  <a:pt x="336" y="15"/>
                </a:lnTo>
                <a:lnTo>
                  <a:pt x="380" y="27"/>
                </a:lnTo>
                <a:lnTo>
                  <a:pt x="426" y="43"/>
                </a:lnTo>
                <a:lnTo>
                  <a:pt x="474" y="63"/>
                </a:lnTo>
                <a:lnTo>
                  <a:pt x="524" y="87"/>
                </a:lnTo>
                <a:lnTo>
                  <a:pt x="573" y="113"/>
                </a:lnTo>
                <a:lnTo>
                  <a:pt x="624" y="144"/>
                </a:lnTo>
                <a:lnTo>
                  <a:pt x="674" y="176"/>
                </a:lnTo>
                <a:lnTo>
                  <a:pt x="726" y="213"/>
                </a:lnTo>
                <a:lnTo>
                  <a:pt x="777" y="253"/>
                </a:lnTo>
                <a:lnTo>
                  <a:pt x="829" y="296"/>
                </a:lnTo>
                <a:lnTo>
                  <a:pt x="879" y="341"/>
                </a:lnTo>
                <a:lnTo>
                  <a:pt x="929" y="389"/>
                </a:lnTo>
                <a:lnTo>
                  <a:pt x="987" y="452"/>
                </a:lnTo>
                <a:lnTo>
                  <a:pt x="1042" y="515"/>
                </a:lnTo>
                <a:lnTo>
                  <a:pt x="1578" y="430"/>
                </a:lnTo>
                <a:lnTo>
                  <a:pt x="1592" y="427"/>
                </a:lnTo>
                <a:lnTo>
                  <a:pt x="1606" y="430"/>
                </a:lnTo>
                <a:lnTo>
                  <a:pt x="1618" y="435"/>
                </a:lnTo>
                <a:lnTo>
                  <a:pt x="1632" y="443"/>
                </a:lnTo>
                <a:lnTo>
                  <a:pt x="1645" y="452"/>
                </a:lnTo>
                <a:lnTo>
                  <a:pt x="3453" y="2267"/>
                </a:lnTo>
                <a:lnTo>
                  <a:pt x="3464" y="2282"/>
                </a:lnTo>
                <a:lnTo>
                  <a:pt x="3472" y="2300"/>
                </a:lnTo>
                <a:lnTo>
                  <a:pt x="3474" y="2318"/>
                </a:lnTo>
                <a:lnTo>
                  <a:pt x="3472" y="2337"/>
                </a:lnTo>
                <a:lnTo>
                  <a:pt x="3464" y="2355"/>
                </a:lnTo>
                <a:lnTo>
                  <a:pt x="3453" y="2371"/>
                </a:lnTo>
                <a:lnTo>
                  <a:pt x="2375" y="3452"/>
                </a:lnTo>
                <a:lnTo>
                  <a:pt x="2365" y="3462"/>
                </a:lnTo>
                <a:lnTo>
                  <a:pt x="2352" y="3468"/>
                </a:lnTo>
                <a:lnTo>
                  <a:pt x="2339" y="3472"/>
                </a:lnTo>
                <a:lnTo>
                  <a:pt x="2323" y="3475"/>
                </a:lnTo>
                <a:lnTo>
                  <a:pt x="2309" y="3472"/>
                </a:lnTo>
                <a:lnTo>
                  <a:pt x="2295" y="3468"/>
                </a:lnTo>
                <a:lnTo>
                  <a:pt x="2283" y="3462"/>
                </a:lnTo>
                <a:lnTo>
                  <a:pt x="2272" y="3452"/>
                </a:lnTo>
                <a:lnTo>
                  <a:pt x="464" y="1637"/>
                </a:lnTo>
                <a:lnTo>
                  <a:pt x="455" y="1624"/>
                </a:lnTo>
                <a:lnTo>
                  <a:pt x="448" y="1610"/>
                </a:lnTo>
                <a:lnTo>
                  <a:pt x="443" y="1592"/>
                </a:lnTo>
                <a:lnTo>
                  <a:pt x="442" y="1571"/>
                </a:lnTo>
                <a:lnTo>
                  <a:pt x="524" y="1061"/>
                </a:lnTo>
                <a:lnTo>
                  <a:pt x="476" y="1021"/>
                </a:lnTo>
                <a:lnTo>
                  <a:pt x="430" y="978"/>
                </a:lnTo>
                <a:lnTo>
                  <a:pt x="384" y="934"/>
                </a:lnTo>
                <a:lnTo>
                  <a:pt x="336" y="883"/>
                </a:lnTo>
                <a:lnTo>
                  <a:pt x="291" y="833"/>
                </a:lnTo>
                <a:lnTo>
                  <a:pt x="249" y="781"/>
                </a:lnTo>
                <a:lnTo>
                  <a:pt x="209" y="729"/>
                </a:lnTo>
                <a:lnTo>
                  <a:pt x="173" y="678"/>
                </a:lnTo>
                <a:lnTo>
                  <a:pt x="140" y="626"/>
                </a:lnTo>
                <a:lnTo>
                  <a:pt x="111" y="575"/>
                </a:lnTo>
                <a:lnTo>
                  <a:pt x="84" y="526"/>
                </a:lnTo>
                <a:lnTo>
                  <a:pt x="61" y="476"/>
                </a:lnTo>
                <a:lnTo>
                  <a:pt x="42" y="427"/>
                </a:lnTo>
                <a:lnTo>
                  <a:pt x="26" y="381"/>
                </a:lnTo>
                <a:lnTo>
                  <a:pt x="14" y="336"/>
                </a:lnTo>
                <a:lnTo>
                  <a:pt x="5" y="292"/>
                </a:lnTo>
                <a:lnTo>
                  <a:pt x="1" y="251"/>
                </a:lnTo>
                <a:lnTo>
                  <a:pt x="0" y="212"/>
                </a:lnTo>
                <a:lnTo>
                  <a:pt x="4" y="175"/>
                </a:lnTo>
                <a:lnTo>
                  <a:pt x="12" y="141"/>
                </a:lnTo>
                <a:lnTo>
                  <a:pt x="23" y="111"/>
                </a:lnTo>
                <a:lnTo>
                  <a:pt x="39" y="83"/>
                </a:lnTo>
                <a:lnTo>
                  <a:pt x="59" y="59"/>
                </a:lnTo>
                <a:lnTo>
                  <a:pt x="83" y="38"/>
                </a:lnTo>
                <a:lnTo>
                  <a:pt x="112" y="22"/>
                </a:lnTo>
                <a:lnTo>
                  <a:pt x="142" y="11"/>
                </a:lnTo>
                <a:lnTo>
                  <a:pt x="176" y="3"/>
                </a:lnTo>
                <a:lnTo>
                  <a:pt x="212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7" name="Group 46"/>
          <p:cNvGrpSpPr/>
          <p:nvPr/>
        </p:nvGrpSpPr>
        <p:grpSpPr>
          <a:xfrm>
            <a:off x="7888188" y="4670096"/>
            <a:ext cx="614362" cy="614362"/>
            <a:chOff x="10948988" y="2659063"/>
            <a:chExt cx="614362" cy="614362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48" name="Freeform 112"/>
            <p:cNvSpPr>
              <a:spLocks noEditPoints="1"/>
            </p:cNvSpPr>
            <p:nvPr/>
          </p:nvSpPr>
          <p:spPr bwMode="auto">
            <a:xfrm>
              <a:off x="10948988" y="2659063"/>
              <a:ext cx="614362" cy="614362"/>
            </a:xfrm>
            <a:custGeom>
              <a:avLst/>
              <a:gdLst>
                <a:gd name="T0" fmla="*/ 1246 w 3483"/>
                <a:gd name="T1" fmla="*/ 2263 h 3483"/>
                <a:gd name="T2" fmla="*/ 1059 w 3483"/>
                <a:gd name="T3" fmla="*/ 2432 h 3483"/>
                <a:gd name="T4" fmla="*/ 986 w 3483"/>
                <a:gd name="T5" fmla="*/ 2683 h 3483"/>
                <a:gd name="T6" fmla="*/ 1307 w 3483"/>
                <a:gd name="T7" fmla="*/ 3026 h 3483"/>
                <a:gd name="T8" fmla="*/ 1668 w 3483"/>
                <a:gd name="T9" fmla="*/ 2861 h 3483"/>
                <a:gd name="T10" fmla="*/ 2092 w 3483"/>
                <a:gd name="T11" fmla="*/ 3052 h 3483"/>
                <a:gd name="T12" fmla="*/ 2491 w 3483"/>
                <a:gd name="T13" fmla="*/ 2872 h 3483"/>
                <a:gd name="T14" fmla="*/ 2443 w 3483"/>
                <a:gd name="T15" fmla="*/ 2476 h 3483"/>
                <a:gd name="T16" fmla="*/ 2275 w 3483"/>
                <a:gd name="T17" fmla="*/ 2288 h 3483"/>
                <a:gd name="T18" fmla="*/ 2023 w 3483"/>
                <a:gd name="T19" fmla="*/ 2215 h 3483"/>
                <a:gd name="T20" fmla="*/ 1394 w 3483"/>
                <a:gd name="T21" fmla="*/ 430 h 3483"/>
                <a:gd name="T22" fmla="*/ 988 w 3483"/>
                <a:gd name="T23" fmla="*/ 614 h 3483"/>
                <a:gd name="T24" fmla="*/ 666 w 3483"/>
                <a:gd name="T25" fmla="*/ 915 h 3483"/>
                <a:gd name="T26" fmla="*/ 457 w 3483"/>
                <a:gd name="T27" fmla="*/ 1307 h 3483"/>
                <a:gd name="T28" fmla="*/ 622 w 3483"/>
                <a:gd name="T29" fmla="*/ 1667 h 3483"/>
                <a:gd name="T30" fmla="*/ 432 w 3483"/>
                <a:gd name="T31" fmla="*/ 2093 h 3483"/>
                <a:gd name="T32" fmla="*/ 614 w 3483"/>
                <a:gd name="T33" fmla="*/ 2495 h 3483"/>
                <a:gd name="T34" fmla="*/ 844 w 3483"/>
                <a:gd name="T35" fmla="*/ 2682 h 3483"/>
                <a:gd name="T36" fmla="*/ 915 w 3483"/>
                <a:gd name="T37" fmla="*/ 2386 h 3483"/>
                <a:gd name="T38" fmla="*/ 1112 w 3483"/>
                <a:gd name="T39" fmla="*/ 2166 h 3483"/>
                <a:gd name="T40" fmla="*/ 1396 w 3483"/>
                <a:gd name="T41" fmla="*/ 2062 h 3483"/>
                <a:gd name="T42" fmla="*/ 2214 w 3483"/>
                <a:gd name="T43" fmla="*/ 2087 h 3483"/>
                <a:gd name="T44" fmla="*/ 2470 w 3483"/>
                <a:gd name="T45" fmla="*/ 2240 h 3483"/>
                <a:gd name="T46" fmla="*/ 2625 w 3483"/>
                <a:gd name="T47" fmla="*/ 2495 h 3483"/>
                <a:gd name="T48" fmla="*/ 2715 w 3483"/>
                <a:gd name="T49" fmla="*/ 2685 h 3483"/>
                <a:gd name="T50" fmla="*/ 2962 w 3483"/>
                <a:gd name="T51" fmla="*/ 2334 h 3483"/>
                <a:gd name="T52" fmla="*/ 3086 w 3483"/>
                <a:gd name="T53" fmla="*/ 1912 h 3483"/>
                <a:gd name="T54" fmla="*/ 3087 w 3483"/>
                <a:gd name="T55" fmla="*/ 1574 h 3483"/>
                <a:gd name="T56" fmla="*/ 2958 w 3483"/>
                <a:gd name="T57" fmla="*/ 1143 h 3483"/>
                <a:gd name="T58" fmla="*/ 2703 w 3483"/>
                <a:gd name="T59" fmla="*/ 785 h 3483"/>
                <a:gd name="T60" fmla="*/ 2346 w 3483"/>
                <a:gd name="T61" fmla="*/ 527 h 3483"/>
                <a:gd name="T62" fmla="*/ 1916 w 3483"/>
                <a:gd name="T63" fmla="*/ 396 h 3483"/>
                <a:gd name="T64" fmla="*/ 1667 w 3483"/>
                <a:gd name="T65" fmla="*/ 0 h 3483"/>
                <a:gd name="T66" fmla="*/ 2115 w 3483"/>
                <a:gd name="T67" fmla="*/ 278 h 3483"/>
                <a:gd name="T68" fmla="*/ 2553 w 3483"/>
                <a:gd name="T69" fmla="*/ 469 h 3483"/>
                <a:gd name="T70" fmla="*/ 2907 w 3483"/>
                <a:gd name="T71" fmla="*/ 782 h 3483"/>
                <a:gd name="T72" fmla="*/ 3148 w 3483"/>
                <a:gd name="T73" fmla="*/ 1191 h 3483"/>
                <a:gd name="T74" fmla="*/ 3251 w 3483"/>
                <a:gd name="T75" fmla="*/ 1668 h 3483"/>
                <a:gd name="T76" fmla="*/ 3227 w 3483"/>
                <a:gd name="T77" fmla="*/ 2019 h 3483"/>
                <a:gd name="T78" fmla="*/ 3064 w 3483"/>
                <a:gd name="T79" fmla="*/ 2470 h 3483"/>
                <a:gd name="T80" fmla="*/ 2774 w 3483"/>
                <a:gd name="T81" fmla="*/ 2841 h 3483"/>
                <a:gd name="T82" fmla="*/ 2384 w 3483"/>
                <a:gd name="T83" fmla="*/ 3108 h 3483"/>
                <a:gd name="T84" fmla="*/ 1922 w 3483"/>
                <a:gd name="T85" fmla="*/ 3242 h 3483"/>
                <a:gd name="T86" fmla="*/ 1567 w 3483"/>
                <a:gd name="T87" fmla="*/ 3243 h 3483"/>
                <a:gd name="T88" fmla="*/ 1102 w 3483"/>
                <a:gd name="T89" fmla="*/ 3110 h 3483"/>
                <a:gd name="T90" fmla="*/ 710 w 3483"/>
                <a:gd name="T91" fmla="*/ 2844 h 3483"/>
                <a:gd name="T92" fmla="*/ 419 w 3483"/>
                <a:gd name="T93" fmla="*/ 2472 h 3483"/>
                <a:gd name="T94" fmla="*/ 255 w 3483"/>
                <a:gd name="T95" fmla="*/ 2020 h 3483"/>
                <a:gd name="T96" fmla="*/ 232 w 3483"/>
                <a:gd name="T97" fmla="*/ 1668 h 3483"/>
                <a:gd name="T98" fmla="*/ 336 w 3483"/>
                <a:gd name="T99" fmla="*/ 1189 h 3483"/>
                <a:gd name="T100" fmla="*/ 578 w 3483"/>
                <a:gd name="T101" fmla="*/ 780 h 3483"/>
                <a:gd name="T102" fmla="*/ 933 w 3483"/>
                <a:gd name="T103" fmla="*/ 467 h 3483"/>
                <a:gd name="T104" fmla="*/ 1373 w 3483"/>
                <a:gd name="T105" fmla="*/ 275 h 3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483" h="3483">
                  <a:moveTo>
                    <a:pt x="1453" y="2215"/>
                  </a:moveTo>
                  <a:lnTo>
                    <a:pt x="1398" y="2219"/>
                  </a:lnTo>
                  <a:lnTo>
                    <a:pt x="1346" y="2228"/>
                  </a:lnTo>
                  <a:lnTo>
                    <a:pt x="1295" y="2243"/>
                  </a:lnTo>
                  <a:lnTo>
                    <a:pt x="1246" y="2263"/>
                  </a:lnTo>
                  <a:lnTo>
                    <a:pt x="1202" y="2288"/>
                  </a:lnTo>
                  <a:lnTo>
                    <a:pt x="1160" y="2318"/>
                  </a:lnTo>
                  <a:lnTo>
                    <a:pt x="1122" y="2352"/>
                  </a:lnTo>
                  <a:lnTo>
                    <a:pt x="1088" y="2390"/>
                  </a:lnTo>
                  <a:lnTo>
                    <a:pt x="1059" y="2432"/>
                  </a:lnTo>
                  <a:lnTo>
                    <a:pt x="1033" y="2476"/>
                  </a:lnTo>
                  <a:lnTo>
                    <a:pt x="1013" y="2525"/>
                  </a:lnTo>
                  <a:lnTo>
                    <a:pt x="998" y="2575"/>
                  </a:lnTo>
                  <a:lnTo>
                    <a:pt x="989" y="2628"/>
                  </a:lnTo>
                  <a:lnTo>
                    <a:pt x="986" y="2683"/>
                  </a:lnTo>
                  <a:lnTo>
                    <a:pt x="986" y="2868"/>
                  </a:lnTo>
                  <a:lnTo>
                    <a:pt x="1062" y="2915"/>
                  </a:lnTo>
                  <a:lnTo>
                    <a:pt x="1140" y="2957"/>
                  </a:lnTo>
                  <a:lnTo>
                    <a:pt x="1222" y="2994"/>
                  </a:lnTo>
                  <a:lnTo>
                    <a:pt x="1307" y="3026"/>
                  </a:lnTo>
                  <a:lnTo>
                    <a:pt x="1393" y="3052"/>
                  </a:lnTo>
                  <a:lnTo>
                    <a:pt x="1483" y="3072"/>
                  </a:lnTo>
                  <a:lnTo>
                    <a:pt x="1574" y="3087"/>
                  </a:lnTo>
                  <a:lnTo>
                    <a:pt x="1668" y="3096"/>
                  </a:lnTo>
                  <a:lnTo>
                    <a:pt x="1668" y="2861"/>
                  </a:lnTo>
                  <a:lnTo>
                    <a:pt x="1824" y="2861"/>
                  </a:lnTo>
                  <a:lnTo>
                    <a:pt x="1824" y="3096"/>
                  </a:lnTo>
                  <a:lnTo>
                    <a:pt x="1915" y="3087"/>
                  </a:lnTo>
                  <a:lnTo>
                    <a:pt x="2004" y="3072"/>
                  </a:lnTo>
                  <a:lnTo>
                    <a:pt x="2092" y="3052"/>
                  </a:lnTo>
                  <a:lnTo>
                    <a:pt x="2176" y="3027"/>
                  </a:lnTo>
                  <a:lnTo>
                    <a:pt x="2260" y="2995"/>
                  </a:lnTo>
                  <a:lnTo>
                    <a:pt x="2340" y="2959"/>
                  </a:lnTo>
                  <a:lnTo>
                    <a:pt x="2417" y="2918"/>
                  </a:lnTo>
                  <a:lnTo>
                    <a:pt x="2491" y="2872"/>
                  </a:lnTo>
                  <a:lnTo>
                    <a:pt x="2491" y="2683"/>
                  </a:lnTo>
                  <a:lnTo>
                    <a:pt x="2488" y="2628"/>
                  </a:lnTo>
                  <a:lnTo>
                    <a:pt x="2478" y="2575"/>
                  </a:lnTo>
                  <a:lnTo>
                    <a:pt x="2463" y="2525"/>
                  </a:lnTo>
                  <a:lnTo>
                    <a:pt x="2443" y="2476"/>
                  </a:lnTo>
                  <a:lnTo>
                    <a:pt x="2418" y="2432"/>
                  </a:lnTo>
                  <a:lnTo>
                    <a:pt x="2388" y="2390"/>
                  </a:lnTo>
                  <a:lnTo>
                    <a:pt x="2355" y="2352"/>
                  </a:lnTo>
                  <a:lnTo>
                    <a:pt x="2317" y="2318"/>
                  </a:lnTo>
                  <a:lnTo>
                    <a:pt x="2275" y="2288"/>
                  </a:lnTo>
                  <a:lnTo>
                    <a:pt x="2230" y="2263"/>
                  </a:lnTo>
                  <a:lnTo>
                    <a:pt x="2182" y="2243"/>
                  </a:lnTo>
                  <a:lnTo>
                    <a:pt x="2131" y="2228"/>
                  </a:lnTo>
                  <a:lnTo>
                    <a:pt x="2078" y="2219"/>
                  </a:lnTo>
                  <a:lnTo>
                    <a:pt x="2023" y="2215"/>
                  </a:lnTo>
                  <a:lnTo>
                    <a:pt x="1453" y="2215"/>
                  </a:lnTo>
                  <a:close/>
                  <a:moveTo>
                    <a:pt x="1668" y="386"/>
                  </a:moveTo>
                  <a:lnTo>
                    <a:pt x="1575" y="395"/>
                  </a:lnTo>
                  <a:lnTo>
                    <a:pt x="1483" y="410"/>
                  </a:lnTo>
                  <a:lnTo>
                    <a:pt x="1394" y="430"/>
                  </a:lnTo>
                  <a:lnTo>
                    <a:pt x="1308" y="456"/>
                  </a:lnTo>
                  <a:lnTo>
                    <a:pt x="1223" y="488"/>
                  </a:lnTo>
                  <a:lnTo>
                    <a:pt x="1141" y="525"/>
                  </a:lnTo>
                  <a:lnTo>
                    <a:pt x="1063" y="567"/>
                  </a:lnTo>
                  <a:lnTo>
                    <a:pt x="988" y="614"/>
                  </a:lnTo>
                  <a:lnTo>
                    <a:pt x="916" y="666"/>
                  </a:lnTo>
                  <a:lnTo>
                    <a:pt x="848" y="722"/>
                  </a:lnTo>
                  <a:lnTo>
                    <a:pt x="783" y="782"/>
                  </a:lnTo>
                  <a:lnTo>
                    <a:pt x="722" y="846"/>
                  </a:lnTo>
                  <a:lnTo>
                    <a:pt x="666" y="915"/>
                  </a:lnTo>
                  <a:lnTo>
                    <a:pt x="614" y="987"/>
                  </a:lnTo>
                  <a:lnTo>
                    <a:pt x="568" y="1063"/>
                  </a:lnTo>
                  <a:lnTo>
                    <a:pt x="526" y="1141"/>
                  </a:lnTo>
                  <a:lnTo>
                    <a:pt x="489" y="1222"/>
                  </a:lnTo>
                  <a:lnTo>
                    <a:pt x="457" y="1307"/>
                  </a:lnTo>
                  <a:lnTo>
                    <a:pt x="431" y="1393"/>
                  </a:lnTo>
                  <a:lnTo>
                    <a:pt x="410" y="1483"/>
                  </a:lnTo>
                  <a:lnTo>
                    <a:pt x="396" y="1574"/>
                  </a:lnTo>
                  <a:lnTo>
                    <a:pt x="387" y="1667"/>
                  </a:lnTo>
                  <a:lnTo>
                    <a:pt x="622" y="1667"/>
                  </a:lnTo>
                  <a:lnTo>
                    <a:pt x="622" y="1823"/>
                  </a:lnTo>
                  <a:lnTo>
                    <a:pt x="387" y="1823"/>
                  </a:lnTo>
                  <a:lnTo>
                    <a:pt x="396" y="1915"/>
                  </a:lnTo>
                  <a:lnTo>
                    <a:pt x="411" y="2004"/>
                  </a:lnTo>
                  <a:lnTo>
                    <a:pt x="432" y="2093"/>
                  </a:lnTo>
                  <a:lnTo>
                    <a:pt x="457" y="2178"/>
                  </a:lnTo>
                  <a:lnTo>
                    <a:pt x="489" y="2262"/>
                  </a:lnTo>
                  <a:lnTo>
                    <a:pt x="526" y="2343"/>
                  </a:lnTo>
                  <a:lnTo>
                    <a:pt x="568" y="2420"/>
                  </a:lnTo>
                  <a:lnTo>
                    <a:pt x="614" y="2495"/>
                  </a:lnTo>
                  <a:lnTo>
                    <a:pt x="666" y="2566"/>
                  </a:lnTo>
                  <a:lnTo>
                    <a:pt x="721" y="2634"/>
                  </a:lnTo>
                  <a:lnTo>
                    <a:pt x="781" y="2698"/>
                  </a:lnTo>
                  <a:lnTo>
                    <a:pt x="844" y="2758"/>
                  </a:lnTo>
                  <a:lnTo>
                    <a:pt x="844" y="2682"/>
                  </a:lnTo>
                  <a:lnTo>
                    <a:pt x="846" y="2619"/>
                  </a:lnTo>
                  <a:lnTo>
                    <a:pt x="855" y="2557"/>
                  </a:lnTo>
                  <a:lnTo>
                    <a:pt x="869" y="2498"/>
                  </a:lnTo>
                  <a:lnTo>
                    <a:pt x="890" y="2440"/>
                  </a:lnTo>
                  <a:lnTo>
                    <a:pt x="915" y="2386"/>
                  </a:lnTo>
                  <a:lnTo>
                    <a:pt x="946" y="2335"/>
                  </a:lnTo>
                  <a:lnTo>
                    <a:pt x="982" y="2287"/>
                  </a:lnTo>
                  <a:lnTo>
                    <a:pt x="1021" y="2243"/>
                  </a:lnTo>
                  <a:lnTo>
                    <a:pt x="1065" y="2203"/>
                  </a:lnTo>
                  <a:lnTo>
                    <a:pt x="1112" y="2166"/>
                  </a:lnTo>
                  <a:lnTo>
                    <a:pt x="1164" y="2135"/>
                  </a:lnTo>
                  <a:lnTo>
                    <a:pt x="1218" y="2109"/>
                  </a:lnTo>
                  <a:lnTo>
                    <a:pt x="1275" y="2088"/>
                  </a:lnTo>
                  <a:lnTo>
                    <a:pt x="1334" y="2072"/>
                  </a:lnTo>
                  <a:lnTo>
                    <a:pt x="1396" y="2062"/>
                  </a:lnTo>
                  <a:lnTo>
                    <a:pt x="1460" y="2059"/>
                  </a:lnTo>
                  <a:lnTo>
                    <a:pt x="2030" y="2059"/>
                  </a:lnTo>
                  <a:lnTo>
                    <a:pt x="2093" y="2062"/>
                  </a:lnTo>
                  <a:lnTo>
                    <a:pt x="2155" y="2072"/>
                  </a:lnTo>
                  <a:lnTo>
                    <a:pt x="2214" y="2087"/>
                  </a:lnTo>
                  <a:lnTo>
                    <a:pt x="2271" y="2108"/>
                  </a:lnTo>
                  <a:lnTo>
                    <a:pt x="2325" y="2133"/>
                  </a:lnTo>
                  <a:lnTo>
                    <a:pt x="2377" y="2165"/>
                  </a:lnTo>
                  <a:lnTo>
                    <a:pt x="2425" y="2200"/>
                  </a:lnTo>
                  <a:lnTo>
                    <a:pt x="2470" y="2240"/>
                  </a:lnTo>
                  <a:lnTo>
                    <a:pt x="2510" y="2284"/>
                  </a:lnTo>
                  <a:lnTo>
                    <a:pt x="2546" y="2331"/>
                  </a:lnTo>
                  <a:lnTo>
                    <a:pt x="2577" y="2383"/>
                  </a:lnTo>
                  <a:lnTo>
                    <a:pt x="2604" y="2438"/>
                  </a:lnTo>
                  <a:lnTo>
                    <a:pt x="2625" y="2495"/>
                  </a:lnTo>
                  <a:lnTo>
                    <a:pt x="2640" y="2555"/>
                  </a:lnTo>
                  <a:lnTo>
                    <a:pt x="2649" y="2618"/>
                  </a:lnTo>
                  <a:lnTo>
                    <a:pt x="2652" y="2682"/>
                  </a:lnTo>
                  <a:lnTo>
                    <a:pt x="2652" y="2744"/>
                  </a:lnTo>
                  <a:lnTo>
                    <a:pt x="2715" y="2685"/>
                  </a:lnTo>
                  <a:lnTo>
                    <a:pt x="2773" y="2622"/>
                  </a:lnTo>
                  <a:lnTo>
                    <a:pt x="2827" y="2554"/>
                  </a:lnTo>
                  <a:lnTo>
                    <a:pt x="2876" y="2483"/>
                  </a:lnTo>
                  <a:lnTo>
                    <a:pt x="2920" y="2411"/>
                  </a:lnTo>
                  <a:lnTo>
                    <a:pt x="2962" y="2334"/>
                  </a:lnTo>
                  <a:lnTo>
                    <a:pt x="2996" y="2254"/>
                  </a:lnTo>
                  <a:lnTo>
                    <a:pt x="3027" y="2172"/>
                  </a:lnTo>
                  <a:lnTo>
                    <a:pt x="3052" y="2088"/>
                  </a:lnTo>
                  <a:lnTo>
                    <a:pt x="3072" y="2001"/>
                  </a:lnTo>
                  <a:lnTo>
                    <a:pt x="3086" y="1912"/>
                  </a:lnTo>
                  <a:lnTo>
                    <a:pt x="3095" y="1823"/>
                  </a:lnTo>
                  <a:lnTo>
                    <a:pt x="2860" y="1823"/>
                  </a:lnTo>
                  <a:lnTo>
                    <a:pt x="2860" y="1667"/>
                  </a:lnTo>
                  <a:lnTo>
                    <a:pt x="3096" y="1667"/>
                  </a:lnTo>
                  <a:lnTo>
                    <a:pt x="3087" y="1574"/>
                  </a:lnTo>
                  <a:lnTo>
                    <a:pt x="3073" y="1483"/>
                  </a:lnTo>
                  <a:lnTo>
                    <a:pt x="3052" y="1394"/>
                  </a:lnTo>
                  <a:lnTo>
                    <a:pt x="3027" y="1308"/>
                  </a:lnTo>
                  <a:lnTo>
                    <a:pt x="2995" y="1224"/>
                  </a:lnTo>
                  <a:lnTo>
                    <a:pt x="2958" y="1143"/>
                  </a:lnTo>
                  <a:lnTo>
                    <a:pt x="2917" y="1064"/>
                  </a:lnTo>
                  <a:lnTo>
                    <a:pt x="2870" y="989"/>
                  </a:lnTo>
                  <a:lnTo>
                    <a:pt x="2819" y="917"/>
                  </a:lnTo>
                  <a:lnTo>
                    <a:pt x="2763" y="850"/>
                  </a:lnTo>
                  <a:lnTo>
                    <a:pt x="2703" y="785"/>
                  </a:lnTo>
                  <a:lnTo>
                    <a:pt x="2639" y="724"/>
                  </a:lnTo>
                  <a:lnTo>
                    <a:pt x="2571" y="668"/>
                  </a:lnTo>
                  <a:lnTo>
                    <a:pt x="2499" y="616"/>
                  </a:lnTo>
                  <a:lnTo>
                    <a:pt x="2424" y="569"/>
                  </a:lnTo>
                  <a:lnTo>
                    <a:pt x="2346" y="527"/>
                  </a:lnTo>
                  <a:lnTo>
                    <a:pt x="2265" y="490"/>
                  </a:lnTo>
                  <a:lnTo>
                    <a:pt x="2182" y="458"/>
                  </a:lnTo>
                  <a:lnTo>
                    <a:pt x="2095" y="432"/>
                  </a:lnTo>
                  <a:lnTo>
                    <a:pt x="2006" y="411"/>
                  </a:lnTo>
                  <a:lnTo>
                    <a:pt x="1916" y="396"/>
                  </a:lnTo>
                  <a:lnTo>
                    <a:pt x="1823" y="387"/>
                  </a:lnTo>
                  <a:lnTo>
                    <a:pt x="1823" y="622"/>
                  </a:lnTo>
                  <a:lnTo>
                    <a:pt x="1668" y="622"/>
                  </a:lnTo>
                  <a:lnTo>
                    <a:pt x="1668" y="386"/>
                  </a:lnTo>
                  <a:close/>
                  <a:moveTo>
                    <a:pt x="1667" y="0"/>
                  </a:moveTo>
                  <a:lnTo>
                    <a:pt x="1823" y="0"/>
                  </a:lnTo>
                  <a:lnTo>
                    <a:pt x="1823" y="232"/>
                  </a:lnTo>
                  <a:lnTo>
                    <a:pt x="1922" y="241"/>
                  </a:lnTo>
                  <a:lnTo>
                    <a:pt x="2019" y="256"/>
                  </a:lnTo>
                  <a:lnTo>
                    <a:pt x="2115" y="278"/>
                  </a:lnTo>
                  <a:lnTo>
                    <a:pt x="2208" y="305"/>
                  </a:lnTo>
                  <a:lnTo>
                    <a:pt x="2299" y="338"/>
                  </a:lnTo>
                  <a:lnTo>
                    <a:pt x="2386" y="376"/>
                  </a:lnTo>
                  <a:lnTo>
                    <a:pt x="2471" y="420"/>
                  </a:lnTo>
                  <a:lnTo>
                    <a:pt x="2553" y="469"/>
                  </a:lnTo>
                  <a:lnTo>
                    <a:pt x="2631" y="522"/>
                  </a:lnTo>
                  <a:lnTo>
                    <a:pt x="2706" y="582"/>
                  </a:lnTo>
                  <a:lnTo>
                    <a:pt x="2777" y="644"/>
                  </a:lnTo>
                  <a:lnTo>
                    <a:pt x="2843" y="711"/>
                  </a:lnTo>
                  <a:lnTo>
                    <a:pt x="2907" y="782"/>
                  </a:lnTo>
                  <a:lnTo>
                    <a:pt x="2965" y="857"/>
                  </a:lnTo>
                  <a:lnTo>
                    <a:pt x="3019" y="936"/>
                  </a:lnTo>
                  <a:lnTo>
                    <a:pt x="3067" y="1017"/>
                  </a:lnTo>
                  <a:lnTo>
                    <a:pt x="3110" y="1103"/>
                  </a:lnTo>
                  <a:lnTo>
                    <a:pt x="3148" y="1191"/>
                  </a:lnTo>
                  <a:lnTo>
                    <a:pt x="3181" y="1281"/>
                  </a:lnTo>
                  <a:lnTo>
                    <a:pt x="3208" y="1375"/>
                  </a:lnTo>
                  <a:lnTo>
                    <a:pt x="3229" y="1470"/>
                  </a:lnTo>
                  <a:lnTo>
                    <a:pt x="3243" y="1568"/>
                  </a:lnTo>
                  <a:lnTo>
                    <a:pt x="3251" y="1668"/>
                  </a:lnTo>
                  <a:lnTo>
                    <a:pt x="3483" y="1668"/>
                  </a:lnTo>
                  <a:lnTo>
                    <a:pt x="3483" y="1823"/>
                  </a:lnTo>
                  <a:lnTo>
                    <a:pt x="3251" y="1823"/>
                  </a:lnTo>
                  <a:lnTo>
                    <a:pt x="3242" y="1922"/>
                  </a:lnTo>
                  <a:lnTo>
                    <a:pt x="3227" y="2019"/>
                  </a:lnTo>
                  <a:lnTo>
                    <a:pt x="3205" y="2114"/>
                  </a:lnTo>
                  <a:lnTo>
                    <a:pt x="3179" y="2207"/>
                  </a:lnTo>
                  <a:lnTo>
                    <a:pt x="3146" y="2298"/>
                  </a:lnTo>
                  <a:lnTo>
                    <a:pt x="3107" y="2385"/>
                  </a:lnTo>
                  <a:lnTo>
                    <a:pt x="3064" y="2470"/>
                  </a:lnTo>
                  <a:lnTo>
                    <a:pt x="3015" y="2551"/>
                  </a:lnTo>
                  <a:lnTo>
                    <a:pt x="2962" y="2629"/>
                  </a:lnTo>
                  <a:lnTo>
                    <a:pt x="2904" y="2704"/>
                  </a:lnTo>
                  <a:lnTo>
                    <a:pt x="2841" y="2775"/>
                  </a:lnTo>
                  <a:lnTo>
                    <a:pt x="2774" y="2841"/>
                  </a:lnTo>
                  <a:lnTo>
                    <a:pt x="2703" y="2905"/>
                  </a:lnTo>
                  <a:lnTo>
                    <a:pt x="2629" y="2963"/>
                  </a:lnTo>
                  <a:lnTo>
                    <a:pt x="2551" y="3016"/>
                  </a:lnTo>
                  <a:lnTo>
                    <a:pt x="2469" y="3065"/>
                  </a:lnTo>
                  <a:lnTo>
                    <a:pt x="2384" y="3108"/>
                  </a:lnTo>
                  <a:lnTo>
                    <a:pt x="2297" y="3146"/>
                  </a:lnTo>
                  <a:lnTo>
                    <a:pt x="2207" y="3179"/>
                  </a:lnTo>
                  <a:lnTo>
                    <a:pt x="2114" y="3206"/>
                  </a:lnTo>
                  <a:lnTo>
                    <a:pt x="2019" y="3228"/>
                  </a:lnTo>
                  <a:lnTo>
                    <a:pt x="1922" y="3242"/>
                  </a:lnTo>
                  <a:lnTo>
                    <a:pt x="1823" y="3251"/>
                  </a:lnTo>
                  <a:lnTo>
                    <a:pt x="1823" y="3483"/>
                  </a:lnTo>
                  <a:lnTo>
                    <a:pt x="1667" y="3483"/>
                  </a:lnTo>
                  <a:lnTo>
                    <a:pt x="1667" y="3252"/>
                  </a:lnTo>
                  <a:lnTo>
                    <a:pt x="1567" y="3243"/>
                  </a:lnTo>
                  <a:lnTo>
                    <a:pt x="1470" y="3229"/>
                  </a:lnTo>
                  <a:lnTo>
                    <a:pt x="1374" y="3209"/>
                  </a:lnTo>
                  <a:lnTo>
                    <a:pt x="1281" y="3181"/>
                  </a:lnTo>
                  <a:lnTo>
                    <a:pt x="1191" y="3148"/>
                  </a:lnTo>
                  <a:lnTo>
                    <a:pt x="1102" y="3110"/>
                  </a:lnTo>
                  <a:lnTo>
                    <a:pt x="1017" y="3067"/>
                  </a:lnTo>
                  <a:lnTo>
                    <a:pt x="935" y="3019"/>
                  </a:lnTo>
                  <a:lnTo>
                    <a:pt x="857" y="2965"/>
                  </a:lnTo>
                  <a:lnTo>
                    <a:pt x="782" y="2907"/>
                  </a:lnTo>
                  <a:lnTo>
                    <a:pt x="710" y="2844"/>
                  </a:lnTo>
                  <a:lnTo>
                    <a:pt x="643" y="2777"/>
                  </a:lnTo>
                  <a:lnTo>
                    <a:pt x="581" y="2706"/>
                  </a:lnTo>
                  <a:lnTo>
                    <a:pt x="521" y="2632"/>
                  </a:lnTo>
                  <a:lnTo>
                    <a:pt x="468" y="2553"/>
                  </a:lnTo>
                  <a:lnTo>
                    <a:pt x="419" y="2472"/>
                  </a:lnTo>
                  <a:lnTo>
                    <a:pt x="376" y="2387"/>
                  </a:lnTo>
                  <a:lnTo>
                    <a:pt x="337" y="2299"/>
                  </a:lnTo>
                  <a:lnTo>
                    <a:pt x="304" y="2209"/>
                  </a:lnTo>
                  <a:lnTo>
                    <a:pt x="277" y="2115"/>
                  </a:lnTo>
                  <a:lnTo>
                    <a:pt x="255" y="2020"/>
                  </a:lnTo>
                  <a:lnTo>
                    <a:pt x="241" y="1923"/>
                  </a:lnTo>
                  <a:lnTo>
                    <a:pt x="232" y="1823"/>
                  </a:lnTo>
                  <a:lnTo>
                    <a:pt x="0" y="1823"/>
                  </a:lnTo>
                  <a:lnTo>
                    <a:pt x="0" y="1668"/>
                  </a:lnTo>
                  <a:lnTo>
                    <a:pt x="232" y="1668"/>
                  </a:lnTo>
                  <a:lnTo>
                    <a:pt x="240" y="1567"/>
                  </a:lnTo>
                  <a:lnTo>
                    <a:pt x="254" y="1470"/>
                  </a:lnTo>
                  <a:lnTo>
                    <a:pt x="275" y="1374"/>
                  </a:lnTo>
                  <a:lnTo>
                    <a:pt x="303" y="1280"/>
                  </a:lnTo>
                  <a:lnTo>
                    <a:pt x="336" y="1189"/>
                  </a:lnTo>
                  <a:lnTo>
                    <a:pt x="374" y="1101"/>
                  </a:lnTo>
                  <a:lnTo>
                    <a:pt x="417" y="1015"/>
                  </a:lnTo>
                  <a:lnTo>
                    <a:pt x="467" y="934"/>
                  </a:lnTo>
                  <a:lnTo>
                    <a:pt x="519" y="855"/>
                  </a:lnTo>
                  <a:lnTo>
                    <a:pt x="578" y="780"/>
                  </a:lnTo>
                  <a:lnTo>
                    <a:pt x="641" y="708"/>
                  </a:lnTo>
                  <a:lnTo>
                    <a:pt x="708" y="642"/>
                  </a:lnTo>
                  <a:lnTo>
                    <a:pt x="780" y="578"/>
                  </a:lnTo>
                  <a:lnTo>
                    <a:pt x="855" y="519"/>
                  </a:lnTo>
                  <a:lnTo>
                    <a:pt x="933" y="467"/>
                  </a:lnTo>
                  <a:lnTo>
                    <a:pt x="1015" y="417"/>
                  </a:lnTo>
                  <a:lnTo>
                    <a:pt x="1101" y="374"/>
                  </a:lnTo>
                  <a:lnTo>
                    <a:pt x="1189" y="336"/>
                  </a:lnTo>
                  <a:lnTo>
                    <a:pt x="1280" y="303"/>
                  </a:lnTo>
                  <a:lnTo>
                    <a:pt x="1373" y="275"/>
                  </a:lnTo>
                  <a:lnTo>
                    <a:pt x="1469" y="254"/>
                  </a:lnTo>
                  <a:lnTo>
                    <a:pt x="1567" y="240"/>
                  </a:lnTo>
                  <a:lnTo>
                    <a:pt x="1667" y="232"/>
                  </a:lnTo>
                  <a:lnTo>
                    <a:pt x="16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13"/>
            <p:cNvSpPr>
              <a:spLocks noEditPoints="1"/>
            </p:cNvSpPr>
            <p:nvPr/>
          </p:nvSpPr>
          <p:spPr bwMode="auto">
            <a:xfrm>
              <a:off x="11169650" y="2805113"/>
              <a:ext cx="173037" cy="173037"/>
            </a:xfrm>
            <a:custGeom>
              <a:avLst/>
              <a:gdLst>
                <a:gd name="T0" fmla="*/ 443 w 977"/>
                <a:gd name="T1" fmla="*/ 151 h 977"/>
                <a:gd name="T2" fmla="*/ 359 w 977"/>
                <a:gd name="T3" fmla="*/ 173 h 977"/>
                <a:gd name="T4" fmla="*/ 285 w 977"/>
                <a:gd name="T5" fmla="*/ 216 h 977"/>
                <a:gd name="T6" fmla="*/ 225 w 977"/>
                <a:gd name="T7" fmla="*/ 276 h 977"/>
                <a:gd name="T8" fmla="*/ 181 w 977"/>
                <a:gd name="T9" fmla="*/ 350 h 977"/>
                <a:gd name="T10" fmla="*/ 158 w 977"/>
                <a:gd name="T11" fmla="*/ 434 h 977"/>
                <a:gd name="T12" fmla="*/ 158 w 977"/>
                <a:gd name="T13" fmla="*/ 526 h 977"/>
                <a:gd name="T14" fmla="*/ 181 w 977"/>
                <a:gd name="T15" fmla="*/ 611 h 977"/>
                <a:gd name="T16" fmla="*/ 225 w 977"/>
                <a:gd name="T17" fmla="*/ 685 h 977"/>
                <a:gd name="T18" fmla="*/ 284 w 977"/>
                <a:gd name="T19" fmla="*/ 745 h 977"/>
                <a:gd name="T20" fmla="*/ 358 w 977"/>
                <a:gd name="T21" fmla="*/ 788 h 977"/>
                <a:gd name="T22" fmla="*/ 443 w 977"/>
                <a:gd name="T23" fmla="*/ 811 h 977"/>
                <a:gd name="T24" fmla="*/ 534 w 977"/>
                <a:gd name="T25" fmla="*/ 811 h 977"/>
                <a:gd name="T26" fmla="*/ 619 w 977"/>
                <a:gd name="T27" fmla="*/ 788 h 977"/>
                <a:gd name="T28" fmla="*/ 693 w 977"/>
                <a:gd name="T29" fmla="*/ 745 h 977"/>
                <a:gd name="T30" fmla="*/ 752 w 977"/>
                <a:gd name="T31" fmla="*/ 685 h 977"/>
                <a:gd name="T32" fmla="*/ 796 w 977"/>
                <a:gd name="T33" fmla="*/ 611 h 977"/>
                <a:gd name="T34" fmla="*/ 819 w 977"/>
                <a:gd name="T35" fmla="*/ 526 h 977"/>
                <a:gd name="T36" fmla="*/ 819 w 977"/>
                <a:gd name="T37" fmla="*/ 436 h 977"/>
                <a:gd name="T38" fmla="*/ 796 w 977"/>
                <a:gd name="T39" fmla="*/ 350 h 977"/>
                <a:gd name="T40" fmla="*/ 752 w 977"/>
                <a:gd name="T41" fmla="*/ 276 h 977"/>
                <a:gd name="T42" fmla="*/ 692 w 977"/>
                <a:gd name="T43" fmla="*/ 216 h 977"/>
                <a:gd name="T44" fmla="*/ 618 w 977"/>
                <a:gd name="T45" fmla="*/ 173 h 977"/>
                <a:gd name="T46" fmla="*/ 534 w 977"/>
                <a:gd name="T47" fmla="*/ 151 h 977"/>
                <a:gd name="T48" fmla="*/ 489 w 977"/>
                <a:gd name="T49" fmla="*/ 0 h 977"/>
                <a:gd name="T50" fmla="*/ 599 w 977"/>
                <a:gd name="T51" fmla="*/ 12 h 977"/>
                <a:gd name="T52" fmla="*/ 702 w 977"/>
                <a:gd name="T53" fmla="*/ 49 h 977"/>
                <a:gd name="T54" fmla="*/ 792 w 977"/>
                <a:gd name="T55" fmla="*/ 107 h 977"/>
                <a:gd name="T56" fmla="*/ 868 w 977"/>
                <a:gd name="T57" fmla="*/ 183 h 977"/>
                <a:gd name="T58" fmla="*/ 928 w 977"/>
                <a:gd name="T59" fmla="*/ 274 h 977"/>
                <a:gd name="T60" fmla="*/ 965 w 977"/>
                <a:gd name="T61" fmla="*/ 377 h 977"/>
                <a:gd name="T62" fmla="*/ 977 w 977"/>
                <a:gd name="T63" fmla="*/ 488 h 977"/>
                <a:gd name="T64" fmla="*/ 965 w 977"/>
                <a:gd name="T65" fmla="*/ 599 h 977"/>
                <a:gd name="T66" fmla="*/ 928 w 977"/>
                <a:gd name="T67" fmla="*/ 702 h 977"/>
                <a:gd name="T68" fmla="*/ 868 w 977"/>
                <a:gd name="T69" fmla="*/ 792 h 977"/>
                <a:gd name="T70" fmla="*/ 792 w 977"/>
                <a:gd name="T71" fmla="*/ 868 h 977"/>
                <a:gd name="T72" fmla="*/ 702 w 977"/>
                <a:gd name="T73" fmla="*/ 927 h 977"/>
                <a:gd name="T74" fmla="*/ 599 w 977"/>
                <a:gd name="T75" fmla="*/ 964 h 977"/>
                <a:gd name="T76" fmla="*/ 489 w 977"/>
                <a:gd name="T77" fmla="*/ 977 h 977"/>
                <a:gd name="T78" fmla="*/ 378 w 977"/>
                <a:gd name="T79" fmla="*/ 964 h 977"/>
                <a:gd name="T80" fmla="*/ 275 w 977"/>
                <a:gd name="T81" fmla="*/ 927 h 977"/>
                <a:gd name="T82" fmla="*/ 185 w 977"/>
                <a:gd name="T83" fmla="*/ 868 h 977"/>
                <a:gd name="T84" fmla="*/ 109 w 977"/>
                <a:gd name="T85" fmla="*/ 792 h 977"/>
                <a:gd name="T86" fmla="*/ 49 w 977"/>
                <a:gd name="T87" fmla="*/ 702 h 977"/>
                <a:gd name="T88" fmla="*/ 12 w 977"/>
                <a:gd name="T89" fmla="*/ 599 h 977"/>
                <a:gd name="T90" fmla="*/ 0 w 977"/>
                <a:gd name="T91" fmla="*/ 488 h 977"/>
                <a:gd name="T92" fmla="*/ 12 w 977"/>
                <a:gd name="T93" fmla="*/ 377 h 977"/>
                <a:gd name="T94" fmla="*/ 49 w 977"/>
                <a:gd name="T95" fmla="*/ 275 h 977"/>
                <a:gd name="T96" fmla="*/ 109 w 977"/>
                <a:gd name="T97" fmla="*/ 184 h 977"/>
                <a:gd name="T98" fmla="*/ 185 w 977"/>
                <a:gd name="T99" fmla="*/ 107 h 977"/>
                <a:gd name="T100" fmla="*/ 275 w 977"/>
                <a:gd name="T101" fmla="*/ 49 h 977"/>
                <a:gd name="T102" fmla="*/ 378 w 977"/>
                <a:gd name="T103" fmla="*/ 12 h 977"/>
                <a:gd name="T104" fmla="*/ 489 w 977"/>
                <a:gd name="T105" fmla="*/ 0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77" h="977">
                  <a:moveTo>
                    <a:pt x="489" y="147"/>
                  </a:moveTo>
                  <a:lnTo>
                    <a:pt x="443" y="151"/>
                  </a:lnTo>
                  <a:lnTo>
                    <a:pt x="400" y="159"/>
                  </a:lnTo>
                  <a:lnTo>
                    <a:pt x="359" y="173"/>
                  </a:lnTo>
                  <a:lnTo>
                    <a:pt x="320" y="193"/>
                  </a:lnTo>
                  <a:lnTo>
                    <a:pt x="285" y="216"/>
                  </a:lnTo>
                  <a:lnTo>
                    <a:pt x="252" y="245"/>
                  </a:lnTo>
                  <a:lnTo>
                    <a:pt x="225" y="276"/>
                  </a:lnTo>
                  <a:lnTo>
                    <a:pt x="200" y="312"/>
                  </a:lnTo>
                  <a:lnTo>
                    <a:pt x="181" y="350"/>
                  </a:lnTo>
                  <a:lnTo>
                    <a:pt x="167" y="391"/>
                  </a:lnTo>
                  <a:lnTo>
                    <a:pt x="158" y="434"/>
                  </a:lnTo>
                  <a:lnTo>
                    <a:pt x="155" y="481"/>
                  </a:lnTo>
                  <a:lnTo>
                    <a:pt x="158" y="526"/>
                  </a:lnTo>
                  <a:lnTo>
                    <a:pt x="167" y="570"/>
                  </a:lnTo>
                  <a:lnTo>
                    <a:pt x="181" y="611"/>
                  </a:lnTo>
                  <a:lnTo>
                    <a:pt x="200" y="649"/>
                  </a:lnTo>
                  <a:lnTo>
                    <a:pt x="225" y="685"/>
                  </a:lnTo>
                  <a:lnTo>
                    <a:pt x="252" y="716"/>
                  </a:lnTo>
                  <a:lnTo>
                    <a:pt x="284" y="745"/>
                  </a:lnTo>
                  <a:lnTo>
                    <a:pt x="320" y="768"/>
                  </a:lnTo>
                  <a:lnTo>
                    <a:pt x="358" y="788"/>
                  </a:lnTo>
                  <a:lnTo>
                    <a:pt x="400" y="802"/>
                  </a:lnTo>
                  <a:lnTo>
                    <a:pt x="443" y="811"/>
                  </a:lnTo>
                  <a:lnTo>
                    <a:pt x="489" y="813"/>
                  </a:lnTo>
                  <a:lnTo>
                    <a:pt x="534" y="811"/>
                  </a:lnTo>
                  <a:lnTo>
                    <a:pt x="577" y="802"/>
                  </a:lnTo>
                  <a:lnTo>
                    <a:pt x="619" y="788"/>
                  </a:lnTo>
                  <a:lnTo>
                    <a:pt x="657" y="769"/>
                  </a:lnTo>
                  <a:lnTo>
                    <a:pt x="693" y="745"/>
                  </a:lnTo>
                  <a:lnTo>
                    <a:pt x="725" y="716"/>
                  </a:lnTo>
                  <a:lnTo>
                    <a:pt x="752" y="685"/>
                  </a:lnTo>
                  <a:lnTo>
                    <a:pt x="777" y="650"/>
                  </a:lnTo>
                  <a:lnTo>
                    <a:pt x="796" y="611"/>
                  </a:lnTo>
                  <a:lnTo>
                    <a:pt x="810" y="570"/>
                  </a:lnTo>
                  <a:lnTo>
                    <a:pt x="819" y="526"/>
                  </a:lnTo>
                  <a:lnTo>
                    <a:pt x="822" y="481"/>
                  </a:lnTo>
                  <a:lnTo>
                    <a:pt x="819" y="436"/>
                  </a:lnTo>
                  <a:lnTo>
                    <a:pt x="810" y="391"/>
                  </a:lnTo>
                  <a:lnTo>
                    <a:pt x="796" y="350"/>
                  </a:lnTo>
                  <a:lnTo>
                    <a:pt x="777" y="312"/>
                  </a:lnTo>
                  <a:lnTo>
                    <a:pt x="752" y="276"/>
                  </a:lnTo>
                  <a:lnTo>
                    <a:pt x="725" y="245"/>
                  </a:lnTo>
                  <a:lnTo>
                    <a:pt x="692" y="216"/>
                  </a:lnTo>
                  <a:lnTo>
                    <a:pt x="657" y="193"/>
                  </a:lnTo>
                  <a:lnTo>
                    <a:pt x="618" y="173"/>
                  </a:lnTo>
                  <a:lnTo>
                    <a:pt x="577" y="159"/>
                  </a:lnTo>
                  <a:lnTo>
                    <a:pt x="534" y="151"/>
                  </a:lnTo>
                  <a:lnTo>
                    <a:pt x="489" y="147"/>
                  </a:lnTo>
                  <a:close/>
                  <a:moveTo>
                    <a:pt x="489" y="0"/>
                  </a:moveTo>
                  <a:lnTo>
                    <a:pt x="544" y="3"/>
                  </a:lnTo>
                  <a:lnTo>
                    <a:pt x="599" y="12"/>
                  </a:lnTo>
                  <a:lnTo>
                    <a:pt x="652" y="28"/>
                  </a:lnTo>
                  <a:lnTo>
                    <a:pt x="702" y="49"/>
                  </a:lnTo>
                  <a:lnTo>
                    <a:pt x="749" y="76"/>
                  </a:lnTo>
                  <a:lnTo>
                    <a:pt x="792" y="107"/>
                  </a:lnTo>
                  <a:lnTo>
                    <a:pt x="833" y="143"/>
                  </a:lnTo>
                  <a:lnTo>
                    <a:pt x="868" y="183"/>
                  </a:lnTo>
                  <a:lnTo>
                    <a:pt x="900" y="228"/>
                  </a:lnTo>
                  <a:lnTo>
                    <a:pt x="928" y="274"/>
                  </a:lnTo>
                  <a:lnTo>
                    <a:pt x="949" y="325"/>
                  </a:lnTo>
                  <a:lnTo>
                    <a:pt x="965" y="377"/>
                  </a:lnTo>
                  <a:lnTo>
                    <a:pt x="974" y="431"/>
                  </a:lnTo>
                  <a:lnTo>
                    <a:pt x="977" y="488"/>
                  </a:lnTo>
                  <a:lnTo>
                    <a:pt x="974" y="544"/>
                  </a:lnTo>
                  <a:lnTo>
                    <a:pt x="965" y="599"/>
                  </a:lnTo>
                  <a:lnTo>
                    <a:pt x="949" y="652"/>
                  </a:lnTo>
                  <a:lnTo>
                    <a:pt x="928" y="702"/>
                  </a:lnTo>
                  <a:lnTo>
                    <a:pt x="900" y="749"/>
                  </a:lnTo>
                  <a:lnTo>
                    <a:pt x="868" y="792"/>
                  </a:lnTo>
                  <a:lnTo>
                    <a:pt x="833" y="832"/>
                  </a:lnTo>
                  <a:lnTo>
                    <a:pt x="792" y="868"/>
                  </a:lnTo>
                  <a:lnTo>
                    <a:pt x="749" y="900"/>
                  </a:lnTo>
                  <a:lnTo>
                    <a:pt x="702" y="927"/>
                  </a:lnTo>
                  <a:lnTo>
                    <a:pt x="652" y="948"/>
                  </a:lnTo>
                  <a:lnTo>
                    <a:pt x="599" y="964"/>
                  </a:lnTo>
                  <a:lnTo>
                    <a:pt x="544" y="974"/>
                  </a:lnTo>
                  <a:lnTo>
                    <a:pt x="489" y="977"/>
                  </a:lnTo>
                  <a:lnTo>
                    <a:pt x="433" y="974"/>
                  </a:lnTo>
                  <a:lnTo>
                    <a:pt x="378" y="964"/>
                  </a:lnTo>
                  <a:lnTo>
                    <a:pt x="325" y="948"/>
                  </a:lnTo>
                  <a:lnTo>
                    <a:pt x="275" y="927"/>
                  </a:lnTo>
                  <a:lnTo>
                    <a:pt x="228" y="900"/>
                  </a:lnTo>
                  <a:lnTo>
                    <a:pt x="185" y="868"/>
                  </a:lnTo>
                  <a:lnTo>
                    <a:pt x="144" y="832"/>
                  </a:lnTo>
                  <a:lnTo>
                    <a:pt x="109" y="792"/>
                  </a:lnTo>
                  <a:lnTo>
                    <a:pt x="77" y="749"/>
                  </a:lnTo>
                  <a:lnTo>
                    <a:pt x="49" y="702"/>
                  </a:lnTo>
                  <a:lnTo>
                    <a:pt x="28" y="652"/>
                  </a:lnTo>
                  <a:lnTo>
                    <a:pt x="12" y="599"/>
                  </a:lnTo>
                  <a:lnTo>
                    <a:pt x="3" y="544"/>
                  </a:lnTo>
                  <a:lnTo>
                    <a:pt x="0" y="488"/>
                  </a:lnTo>
                  <a:lnTo>
                    <a:pt x="3" y="432"/>
                  </a:lnTo>
                  <a:lnTo>
                    <a:pt x="12" y="377"/>
                  </a:lnTo>
                  <a:lnTo>
                    <a:pt x="28" y="325"/>
                  </a:lnTo>
                  <a:lnTo>
                    <a:pt x="49" y="275"/>
                  </a:lnTo>
                  <a:lnTo>
                    <a:pt x="77" y="228"/>
                  </a:lnTo>
                  <a:lnTo>
                    <a:pt x="109" y="184"/>
                  </a:lnTo>
                  <a:lnTo>
                    <a:pt x="144" y="144"/>
                  </a:lnTo>
                  <a:lnTo>
                    <a:pt x="185" y="107"/>
                  </a:lnTo>
                  <a:lnTo>
                    <a:pt x="228" y="77"/>
                  </a:lnTo>
                  <a:lnTo>
                    <a:pt x="275" y="49"/>
                  </a:lnTo>
                  <a:lnTo>
                    <a:pt x="325" y="28"/>
                  </a:lnTo>
                  <a:lnTo>
                    <a:pt x="378" y="12"/>
                  </a:lnTo>
                  <a:lnTo>
                    <a:pt x="433" y="3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4598384" y="4677240"/>
            <a:ext cx="614363" cy="600075"/>
            <a:chOff x="5305425" y="1893888"/>
            <a:chExt cx="614363" cy="60007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51" name="Freeform 153"/>
            <p:cNvSpPr>
              <a:spLocks noEditPoints="1"/>
            </p:cNvSpPr>
            <p:nvPr/>
          </p:nvSpPr>
          <p:spPr bwMode="auto">
            <a:xfrm>
              <a:off x="5484813" y="1992313"/>
              <a:ext cx="434975" cy="228600"/>
            </a:xfrm>
            <a:custGeom>
              <a:avLst/>
              <a:gdLst>
                <a:gd name="T0" fmla="*/ 403 w 2470"/>
                <a:gd name="T1" fmla="*/ 911 h 1295"/>
                <a:gd name="T2" fmla="*/ 471 w 2470"/>
                <a:gd name="T3" fmla="*/ 1140 h 1295"/>
                <a:gd name="T4" fmla="*/ 2013 w 2470"/>
                <a:gd name="T5" fmla="*/ 1140 h 1295"/>
                <a:gd name="T6" fmla="*/ 2080 w 2470"/>
                <a:gd name="T7" fmla="*/ 911 h 1295"/>
                <a:gd name="T8" fmla="*/ 403 w 2470"/>
                <a:gd name="T9" fmla="*/ 911 h 1295"/>
                <a:gd name="T10" fmla="*/ 291 w 2470"/>
                <a:gd name="T11" fmla="*/ 533 h 1295"/>
                <a:gd name="T12" fmla="*/ 356 w 2470"/>
                <a:gd name="T13" fmla="*/ 762 h 1295"/>
                <a:gd name="T14" fmla="*/ 2117 w 2470"/>
                <a:gd name="T15" fmla="*/ 762 h 1295"/>
                <a:gd name="T16" fmla="*/ 2184 w 2470"/>
                <a:gd name="T17" fmla="*/ 533 h 1295"/>
                <a:gd name="T18" fmla="*/ 291 w 2470"/>
                <a:gd name="T19" fmla="*/ 533 h 1295"/>
                <a:gd name="T20" fmla="*/ 181 w 2470"/>
                <a:gd name="T21" fmla="*/ 149 h 1295"/>
                <a:gd name="T22" fmla="*/ 247 w 2470"/>
                <a:gd name="T23" fmla="*/ 378 h 1295"/>
                <a:gd name="T24" fmla="*/ 2228 w 2470"/>
                <a:gd name="T25" fmla="*/ 378 h 1295"/>
                <a:gd name="T26" fmla="*/ 2296 w 2470"/>
                <a:gd name="T27" fmla="*/ 149 h 1295"/>
                <a:gd name="T28" fmla="*/ 181 w 2470"/>
                <a:gd name="T29" fmla="*/ 149 h 1295"/>
                <a:gd name="T30" fmla="*/ 77 w 2470"/>
                <a:gd name="T31" fmla="*/ 0 h 1295"/>
                <a:gd name="T32" fmla="*/ 2391 w 2470"/>
                <a:gd name="T33" fmla="*/ 0 h 1295"/>
                <a:gd name="T34" fmla="*/ 2412 w 2470"/>
                <a:gd name="T35" fmla="*/ 2 h 1295"/>
                <a:gd name="T36" fmla="*/ 2429 w 2470"/>
                <a:gd name="T37" fmla="*/ 9 h 1295"/>
                <a:gd name="T38" fmla="*/ 2443 w 2470"/>
                <a:gd name="T39" fmla="*/ 17 h 1295"/>
                <a:gd name="T40" fmla="*/ 2454 w 2470"/>
                <a:gd name="T41" fmla="*/ 29 h 1295"/>
                <a:gd name="T42" fmla="*/ 2462 w 2470"/>
                <a:gd name="T43" fmla="*/ 41 h 1295"/>
                <a:gd name="T44" fmla="*/ 2467 w 2470"/>
                <a:gd name="T45" fmla="*/ 55 h 1295"/>
                <a:gd name="T46" fmla="*/ 2470 w 2470"/>
                <a:gd name="T47" fmla="*/ 70 h 1295"/>
                <a:gd name="T48" fmla="*/ 2468 w 2470"/>
                <a:gd name="T49" fmla="*/ 84 h 1295"/>
                <a:gd name="T50" fmla="*/ 2465 w 2470"/>
                <a:gd name="T51" fmla="*/ 97 h 1295"/>
                <a:gd name="T52" fmla="*/ 2139 w 2470"/>
                <a:gd name="T53" fmla="*/ 1243 h 1295"/>
                <a:gd name="T54" fmla="*/ 2132 w 2470"/>
                <a:gd name="T55" fmla="*/ 1260 h 1295"/>
                <a:gd name="T56" fmla="*/ 2120 w 2470"/>
                <a:gd name="T57" fmla="*/ 1274 h 1295"/>
                <a:gd name="T58" fmla="*/ 2106 w 2470"/>
                <a:gd name="T59" fmla="*/ 1286 h 1295"/>
                <a:gd name="T60" fmla="*/ 2086 w 2470"/>
                <a:gd name="T61" fmla="*/ 1292 h 1295"/>
                <a:gd name="T62" fmla="*/ 2065 w 2470"/>
                <a:gd name="T63" fmla="*/ 1295 h 1295"/>
                <a:gd name="T64" fmla="*/ 411 w 2470"/>
                <a:gd name="T65" fmla="*/ 1295 h 1295"/>
                <a:gd name="T66" fmla="*/ 390 w 2470"/>
                <a:gd name="T67" fmla="*/ 1292 h 1295"/>
                <a:gd name="T68" fmla="*/ 371 w 2470"/>
                <a:gd name="T69" fmla="*/ 1286 h 1295"/>
                <a:gd name="T70" fmla="*/ 355 w 2470"/>
                <a:gd name="T71" fmla="*/ 1274 h 1295"/>
                <a:gd name="T72" fmla="*/ 344 w 2470"/>
                <a:gd name="T73" fmla="*/ 1260 h 1295"/>
                <a:gd name="T74" fmla="*/ 337 w 2470"/>
                <a:gd name="T75" fmla="*/ 1243 h 1295"/>
                <a:gd name="T76" fmla="*/ 3 w 2470"/>
                <a:gd name="T77" fmla="*/ 97 h 1295"/>
                <a:gd name="T78" fmla="*/ 0 w 2470"/>
                <a:gd name="T79" fmla="*/ 73 h 1295"/>
                <a:gd name="T80" fmla="*/ 2 w 2470"/>
                <a:gd name="T81" fmla="*/ 53 h 1295"/>
                <a:gd name="T82" fmla="*/ 9 w 2470"/>
                <a:gd name="T83" fmla="*/ 35 h 1295"/>
                <a:gd name="T84" fmla="*/ 20 w 2470"/>
                <a:gd name="T85" fmla="*/ 20 h 1295"/>
                <a:gd name="T86" fmla="*/ 36 w 2470"/>
                <a:gd name="T87" fmla="*/ 10 h 1295"/>
                <a:gd name="T88" fmla="*/ 55 w 2470"/>
                <a:gd name="T89" fmla="*/ 2 h 1295"/>
                <a:gd name="T90" fmla="*/ 77 w 2470"/>
                <a:gd name="T91" fmla="*/ 0 h 1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70" h="1295">
                  <a:moveTo>
                    <a:pt x="403" y="911"/>
                  </a:moveTo>
                  <a:lnTo>
                    <a:pt x="471" y="1140"/>
                  </a:lnTo>
                  <a:lnTo>
                    <a:pt x="2013" y="1140"/>
                  </a:lnTo>
                  <a:lnTo>
                    <a:pt x="2080" y="911"/>
                  </a:lnTo>
                  <a:lnTo>
                    <a:pt x="403" y="911"/>
                  </a:lnTo>
                  <a:close/>
                  <a:moveTo>
                    <a:pt x="291" y="533"/>
                  </a:moveTo>
                  <a:lnTo>
                    <a:pt x="356" y="762"/>
                  </a:lnTo>
                  <a:lnTo>
                    <a:pt x="2117" y="762"/>
                  </a:lnTo>
                  <a:lnTo>
                    <a:pt x="2184" y="533"/>
                  </a:lnTo>
                  <a:lnTo>
                    <a:pt x="291" y="533"/>
                  </a:lnTo>
                  <a:close/>
                  <a:moveTo>
                    <a:pt x="181" y="149"/>
                  </a:moveTo>
                  <a:lnTo>
                    <a:pt x="247" y="378"/>
                  </a:lnTo>
                  <a:lnTo>
                    <a:pt x="2228" y="378"/>
                  </a:lnTo>
                  <a:lnTo>
                    <a:pt x="2296" y="149"/>
                  </a:lnTo>
                  <a:lnTo>
                    <a:pt x="181" y="149"/>
                  </a:lnTo>
                  <a:close/>
                  <a:moveTo>
                    <a:pt x="77" y="0"/>
                  </a:moveTo>
                  <a:lnTo>
                    <a:pt x="2391" y="0"/>
                  </a:lnTo>
                  <a:lnTo>
                    <a:pt x="2412" y="2"/>
                  </a:lnTo>
                  <a:lnTo>
                    <a:pt x="2429" y="9"/>
                  </a:lnTo>
                  <a:lnTo>
                    <a:pt x="2443" y="17"/>
                  </a:lnTo>
                  <a:lnTo>
                    <a:pt x="2454" y="29"/>
                  </a:lnTo>
                  <a:lnTo>
                    <a:pt x="2462" y="41"/>
                  </a:lnTo>
                  <a:lnTo>
                    <a:pt x="2467" y="55"/>
                  </a:lnTo>
                  <a:lnTo>
                    <a:pt x="2470" y="70"/>
                  </a:lnTo>
                  <a:lnTo>
                    <a:pt x="2468" y="84"/>
                  </a:lnTo>
                  <a:lnTo>
                    <a:pt x="2465" y="97"/>
                  </a:lnTo>
                  <a:lnTo>
                    <a:pt x="2139" y="1243"/>
                  </a:lnTo>
                  <a:lnTo>
                    <a:pt x="2132" y="1260"/>
                  </a:lnTo>
                  <a:lnTo>
                    <a:pt x="2120" y="1274"/>
                  </a:lnTo>
                  <a:lnTo>
                    <a:pt x="2106" y="1286"/>
                  </a:lnTo>
                  <a:lnTo>
                    <a:pt x="2086" y="1292"/>
                  </a:lnTo>
                  <a:lnTo>
                    <a:pt x="2065" y="1295"/>
                  </a:lnTo>
                  <a:lnTo>
                    <a:pt x="411" y="1295"/>
                  </a:lnTo>
                  <a:lnTo>
                    <a:pt x="390" y="1292"/>
                  </a:lnTo>
                  <a:lnTo>
                    <a:pt x="371" y="1286"/>
                  </a:lnTo>
                  <a:lnTo>
                    <a:pt x="355" y="1274"/>
                  </a:lnTo>
                  <a:lnTo>
                    <a:pt x="344" y="1260"/>
                  </a:lnTo>
                  <a:lnTo>
                    <a:pt x="337" y="1243"/>
                  </a:lnTo>
                  <a:lnTo>
                    <a:pt x="3" y="97"/>
                  </a:lnTo>
                  <a:lnTo>
                    <a:pt x="0" y="73"/>
                  </a:lnTo>
                  <a:lnTo>
                    <a:pt x="2" y="53"/>
                  </a:lnTo>
                  <a:lnTo>
                    <a:pt x="9" y="35"/>
                  </a:lnTo>
                  <a:lnTo>
                    <a:pt x="20" y="20"/>
                  </a:lnTo>
                  <a:lnTo>
                    <a:pt x="36" y="10"/>
                  </a:lnTo>
                  <a:lnTo>
                    <a:pt x="55" y="2"/>
                  </a:lnTo>
                  <a:lnTo>
                    <a:pt x="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54"/>
            <p:cNvSpPr>
              <a:spLocks/>
            </p:cNvSpPr>
            <p:nvPr/>
          </p:nvSpPr>
          <p:spPr bwMode="auto">
            <a:xfrm>
              <a:off x="5305425" y="1893888"/>
              <a:ext cx="544513" cy="393700"/>
            </a:xfrm>
            <a:custGeom>
              <a:avLst/>
              <a:gdLst>
                <a:gd name="T0" fmla="*/ 0 w 3086"/>
                <a:gd name="T1" fmla="*/ 0 h 2234"/>
                <a:gd name="T2" fmla="*/ 610 w 3086"/>
                <a:gd name="T3" fmla="*/ 0 h 2234"/>
                <a:gd name="T4" fmla="*/ 628 w 3086"/>
                <a:gd name="T5" fmla="*/ 2 h 2234"/>
                <a:gd name="T6" fmla="*/ 643 w 3086"/>
                <a:gd name="T7" fmla="*/ 7 h 2234"/>
                <a:gd name="T8" fmla="*/ 657 w 3086"/>
                <a:gd name="T9" fmla="*/ 16 h 2234"/>
                <a:gd name="T10" fmla="*/ 669 w 3086"/>
                <a:gd name="T11" fmla="*/ 27 h 2234"/>
                <a:gd name="T12" fmla="*/ 677 w 3086"/>
                <a:gd name="T13" fmla="*/ 42 h 2234"/>
                <a:gd name="T14" fmla="*/ 684 w 3086"/>
                <a:gd name="T15" fmla="*/ 59 h 2234"/>
                <a:gd name="T16" fmla="*/ 1187 w 3086"/>
                <a:gd name="T17" fmla="*/ 2079 h 2234"/>
                <a:gd name="T18" fmla="*/ 3086 w 3086"/>
                <a:gd name="T19" fmla="*/ 2079 h 2234"/>
                <a:gd name="T20" fmla="*/ 3086 w 3086"/>
                <a:gd name="T21" fmla="*/ 2234 h 2234"/>
                <a:gd name="T22" fmla="*/ 1127 w 3086"/>
                <a:gd name="T23" fmla="*/ 2234 h 2234"/>
                <a:gd name="T24" fmla="*/ 1110 w 3086"/>
                <a:gd name="T25" fmla="*/ 2232 h 2234"/>
                <a:gd name="T26" fmla="*/ 1093 w 3086"/>
                <a:gd name="T27" fmla="*/ 2227 h 2234"/>
                <a:gd name="T28" fmla="*/ 1079 w 3086"/>
                <a:gd name="T29" fmla="*/ 2218 h 2234"/>
                <a:gd name="T30" fmla="*/ 1068 w 3086"/>
                <a:gd name="T31" fmla="*/ 2207 h 2234"/>
                <a:gd name="T32" fmla="*/ 1059 w 3086"/>
                <a:gd name="T33" fmla="*/ 2192 h 2234"/>
                <a:gd name="T34" fmla="*/ 1054 w 3086"/>
                <a:gd name="T35" fmla="*/ 2175 h 2234"/>
                <a:gd name="T36" fmla="*/ 549 w 3086"/>
                <a:gd name="T37" fmla="*/ 149 h 2234"/>
                <a:gd name="T38" fmla="*/ 0 w 3086"/>
                <a:gd name="T39" fmla="*/ 149 h 2234"/>
                <a:gd name="T40" fmla="*/ 0 w 3086"/>
                <a:gd name="T41" fmla="*/ 0 h 2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86" h="2234">
                  <a:moveTo>
                    <a:pt x="0" y="0"/>
                  </a:moveTo>
                  <a:lnTo>
                    <a:pt x="610" y="0"/>
                  </a:lnTo>
                  <a:lnTo>
                    <a:pt x="628" y="2"/>
                  </a:lnTo>
                  <a:lnTo>
                    <a:pt x="643" y="7"/>
                  </a:lnTo>
                  <a:lnTo>
                    <a:pt x="657" y="16"/>
                  </a:lnTo>
                  <a:lnTo>
                    <a:pt x="669" y="27"/>
                  </a:lnTo>
                  <a:lnTo>
                    <a:pt x="677" y="42"/>
                  </a:lnTo>
                  <a:lnTo>
                    <a:pt x="684" y="59"/>
                  </a:lnTo>
                  <a:lnTo>
                    <a:pt x="1187" y="2079"/>
                  </a:lnTo>
                  <a:lnTo>
                    <a:pt x="3086" y="2079"/>
                  </a:lnTo>
                  <a:lnTo>
                    <a:pt x="3086" y="2234"/>
                  </a:lnTo>
                  <a:lnTo>
                    <a:pt x="1127" y="2234"/>
                  </a:lnTo>
                  <a:lnTo>
                    <a:pt x="1110" y="2232"/>
                  </a:lnTo>
                  <a:lnTo>
                    <a:pt x="1093" y="2227"/>
                  </a:lnTo>
                  <a:lnTo>
                    <a:pt x="1079" y="2218"/>
                  </a:lnTo>
                  <a:lnTo>
                    <a:pt x="1068" y="2207"/>
                  </a:lnTo>
                  <a:lnTo>
                    <a:pt x="1059" y="2192"/>
                  </a:lnTo>
                  <a:lnTo>
                    <a:pt x="1054" y="2175"/>
                  </a:lnTo>
                  <a:lnTo>
                    <a:pt x="549" y="149"/>
                  </a:lnTo>
                  <a:lnTo>
                    <a:pt x="0" y="14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Rectangle 155"/>
            <p:cNvSpPr>
              <a:spLocks noChangeArrowheads="1"/>
            </p:cNvSpPr>
            <p:nvPr/>
          </p:nvSpPr>
          <p:spPr bwMode="auto">
            <a:xfrm>
              <a:off x="5503863" y="2328863"/>
              <a:ext cx="304800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56"/>
            <p:cNvSpPr>
              <a:spLocks noEditPoints="1"/>
            </p:cNvSpPr>
            <p:nvPr/>
          </p:nvSpPr>
          <p:spPr bwMode="auto">
            <a:xfrm>
              <a:off x="5741988" y="2389188"/>
              <a:ext cx="103188" cy="104775"/>
            </a:xfrm>
            <a:custGeom>
              <a:avLst/>
              <a:gdLst>
                <a:gd name="T0" fmla="*/ 267 w 592"/>
                <a:gd name="T1" fmla="*/ 158 h 591"/>
                <a:gd name="T2" fmla="*/ 216 w 592"/>
                <a:gd name="T3" fmla="*/ 180 h 591"/>
                <a:gd name="T4" fmla="*/ 179 w 592"/>
                <a:gd name="T5" fmla="*/ 219 h 591"/>
                <a:gd name="T6" fmla="*/ 159 w 592"/>
                <a:gd name="T7" fmla="*/ 269 h 591"/>
                <a:gd name="T8" fmla="*/ 159 w 592"/>
                <a:gd name="T9" fmla="*/ 322 h 591"/>
                <a:gd name="T10" fmla="*/ 181 w 592"/>
                <a:gd name="T11" fmla="*/ 372 h 591"/>
                <a:gd name="T12" fmla="*/ 219 w 592"/>
                <a:gd name="T13" fmla="*/ 411 h 591"/>
                <a:gd name="T14" fmla="*/ 269 w 592"/>
                <a:gd name="T15" fmla="*/ 433 h 591"/>
                <a:gd name="T16" fmla="*/ 324 w 592"/>
                <a:gd name="T17" fmla="*/ 433 h 591"/>
                <a:gd name="T18" fmla="*/ 373 w 592"/>
                <a:gd name="T19" fmla="*/ 411 h 591"/>
                <a:gd name="T20" fmla="*/ 413 w 592"/>
                <a:gd name="T21" fmla="*/ 372 h 591"/>
                <a:gd name="T22" fmla="*/ 435 w 592"/>
                <a:gd name="T23" fmla="*/ 322 h 591"/>
                <a:gd name="T24" fmla="*/ 435 w 592"/>
                <a:gd name="T25" fmla="*/ 269 h 591"/>
                <a:gd name="T26" fmla="*/ 414 w 592"/>
                <a:gd name="T27" fmla="*/ 219 h 591"/>
                <a:gd name="T28" fmla="*/ 377 w 592"/>
                <a:gd name="T29" fmla="*/ 180 h 591"/>
                <a:gd name="T30" fmla="*/ 326 w 592"/>
                <a:gd name="T31" fmla="*/ 158 h 591"/>
                <a:gd name="T32" fmla="*/ 296 w 592"/>
                <a:gd name="T33" fmla="*/ 0 h 591"/>
                <a:gd name="T34" fmla="*/ 382 w 592"/>
                <a:gd name="T35" fmla="*/ 12 h 591"/>
                <a:gd name="T36" fmla="*/ 458 w 592"/>
                <a:gd name="T37" fmla="*/ 47 h 591"/>
                <a:gd name="T38" fmla="*/ 520 w 592"/>
                <a:gd name="T39" fmla="*/ 101 h 591"/>
                <a:gd name="T40" fmla="*/ 565 w 592"/>
                <a:gd name="T41" fmla="*/ 171 h 591"/>
                <a:gd name="T42" fmla="*/ 589 w 592"/>
                <a:gd name="T43" fmla="*/ 252 h 591"/>
                <a:gd name="T44" fmla="*/ 589 w 592"/>
                <a:gd name="T45" fmla="*/ 338 h 591"/>
                <a:gd name="T46" fmla="*/ 565 w 592"/>
                <a:gd name="T47" fmla="*/ 420 h 591"/>
                <a:gd name="T48" fmla="*/ 519 w 592"/>
                <a:gd name="T49" fmla="*/ 488 h 591"/>
                <a:gd name="T50" fmla="*/ 457 w 592"/>
                <a:gd name="T51" fmla="*/ 543 h 591"/>
                <a:gd name="T52" fmla="*/ 382 w 592"/>
                <a:gd name="T53" fmla="*/ 578 h 591"/>
                <a:gd name="T54" fmla="*/ 296 w 592"/>
                <a:gd name="T55" fmla="*/ 591 h 591"/>
                <a:gd name="T56" fmla="*/ 211 w 592"/>
                <a:gd name="T57" fmla="*/ 578 h 591"/>
                <a:gd name="T58" fmla="*/ 135 w 592"/>
                <a:gd name="T59" fmla="*/ 543 h 591"/>
                <a:gd name="T60" fmla="*/ 73 w 592"/>
                <a:gd name="T61" fmla="*/ 489 h 591"/>
                <a:gd name="T62" fmla="*/ 27 w 592"/>
                <a:gd name="T63" fmla="*/ 420 h 591"/>
                <a:gd name="T64" fmla="*/ 3 w 592"/>
                <a:gd name="T65" fmla="*/ 338 h 591"/>
                <a:gd name="T66" fmla="*/ 3 w 592"/>
                <a:gd name="T67" fmla="*/ 252 h 591"/>
                <a:gd name="T68" fmla="*/ 27 w 592"/>
                <a:gd name="T69" fmla="*/ 171 h 591"/>
                <a:gd name="T70" fmla="*/ 73 w 592"/>
                <a:gd name="T71" fmla="*/ 101 h 591"/>
                <a:gd name="T72" fmla="*/ 135 w 592"/>
                <a:gd name="T73" fmla="*/ 47 h 591"/>
                <a:gd name="T74" fmla="*/ 210 w 592"/>
                <a:gd name="T75" fmla="*/ 12 h 591"/>
                <a:gd name="T76" fmla="*/ 296 w 592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2" h="591">
                  <a:moveTo>
                    <a:pt x="296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6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9" y="269"/>
                  </a:lnTo>
                  <a:lnTo>
                    <a:pt x="155" y="296"/>
                  </a:lnTo>
                  <a:lnTo>
                    <a:pt x="159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8" y="393"/>
                  </a:lnTo>
                  <a:lnTo>
                    <a:pt x="219" y="411"/>
                  </a:lnTo>
                  <a:lnTo>
                    <a:pt x="243" y="425"/>
                  </a:lnTo>
                  <a:lnTo>
                    <a:pt x="269" y="433"/>
                  </a:lnTo>
                  <a:lnTo>
                    <a:pt x="296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5" y="393"/>
                  </a:lnTo>
                  <a:lnTo>
                    <a:pt x="413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7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4" y="219"/>
                  </a:lnTo>
                  <a:lnTo>
                    <a:pt x="398" y="198"/>
                  </a:lnTo>
                  <a:lnTo>
                    <a:pt x="377" y="180"/>
                  </a:lnTo>
                  <a:lnTo>
                    <a:pt x="353" y="167"/>
                  </a:lnTo>
                  <a:lnTo>
                    <a:pt x="326" y="158"/>
                  </a:lnTo>
                  <a:lnTo>
                    <a:pt x="296" y="156"/>
                  </a:lnTo>
                  <a:close/>
                  <a:moveTo>
                    <a:pt x="296" y="0"/>
                  </a:moveTo>
                  <a:lnTo>
                    <a:pt x="341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89" y="252"/>
                  </a:lnTo>
                  <a:lnTo>
                    <a:pt x="592" y="295"/>
                  </a:lnTo>
                  <a:lnTo>
                    <a:pt x="589" y="338"/>
                  </a:lnTo>
                  <a:lnTo>
                    <a:pt x="580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19" y="488"/>
                  </a:lnTo>
                  <a:lnTo>
                    <a:pt x="491" y="518"/>
                  </a:lnTo>
                  <a:lnTo>
                    <a:pt x="457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6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1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7" y="455"/>
                  </a:lnTo>
                  <a:lnTo>
                    <a:pt x="27" y="420"/>
                  </a:lnTo>
                  <a:lnTo>
                    <a:pt x="13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3" y="210"/>
                  </a:lnTo>
                  <a:lnTo>
                    <a:pt x="27" y="171"/>
                  </a:lnTo>
                  <a:lnTo>
                    <a:pt x="47" y="135"/>
                  </a:lnTo>
                  <a:lnTo>
                    <a:pt x="73" y="101"/>
                  </a:lnTo>
                  <a:lnTo>
                    <a:pt x="101" y="72"/>
                  </a:lnTo>
                  <a:lnTo>
                    <a:pt x="135" y="47"/>
                  </a:lnTo>
                  <a:lnTo>
                    <a:pt x="171" y="27"/>
                  </a:lnTo>
                  <a:lnTo>
                    <a:pt x="210" y="12"/>
                  </a:lnTo>
                  <a:lnTo>
                    <a:pt x="253" y="3"/>
                  </a:lnTo>
                  <a:lnTo>
                    <a:pt x="2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57"/>
            <p:cNvSpPr>
              <a:spLocks noEditPoints="1"/>
            </p:cNvSpPr>
            <p:nvPr/>
          </p:nvSpPr>
          <p:spPr bwMode="auto">
            <a:xfrm>
              <a:off x="5487988" y="2389188"/>
              <a:ext cx="104775" cy="104775"/>
            </a:xfrm>
            <a:custGeom>
              <a:avLst/>
              <a:gdLst>
                <a:gd name="T0" fmla="*/ 267 w 593"/>
                <a:gd name="T1" fmla="*/ 158 h 591"/>
                <a:gd name="T2" fmla="*/ 216 w 593"/>
                <a:gd name="T3" fmla="*/ 180 h 591"/>
                <a:gd name="T4" fmla="*/ 179 w 593"/>
                <a:gd name="T5" fmla="*/ 219 h 591"/>
                <a:gd name="T6" fmla="*/ 158 w 593"/>
                <a:gd name="T7" fmla="*/ 269 h 591"/>
                <a:gd name="T8" fmla="*/ 158 w 593"/>
                <a:gd name="T9" fmla="*/ 322 h 591"/>
                <a:gd name="T10" fmla="*/ 181 w 593"/>
                <a:gd name="T11" fmla="*/ 372 h 591"/>
                <a:gd name="T12" fmla="*/ 220 w 593"/>
                <a:gd name="T13" fmla="*/ 411 h 591"/>
                <a:gd name="T14" fmla="*/ 270 w 593"/>
                <a:gd name="T15" fmla="*/ 433 h 591"/>
                <a:gd name="T16" fmla="*/ 324 w 593"/>
                <a:gd name="T17" fmla="*/ 433 h 591"/>
                <a:gd name="T18" fmla="*/ 373 w 593"/>
                <a:gd name="T19" fmla="*/ 411 h 591"/>
                <a:gd name="T20" fmla="*/ 412 w 593"/>
                <a:gd name="T21" fmla="*/ 372 h 591"/>
                <a:gd name="T22" fmla="*/ 435 w 593"/>
                <a:gd name="T23" fmla="*/ 322 h 591"/>
                <a:gd name="T24" fmla="*/ 435 w 593"/>
                <a:gd name="T25" fmla="*/ 269 h 591"/>
                <a:gd name="T26" fmla="*/ 412 w 593"/>
                <a:gd name="T27" fmla="*/ 219 h 591"/>
                <a:gd name="T28" fmla="*/ 373 w 593"/>
                <a:gd name="T29" fmla="*/ 180 h 591"/>
                <a:gd name="T30" fmla="*/ 324 w 593"/>
                <a:gd name="T31" fmla="*/ 158 h 591"/>
                <a:gd name="T32" fmla="*/ 297 w 593"/>
                <a:gd name="T33" fmla="*/ 0 h 591"/>
                <a:gd name="T34" fmla="*/ 382 w 593"/>
                <a:gd name="T35" fmla="*/ 12 h 591"/>
                <a:gd name="T36" fmla="*/ 458 w 593"/>
                <a:gd name="T37" fmla="*/ 47 h 591"/>
                <a:gd name="T38" fmla="*/ 520 w 593"/>
                <a:gd name="T39" fmla="*/ 101 h 591"/>
                <a:gd name="T40" fmla="*/ 565 w 593"/>
                <a:gd name="T41" fmla="*/ 171 h 591"/>
                <a:gd name="T42" fmla="*/ 590 w 593"/>
                <a:gd name="T43" fmla="*/ 252 h 591"/>
                <a:gd name="T44" fmla="*/ 590 w 593"/>
                <a:gd name="T45" fmla="*/ 338 h 591"/>
                <a:gd name="T46" fmla="*/ 565 w 593"/>
                <a:gd name="T47" fmla="*/ 420 h 591"/>
                <a:gd name="T48" fmla="*/ 520 w 593"/>
                <a:gd name="T49" fmla="*/ 488 h 591"/>
                <a:gd name="T50" fmla="*/ 458 w 593"/>
                <a:gd name="T51" fmla="*/ 543 h 591"/>
                <a:gd name="T52" fmla="*/ 382 w 593"/>
                <a:gd name="T53" fmla="*/ 578 h 591"/>
                <a:gd name="T54" fmla="*/ 297 w 593"/>
                <a:gd name="T55" fmla="*/ 591 h 591"/>
                <a:gd name="T56" fmla="*/ 211 w 593"/>
                <a:gd name="T57" fmla="*/ 578 h 591"/>
                <a:gd name="T58" fmla="*/ 135 w 593"/>
                <a:gd name="T59" fmla="*/ 543 h 591"/>
                <a:gd name="T60" fmla="*/ 73 w 593"/>
                <a:gd name="T61" fmla="*/ 489 h 591"/>
                <a:gd name="T62" fmla="*/ 28 w 593"/>
                <a:gd name="T63" fmla="*/ 420 h 591"/>
                <a:gd name="T64" fmla="*/ 3 w 593"/>
                <a:gd name="T65" fmla="*/ 338 h 591"/>
                <a:gd name="T66" fmla="*/ 3 w 593"/>
                <a:gd name="T67" fmla="*/ 252 h 591"/>
                <a:gd name="T68" fmla="*/ 27 w 593"/>
                <a:gd name="T69" fmla="*/ 171 h 591"/>
                <a:gd name="T70" fmla="*/ 73 w 593"/>
                <a:gd name="T71" fmla="*/ 101 h 591"/>
                <a:gd name="T72" fmla="*/ 135 w 593"/>
                <a:gd name="T73" fmla="*/ 47 h 591"/>
                <a:gd name="T74" fmla="*/ 211 w 593"/>
                <a:gd name="T75" fmla="*/ 12 h 591"/>
                <a:gd name="T76" fmla="*/ 297 w 593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3" h="591">
                  <a:moveTo>
                    <a:pt x="297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5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8" y="269"/>
                  </a:lnTo>
                  <a:lnTo>
                    <a:pt x="156" y="296"/>
                  </a:lnTo>
                  <a:lnTo>
                    <a:pt x="158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9" y="393"/>
                  </a:lnTo>
                  <a:lnTo>
                    <a:pt x="220" y="411"/>
                  </a:lnTo>
                  <a:lnTo>
                    <a:pt x="243" y="425"/>
                  </a:lnTo>
                  <a:lnTo>
                    <a:pt x="270" y="433"/>
                  </a:lnTo>
                  <a:lnTo>
                    <a:pt x="297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4" y="393"/>
                  </a:lnTo>
                  <a:lnTo>
                    <a:pt x="412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8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2" y="219"/>
                  </a:lnTo>
                  <a:lnTo>
                    <a:pt x="394" y="198"/>
                  </a:lnTo>
                  <a:lnTo>
                    <a:pt x="373" y="180"/>
                  </a:lnTo>
                  <a:lnTo>
                    <a:pt x="350" y="167"/>
                  </a:lnTo>
                  <a:lnTo>
                    <a:pt x="324" y="158"/>
                  </a:lnTo>
                  <a:lnTo>
                    <a:pt x="297" y="156"/>
                  </a:lnTo>
                  <a:close/>
                  <a:moveTo>
                    <a:pt x="297" y="0"/>
                  </a:moveTo>
                  <a:lnTo>
                    <a:pt x="340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90" y="252"/>
                  </a:lnTo>
                  <a:lnTo>
                    <a:pt x="593" y="295"/>
                  </a:lnTo>
                  <a:lnTo>
                    <a:pt x="590" y="338"/>
                  </a:lnTo>
                  <a:lnTo>
                    <a:pt x="581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20" y="488"/>
                  </a:lnTo>
                  <a:lnTo>
                    <a:pt x="491" y="518"/>
                  </a:lnTo>
                  <a:lnTo>
                    <a:pt x="458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7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2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8" y="455"/>
                  </a:lnTo>
                  <a:lnTo>
                    <a:pt x="28" y="420"/>
                  </a:lnTo>
                  <a:lnTo>
                    <a:pt x="12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2" y="210"/>
                  </a:lnTo>
                  <a:lnTo>
                    <a:pt x="27" y="171"/>
                  </a:lnTo>
                  <a:lnTo>
                    <a:pt x="48" y="135"/>
                  </a:lnTo>
                  <a:lnTo>
                    <a:pt x="73" y="101"/>
                  </a:lnTo>
                  <a:lnTo>
                    <a:pt x="102" y="72"/>
                  </a:lnTo>
                  <a:lnTo>
                    <a:pt x="135" y="47"/>
                  </a:lnTo>
                  <a:lnTo>
                    <a:pt x="172" y="27"/>
                  </a:lnTo>
                  <a:lnTo>
                    <a:pt x="211" y="12"/>
                  </a:lnTo>
                  <a:lnTo>
                    <a:pt x="253" y="3"/>
                  </a:lnTo>
                  <a:lnTo>
                    <a:pt x="2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6" name="Inhaltsplatzhalter 4"/>
          <p:cNvSpPr txBox="1">
            <a:spLocks/>
          </p:cNvSpPr>
          <p:nvPr/>
        </p:nvSpPr>
        <p:spPr>
          <a:xfrm>
            <a:off x="7183651" y="2814986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5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5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9560188" y="3040941"/>
            <a:ext cx="516112" cy="517586"/>
            <a:chOff x="7216775" y="2687638"/>
            <a:chExt cx="555625" cy="557212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58" name="Freeform 123"/>
            <p:cNvSpPr>
              <a:spLocks noEditPoints="1"/>
            </p:cNvSpPr>
            <p:nvPr/>
          </p:nvSpPr>
          <p:spPr bwMode="auto">
            <a:xfrm>
              <a:off x="7216775" y="2687638"/>
              <a:ext cx="555625" cy="557212"/>
            </a:xfrm>
            <a:custGeom>
              <a:avLst/>
              <a:gdLst>
                <a:gd name="T0" fmla="*/ 1528 w 3500"/>
                <a:gd name="T1" fmla="*/ 438 h 3510"/>
                <a:gd name="T2" fmla="*/ 1195 w 3500"/>
                <a:gd name="T3" fmla="*/ 616 h 3510"/>
                <a:gd name="T4" fmla="*/ 924 w 3500"/>
                <a:gd name="T5" fmla="*/ 637 h 3510"/>
                <a:gd name="T6" fmla="*/ 512 w 3500"/>
                <a:gd name="T7" fmla="*/ 758 h 3510"/>
                <a:gd name="T8" fmla="*/ 671 w 3500"/>
                <a:gd name="T9" fmla="*/ 1072 h 3510"/>
                <a:gd name="T10" fmla="*/ 505 w 3500"/>
                <a:gd name="T11" fmla="*/ 1473 h 3510"/>
                <a:gd name="T12" fmla="*/ 172 w 3500"/>
                <a:gd name="T13" fmla="*/ 1582 h 3510"/>
                <a:gd name="T14" fmla="*/ 378 w 3500"/>
                <a:gd name="T15" fmla="*/ 1959 h 3510"/>
                <a:gd name="T16" fmla="*/ 555 w 3500"/>
                <a:gd name="T17" fmla="*/ 2168 h 3510"/>
                <a:gd name="T18" fmla="*/ 665 w 3500"/>
                <a:gd name="T19" fmla="*/ 2528 h 3510"/>
                <a:gd name="T20" fmla="*/ 739 w 3500"/>
                <a:gd name="T21" fmla="*/ 2991 h 3510"/>
                <a:gd name="T22" fmla="*/ 1007 w 3500"/>
                <a:gd name="T23" fmla="*/ 2837 h 3510"/>
                <a:gd name="T24" fmla="*/ 1413 w 3500"/>
                <a:gd name="T25" fmla="*/ 2977 h 3510"/>
                <a:gd name="T26" fmla="*/ 1559 w 3500"/>
                <a:gd name="T27" fmla="*/ 3231 h 3510"/>
                <a:gd name="T28" fmla="*/ 1926 w 3500"/>
                <a:gd name="T29" fmla="*/ 3329 h 3510"/>
                <a:gd name="T30" fmla="*/ 2058 w 3500"/>
                <a:gd name="T31" fmla="*/ 2988 h 3510"/>
                <a:gd name="T32" fmla="*/ 2462 w 3500"/>
                <a:gd name="T33" fmla="*/ 2835 h 3510"/>
                <a:gd name="T34" fmla="*/ 2753 w 3500"/>
                <a:gd name="T35" fmla="*/ 2996 h 3510"/>
                <a:gd name="T36" fmla="*/ 2848 w 3500"/>
                <a:gd name="T37" fmla="*/ 2557 h 3510"/>
                <a:gd name="T38" fmla="*/ 2918 w 3500"/>
                <a:gd name="T39" fmla="*/ 2240 h 3510"/>
                <a:gd name="T40" fmla="*/ 3092 w 3500"/>
                <a:gd name="T41" fmla="*/ 1967 h 3510"/>
                <a:gd name="T42" fmla="*/ 3335 w 3500"/>
                <a:gd name="T43" fmla="*/ 1589 h 3510"/>
                <a:gd name="T44" fmla="*/ 3014 w 3500"/>
                <a:gd name="T45" fmla="*/ 1497 h 3510"/>
                <a:gd name="T46" fmla="*/ 2837 w 3500"/>
                <a:gd name="T47" fmla="*/ 1101 h 3510"/>
                <a:gd name="T48" fmla="*/ 2985 w 3500"/>
                <a:gd name="T49" fmla="*/ 767 h 3510"/>
                <a:gd name="T50" fmla="*/ 2656 w 3500"/>
                <a:gd name="T51" fmla="*/ 576 h 3510"/>
                <a:gd name="T52" fmla="*/ 2374 w 3500"/>
                <a:gd name="T53" fmla="*/ 652 h 3510"/>
                <a:gd name="T54" fmla="*/ 1988 w 3500"/>
                <a:gd name="T55" fmla="*/ 465 h 3510"/>
                <a:gd name="T56" fmla="*/ 1907 w 3500"/>
                <a:gd name="T57" fmla="*/ 164 h 3510"/>
                <a:gd name="T58" fmla="*/ 2048 w 3500"/>
                <a:gd name="T59" fmla="*/ 68 h 3510"/>
                <a:gd name="T60" fmla="*/ 2122 w 3500"/>
                <a:gd name="T61" fmla="*/ 370 h 3510"/>
                <a:gd name="T62" fmla="*/ 2469 w 3500"/>
                <a:gd name="T63" fmla="*/ 512 h 3510"/>
                <a:gd name="T64" fmla="*/ 2775 w 3500"/>
                <a:gd name="T65" fmla="*/ 352 h 3510"/>
                <a:gd name="T66" fmla="*/ 3143 w 3500"/>
                <a:gd name="T67" fmla="*/ 699 h 3510"/>
                <a:gd name="T68" fmla="*/ 2994 w 3500"/>
                <a:gd name="T69" fmla="*/ 1026 h 3510"/>
                <a:gd name="T70" fmla="*/ 3128 w 3500"/>
                <a:gd name="T71" fmla="*/ 1378 h 3510"/>
                <a:gd name="T72" fmla="*/ 3406 w 3500"/>
                <a:gd name="T73" fmla="*/ 1437 h 3510"/>
                <a:gd name="T74" fmla="*/ 3497 w 3500"/>
                <a:gd name="T75" fmla="*/ 1945 h 3510"/>
                <a:gd name="T76" fmla="*/ 3244 w 3500"/>
                <a:gd name="T77" fmla="*/ 2108 h 3510"/>
                <a:gd name="T78" fmla="*/ 3069 w 3500"/>
                <a:gd name="T79" fmla="*/ 2303 h 3510"/>
                <a:gd name="T80" fmla="*/ 3132 w 3500"/>
                <a:gd name="T81" fmla="*/ 2671 h 3510"/>
                <a:gd name="T82" fmla="*/ 3098 w 3500"/>
                <a:gd name="T83" fmla="*/ 2885 h 3510"/>
                <a:gd name="T84" fmla="*/ 2690 w 3500"/>
                <a:gd name="T85" fmla="*/ 3152 h 3510"/>
                <a:gd name="T86" fmla="*/ 2377 w 3500"/>
                <a:gd name="T87" fmla="*/ 3042 h 3510"/>
                <a:gd name="T88" fmla="*/ 2116 w 3500"/>
                <a:gd name="T89" fmla="*/ 3153 h 3510"/>
                <a:gd name="T90" fmla="*/ 1971 w 3500"/>
                <a:gd name="T91" fmla="*/ 3498 h 3510"/>
                <a:gd name="T92" fmla="*/ 1452 w 3500"/>
                <a:gd name="T93" fmla="*/ 3442 h 3510"/>
                <a:gd name="T94" fmla="*/ 1378 w 3500"/>
                <a:gd name="T95" fmla="*/ 3140 h 3510"/>
                <a:gd name="T96" fmla="*/ 1031 w 3500"/>
                <a:gd name="T97" fmla="*/ 2998 h 3510"/>
                <a:gd name="T98" fmla="*/ 725 w 3500"/>
                <a:gd name="T99" fmla="*/ 3158 h 3510"/>
                <a:gd name="T100" fmla="*/ 357 w 3500"/>
                <a:gd name="T101" fmla="*/ 2811 h 3510"/>
                <a:gd name="T102" fmla="*/ 506 w 3500"/>
                <a:gd name="T103" fmla="*/ 2484 h 3510"/>
                <a:gd name="T104" fmla="*/ 372 w 3500"/>
                <a:gd name="T105" fmla="*/ 2132 h 3510"/>
                <a:gd name="T106" fmla="*/ 94 w 3500"/>
                <a:gd name="T107" fmla="*/ 2073 h 3510"/>
                <a:gd name="T108" fmla="*/ 3 w 3500"/>
                <a:gd name="T109" fmla="*/ 1565 h 3510"/>
                <a:gd name="T110" fmla="*/ 256 w 3500"/>
                <a:gd name="T111" fmla="*/ 1402 h 3510"/>
                <a:gd name="T112" fmla="*/ 431 w 3500"/>
                <a:gd name="T113" fmla="*/ 1207 h 3510"/>
                <a:gd name="T114" fmla="*/ 368 w 3500"/>
                <a:gd name="T115" fmla="*/ 839 h 3510"/>
                <a:gd name="T116" fmla="*/ 402 w 3500"/>
                <a:gd name="T117" fmla="*/ 625 h 3510"/>
                <a:gd name="T118" fmla="*/ 810 w 3500"/>
                <a:gd name="T119" fmla="*/ 358 h 3510"/>
                <a:gd name="T120" fmla="*/ 1123 w 3500"/>
                <a:gd name="T121" fmla="*/ 468 h 3510"/>
                <a:gd name="T122" fmla="*/ 1384 w 3500"/>
                <a:gd name="T123" fmla="*/ 357 h 3510"/>
                <a:gd name="T124" fmla="*/ 1529 w 3500"/>
                <a:gd name="T125" fmla="*/ 12 h 3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500" h="3510">
                  <a:moveTo>
                    <a:pt x="1593" y="164"/>
                  </a:moveTo>
                  <a:lnTo>
                    <a:pt x="1585" y="166"/>
                  </a:lnTo>
                  <a:lnTo>
                    <a:pt x="1577" y="172"/>
                  </a:lnTo>
                  <a:lnTo>
                    <a:pt x="1574" y="181"/>
                  </a:lnTo>
                  <a:lnTo>
                    <a:pt x="1559" y="280"/>
                  </a:lnTo>
                  <a:lnTo>
                    <a:pt x="1546" y="379"/>
                  </a:lnTo>
                  <a:lnTo>
                    <a:pt x="1539" y="410"/>
                  </a:lnTo>
                  <a:lnTo>
                    <a:pt x="1528" y="438"/>
                  </a:lnTo>
                  <a:lnTo>
                    <a:pt x="1512" y="465"/>
                  </a:lnTo>
                  <a:lnTo>
                    <a:pt x="1492" y="487"/>
                  </a:lnTo>
                  <a:lnTo>
                    <a:pt x="1469" y="506"/>
                  </a:lnTo>
                  <a:lnTo>
                    <a:pt x="1442" y="522"/>
                  </a:lnTo>
                  <a:lnTo>
                    <a:pt x="1413" y="533"/>
                  </a:lnTo>
                  <a:lnTo>
                    <a:pt x="1338" y="556"/>
                  </a:lnTo>
                  <a:lnTo>
                    <a:pt x="1266" y="584"/>
                  </a:lnTo>
                  <a:lnTo>
                    <a:pt x="1195" y="616"/>
                  </a:lnTo>
                  <a:lnTo>
                    <a:pt x="1126" y="652"/>
                  </a:lnTo>
                  <a:lnTo>
                    <a:pt x="1098" y="665"/>
                  </a:lnTo>
                  <a:lnTo>
                    <a:pt x="1069" y="673"/>
                  </a:lnTo>
                  <a:lnTo>
                    <a:pt x="1038" y="675"/>
                  </a:lnTo>
                  <a:lnTo>
                    <a:pt x="1009" y="673"/>
                  </a:lnTo>
                  <a:lnTo>
                    <a:pt x="979" y="667"/>
                  </a:lnTo>
                  <a:lnTo>
                    <a:pt x="950" y="654"/>
                  </a:lnTo>
                  <a:lnTo>
                    <a:pt x="924" y="637"/>
                  </a:lnTo>
                  <a:lnTo>
                    <a:pt x="844" y="576"/>
                  </a:lnTo>
                  <a:lnTo>
                    <a:pt x="765" y="517"/>
                  </a:lnTo>
                  <a:lnTo>
                    <a:pt x="756" y="514"/>
                  </a:lnTo>
                  <a:lnTo>
                    <a:pt x="747" y="514"/>
                  </a:lnTo>
                  <a:lnTo>
                    <a:pt x="739" y="519"/>
                  </a:lnTo>
                  <a:lnTo>
                    <a:pt x="518" y="741"/>
                  </a:lnTo>
                  <a:lnTo>
                    <a:pt x="512" y="749"/>
                  </a:lnTo>
                  <a:lnTo>
                    <a:pt x="512" y="758"/>
                  </a:lnTo>
                  <a:lnTo>
                    <a:pt x="515" y="767"/>
                  </a:lnTo>
                  <a:lnTo>
                    <a:pt x="575" y="847"/>
                  </a:lnTo>
                  <a:lnTo>
                    <a:pt x="635" y="926"/>
                  </a:lnTo>
                  <a:lnTo>
                    <a:pt x="652" y="953"/>
                  </a:lnTo>
                  <a:lnTo>
                    <a:pt x="665" y="982"/>
                  </a:lnTo>
                  <a:lnTo>
                    <a:pt x="671" y="1012"/>
                  </a:lnTo>
                  <a:lnTo>
                    <a:pt x="673" y="1041"/>
                  </a:lnTo>
                  <a:lnTo>
                    <a:pt x="671" y="1072"/>
                  </a:lnTo>
                  <a:lnTo>
                    <a:pt x="663" y="1101"/>
                  </a:lnTo>
                  <a:lnTo>
                    <a:pt x="650" y="1130"/>
                  </a:lnTo>
                  <a:lnTo>
                    <a:pt x="614" y="1199"/>
                  </a:lnTo>
                  <a:lnTo>
                    <a:pt x="582" y="1270"/>
                  </a:lnTo>
                  <a:lnTo>
                    <a:pt x="555" y="1342"/>
                  </a:lnTo>
                  <a:lnTo>
                    <a:pt x="531" y="1417"/>
                  </a:lnTo>
                  <a:lnTo>
                    <a:pt x="521" y="1447"/>
                  </a:lnTo>
                  <a:lnTo>
                    <a:pt x="505" y="1473"/>
                  </a:lnTo>
                  <a:lnTo>
                    <a:pt x="486" y="1497"/>
                  </a:lnTo>
                  <a:lnTo>
                    <a:pt x="463" y="1517"/>
                  </a:lnTo>
                  <a:lnTo>
                    <a:pt x="437" y="1533"/>
                  </a:lnTo>
                  <a:lnTo>
                    <a:pt x="408" y="1543"/>
                  </a:lnTo>
                  <a:lnTo>
                    <a:pt x="378" y="1551"/>
                  </a:lnTo>
                  <a:lnTo>
                    <a:pt x="279" y="1564"/>
                  </a:lnTo>
                  <a:lnTo>
                    <a:pt x="180" y="1578"/>
                  </a:lnTo>
                  <a:lnTo>
                    <a:pt x="172" y="1582"/>
                  </a:lnTo>
                  <a:lnTo>
                    <a:pt x="165" y="1589"/>
                  </a:lnTo>
                  <a:lnTo>
                    <a:pt x="163" y="1599"/>
                  </a:lnTo>
                  <a:lnTo>
                    <a:pt x="163" y="1912"/>
                  </a:lnTo>
                  <a:lnTo>
                    <a:pt x="165" y="1921"/>
                  </a:lnTo>
                  <a:lnTo>
                    <a:pt x="172" y="1928"/>
                  </a:lnTo>
                  <a:lnTo>
                    <a:pt x="180" y="1932"/>
                  </a:lnTo>
                  <a:lnTo>
                    <a:pt x="279" y="1946"/>
                  </a:lnTo>
                  <a:lnTo>
                    <a:pt x="378" y="1959"/>
                  </a:lnTo>
                  <a:lnTo>
                    <a:pt x="408" y="1967"/>
                  </a:lnTo>
                  <a:lnTo>
                    <a:pt x="437" y="1977"/>
                  </a:lnTo>
                  <a:lnTo>
                    <a:pt x="463" y="1993"/>
                  </a:lnTo>
                  <a:lnTo>
                    <a:pt x="486" y="2013"/>
                  </a:lnTo>
                  <a:lnTo>
                    <a:pt x="505" y="2037"/>
                  </a:lnTo>
                  <a:lnTo>
                    <a:pt x="521" y="2063"/>
                  </a:lnTo>
                  <a:lnTo>
                    <a:pt x="531" y="2093"/>
                  </a:lnTo>
                  <a:lnTo>
                    <a:pt x="555" y="2168"/>
                  </a:lnTo>
                  <a:lnTo>
                    <a:pt x="582" y="2240"/>
                  </a:lnTo>
                  <a:lnTo>
                    <a:pt x="614" y="2311"/>
                  </a:lnTo>
                  <a:lnTo>
                    <a:pt x="650" y="2380"/>
                  </a:lnTo>
                  <a:lnTo>
                    <a:pt x="663" y="2409"/>
                  </a:lnTo>
                  <a:lnTo>
                    <a:pt x="671" y="2438"/>
                  </a:lnTo>
                  <a:lnTo>
                    <a:pt x="673" y="2469"/>
                  </a:lnTo>
                  <a:lnTo>
                    <a:pt x="671" y="2498"/>
                  </a:lnTo>
                  <a:lnTo>
                    <a:pt x="665" y="2528"/>
                  </a:lnTo>
                  <a:lnTo>
                    <a:pt x="652" y="2557"/>
                  </a:lnTo>
                  <a:lnTo>
                    <a:pt x="635" y="2584"/>
                  </a:lnTo>
                  <a:lnTo>
                    <a:pt x="575" y="2663"/>
                  </a:lnTo>
                  <a:lnTo>
                    <a:pt x="515" y="2743"/>
                  </a:lnTo>
                  <a:lnTo>
                    <a:pt x="512" y="2752"/>
                  </a:lnTo>
                  <a:lnTo>
                    <a:pt x="512" y="2761"/>
                  </a:lnTo>
                  <a:lnTo>
                    <a:pt x="518" y="2769"/>
                  </a:lnTo>
                  <a:lnTo>
                    <a:pt x="739" y="2991"/>
                  </a:lnTo>
                  <a:lnTo>
                    <a:pt x="747" y="2996"/>
                  </a:lnTo>
                  <a:lnTo>
                    <a:pt x="756" y="2997"/>
                  </a:lnTo>
                  <a:lnTo>
                    <a:pt x="765" y="2993"/>
                  </a:lnTo>
                  <a:lnTo>
                    <a:pt x="844" y="2934"/>
                  </a:lnTo>
                  <a:lnTo>
                    <a:pt x="924" y="2873"/>
                  </a:lnTo>
                  <a:lnTo>
                    <a:pt x="950" y="2856"/>
                  </a:lnTo>
                  <a:lnTo>
                    <a:pt x="978" y="2844"/>
                  </a:lnTo>
                  <a:lnTo>
                    <a:pt x="1007" y="2837"/>
                  </a:lnTo>
                  <a:lnTo>
                    <a:pt x="1036" y="2835"/>
                  </a:lnTo>
                  <a:lnTo>
                    <a:pt x="1067" y="2837"/>
                  </a:lnTo>
                  <a:lnTo>
                    <a:pt x="1098" y="2845"/>
                  </a:lnTo>
                  <a:lnTo>
                    <a:pt x="1126" y="2858"/>
                  </a:lnTo>
                  <a:lnTo>
                    <a:pt x="1195" y="2894"/>
                  </a:lnTo>
                  <a:lnTo>
                    <a:pt x="1266" y="2926"/>
                  </a:lnTo>
                  <a:lnTo>
                    <a:pt x="1338" y="2954"/>
                  </a:lnTo>
                  <a:lnTo>
                    <a:pt x="1413" y="2977"/>
                  </a:lnTo>
                  <a:lnTo>
                    <a:pt x="1442" y="2988"/>
                  </a:lnTo>
                  <a:lnTo>
                    <a:pt x="1469" y="3004"/>
                  </a:lnTo>
                  <a:lnTo>
                    <a:pt x="1492" y="3023"/>
                  </a:lnTo>
                  <a:lnTo>
                    <a:pt x="1512" y="3045"/>
                  </a:lnTo>
                  <a:lnTo>
                    <a:pt x="1528" y="3072"/>
                  </a:lnTo>
                  <a:lnTo>
                    <a:pt x="1539" y="3101"/>
                  </a:lnTo>
                  <a:lnTo>
                    <a:pt x="1546" y="3131"/>
                  </a:lnTo>
                  <a:lnTo>
                    <a:pt x="1559" y="3231"/>
                  </a:lnTo>
                  <a:lnTo>
                    <a:pt x="1574" y="3329"/>
                  </a:lnTo>
                  <a:lnTo>
                    <a:pt x="1577" y="3338"/>
                  </a:lnTo>
                  <a:lnTo>
                    <a:pt x="1585" y="3344"/>
                  </a:lnTo>
                  <a:lnTo>
                    <a:pt x="1593" y="3346"/>
                  </a:lnTo>
                  <a:lnTo>
                    <a:pt x="1907" y="3346"/>
                  </a:lnTo>
                  <a:lnTo>
                    <a:pt x="1915" y="3344"/>
                  </a:lnTo>
                  <a:lnTo>
                    <a:pt x="1923" y="3338"/>
                  </a:lnTo>
                  <a:lnTo>
                    <a:pt x="1926" y="3329"/>
                  </a:lnTo>
                  <a:lnTo>
                    <a:pt x="1941" y="3230"/>
                  </a:lnTo>
                  <a:lnTo>
                    <a:pt x="1954" y="3131"/>
                  </a:lnTo>
                  <a:lnTo>
                    <a:pt x="1961" y="3101"/>
                  </a:lnTo>
                  <a:lnTo>
                    <a:pt x="1972" y="3072"/>
                  </a:lnTo>
                  <a:lnTo>
                    <a:pt x="1988" y="3045"/>
                  </a:lnTo>
                  <a:lnTo>
                    <a:pt x="2008" y="3023"/>
                  </a:lnTo>
                  <a:lnTo>
                    <a:pt x="2031" y="3004"/>
                  </a:lnTo>
                  <a:lnTo>
                    <a:pt x="2058" y="2988"/>
                  </a:lnTo>
                  <a:lnTo>
                    <a:pt x="2087" y="2977"/>
                  </a:lnTo>
                  <a:lnTo>
                    <a:pt x="2162" y="2954"/>
                  </a:lnTo>
                  <a:lnTo>
                    <a:pt x="2234" y="2926"/>
                  </a:lnTo>
                  <a:lnTo>
                    <a:pt x="2305" y="2894"/>
                  </a:lnTo>
                  <a:lnTo>
                    <a:pt x="2374" y="2858"/>
                  </a:lnTo>
                  <a:lnTo>
                    <a:pt x="2402" y="2845"/>
                  </a:lnTo>
                  <a:lnTo>
                    <a:pt x="2431" y="2837"/>
                  </a:lnTo>
                  <a:lnTo>
                    <a:pt x="2462" y="2835"/>
                  </a:lnTo>
                  <a:lnTo>
                    <a:pt x="2491" y="2837"/>
                  </a:lnTo>
                  <a:lnTo>
                    <a:pt x="2521" y="2843"/>
                  </a:lnTo>
                  <a:lnTo>
                    <a:pt x="2550" y="2856"/>
                  </a:lnTo>
                  <a:lnTo>
                    <a:pt x="2576" y="2873"/>
                  </a:lnTo>
                  <a:lnTo>
                    <a:pt x="2656" y="2934"/>
                  </a:lnTo>
                  <a:lnTo>
                    <a:pt x="2735" y="2993"/>
                  </a:lnTo>
                  <a:lnTo>
                    <a:pt x="2744" y="2997"/>
                  </a:lnTo>
                  <a:lnTo>
                    <a:pt x="2753" y="2996"/>
                  </a:lnTo>
                  <a:lnTo>
                    <a:pt x="2761" y="2991"/>
                  </a:lnTo>
                  <a:lnTo>
                    <a:pt x="2982" y="2769"/>
                  </a:lnTo>
                  <a:lnTo>
                    <a:pt x="2988" y="2761"/>
                  </a:lnTo>
                  <a:lnTo>
                    <a:pt x="2988" y="2752"/>
                  </a:lnTo>
                  <a:lnTo>
                    <a:pt x="2985" y="2743"/>
                  </a:lnTo>
                  <a:lnTo>
                    <a:pt x="2925" y="2663"/>
                  </a:lnTo>
                  <a:lnTo>
                    <a:pt x="2865" y="2584"/>
                  </a:lnTo>
                  <a:lnTo>
                    <a:pt x="2848" y="2557"/>
                  </a:lnTo>
                  <a:lnTo>
                    <a:pt x="2835" y="2528"/>
                  </a:lnTo>
                  <a:lnTo>
                    <a:pt x="2829" y="2498"/>
                  </a:lnTo>
                  <a:lnTo>
                    <a:pt x="2827" y="2469"/>
                  </a:lnTo>
                  <a:lnTo>
                    <a:pt x="2829" y="2438"/>
                  </a:lnTo>
                  <a:lnTo>
                    <a:pt x="2837" y="2409"/>
                  </a:lnTo>
                  <a:lnTo>
                    <a:pt x="2850" y="2380"/>
                  </a:lnTo>
                  <a:lnTo>
                    <a:pt x="2886" y="2311"/>
                  </a:lnTo>
                  <a:lnTo>
                    <a:pt x="2918" y="2240"/>
                  </a:lnTo>
                  <a:lnTo>
                    <a:pt x="2945" y="2168"/>
                  </a:lnTo>
                  <a:lnTo>
                    <a:pt x="2969" y="2093"/>
                  </a:lnTo>
                  <a:lnTo>
                    <a:pt x="2979" y="2063"/>
                  </a:lnTo>
                  <a:lnTo>
                    <a:pt x="2995" y="2037"/>
                  </a:lnTo>
                  <a:lnTo>
                    <a:pt x="3014" y="2013"/>
                  </a:lnTo>
                  <a:lnTo>
                    <a:pt x="3037" y="1993"/>
                  </a:lnTo>
                  <a:lnTo>
                    <a:pt x="3063" y="1977"/>
                  </a:lnTo>
                  <a:lnTo>
                    <a:pt x="3092" y="1967"/>
                  </a:lnTo>
                  <a:lnTo>
                    <a:pt x="3122" y="1959"/>
                  </a:lnTo>
                  <a:lnTo>
                    <a:pt x="3221" y="1946"/>
                  </a:lnTo>
                  <a:lnTo>
                    <a:pt x="3320" y="1932"/>
                  </a:lnTo>
                  <a:lnTo>
                    <a:pt x="3328" y="1928"/>
                  </a:lnTo>
                  <a:lnTo>
                    <a:pt x="3335" y="1921"/>
                  </a:lnTo>
                  <a:lnTo>
                    <a:pt x="3337" y="1912"/>
                  </a:lnTo>
                  <a:lnTo>
                    <a:pt x="3337" y="1598"/>
                  </a:lnTo>
                  <a:lnTo>
                    <a:pt x="3335" y="1589"/>
                  </a:lnTo>
                  <a:lnTo>
                    <a:pt x="3328" y="1582"/>
                  </a:lnTo>
                  <a:lnTo>
                    <a:pt x="3320" y="1578"/>
                  </a:lnTo>
                  <a:lnTo>
                    <a:pt x="3221" y="1564"/>
                  </a:lnTo>
                  <a:lnTo>
                    <a:pt x="3122" y="1551"/>
                  </a:lnTo>
                  <a:lnTo>
                    <a:pt x="3092" y="1543"/>
                  </a:lnTo>
                  <a:lnTo>
                    <a:pt x="3063" y="1533"/>
                  </a:lnTo>
                  <a:lnTo>
                    <a:pt x="3037" y="1517"/>
                  </a:lnTo>
                  <a:lnTo>
                    <a:pt x="3014" y="1497"/>
                  </a:lnTo>
                  <a:lnTo>
                    <a:pt x="2995" y="1473"/>
                  </a:lnTo>
                  <a:lnTo>
                    <a:pt x="2979" y="1447"/>
                  </a:lnTo>
                  <a:lnTo>
                    <a:pt x="2969" y="1417"/>
                  </a:lnTo>
                  <a:lnTo>
                    <a:pt x="2945" y="1342"/>
                  </a:lnTo>
                  <a:lnTo>
                    <a:pt x="2918" y="1270"/>
                  </a:lnTo>
                  <a:lnTo>
                    <a:pt x="2886" y="1199"/>
                  </a:lnTo>
                  <a:lnTo>
                    <a:pt x="2850" y="1130"/>
                  </a:lnTo>
                  <a:lnTo>
                    <a:pt x="2837" y="1101"/>
                  </a:lnTo>
                  <a:lnTo>
                    <a:pt x="2829" y="1072"/>
                  </a:lnTo>
                  <a:lnTo>
                    <a:pt x="2827" y="1041"/>
                  </a:lnTo>
                  <a:lnTo>
                    <a:pt x="2829" y="1012"/>
                  </a:lnTo>
                  <a:lnTo>
                    <a:pt x="2835" y="982"/>
                  </a:lnTo>
                  <a:lnTo>
                    <a:pt x="2848" y="953"/>
                  </a:lnTo>
                  <a:lnTo>
                    <a:pt x="2865" y="926"/>
                  </a:lnTo>
                  <a:lnTo>
                    <a:pt x="2925" y="847"/>
                  </a:lnTo>
                  <a:lnTo>
                    <a:pt x="2985" y="767"/>
                  </a:lnTo>
                  <a:lnTo>
                    <a:pt x="2988" y="758"/>
                  </a:lnTo>
                  <a:lnTo>
                    <a:pt x="2988" y="749"/>
                  </a:lnTo>
                  <a:lnTo>
                    <a:pt x="2982" y="741"/>
                  </a:lnTo>
                  <a:lnTo>
                    <a:pt x="2761" y="519"/>
                  </a:lnTo>
                  <a:lnTo>
                    <a:pt x="2753" y="514"/>
                  </a:lnTo>
                  <a:lnTo>
                    <a:pt x="2744" y="514"/>
                  </a:lnTo>
                  <a:lnTo>
                    <a:pt x="2735" y="517"/>
                  </a:lnTo>
                  <a:lnTo>
                    <a:pt x="2656" y="576"/>
                  </a:lnTo>
                  <a:lnTo>
                    <a:pt x="2576" y="637"/>
                  </a:lnTo>
                  <a:lnTo>
                    <a:pt x="2550" y="654"/>
                  </a:lnTo>
                  <a:lnTo>
                    <a:pt x="2521" y="667"/>
                  </a:lnTo>
                  <a:lnTo>
                    <a:pt x="2491" y="673"/>
                  </a:lnTo>
                  <a:lnTo>
                    <a:pt x="2462" y="675"/>
                  </a:lnTo>
                  <a:lnTo>
                    <a:pt x="2431" y="673"/>
                  </a:lnTo>
                  <a:lnTo>
                    <a:pt x="2402" y="665"/>
                  </a:lnTo>
                  <a:lnTo>
                    <a:pt x="2374" y="652"/>
                  </a:lnTo>
                  <a:lnTo>
                    <a:pt x="2305" y="616"/>
                  </a:lnTo>
                  <a:lnTo>
                    <a:pt x="2234" y="584"/>
                  </a:lnTo>
                  <a:lnTo>
                    <a:pt x="2162" y="556"/>
                  </a:lnTo>
                  <a:lnTo>
                    <a:pt x="2087" y="533"/>
                  </a:lnTo>
                  <a:lnTo>
                    <a:pt x="2058" y="522"/>
                  </a:lnTo>
                  <a:lnTo>
                    <a:pt x="2031" y="506"/>
                  </a:lnTo>
                  <a:lnTo>
                    <a:pt x="2008" y="487"/>
                  </a:lnTo>
                  <a:lnTo>
                    <a:pt x="1988" y="465"/>
                  </a:lnTo>
                  <a:lnTo>
                    <a:pt x="1972" y="438"/>
                  </a:lnTo>
                  <a:lnTo>
                    <a:pt x="1961" y="410"/>
                  </a:lnTo>
                  <a:lnTo>
                    <a:pt x="1954" y="379"/>
                  </a:lnTo>
                  <a:lnTo>
                    <a:pt x="1941" y="280"/>
                  </a:lnTo>
                  <a:lnTo>
                    <a:pt x="1926" y="181"/>
                  </a:lnTo>
                  <a:lnTo>
                    <a:pt x="1923" y="172"/>
                  </a:lnTo>
                  <a:lnTo>
                    <a:pt x="1915" y="166"/>
                  </a:lnTo>
                  <a:lnTo>
                    <a:pt x="1907" y="164"/>
                  </a:lnTo>
                  <a:lnTo>
                    <a:pt x="1593" y="164"/>
                  </a:lnTo>
                  <a:close/>
                  <a:moveTo>
                    <a:pt x="1593" y="0"/>
                  </a:moveTo>
                  <a:lnTo>
                    <a:pt x="1907" y="0"/>
                  </a:lnTo>
                  <a:lnTo>
                    <a:pt x="1940" y="3"/>
                  </a:lnTo>
                  <a:lnTo>
                    <a:pt x="1971" y="12"/>
                  </a:lnTo>
                  <a:lnTo>
                    <a:pt x="2000" y="26"/>
                  </a:lnTo>
                  <a:lnTo>
                    <a:pt x="2026" y="45"/>
                  </a:lnTo>
                  <a:lnTo>
                    <a:pt x="2048" y="68"/>
                  </a:lnTo>
                  <a:lnTo>
                    <a:pt x="2067" y="95"/>
                  </a:lnTo>
                  <a:lnTo>
                    <a:pt x="2080" y="124"/>
                  </a:lnTo>
                  <a:lnTo>
                    <a:pt x="2088" y="156"/>
                  </a:lnTo>
                  <a:lnTo>
                    <a:pt x="2102" y="256"/>
                  </a:lnTo>
                  <a:lnTo>
                    <a:pt x="2116" y="357"/>
                  </a:lnTo>
                  <a:lnTo>
                    <a:pt x="2117" y="363"/>
                  </a:lnTo>
                  <a:lnTo>
                    <a:pt x="2119" y="367"/>
                  </a:lnTo>
                  <a:lnTo>
                    <a:pt x="2122" y="370"/>
                  </a:lnTo>
                  <a:lnTo>
                    <a:pt x="2125" y="373"/>
                  </a:lnTo>
                  <a:lnTo>
                    <a:pt x="2130" y="374"/>
                  </a:lnTo>
                  <a:lnTo>
                    <a:pt x="2215" y="401"/>
                  </a:lnTo>
                  <a:lnTo>
                    <a:pt x="2296" y="432"/>
                  </a:lnTo>
                  <a:lnTo>
                    <a:pt x="2377" y="468"/>
                  </a:lnTo>
                  <a:lnTo>
                    <a:pt x="2454" y="509"/>
                  </a:lnTo>
                  <a:lnTo>
                    <a:pt x="2462" y="512"/>
                  </a:lnTo>
                  <a:lnTo>
                    <a:pt x="2469" y="512"/>
                  </a:lnTo>
                  <a:lnTo>
                    <a:pt x="2477" y="507"/>
                  </a:lnTo>
                  <a:lnTo>
                    <a:pt x="2557" y="446"/>
                  </a:lnTo>
                  <a:lnTo>
                    <a:pt x="2638" y="385"/>
                  </a:lnTo>
                  <a:lnTo>
                    <a:pt x="2663" y="369"/>
                  </a:lnTo>
                  <a:lnTo>
                    <a:pt x="2690" y="358"/>
                  </a:lnTo>
                  <a:lnTo>
                    <a:pt x="2718" y="352"/>
                  </a:lnTo>
                  <a:lnTo>
                    <a:pt x="2746" y="350"/>
                  </a:lnTo>
                  <a:lnTo>
                    <a:pt x="2775" y="352"/>
                  </a:lnTo>
                  <a:lnTo>
                    <a:pt x="2803" y="358"/>
                  </a:lnTo>
                  <a:lnTo>
                    <a:pt x="2830" y="369"/>
                  </a:lnTo>
                  <a:lnTo>
                    <a:pt x="2854" y="384"/>
                  </a:lnTo>
                  <a:lnTo>
                    <a:pt x="2876" y="403"/>
                  </a:lnTo>
                  <a:lnTo>
                    <a:pt x="3098" y="625"/>
                  </a:lnTo>
                  <a:lnTo>
                    <a:pt x="3117" y="648"/>
                  </a:lnTo>
                  <a:lnTo>
                    <a:pt x="3132" y="672"/>
                  </a:lnTo>
                  <a:lnTo>
                    <a:pt x="3143" y="699"/>
                  </a:lnTo>
                  <a:lnTo>
                    <a:pt x="3149" y="728"/>
                  </a:lnTo>
                  <a:lnTo>
                    <a:pt x="3151" y="756"/>
                  </a:lnTo>
                  <a:lnTo>
                    <a:pt x="3149" y="784"/>
                  </a:lnTo>
                  <a:lnTo>
                    <a:pt x="3143" y="813"/>
                  </a:lnTo>
                  <a:lnTo>
                    <a:pt x="3132" y="839"/>
                  </a:lnTo>
                  <a:lnTo>
                    <a:pt x="3116" y="865"/>
                  </a:lnTo>
                  <a:lnTo>
                    <a:pt x="3056" y="946"/>
                  </a:lnTo>
                  <a:lnTo>
                    <a:pt x="2994" y="1026"/>
                  </a:lnTo>
                  <a:lnTo>
                    <a:pt x="2990" y="1034"/>
                  </a:lnTo>
                  <a:lnTo>
                    <a:pt x="2990" y="1041"/>
                  </a:lnTo>
                  <a:lnTo>
                    <a:pt x="2992" y="1049"/>
                  </a:lnTo>
                  <a:lnTo>
                    <a:pt x="3033" y="1126"/>
                  </a:lnTo>
                  <a:lnTo>
                    <a:pt x="3069" y="1207"/>
                  </a:lnTo>
                  <a:lnTo>
                    <a:pt x="3100" y="1289"/>
                  </a:lnTo>
                  <a:lnTo>
                    <a:pt x="3127" y="1374"/>
                  </a:lnTo>
                  <a:lnTo>
                    <a:pt x="3128" y="1378"/>
                  </a:lnTo>
                  <a:lnTo>
                    <a:pt x="3131" y="1382"/>
                  </a:lnTo>
                  <a:lnTo>
                    <a:pt x="3134" y="1385"/>
                  </a:lnTo>
                  <a:lnTo>
                    <a:pt x="3138" y="1387"/>
                  </a:lnTo>
                  <a:lnTo>
                    <a:pt x="3144" y="1388"/>
                  </a:lnTo>
                  <a:lnTo>
                    <a:pt x="3244" y="1402"/>
                  </a:lnTo>
                  <a:lnTo>
                    <a:pt x="3344" y="1416"/>
                  </a:lnTo>
                  <a:lnTo>
                    <a:pt x="3376" y="1424"/>
                  </a:lnTo>
                  <a:lnTo>
                    <a:pt x="3406" y="1437"/>
                  </a:lnTo>
                  <a:lnTo>
                    <a:pt x="3432" y="1456"/>
                  </a:lnTo>
                  <a:lnTo>
                    <a:pt x="3455" y="1478"/>
                  </a:lnTo>
                  <a:lnTo>
                    <a:pt x="3475" y="1504"/>
                  </a:lnTo>
                  <a:lnTo>
                    <a:pt x="3488" y="1534"/>
                  </a:lnTo>
                  <a:lnTo>
                    <a:pt x="3497" y="1565"/>
                  </a:lnTo>
                  <a:lnTo>
                    <a:pt x="3500" y="1598"/>
                  </a:lnTo>
                  <a:lnTo>
                    <a:pt x="3500" y="1912"/>
                  </a:lnTo>
                  <a:lnTo>
                    <a:pt x="3497" y="1945"/>
                  </a:lnTo>
                  <a:lnTo>
                    <a:pt x="3488" y="1976"/>
                  </a:lnTo>
                  <a:lnTo>
                    <a:pt x="3475" y="2006"/>
                  </a:lnTo>
                  <a:lnTo>
                    <a:pt x="3455" y="2032"/>
                  </a:lnTo>
                  <a:lnTo>
                    <a:pt x="3432" y="2054"/>
                  </a:lnTo>
                  <a:lnTo>
                    <a:pt x="3406" y="2073"/>
                  </a:lnTo>
                  <a:lnTo>
                    <a:pt x="3376" y="2086"/>
                  </a:lnTo>
                  <a:lnTo>
                    <a:pt x="3344" y="2094"/>
                  </a:lnTo>
                  <a:lnTo>
                    <a:pt x="3244" y="2108"/>
                  </a:lnTo>
                  <a:lnTo>
                    <a:pt x="3144" y="2122"/>
                  </a:lnTo>
                  <a:lnTo>
                    <a:pt x="3138" y="2123"/>
                  </a:lnTo>
                  <a:lnTo>
                    <a:pt x="3134" y="2125"/>
                  </a:lnTo>
                  <a:lnTo>
                    <a:pt x="3131" y="2128"/>
                  </a:lnTo>
                  <a:lnTo>
                    <a:pt x="3128" y="2132"/>
                  </a:lnTo>
                  <a:lnTo>
                    <a:pt x="3127" y="2136"/>
                  </a:lnTo>
                  <a:lnTo>
                    <a:pt x="3100" y="2221"/>
                  </a:lnTo>
                  <a:lnTo>
                    <a:pt x="3069" y="2303"/>
                  </a:lnTo>
                  <a:lnTo>
                    <a:pt x="3033" y="2384"/>
                  </a:lnTo>
                  <a:lnTo>
                    <a:pt x="2992" y="2461"/>
                  </a:lnTo>
                  <a:lnTo>
                    <a:pt x="2990" y="2469"/>
                  </a:lnTo>
                  <a:lnTo>
                    <a:pt x="2990" y="2476"/>
                  </a:lnTo>
                  <a:lnTo>
                    <a:pt x="2994" y="2484"/>
                  </a:lnTo>
                  <a:lnTo>
                    <a:pt x="3056" y="2564"/>
                  </a:lnTo>
                  <a:lnTo>
                    <a:pt x="3116" y="2645"/>
                  </a:lnTo>
                  <a:lnTo>
                    <a:pt x="3132" y="2671"/>
                  </a:lnTo>
                  <a:lnTo>
                    <a:pt x="3143" y="2697"/>
                  </a:lnTo>
                  <a:lnTo>
                    <a:pt x="3149" y="2726"/>
                  </a:lnTo>
                  <a:lnTo>
                    <a:pt x="3151" y="2754"/>
                  </a:lnTo>
                  <a:lnTo>
                    <a:pt x="3149" y="2782"/>
                  </a:lnTo>
                  <a:lnTo>
                    <a:pt x="3143" y="2810"/>
                  </a:lnTo>
                  <a:lnTo>
                    <a:pt x="3132" y="2838"/>
                  </a:lnTo>
                  <a:lnTo>
                    <a:pt x="3117" y="2862"/>
                  </a:lnTo>
                  <a:lnTo>
                    <a:pt x="3098" y="2885"/>
                  </a:lnTo>
                  <a:lnTo>
                    <a:pt x="2876" y="3107"/>
                  </a:lnTo>
                  <a:lnTo>
                    <a:pt x="2854" y="3126"/>
                  </a:lnTo>
                  <a:lnTo>
                    <a:pt x="2830" y="3141"/>
                  </a:lnTo>
                  <a:lnTo>
                    <a:pt x="2802" y="3152"/>
                  </a:lnTo>
                  <a:lnTo>
                    <a:pt x="2775" y="3158"/>
                  </a:lnTo>
                  <a:lnTo>
                    <a:pt x="2746" y="3160"/>
                  </a:lnTo>
                  <a:lnTo>
                    <a:pt x="2718" y="3158"/>
                  </a:lnTo>
                  <a:lnTo>
                    <a:pt x="2690" y="3152"/>
                  </a:lnTo>
                  <a:lnTo>
                    <a:pt x="2663" y="3141"/>
                  </a:lnTo>
                  <a:lnTo>
                    <a:pt x="2638" y="3125"/>
                  </a:lnTo>
                  <a:lnTo>
                    <a:pt x="2557" y="3064"/>
                  </a:lnTo>
                  <a:lnTo>
                    <a:pt x="2477" y="3003"/>
                  </a:lnTo>
                  <a:lnTo>
                    <a:pt x="2469" y="2998"/>
                  </a:lnTo>
                  <a:lnTo>
                    <a:pt x="2462" y="2998"/>
                  </a:lnTo>
                  <a:lnTo>
                    <a:pt x="2454" y="3001"/>
                  </a:lnTo>
                  <a:lnTo>
                    <a:pt x="2377" y="3042"/>
                  </a:lnTo>
                  <a:lnTo>
                    <a:pt x="2296" y="3078"/>
                  </a:lnTo>
                  <a:lnTo>
                    <a:pt x="2215" y="3109"/>
                  </a:lnTo>
                  <a:lnTo>
                    <a:pt x="2130" y="3136"/>
                  </a:lnTo>
                  <a:lnTo>
                    <a:pt x="2125" y="3137"/>
                  </a:lnTo>
                  <a:lnTo>
                    <a:pt x="2122" y="3140"/>
                  </a:lnTo>
                  <a:lnTo>
                    <a:pt x="2119" y="3143"/>
                  </a:lnTo>
                  <a:lnTo>
                    <a:pt x="2117" y="3147"/>
                  </a:lnTo>
                  <a:lnTo>
                    <a:pt x="2116" y="3153"/>
                  </a:lnTo>
                  <a:lnTo>
                    <a:pt x="2102" y="3254"/>
                  </a:lnTo>
                  <a:lnTo>
                    <a:pt x="2088" y="3354"/>
                  </a:lnTo>
                  <a:lnTo>
                    <a:pt x="2080" y="3386"/>
                  </a:lnTo>
                  <a:lnTo>
                    <a:pt x="2067" y="3415"/>
                  </a:lnTo>
                  <a:lnTo>
                    <a:pt x="2048" y="3442"/>
                  </a:lnTo>
                  <a:lnTo>
                    <a:pt x="2026" y="3465"/>
                  </a:lnTo>
                  <a:lnTo>
                    <a:pt x="2000" y="3484"/>
                  </a:lnTo>
                  <a:lnTo>
                    <a:pt x="1971" y="3498"/>
                  </a:lnTo>
                  <a:lnTo>
                    <a:pt x="1940" y="3507"/>
                  </a:lnTo>
                  <a:lnTo>
                    <a:pt x="1907" y="3510"/>
                  </a:lnTo>
                  <a:lnTo>
                    <a:pt x="1593" y="3510"/>
                  </a:lnTo>
                  <a:lnTo>
                    <a:pt x="1560" y="3507"/>
                  </a:lnTo>
                  <a:lnTo>
                    <a:pt x="1529" y="3498"/>
                  </a:lnTo>
                  <a:lnTo>
                    <a:pt x="1500" y="3484"/>
                  </a:lnTo>
                  <a:lnTo>
                    <a:pt x="1474" y="3465"/>
                  </a:lnTo>
                  <a:lnTo>
                    <a:pt x="1452" y="3442"/>
                  </a:lnTo>
                  <a:lnTo>
                    <a:pt x="1433" y="3415"/>
                  </a:lnTo>
                  <a:lnTo>
                    <a:pt x="1420" y="3386"/>
                  </a:lnTo>
                  <a:lnTo>
                    <a:pt x="1412" y="3354"/>
                  </a:lnTo>
                  <a:lnTo>
                    <a:pt x="1398" y="3254"/>
                  </a:lnTo>
                  <a:lnTo>
                    <a:pt x="1384" y="3153"/>
                  </a:lnTo>
                  <a:lnTo>
                    <a:pt x="1383" y="3147"/>
                  </a:lnTo>
                  <a:lnTo>
                    <a:pt x="1381" y="3143"/>
                  </a:lnTo>
                  <a:lnTo>
                    <a:pt x="1378" y="3140"/>
                  </a:lnTo>
                  <a:lnTo>
                    <a:pt x="1375" y="3137"/>
                  </a:lnTo>
                  <a:lnTo>
                    <a:pt x="1370" y="3136"/>
                  </a:lnTo>
                  <a:lnTo>
                    <a:pt x="1285" y="3109"/>
                  </a:lnTo>
                  <a:lnTo>
                    <a:pt x="1204" y="3078"/>
                  </a:lnTo>
                  <a:lnTo>
                    <a:pt x="1123" y="3042"/>
                  </a:lnTo>
                  <a:lnTo>
                    <a:pt x="1046" y="3001"/>
                  </a:lnTo>
                  <a:lnTo>
                    <a:pt x="1038" y="2998"/>
                  </a:lnTo>
                  <a:lnTo>
                    <a:pt x="1031" y="2998"/>
                  </a:lnTo>
                  <a:lnTo>
                    <a:pt x="1023" y="3003"/>
                  </a:lnTo>
                  <a:lnTo>
                    <a:pt x="943" y="3064"/>
                  </a:lnTo>
                  <a:lnTo>
                    <a:pt x="862" y="3125"/>
                  </a:lnTo>
                  <a:lnTo>
                    <a:pt x="837" y="3141"/>
                  </a:lnTo>
                  <a:lnTo>
                    <a:pt x="810" y="3152"/>
                  </a:lnTo>
                  <a:lnTo>
                    <a:pt x="782" y="3158"/>
                  </a:lnTo>
                  <a:lnTo>
                    <a:pt x="754" y="3161"/>
                  </a:lnTo>
                  <a:lnTo>
                    <a:pt x="725" y="3158"/>
                  </a:lnTo>
                  <a:lnTo>
                    <a:pt x="697" y="3152"/>
                  </a:lnTo>
                  <a:lnTo>
                    <a:pt x="670" y="3141"/>
                  </a:lnTo>
                  <a:lnTo>
                    <a:pt x="646" y="3126"/>
                  </a:lnTo>
                  <a:lnTo>
                    <a:pt x="624" y="3107"/>
                  </a:lnTo>
                  <a:lnTo>
                    <a:pt x="402" y="2885"/>
                  </a:lnTo>
                  <a:lnTo>
                    <a:pt x="383" y="2862"/>
                  </a:lnTo>
                  <a:lnTo>
                    <a:pt x="368" y="2838"/>
                  </a:lnTo>
                  <a:lnTo>
                    <a:pt x="357" y="2811"/>
                  </a:lnTo>
                  <a:lnTo>
                    <a:pt x="351" y="2782"/>
                  </a:lnTo>
                  <a:lnTo>
                    <a:pt x="348" y="2754"/>
                  </a:lnTo>
                  <a:lnTo>
                    <a:pt x="351" y="2726"/>
                  </a:lnTo>
                  <a:lnTo>
                    <a:pt x="357" y="2697"/>
                  </a:lnTo>
                  <a:lnTo>
                    <a:pt x="368" y="2671"/>
                  </a:lnTo>
                  <a:lnTo>
                    <a:pt x="384" y="2645"/>
                  </a:lnTo>
                  <a:lnTo>
                    <a:pt x="444" y="2564"/>
                  </a:lnTo>
                  <a:lnTo>
                    <a:pt x="506" y="2484"/>
                  </a:lnTo>
                  <a:lnTo>
                    <a:pt x="510" y="2476"/>
                  </a:lnTo>
                  <a:lnTo>
                    <a:pt x="510" y="2469"/>
                  </a:lnTo>
                  <a:lnTo>
                    <a:pt x="508" y="2461"/>
                  </a:lnTo>
                  <a:lnTo>
                    <a:pt x="467" y="2384"/>
                  </a:lnTo>
                  <a:lnTo>
                    <a:pt x="431" y="2303"/>
                  </a:lnTo>
                  <a:lnTo>
                    <a:pt x="400" y="2221"/>
                  </a:lnTo>
                  <a:lnTo>
                    <a:pt x="373" y="2136"/>
                  </a:lnTo>
                  <a:lnTo>
                    <a:pt x="372" y="2132"/>
                  </a:lnTo>
                  <a:lnTo>
                    <a:pt x="369" y="2128"/>
                  </a:lnTo>
                  <a:lnTo>
                    <a:pt x="366" y="2125"/>
                  </a:lnTo>
                  <a:lnTo>
                    <a:pt x="362" y="2123"/>
                  </a:lnTo>
                  <a:lnTo>
                    <a:pt x="356" y="2122"/>
                  </a:lnTo>
                  <a:lnTo>
                    <a:pt x="256" y="2108"/>
                  </a:lnTo>
                  <a:lnTo>
                    <a:pt x="156" y="2094"/>
                  </a:lnTo>
                  <a:lnTo>
                    <a:pt x="124" y="2086"/>
                  </a:lnTo>
                  <a:lnTo>
                    <a:pt x="94" y="2073"/>
                  </a:lnTo>
                  <a:lnTo>
                    <a:pt x="68" y="2054"/>
                  </a:lnTo>
                  <a:lnTo>
                    <a:pt x="45" y="2032"/>
                  </a:lnTo>
                  <a:lnTo>
                    <a:pt x="25" y="2006"/>
                  </a:lnTo>
                  <a:lnTo>
                    <a:pt x="12" y="1976"/>
                  </a:lnTo>
                  <a:lnTo>
                    <a:pt x="3" y="1945"/>
                  </a:lnTo>
                  <a:lnTo>
                    <a:pt x="0" y="1912"/>
                  </a:lnTo>
                  <a:lnTo>
                    <a:pt x="0" y="1598"/>
                  </a:lnTo>
                  <a:lnTo>
                    <a:pt x="3" y="1565"/>
                  </a:lnTo>
                  <a:lnTo>
                    <a:pt x="12" y="1534"/>
                  </a:lnTo>
                  <a:lnTo>
                    <a:pt x="25" y="1504"/>
                  </a:lnTo>
                  <a:lnTo>
                    <a:pt x="45" y="1478"/>
                  </a:lnTo>
                  <a:lnTo>
                    <a:pt x="68" y="1456"/>
                  </a:lnTo>
                  <a:lnTo>
                    <a:pt x="94" y="1437"/>
                  </a:lnTo>
                  <a:lnTo>
                    <a:pt x="124" y="1424"/>
                  </a:lnTo>
                  <a:lnTo>
                    <a:pt x="156" y="1416"/>
                  </a:lnTo>
                  <a:lnTo>
                    <a:pt x="256" y="1402"/>
                  </a:lnTo>
                  <a:lnTo>
                    <a:pt x="356" y="1388"/>
                  </a:lnTo>
                  <a:lnTo>
                    <a:pt x="362" y="1387"/>
                  </a:lnTo>
                  <a:lnTo>
                    <a:pt x="366" y="1385"/>
                  </a:lnTo>
                  <a:lnTo>
                    <a:pt x="369" y="1382"/>
                  </a:lnTo>
                  <a:lnTo>
                    <a:pt x="372" y="1378"/>
                  </a:lnTo>
                  <a:lnTo>
                    <a:pt x="373" y="1374"/>
                  </a:lnTo>
                  <a:lnTo>
                    <a:pt x="400" y="1289"/>
                  </a:lnTo>
                  <a:lnTo>
                    <a:pt x="431" y="1207"/>
                  </a:lnTo>
                  <a:lnTo>
                    <a:pt x="467" y="1126"/>
                  </a:lnTo>
                  <a:lnTo>
                    <a:pt x="508" y="1049"/>
                  </a:lnTo>
                  <a:lnTo>
                    <a:pt x="510" y="1041"/>
                  </a:lnTo>
                  <a:lnTo>
                    <a:pt x="510" y="1034"/>
                  </a:lnTo>
                  <a:lnTo>
                    <a:pt x="506" y="1026"/>
                  </a:lnTo>
                  <a:lnTo>
                    <a:pt x="444" y="946"/>
                  </a:lnTo>
                  <a:lnTo>
                    <a:pt x="384" y="865"/>
                  </a:lnTo>
                  <a:lnTo>
                    <a:pt x="368" y="839"/>
                  </a:lnTo>
                  <a:lnTo>
                    <a:pt x="357" y="813"/>
                  </a:lnTo>
                  <a:lnTo>
                    <a:pt x="351" y="784"/>
                  </a:lnTo>
                  <a:lnTo>
                    <a:pt x="348" y="756"/>
                  </a:lnTo>
                  <a:lnTo>
                    <a:pt x="351" y="728"/>
                  </a:lnTo>
                  <a:lnTo>
                    <a:pt x="357" y="700"/>
                  </a:lnTo>
                  <a:lnTo>
                    <a:pt x="368" y="672"/>
                  </a:lnTo>
                  <a:lnTo>
                    <a:pt x="383" y="648"/>
                  </a:lnTo>
                  <a:lnTo>
                    <a:pt x="402" y="625"/>
                  </a:lnTo>
                  <a:lnTo>
                    <a:pt x="624" y="403"/>
                  </a:lnTo>
                  <a:lnTo>
                    <a:pt x="646" y="384"/>
                  </a:lnTo>
                  <a:lnTo>
                    <a:pt x="670" y="369"/>
                  </a:lnTo>
                  <a:lnTo>
                    <a:pt x="697" y="358"/>
                  </a:lnTo>
                  <a:lnTo>
                    <a:pt x="725" y="352"/>
                  </a:lnTo>
                  <a:lnTo>
                    <a:pt x="754" y="350"/>
                  </a:lnTo>
                  <a:lnTo>
                    <a:pt x="782" y="352"/>
                  </a:lnTo>
                  <a:lnTo>
                    <a:pt x="810" y="358"/>
                  </a:lnTo>
                  <a:lnTo>
                    <a:pt x="837" y="369"/>
                  </a:lnTo>
                  <a:lnTo>
                    <a:pt x="862" y="385"/>
                  </a:lnTo>
                  <a:lnTo>
                    <a:pt x="943" y="446"/>
                  </a:lnTo>
                  <a:lnTo>
                    <a:pt x="1023" y="507"/>
                  </a:lnTo>
                  <a:lnTo>
                    <a:pt x="1031" y="512"/>
                  </a:lnTo>
                  <a:lnTo>
                    <a:pt x="1038" y="512"/>
                  </a:lnTo>
                  <a:lnTo>
                    <a:pt x="1046" y="509"/>
                  </a:lnTo>
                  <a:lnTo>
                    <a:pt x="1123" y="468"/>
                  </a:lnTo>
                  <a:lnTo>
                    <a:pt x="1204" y="432"/>
                  </a:lnTo>
                  <a:lnTo>
                    <a:pt x="1285" y="401"/>
                  </a:lnTo>
                  <a:lnTo>
                    <a:pt x="1370" y="374"/>
                  </a:lnTo>
                  <a:lnTo>
                    <a:pt x="1375" y="373"/>
                  </a:lnTo>
                  <a:lnTo>
                    <a:pt x="1378" y="370"/>
                  </a:lnTo>
                  <a:lnTo>
                    <a:pt x="1381" y="367"/>
                  </a:lnTo>
                  <a:lnTo>
                    <a:pt x="1383" y="363"/>
                  </a:lnTo>
                  <a:lnTo>
                    <a:pt x="1384" y="357"/>
                  </a:lnTo>
                  <a:lnTo>
                    <a:pt x="1398" y="256"/>
                  </a:lnTo>
                  <a:lnTo>
                    <a:pt x="1412" y="156"/>
                  </a:lnTo>
                  <a:lnTo>
                    <a:pt x="1420" y="124"/>
                  </a:lnTo>
                  <a:lnTo>
                    <a:pt x="1433" y="95"/>
                  </a:lnTo>
                  <a:lnTo>
                    <a:pt x="1452" y="68"/>
                  </a:lnTo>
                  <a:lnTo>
                    <a:pt x="1474" y="45"/>
                  </a:lnTo>
                  <a:lnTo>
                    <a:pt x="1500" y="26"/>
                  </a:lnTo>
                  <a:lnTo>
                    <a:pt x="1529" y="12"/>
                  </a:lnTo>
                  <a:lnTo>
                    <a:pt x="1560" y="3"/>
                  </a:lnTo>
                  <a:lnTo>
                    <a:pt x="159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24"/>
            <p:cNvSpPr>
              <a:spLocks noEditPoints="1"/>
            </p:cNvSpPr>
            <p:nvPr/>
          </p:nvSpPr>
          <p:spPr bwMode="auto">
            <a:xfrm>
              <a:off x="7373938" y="2844800"/>
              <a:ext cx="241300" cy="242887"/>
            </a:xfrm>
            <a:custGeom>
              <a:avLst/>
              <a:gdLst>
                <a:gd name="T0" fmla="*/ 639 w 1518"/>
                <a:gd name="T1" fmla="*/ 176 h 1524"/>
                <a:gd name="T2" fmla="*/ 475 w 1518"/>
                <a:gd name="T3" fmla="*/ 237 h 1524"/>
                <a:gd name="T4" fmla="*/ 338 w 1518"/>
                <a:gd name="T5" fmla="*/ 340 h 1524"/>
                <a:gd name="T6" fmla="*/ 235 w 1518"/>
                <a:gd name="T7" fmla="*/ 477 h 1524"/>
                <a:gd name="T8" fmla="*/ 175 w 1518"/>
                <a:gd name="T9" fmla="*/ 642 h 1524"/>
                <a:gd name="T10" fmla="*/ 166 w 1518"/>
                <a:gd name="T11" fmla="*/ 823 h 1524"/>
                <a:gd name="T12" fmla="*/ 210 w 1518"/>
                <a:gd name="T13" fmla="*/ 995 h 1524"/>
                <a:gd name="T14" fmla="*/ 299 w 1518"/>
                <a:gd name="T15" fmla="*/ 1142 h 1524"/>
                <a:gd name="T16" fmla="*/ 426 w 1518"/>
                <a:gd name="T17" fmla="*/ 1258 h 1524"/>
                <a:gd name="T18" fmla="*/ 582 w 1518"/>
                <a:gd name="T19" fmla="*/ 1333 h 1524"/>
                <a:gd name="T20" fmla="*/ 759 w 1518"/>
                <a:gd name="T21" fmla="*/ 1360 h 1524"/>
                <a:gd name="T22" fmla="*/ 936 w 1518"/>
                <a:gd name="T23" fmla="*/ 1333 h 1524"/>
                <a:gd name="T24" fmla="*/ 1092 w 1518"/>
                <a:gd name="T25" fmla="*/ 1258 h 1524"/>
                <a:gd name="T26" fmla="*/ 1219 w 1518"/>
                <a:gd name="T27" fmla="*/ 1142 h 1524"/>
                <a:gd name="T28" fmla="*/ 1308 w 1518"/>
                <a:gd name="T29" fmla="*/ 995 h 1524"/>
                <a:gd name="T30" fmla="*/ 1352 w 1518"/>
                <a:gd name="T31" fmla="*/ 823 h 1524"/>
                <a:gd name="T32" fmla="*/ 1343 w 1518"/>
                <a:gd name="T33" fmla="*/ 642 h 1524"/>
                <a:gd name="T34" fmla="*/ 1283 w 1518"/>
                <a:gd name="T35" fmla="*/ 477 h 1524"/>
                <a:gd name="T36" fmla="*/ 1180 w 1518"/>
                <a:gd name="T37" fmla="*/ 340 h 1524"/>
                <a:gd name="T38" fmla="*/ 1043 w 1518"/>
                <a:gd name="T39" fmla="*/ 237 h 1524"/>
                <a:gd name="T40" fmla="*/ 879 w 1518"/>
                <a:gd name="T41" fmla="*/ 176 h 1524"/>
                <a:gd name="T42" fmla="*/ 759 w 1518"/>
                <a:gd name="T43" fmla="*/ 0 h 1524"/>
                <a:gd name="T44" fmla="*/ 961 w 1518"/>
                <a:gd name="T45" fmla="*/ 27 h 1524"/>
                <a:gd name="T46" fmla="*/ 1142 w 1518"/>
                <a:gd name="T47" fmla="*/ 105 h 1524"/>
                <a:gd name="T48" fmla="*/ 1296 w 1518"/>
                <a:gd name="T49" fmla="*/ 224 h 1524"/>
                <a:gd name="T50" fmla="*/ 1414 w 1518"/>
                <a:gd name="T51" fmla="*/ 378 h 1524"/>
                <a:gd name="T52" fmla="*/ 1492 w 1518"/>
                <a:gd name="T53" fmla="*/ 560 h 1524"/>
                <a:gd name="T54" fmla="*/ 1518 w 1518"/>
                <a:gd name="T55" fmla="*/ 762 h 1524"/>
                <a:gd name="T56" fmla="*/ 1492 w 1518"/>
                <a:gd name="T57" fmla="*/ 964 h 1524"/>
                <a:gd name="T58" fmla="*/ 1414 w 1518"/>
                <a:gd name="T59" fmla="*/ 1146 h 1524"/>
                <a:gd name="T60" fmla="*/ 1296 w 1518"/>
                <a:gd name="T61" fmla="*/ 1300 h 1524"/>
                <a:gd name="T62" fmla="*/ 1142 w 1518"/>
                <a:gd name="T63" fmla="*/ 1419 h 1524"/>
                <a:gd name="T64" fmla="*/ 961 w 1518"/>
                <a:gd name="T65" fmla="*/ 1497 h 1524"/>
                <a:gd name="T66" fmla="*/ 759 w 1518"/>
                <a:gd name="T67" fmla="*/ 1524 h 1524"/>
                <a:gd name="T68" fmla="*/ 557 w 1518"/>
                <a:gd name="T69" fmla="*/ 1497 h 1524"/>
                <a:gd name="T70" fmla="*/ 376 w 1518"/>
                <a:gd name="T71" fmla="*/ 1419 h 1524"/>
                <a:gd name="T72" fmla="*/ 222 w 1518"/>
                <a:gd name="T73" fmla="*/ 1300 h 1524"/>
                <a:gd name="T74" fmla="*/ 104 w 1518"/>
                <a:gd name="T75" fmla="*/ 1146 h 1524"/>
                <a:gd name="T76" fmla="*/ 26 w 1518"/>
                <a:gd name="T77" fmla="*/ 964 h 1524"/>
                <a:gd name="T78" fmla="*/ 0 w 1518"/>
                <a:gd name="T79" fmla="*/ 762 h 1524"/>
                <a:gd name="T80" fmla="*/ 26 w 1518"/>
                <a:gd name="T81" fmla="*/ 560 h 1524"/>
                <a:gd name="T82" fmla="*/ 104 w 1518"/>
                <a:gd name="T83" fmla="*/ 378 h 1524"/>
                <a:gd name="T84" fmla="*/ 222 w 1518"/>
                <a:gd name="T85" fmla="*/ 224 h 1524"/>
                <a:gd name="T86" fmla="*/ 376 w 1518"/>
                <a:gd name="T87" fmla="*/ 105 h 1524"/>
                <a:gd name="T88" fmla="*/ 557 w 1518"/>
                <a:gd name="T89" fmla="*/ 27 h 1524"/>
                <a:gd name="T90" fmla="*/ 759 w 1518"/>
                <a:gd name="T91" fmla="*/ 0 h 15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518" h="1524">
                  <a:moveTo>
                    <a:pt x="759" y="164"/>
                  </a:moveTo>
                  <a:lnTo>
                    <a:pt x="699" y="167"/>
                  </a:lnTo>
                  <a:lnTo>
                    <a:pt x="639" y="176"/>
                  </a:lnTo>
                  <a:lnTo>
                    <a:pt x="582" y="191"/>
                  </a:lnTo>
                  <a:lnTo>
                    <a:pt x="527" y="211"/>
                  </a:lnTo>
                  <a:lnTo>
                    <a:pt x="475" y="237"/>
                  </a:lnTo>
                  <a:lnTo>
                    <a:pt x="426" y="266"/>
                  </a:lnTo>
                  <a:lnTo>
                    <a:pt x="380" y="300"/>
                  </a:lnTo>
                  <a:lnTo>
                    <a:pt x="338" y="340"/>
                  </a:lnTo>
                  <a:lnTo>
                    <a:pt x="299" y="382"/>
                  </a:lnTo>
                  <a:lnTo>
                    <a:pt x="265" y="428"/>
                  </a:lnTo>
                  <a:lnTo>
                    <a:pt x="235" y="477"/>
                  </a:lnTo>
                  <a:lnTo>
                    <a:pt x="210" y="529"/>
                  </a:lnTo>
                  <a:lnTo>
                    <a:pt x="189" y="584"/>
                  </a:lnTo>
                  <a:lnTo>
                    <a:pt x="175" y="642"/>
                  </a:lnTo>
                  <a:lnTo>
                    <a:pt x="166" y="701"/>
                  </a:lnTo>
                  <a:lnTo>
                    <a:pt x="163" y="762"/>
                  </a:lnTo>
                  <a:lnTo>
                    <a:pt x="166" y="823"/>
                  </a:lnTo>
                  <a:lnTo>
                    <a:pt x="175" y="882"/>
                  </a:lnTo>
                  <a:lnTo>
                    <a:pt x="189" y="940"/>
                  </a:lnTo>
                  <a:lnTo>
                    <a:pt x="210" y="995"/>
                  </a:lnTo>
                  <a:lnTo>
                    <a:pt x="235" y="1047"/>
                  </a:lnTo>
                  <a:lnTo>
                    <a:pt x="265" y="1096"/>
                  </a:lnTo>
                  <a:lnTo>
                    <a:pt x="299" y="1142"/>
                  </a:lnTo>
                  <a:lnTo>
                    <a:pt x="338" y="1184"/>
                  </a:lnTo>
                  <a:lnTo>
                    <a:pt x="380" y="1224"/>
                  </a:lnTo>
                  <a:lnTo>
                    <a:pt x="426" y="1258"/>
                  </a:lnTo>
                  <a:lnTo>
                    <a:pt x="475" y="1287"/>
                  </a:lnTo>
                  <a:lnTo>
                    <a:pt x="527" y="1313"/>
                  </a:lnTo>
                  <a:lnTo>
                    <a:pt x="582" y="1333"/>
                  </a:lnTo>
                  <a:lnTo>
                    <a:pt x="639" y="1348"/>
                  </a:lnTo>
                  <a:lnTo>
                    <a:pt x="699" y="1357"/>
                  </a:lnTo>
                  <a:lnTo>
                    <a:pt x="759" y="1360"/>
                  </a:lnTo>
                  <a:lnTo>
                    <a:pt x="819" y="1357"/>
                  </a:lnTo>
                  <a:lnTo>
                    <a:pt x="879" y="1348"/>
                  </a:lnTo>
                  <a:lnTo>
                    <a:pt x="936" y="1333"/>
                  </a:lnTo>
                  <a:lnTo>
                    <a:pt x="991" y="1313"/>
                  </a:lnTo>
                  <a:lnTo>
                    <a:pt x="1043" y="1287"/>
                  </a:lnTo>
                  <a:lnTo>
                    <a:pt x="1092" y="1258"/>
                  </a:lnTo>
                  <a:lnTo>
                    <a:pt x="1138" y="1224"/>
                  </a:lnTo>
                  <a:lnTo>
                    <a:pt x="1180" y="1184"/>
                  </a:lnTo>
                  <a:lnTo>
                    <a:pt x="1219" y="1142"/>
                  </a:lnTo>
                  <a:lnTo>
                    <a:pt x="1253" y="1096"/>
                  </a:lnTo>
                  <a:lnTo>
                    <a:pt x="1283" y="1047"/>
                  </a:lnTo>
                  <a:lnTo>
                    <a:pt x="1308" y="995"/>
                  </a:lnTo>
                  <a:lnTo>
                    <a:pt x="1329" y="940"/>
                  </a:lnTo>
                  <a:lnTo>
                    <a:pt x="1343" y="882"/>
                  </a:lnTo>
                  <a:lnTo>
                    <a:pt x="1352" y="823"/>
                  </a:lnTo>
                  <a:lnTo>
                    <a:pt x="1355" y="762"/>
                  </a:lnTo>
                  <a:lnTo>
                    <a:pt x="1352" y="701"/>
                  </a:lnTo>
                  <a:lnTo>
                    <a:pt x="1343" y="642"/>
                  </a:lnTo>
                  <a:lnTo>
                    <a:pt x="1329" y="584"/>
                  </a:lnTo>
                  <a:lnTo>
                    <a:pt x="1308" y="529"/>
                  </a:lnTo>
                  <a:lnTo>
                    <a:pt x="1283" y="477"/>
                  </a:lnTo>
                  <a:lnTo>
                    <a:pt x="1253" y="428"/>
                  </a:lnTo>
                  <a:lnTo>
                    <a:pt x="1219" y="382"/>
                  </a:lnTo>
                  <a:lnTo>
                    <a:pt x="1180" y="340"/>
                  </a:lnTo>
                  <a:lnTo>
                    <a:pt x="1138" y="300"/>
                  </a:lnTo>
                  <a:lnTo>
                    <a:pt x="1092" y="266"/>
                  </a:lnTo>
                  <a:lnTo>
                    <a:pt x="1043" y="237"/>
                  </a:lnTo>
                  <a:lnTo>
                    <a:pt x="991" y="211"/>
                  </a:lnTo>
                  <a:lnTo>
                    <a:pt x="936" y="191"/>
                  </a:lnTo>
                  <a:lnTo>
                    <a:pt x="879" y="176"/>
                  </a:lnTo>
                  <a:lnTo>
                    <a:pt x="819" y="167"/>
                  </a:lnTo>
                  <a:lnTo>
                    <a:pt x="759" y="164"/>
                  </a:lnTo>
                  <a:close/>
                  <a:moveTo>
                    <a:pt x="759" y="0"/>
                  </a:moveTo>
                  <a:lnTo>
                    <a:pt x="828" y="4"/>
                  </a:lnTo>
                  <a:lnTo>
                    <a:pt x="896" y="12"/>
                  </a:lnTo>
                  <a:lnTo>
                    <a:pt x="961" y="27"/>
                  </a:lnTo>
                  <a:lnTo>
                    <a:pt x="1024" y="48"/>
                  </a:lnTo>
                  <a:lnTo>
                    <a:pt x="1085" y="74"/>
                  </a:lnTo>
                  <a:lnTo>
                    <a:pt x="1142" y="105"/>
                  </a:lnTo>
                  <a:lnTo>
                    <a:pt x="1197" y="140"/>
                  </a:lnTo>
                  <a:lnTo>
                    <a:pt x="1248" y="179"/>
                  </a:lnTo>
                  <a:lnTo>
                    <a:pt x="1296" y="224"/>
                  </a:lnTo>
                  <a:lnTo>
                    <a:pt x="1340" y="272"/>
                  </a:lnTo>
                  <a:lnTo>
                    <a:pt x="1379" y="323"/>
                  </a:lnTo>
                  <a:lnTo>
                    <a:pt x="1414" y="378"/>
                  </a:lnTo>
                  <a:lnTo>
                    <a:pt x="1445" y="435"/>
                  </a:lnTo>
                  <a:lnTo>
                    <a:pt x="1471" y="496"/>
                  </a:lnTo>
                  <a:lnTo>
                    <a:pt x="1492" y="560"/>
                  </a:lnTo>
                  <a:lnTo>
                    <a:pt x="1507" y="625"/>
                  </a:lnTo>
                  <a:lnTo>
                    <a:pt x="1515" y="693"/>
                  </a:lnTo>
                  <a:lnTo>
                    <a:pt x="1518" y="762"/>
                  </a:lnTo>
                  <a:lnTo>
                    <a:pt x="1515" y="831"/>
                  </a:lnTo>
                  <a:lnTo>
                    <a:pt x="1507" y="899"/>
                  </a:lnTo>
                  <a:lnTo>
                    <a:pt x="1492" y="964"/>
                  </a:lnTo>
                  <a:lnTo>
                    <a:pt x="1471" y="1028"/>
                  </a:lnTo>
                  <a:lnTo>
                    <a:pt x="1445" y="1089"/>
                  </a:lnTo>
                  <a:lnTo>
                    <a:pt x="1414" y="1146"/>
                  </a:lnTo>
                  <a:lnTo>
                    <a:pt x="1379" y="1201"/>
                  </a:lnTo>
                  <a:lnTo>
                    <a:pt x="1340" y="1252"/>
                  </a:lnTo>
                  <a:lnTo>
                    <a:pt x="1296" y="1300"/>
                  </a:lnTo>
                  <a:lnTo>
                    <a:pt x="1248" y="1345"/>
                  </a:lnTo>
                  <a:lnTo>
                    <a:pt x="1197" y="1384"/>
                  </a:lnTo>
                  <a:lnTo>
                    <a:pt x="1142" y="1419"/>
                  </a:lnTo>
                  <a:lnTo>
                    <a:pt x="1085" y="1450"/>
                  </a:lnTo>
                  <a:lnTo>
                    <a:pt x="1024" y="1476"/>
                  </a:lnTo>
                  <a:lnTo>
                    <a:pt x="961" y="1497"/>
                  </a:lnTo>
                  <a:lnTo>
                    <a:pt x="896" y="1512"/>
                  </a:lnTo>
                  <a:lnTo>
                    <a:pt x="828" y="1520"/>
                  </a:lnTo>
                  <a:lnTo>
                    <a:pt x="759" y="1524"/>
                  </a:lnTo>
                  <a:lnTo>
                    <a:pt x="690" y="1520"/>
                  </a:lnTo>
                  <a:lnTo>
                    <a:pt x="622" y="1512"/>
                  </a:lnTo>
                  <a:lnTo>
                    <a:pt x="557" y="1497"/>
                  </a:lnTo>
                  <a:lnTo>
                    <a:pt x="494" y="1476"/>
                  </a:lnTo>
                  <a:lnTo>
                    <a:pt x="433" y="1450"/>
                  </a:lnTo>
                  <a:lnTo>
                    <a:pt x="376" y="1419"/>
                  </a:lnTo>
                  <a:lnTo>
                    <a:pt x="321" y="1384"/>
                  </a:lnTo>
                  <a:lnTo>
                    <a:pt x="270" y="1345"/>
                  </a:lnTo>
                  <a:lnTo>
                    <a:pt x="222" y="1300"/>
                  </a:lnTo>
                  <a:lnTo>
                    <a:pt x="178" y="1252"/>
                  </a:lnTo>
                  <a:lnTo>
                    <a:pt x="139" y="1201"/>
                  </a:lnTo>
                  <a:lnTo>
                    <a:pt x="104" y="1146"/>
                  </a:lnTo>
                  <a:lnTo>
                    <a:pt x="73" y="1089"/>
                  </a:lnTo>
                  <a:lnTo>
                    <a:pt x="47" y="1028"/>
                  </a:lnTo>
                  <a:lnTo>
                    <a:pt x="26" y="964"/>
                  </a:lnTo>
                  <a:lnTo>
                    <a:pt x="11" y="899"/>
                  </a:lnTo>
                  <a:lnTo>
                    <a:pt x="3" y="831"/>
                  </a:lnTo>
                  <a:lnTo>
                    <a:pt x="0" y="762"/>
                  </a:lnTo>
                  <a:lnTo>
                    <a:pt x="3" y="693"/>
                  </a:lnTo>
                  <a:lnTo>
                    <a:pt x="11" y="625"/>
                  </a:lnTo>
                  <a:lnTo>
                    <a:pt x="26" y="560"/>
                  </a:lnTo>
                  <a:lnTo>
                    <a:pt x="47" y="496"/>
                  </a:lnTo>
                  <a:lnTo>
                    <a:pt x="73" y="435"/>
                  </a:lnTo>
                  <a:lnTo>
                    <a:pt x="104" y="378"/>
                  </a:lnTo>
                  <a:lnTo>
                    <a:pt x="139" y="323"/>
                  </a:lnTo>
                  <a:lnTo>
                    <a:pt x="178" y="272"/>
                  </a:lnTo>
                  <a:lnTo>
                    <a:pt x="222" y="224"/>
                  </a:lnTo>
                  <a:lnTo>
                    <a:pt x="270" y="179"/>
                  </a:lnTo>
                  <a:lnTo>
                    <a:pt x="321" y="140"/>
                  </a:lnTo>
                  <a:lnTo>
                    <a:pt x="376" y="105"/>
                  </a:lnTo>
                  <a:lnTo>
                    <a:pt x="433" y="74"/>
                  </a:lnTo>
                  <a:lnTo>
                    <a:pt x="494" y="48"/>
                  </a:lnTo>
                  <a:lnTo>
                    <a:pt x="557" y="27"/>
                  </a:lnTo>
                  <a:lnTo>
                    <a:pt x="622" y="12"/>
                  </a:lnTo>
                  <a:lnTo>
                    <a:pt x="690" y="4"/>
                  </a:lnTo>
                  <a:lnTo>
                    <a:pt x="7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06539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00"/>
                            </p:stCondLst>
                            <p:childTnLst>
                              <p:par>
                                <p:cTn id="5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0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500"/>
                            </p:stCondLst>
                            <p:childTnLst>
                              <p:par>
                                <p:cTn id="6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0"/>
                            </p:stCondLst>
                            <p:childTnLst>
                              <p:par>
                                <p:cTn id="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500"/>
                            </p:stCondLst>
                            <p:childTnLst>
                              <p:par>
                                <p:cTn id="7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0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500"/>
                            </p:stCondLst>
                            <p:childTnLst>
                              <p:par>
                                <p:cTn id="8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7000"/>
                            </p:stCondLst>
                            <p:childTnLst>
                              <p:par>
                                <p:cTn id="9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7500"/>
                            </p:stCondLst>
                            <p:childTnLst>
                              <p:par>
                                <p:cTn id="10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8000"/>
                            </p:stCondLst>
                            <p:childTnLst>
                              <p:par>
                                <p:cTn id="10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8500"/>
                            </p:stCondLst>
                            <p:childTnLst>
                              <p:par>
                                <p:cTn id="1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3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9000"/>
                            </p:stCondLst>
                            <p:childTnLst>
                              <p:par>
                                <p:cTn id="1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9500"/>
                            </p:stCondLst>
                            <p:childTnLst>
                              <p:par>
                                <p:cTn id="12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3" grpId="0" animBg="1"/>
      <p:bldP spid="24" grpId="0" animBg="1"/>
      <p:bldP spid="25" grpId="0" animBg="1"/>
      <p:bldP spid="26" grpId="0" animBg="1"/>
      <p:bldP spid="37" grpId="0"/>
      <p:bldP spid="38" grpId="0"/>
      <p:bldP spid="39" grpId="0"/>
      <p:bldP spid="40" grpId="0"/>
      <p:bldP spid="46" grpId="0" animBg="1"/>
      <p:bldP spid="5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Line 5"/>
          <p:cNvSpPr>
            <a:spLocks noChangeShapeType="1"/>
          </p:cNvSpPr>
          <p:nvPr/>
        </p:nvSpPr>
        <p:spPr bwMode="auto">
          <a:xfrm>
            <a:off x="685802" y="4064986"/>
            <a:ext cx="10492678" cy="59950"/>
          </a:xfrm>
          <a:prstGeom prst="line">
            <a:avLst/>
          </a:prstGeom>
          <a:noFill/>
          <a:ln w="46038" cap="rnd">
            <a:solidFill>
              <a:schemeClr val="tx1">
                <a:lumMod val="10000"/>
                <a:lumOff val="90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0"/>
          <p:cNvSpPr>
            <a:spLocks/>
          </p:cNvSpPr>
          <p:nvPr/>
        </p:nvSpPr>
        <p:spPr bwMode="auto">
          <a:xfrm>
            <a:off x="1468999" y="2910378"/>
            <a:ext cx="335444" cy="1154608"/>
          </a:xfrm>
          <a:custGeom>
            <a:avLst/>
            <a:gdLst>
              <a:gd name="T0" fmla="*/ 0 w 138"/>
              <a:gd name="T1" fmla="*/ 475 h 475"/>
              <a:gd name="T2" fmla="*/ 0 w 138"/>
              <a:gd name="T3" fmla="*/ 210 h 475"/>
              <a:gd name="T4" fmla="*/ 138 w 138"/>
              <a:gd name="T5" fmla="*/ 210 h 475"/>
              <a:gd name="T6" fmla="*/ 138 w 138"/>
              <a:gd name="T7" fmla="*/ 0 h 4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8" h="475">
                <a:moveTo>
                  <a:pt x="0" y="475"/>
                </a:moveTo>
                <a:lnTo>
                  <a:pt x="0" y="210"/>
                </a:lnTo>
                <a:lnTo>
                  <a:pt x="138" y="210"/>
                </a:lnTo>
                <a:lnTo>
                  <a:pt x="138" y="0"/>
                </a:lnTo>
              </a:path>
            </a:pathLst>
          </a:custGeom>
          <a:noFill/>
          <a:ln w="46038" cap="flat">
            <a:solidFill>
              <a:schemeClr val="accent1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Oval 25"/>
          <p:cNvSpPr>
            <a:spLocks noChangeArrowheads="1"/>
          </p:cNvSpPr>
          <p:nvPr/>
        </p:nvSpPr>
        <p:spPr bwMode="auto">
          <a:xfrm>
            <a:off x="1213769" y="1850570"/>
            <a:ext cx="1178917" cy="1193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Oval 32"/>
          <p:cNvSpPr>
            <a:spLocks noChangeArrowheads="1"/>
          </p:cNvSpPr>
          <p:nvPr/>
        </p:nvSpPr>
        <p:spPr bwMode="auto">
          <a:xfrm>
            <a:off x="1306138" y="3902125"/>
            <a:ext cx="323291" cy="315998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accent1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7"/>
          <p:cNvSpPr>
            <a:spLocks/>
          </p:cNvSpPr>
          <p:nvPr/>
        </p:nvSpPr>
        <p:spPr bwMode="auto">
          <a:xfrm>
            <a:off x="3197892" y="4064987"/>
            <a:ext cx="367045" cy="1276146"/>
          </a:xfrm>
          <a:custGeom>
            <a:avLst/>
            <a:gdLst>
              <a:gd name="T0" fmla="*/ 0 w 151"/>
              <a:gd name="T1" fmla="*/ 0 h 525"/>
              <a:gd name="T2" fmla="*/ 0 w 151"/>
              <a:gd name="T3" fmla="*/ 248 h 525"/>
              <a:gd name="T4" fmla="*/ 151 w 151"/>
              <a:gd name="T5" fmla="*/ 248 h 525"/>
              <a:gd name="T6" fmla="*/ 151 w 151"/>
              <a:gd name="T7" fmla="*/ 525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1" h="525">
                <a:moveTo>
                  <a:pt x="0" y="0"/>
                </a:moveTo>
                <a:lnTo>
                  <a:pt x="0" y="248"/>
                </a:lnTo>
                <a:lnTo>
                  <a:pt x="151" y="248"/>
                </a:lnTo>
                <a:lnTo>
                  <a:pt x="151" y="525"/>
                </a:lnTo>
              </a:path>
            </a:pathLst>
          </a:custGeom>
          <a:noFill/>
          <a:ln w="46038" cap="flat">
            <a:solidFill>
              <a:schemeClr val="accent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Freeform 30"/>
          <p:cNvSpPr>
            <a:spLocks noEditPoints="1"/>
          </p:cNvSpPr>
          <p:nvPr/>
        </p:nvSpPr>
        <p:spPr bwMode="auto">
          <a:xfrm>
            <a:off x="3005861" y="5187995"/>
            <a:ext cx="1176486" cy="118377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baseline="-25000" dirty="0"/>
          </a:p>
        </p:txBody>
      </p:sp>
      <p:sp>
        <p:nvSpPr>
          <p:cNvPr id="34" name="Oval 34"/>
          <p:cNvSpPr>
            <a:spLocks noChangeArrowheads="1"/>
          </p:cNvSpPr>
          <p:nvPr/>
        </p:nvSpPr>
        <p:spPr bwMode="auto">
          <a:xfrm>
            <a:off x="3044753" y="3902125"/>
            <a:ext cx="315998" cy="315998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accent2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10"/>
          <p:cNvSpPr>
            <a:spLocks/>
          </p:cNvSpPr>
          <p:nvPr/>
        </p:nvSpPr>
        <p:spPr bwMode="auto">
          <a:xfrm>
            <a:off x="5050752" y="2910378"/>
            <a:ext cx="335444" cy="1154608"/>
          </a:xfrm>
          <a:custGeom>
            <a:avLst/>
            <a:gdLst>
              <a:gd name="T0" fmla="*/ 0 w 138"/>
              <a:gd name="T1" fmla="*/ 475 h 475"/>
              <a:gd name="T2" fmla="*/ 0 w 138"/>
              <a:gd name="T3" fmla="*/ 210 h 475"/>
              <a:gd name="T4" fmla="*/ 138 w 138"/>
              <a:gd name="T5" fmla="*/ 210 h 475"/>
              <a:gd name="T6" fmla="*/ 138 w 138"/>
              <a:gd name="T7" fmla="*/ 0 h 4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8" h="475">
                <a:moveTo>
                  <a:pt x="0" y="475"/>
                </a:moveTo>
                <a:lnTo>
                  <a:pt x="0" y="210"/>
                </a:lnTo>
                <a:lnTo>
                  <a:pt x="138" y="210"/>
                </a:lnTo>
                <a:lnTo>
                  <a:pt x="138" y="0"/>
                </a:lnTo>
              </a:path>
            </a:pathLst>
          </a:custGeom>
          <a:noFill/>
          <a:ln w="46038" cap="flat">
            <a:solidFill>
              <a:schemeClr val="accent3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Oval 25"/>
          <p:cNvSpPr>
            <a:spLocks noChangeArrowheads="1"/>
          </p:cNvSpPr>
          <p:nvPr/>
        </p:nvSpPr>
        <p:spPr bwMode="auto">
          <a:xfrm>
            <a:off x="4795522" y="1850570"/>
            <a:ext cx="1178917" cy="11935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Oval 32"/>
          <p:cNvSpPr>
            <a:spLocks noChangeArrowheads="1"/>
          </p:cNvSpPr>
          <p:nvPr/>
        </p:nvSpPr>
        <p:spPr bwMode="auto">
          <a:xfrm>
            <a:off x="4887891" y="3902125"/>
            <a:ext cx="323291" cy="315998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accent3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Freeform 7"/>
          <p:cNvSpPr>
            <a:spLocks/>
          </p:cNvSpPr>
          <p:nvPr/>
        </p:nvSpPr>
        <p:spPr bwMode="auto">
          <a:xfrm>
            <a:off x="6779645" y="4064987"/>
            <a:ext cx="367045" cy="1276146"/>
          </a:xfrm>
          <a:custGeom>
            <a:avLst/>
            <a:gdLst>
              <a:gd name="T0" fmla="*/ 0 w 151"/>
              <a:gd name="T1" fmla="*/ 0 h 525"/>
              <a:gd name="T2" fmla="*/ 0 w 151"/>
              <a:gd name="T3" fmla="*/ 248 h 525"/>
              <a:gd name="T4" fmla="*/ 151 w 151"/>
              <a:gd name="T5" fmla="*/ 248 h 525"/>
              <a:gd name="T6" fmla="*/ 151 w 151"/>
              <a:gd name="T7" fmla="*/ 525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1" h="525">
                <a:moveTo>
                  <a:pt x="0" y="0"/>
                </a:moveTo>
                <a:lnTo>
                  <a:pt x="0" y="248"/>
                </a:lnTo>
                <a:lnTo>
                  <a:pt x="151" y="248"/>
                </a:lnTo>
                <a:lnTo>
                  <a:pt x="151" y="525"/>
                </a:lnTo>
              </a:path>
            </a:pathLst>
          </a:custGeom>
          <a:noFill/>
          <a:ln w="46038" cap="flat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30"/>
          <p:cNvSpPr>
            <a:spLocks noEditPoints="1"/>
          </p:cNvSpPr>
          <p:nvPr/>
        </p:nvSpPr>
        <p:spPr bwMode="auto">
          <a:xfrm>
            <a:off x="6587614" y="5187995"/>
            <a:ext cx="1176486" cy="1183777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baseline="-25000" dirty="0"/>
          </a:p>
        </p:txBody>
      </p:sp>
      <p:sp>
        <p:nvSpPr>
          <p:cNvPr id="55" name="Oval 34"/>
          <p:cNvSpPr>
            <a:spLocks noChangeArrowheads="1"/>
          </p:cNvSpPr>
          <p:nvPr/>
        </p:nvSpPr>
        <p:spPr bwMode="auto">
          <a:xfrm>
            <a:off x="6626506" y="3902125"/>
            <a:ext cx="315998" cy="315998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accent4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Freeform 10"/>
          <p:cNvSpPr>
            <a:spLocks/>
          </p:cNvSpPr>
          <p:nvPr/>
        </p:nvSpPr>
        <p:spPr bwMode="auto">
          <a:xfrm>
            <a:off x="8632505" y="2910378"/>
            <a:ext cx="335444" cy="1154608"/>
          </a:xfrm>
          <a:custGeom>
            <a:avLst/>
            <a:gdLst>
              <a:gd name="T0" fmla="*/ 0 w 138"/>
              <a:gd name="T1" fmla="*/ 475 h 475"/>
              <a:gd name="T2" fmla="*/ 0 w 138"/>
              <a:gd name="T3" fmla="*/ 210 h 475"/>
              <a:gd name="T4" fmla="*/ 138 w 138"/>
              <a:gd name="T5" fmla="*/ 210 h 475"/>
              <a:gd name="T6" fmla="*/ 138 w 138"/>
              <a:gd name="T7" fmla="*/ 0 h 4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38" h="475">
                <a:moveTo>
                  <a:pt x="0" y="475"/>
                </a:moveTo>
                <a:lnTo>
                  <a:pt x="0" y="210"/>
                </a:lnTo>
                <a:lnTo>
                  <a:pt x="138" y="210"/>
                </a:lnTo>
                <a:lnTo>
                  <a:pt x="138" y="0"/>
                </a:lnTo>
              </a:path>
            </a:pathLst>
          </a:custGeom>
          <a:noFill/>
          <a:ln w="46038" cap="flat">
            <a:solidFill>
              <a:schemeClr val="accent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Oval 25"/>
          <p:cNvSpPr>
            <a:spLocks noChangeArrowheads="1"/>
          </p:cNvSpPr>
          <p:nvPr/>
        </p:nvSpPr>
        <p:spPr bwMode="auto">
          <a:xfrm>
            <a:off x="8377275" y="1850570"/>
            <a:ext cx="1178917" cy="11935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Oval 32"/>
          <p:cNvSpPr>
            <a:spLocks noChangeArrowheads="1"/>
          </p:cNvSpPr>
          <p:nvPr/>
        </p:nvSpPr>
        <p:spPr bwMode="auto">
          <a:xfrm>
            <a:off x="8469644" y="3902125"/>
            <a:ext cx="323291" cy="315998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accent5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7"/>
          <p:cNvSpPr>
            <a:spLocks/>
          </p:cNvSpPr>
          <p:nvPr/>
        </p:nvSpPr>
        <p:spPr bwMode="auto">
          <a:xfrm>
            <a:off x="10361397" y="4064987"/>
            <a:ext cx="367045" cy="1276146"/>
          </a:xfrm>
          <a:custGeom>
            <a:avLst/>
            <a:gdLst>
              <a:gd name="T0" fmla="*/ 0 w 151"/>
              <a:gd name="T1" fmla="*/ 0 h 525"/>
              <a:gd name="T2" fmla="*/ 0 w 151"/>
              <a:gd name="T3" fmla="*/ 248 h 525"/>
              <a:gd name="T4" fmla="*/ 151 w 151"/>
              <a:gd name="T5" fmla="*/ 248 h 525"/>
              <a:gd name="T6" fmla="*/ 151 w 151"/>
              <a:gd name="T7" fmla="*/ 525 h 5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51" h="525">
                <a:moveTo>
                  <a:pt x="0" y="0"/>
                </a:moveTo>
                <a:lnTo>
                  <a:pt x="0" y="248"/>
                </a:lnTo>
                <a:lnTo>
                  <a:pt x="151" y="248"/>
                </a:lnTo>
                <a:lnTo>
                  <a:pt x="151" y="525"/>
                </a:lnTo>
              </a:path>
            </a:pathLst>
          </a:custGeom>
          <a:noFill/>
          <a:ln w="46038" cap="flat">
            <a:solidFill>
              <a:schemeClr val="accent6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Freeform 30"/>
          <p:cNvSpPr>
            <a:spLocks noEditPoints="1"/>
          </p:cNvSpPr>
          <p:nvPr/>
        </p:nvSpPr>
        <p:spPr bwMode="auto">
          <a:xfrm>
            <a:off x="10169366" y="5187995"/>
            <a:ext cx="1176486" cy="1183777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baseline="-25000" dirty="0"/>
          </a:p>
        </p:txBody>
      </p:sp>
      <p:sp>
        <p:nvSpPr>
          <p:cNvPr id="62" name="Oval 34"/>
          <p:cNvSpPr>
            <a:spLocks noChangeArrowheads="1"/>
          </p:cNvSpPr>
          <p:nvPr/>
        </p:nvSpPr>
        <p:spPr bwMode="auto">
          <a:xfrm>
            <a:off x="10208258" y="3902125"/>
            <a:ext cx="315998" cy="315998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accent6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grpSp>
        <p:nvGrpSpPr>
          <p:cNvPr id="37" name="Group 36"/>
          <p:cNvGrpSpPr/>
          <p:nvPr/>
        </p:nvGrpSpPr>
        <p:grpSpPr>
          <a:xfrm>
            <a:off x="8673822" y="2105591"/>
            <a:ext cx="585822" cy="683458"/>
            <a:chOff x="10063163" y="1916113"/>
            <a:chExt cx="476250" cy="555625"/>
          </a:xfrm>
          <a:solidFill>
            <a:schemeClr val="bg1"/>
          </a:solidFill>
        </p:grpSpPr>
        <p:sp>
          <p:nvSpPr>
            <p:cNvPr id="38" name="Freeform 14"/>
            <p:cNvSpPr>
              <a:spLocks noEditPoints="1"/>
            </p:cNvSpPr>
            <p:nvPr/>
          </p:nvSpPr>
          <p:spPr bwMode="auto">
            <a:xfrm>
              <a:off x="10063163" y="1916113"/>
              <a:ext cx="476250" cy="555625"/>
            </a:xfrm>
            <a:custGeom>
              <a:avLst/>
              <a:gdLst>
                <a:gd name="T0" fmla="*/ 670 w 2997"/>
                <a:gd name="T1" fmla="*/ 3206 h 3500"/>
                <a:gd name="T2" fmla="*/ 2327 w 2997"/>
                <a:gd name="T3" fmla="*/ 3186 h 3500"/>
                <a:gd name="T4" fmla="*/ 1060 w 2997"/>
                <a:gd name="T5" fmla="*/ 2694 h 3500"/>
                <a:gd name="T6" fmla="*/ 1546 w 2997"/>
                <a:gd name="T7" fmla="*/ 2186 h 3500"/>
                <a:gd name="T8" fmla="*/ 1389 w 2997"/>
                <a:gd name="T9" fmla="*/ 2326 h 3500"/>
                <a:gd name="T10" fmla="*/ 1733 w 2997"/>
                <a:gd name="T11" fmla="*/ 2532 h 3500"/>
                <a:gd name="T12" fmla="*/ 1597 w 2997"/>
                <a:gd name="T13" fmla="*/ 2237 h 3500"/>
                <a:gd name="T14" fmla="*/ 2477 w 2997"/>
                <a:gd name="T15" fmla="*/ 903 h 3500"/>
                <a:gd name="T16" fmla="*/ 2578 w 2997"/>
                <a:gd name="T17" fmla="*/ 1066 h 3500"/>
                <a:gd name="T18" fmla="*/ 2798 w 2997"/>
                <a:gd name="T19" fmla="*/ 665 h 3500"/>
                <a:gd name="T20" fmla="*/ 2813 w 2997"/>
                <a:gd name="T21" fmla="*/ 442 h 3500"/>
                <a:gd name="T22" fmla="*/ 253 w 2997"/>
                <a:gd name="T23" fmla="*/ 410 h 3500"/>
                <a:gd name="T24" fmla="*/ 165 w 2997"/>
                <a:gd name="T25" fmla="*/ 476 h 3500"/>
                <a:gd name="T26" fmla="*/ 254 w 2997"/>
                <a:gd name="T27" fmla="*/ 808 h 3500"/>
                <a:gd name="T28" fmla="*/ 525 w 2997"/>
                <a:gd name="T29" fmla="*/ 1176 h 3500"/>
                <a:gd name="T30" fmla="*/ 500 w 2997"/>
                <a:gd name="T31" fmla="*/ 676 h 3500"/>
                <a:gd name="T32" fmla="*/ 663 w 2997"/>
                <a:gd name="T33" fmla="*/ 164 h 3500"/>
                <a:gd name="T34" fmla="*/ 680 w 2997"/>
                <a:gd name="T35" fmla="*/ 879 h 3500"/>
                <a:gd name="T36" fmla="*/ 835 w 2997"/>
                <a:gd name="T37" fmla="*/ 1451 h 3500"/>
                <a:gd name="T38" fmla="*/ 1108 w 2997"/>
                <a:gd name="T39" fmla="*/ 1855 h 3500"/>
                <a:gd name="T40" fmla="*/ 1440 w 2997"/>
                <a:gd name="T41" fmla="*/ 2023 h 3500"/>
                <a:gd name="T42" fmla="*/ 1784 w 2997"/>
                <a:gd name="T43" fmla="*/ 1938 h 3500"/>
                <a:gd name="T44" fmla="*/ 2079 w 2997"/>
                <a:gd name="T45" fmla="*/ 1612 h 3500"/>
                <a:gd name="T46" fmla="*/ 2282 w 2997"/>
                <a:gd name="T47" fmla="*/ 1082 h 3500"/>
                <a:gd name="T48" fmla="*/ 2337 w 2997"/>
                <a:gd name="T49" fmla="*/ 172 h 3500"/>
                <a:gd name="T50" fmla="*/ 669 w 2997"/>
                <a:gd name="T51" fmla="*/ 0 h 3500"/>
                <a:gd name="T52" fmla="*/ 2459 w 2997"/>
                <a:gd name="T53" fmla="*/ 62 h 3500"/>
                <a:gd name="T54" fmla="*/ 2743 w 2997"/>
                <a:gd name="T55" fmla="*/ 248 h 3500"/>
                <a:gd name="T56" fmla="*/ 2937 w 2997"/>
                <a:gd name="T57" fmla="*/ 337 h 3500"/>
                <a:gd name="T58" fmla="*/ 2994 w 2997"/>
                <a:gd name="T59" fmla="*/ 540 h 3500"/>
                <a:gd name="T60" fmla="*/ 2815 w 2997"/>
                <a:gd name="T61" fmla="*/ 1014 h 3500"/>
                <a:gd name="T62" fmla="*/ 2473 w 2997"/>
                <a:gd name="T63" fmla="*/ 1384 h 3500"/>
                <a:gd name="T64" fmla="*/ 2175 w 2997"/>
                <a:gd name="T65" fmla="*/ 1765 h 3500"/>
                <a:gd name="T66" fmla="*/ 1872 w 2997"/>
                <a:gd name="T67" fmla="*/ 2073 h 3500"/>
                <a:gd name="T68" fmla="*/ 1781 w 2997"/>
                <a:gd name="T69" fmla="*/ 2310 h 3500"/>
                <a:gd name="T70" fmla="*/ 1956 w 2997"/>
                <a:gd name="T71" fmla="*/ 2502 h 3500"/>
                <a:gd name="T72" fmla="*/ 2094 w 2997"/>
                <a:gd name="T73" fmla="*/ 2571 h 3500"/>
                <a:gd name="T74" fmla="*/ 2333 w 2997"/>
                <a:gd name="T75" fmla="*/ 2996 h 3500"/>
                <a:gd name="T76" fmla="*/ 2487 w 2997"/>
                <a:gd name="T77" fmla="*/ 3150 h 3500"/>
                <a:gd name="T78" fmla="*/ 2475 w 2997"/>
                <a:gd name="T79" fmla="*/ 3477 h 3500"/>
                <a:gd name="T80" fmla="*/ 546 w 2997"/>
                <a:gd name="T81" fmla="*/ 3489 h 3500"/>
                <a:gd name="T82" fmla="*/ 509 w 2997"/>
                <a:gd name="T83" fmla="*/ 3188 h 3500"/>
                <a:gd name="T84" fmla="*/ 637 w 2997"/>
                <a:gd name="T85" fmla="*/ 3011 h 3500"/>
                <a:gd name="T86" fmla="*/ 902 w 2997"/>
                <a:gd name="T87" fmla="*/ 2590 h 3500"/>
                <a:gd name="T88" fmla="*/ 1006 w 2997"/>
                <a:gd name="T89" fmla="*/ 2521 h 3500"/>
                <a:gd name="T90" fmla="*/ 1204 w 2997"/>
                <a:gd name="T91" fmla="*/ 2351 h 3500"/>
                <a:gd name="T92" fmla="*/ 1189 w 2997"/>
                <a:gd name="T93" fmla="*/ 2111 h 3500"/>
                <a:gd name="T94" fmla="*/ 870 w 2997"/>
                <a:gd name="T95" fmla="*/ 1831 h 3500"/>
                <a:gd name="T96" fmla="*/ 595 w 2997"/>
                <a:gd name="T97" fmla="*/ 1432 h 3500"/>
                <a:gd name="T98" fmla="*/ 228 w 2997"/>
                <a:gd name="T99" fmla="*/ 1084 h 3500"/>
                <a:gd name="T100" fmla="*/ 20 w 2997"/>
                <a:gd name="T101" fmla="*/ 624 h 3500"/>
                <a:gd name="T102" fmla="*/ 38 w 2997"/>
                <a:gd name="T103" fmla="*/ 367 h 3500"/>
                <a:gd name="T104" fmla="*/ 216 w 2997"/>
                <a:gd name="T105" fmla="*/ 251 h 3500"/>
                <a:gd name="T106" fmla="*/ 522 w 2997"/>
                <a:gd name="T107" fmla="*/ 85 h 3500"/>
                <a:gd name="T108" fmla="*/ 669 w 2997"/>
                <a:gd name="T109" fmla="*/ 0 h 3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997" h="3500">
                  <a:moveTo>
                    <a:pt x="749" y="3146"/>
                  </a:moveTo>
                  <a:lnTo>
                    <a:pt x="727" y="3149"/>
                  </a:lnTo>
                  <a:lnTo>
                    <a:pt x="707" y="3157"/>
                  </a:lnTo>
                  <a:lnTo>
                    <a:pt x="691" y="3170"/>
                  </a:lnTo>
                  <a:lnTo>
                    <a:pt x="679" y="3186"/>
                  </a:lnTo>
                  <a:lnTo>
                    <a:pt x="670" y="3206"/>
                  </a:lnTo>
                  <a:lnTo>
                    <a:pt x="668" y="3227"/>
                  </a:lnTo>
                  <a:lnTo>
                    <a:pt x="668" y="3338"/>
                  </a:lnTo>
                  <a:lnTo>
                    <a:pt x="2337" y="3338"/>
                  </a:lnTo>
                  <a:lnTo>
                    <a:pt x="2337" y="3227"/>
                  </a:lnTo>
                  <a:lnTo>
                    <a:pt x="2334" y="3206"/>
                  </a:lnTo>
                  <a:lnTo>
                    <a:pt x="2327" y="3186"/>
                  </a:lnTo>
                  <a:lnTo>
                    <a:pt x="2314" y="3170"/>
                  </a:lnTo>
                  <a:lnTo>
                    <a:pt x="2297" y="3157"/>
                  </a:lnTo>
                  <a:lnTo>
                    <a:pt x="2278" y="3149"/>
                  </a:lnTo>
                  <a:lnTo>
                    <a:pt x="2257" y="3146"/>
                  </a:lnTo>
                  <a:lnTo>
                    <a:pt x="749" y="3146"/>
                  </a:lnTo>
                  <a:close/>
                  <a:moveTo>
                    <a:pt x="1060" y="2694"/>
                  </a:moveTo>
                  <a:lnTo>
                    <a:pt x="1060" y="2985"/>
                  </a:lnTo>
                  <a:lnTo>
                    <a:pt x="1944" y="2985"/>
                  </a:lnTo>
                  <a:lnTo>
                    <a:pt x="1944" y="2694"/>
                  </a:lnTo>
                  <a:lnTo>
                    <a:pt x="1060" y="2694"/>
                  </a:lnTo>
                  <a:close/>
                  <a:moveTo>
                    <a:pt x="1593" y="2181"/>
                  </a:moveTo>
                  <a:lnTo>
                    <a:pt x="1546" y="2186"/>
                  </a:lnTo>
                  <a:lnTo>
                    <a:pt x="1498" y="2188"/>
                  </a:lnTo>
                  <a:lnTo>
                    <a:pt x="1455" y="2187"/>
                  </a:lnTo>
                  <a:lnTo>
                    <a:pt x="1411" y="2182"/>
                  </a:lnTo>
                  <a:lnTo>
                    <a:pt x="1408" y="2230"/>
                  </a:lnTo>
                  <a:lnTo>
                    <a:pt x="1401" y="2279"/>
                  </a:lnTo>
                  <a:lnTo>
                    <a:pt x="1389" y="2326"/>
                  </a:lnTo>
                  <a:lnTo>
                    <a:pt x="1373" y="2373"/>
                  </a:lnTo>
                  <a:lnTo>
                    <a:pt x="1353" y="2417"/>
                  </a:lnTo>
                  <a:lnTo>
                    <a:pt x="1328" y="2460"/>
                  </a:lnTo>
                  <a:lnTo>
                    <a:pt x="1302" y="2497"/>
                  </a:lnTo>
                  <a:lnTo>
                    <a:pt x="1274" y="2532"/>
                  </a:lnTo>
                  <a:lnTo>
                    <a:pt x="1733" y="2532"/>
                  </a:lnTo>
                  <a:lnTo>
                    <a:pt x="1698" y="2489"/>
                  </a:lnTo>
                  <a:lnTo>
                    <a:pt x="1667" y="2444"/>
                  </a:lnTo>
                  <a:lnTo>
                    <a:pt x="1643" y="2395"/>
                  </a:lnTo>
                  <a:lnTo>
                    <a:pt x="1621" y="2344"/>
                  </a:lnTo>
                  <a:lnTo>
                    <a:pt x="1607" y="2291"/>
                  </a:lnTo>
                  <a:lnTo>
                    <a:pt x="1597" y="2237"/>
                  </a:lnTo>
                  <a:lnTo>
                    <a:pt x="1593" y="2181"/>
                  </a:lnTo>
                  <a:close/>
                  <a:moveTo>
                    <a:pt x="2499" y="410"/>
                  </a:moveTo>
                  <a:lnTo>
                    <a:pt x="2499" y="559"/>
                  </a:lnTo>
                  <a:lnTo>
                    <a:pt x="2496" y="676"/>
                  </a:lnTo>
                  <a:lnTo>
                    <a:pt x="2490" y="790"/>
                  </a:lnTo>
                  <a:lnTo>
                    <a:pt x="2477" y="903"/>
                  </a:lnTo>
                  <a:lnTo>
                    <a:pt x="2460" y="1013"/>
                  </a:lnTo>
                  <a:lnTo>
                    <a:pt x="2439" y="1121"/>
                  </a:lnTo>
                  <a:lnTo>
                    <a:pt x="2412" y="1226"/>
                  </a:lnTo>
                  <a:lnTo>
                    <a:pt x="2472" y="1176"/>
                  </a:lnTo>
                  <a:lnTo>
                    <a:pt x="2527" y="1123"/>
                  </a:lnTo>
                  <a:lnTo>
                    <a:pt x="2578" y="1066"/>
                  </a:lnTo>
                  <a:lnTo>
                    <a:pt x="2626" y="1005"/>
                  </a:lnTo>
                  <a:lnTo>
                    <a:pt x="2669" y="943"/>
                  </a:lnTo>
                  <a:lnTo>
                    <a:pt x="2708" y="877"/>
                  </a:lnTo>
                  <a:lnTo>
                    <a:pt x="2743" y="808"/>
                  </a:lnTo>
                  <a:lnTo>
                    <a:pt x="2773" y="737"/>
                  </a:lnTo>
                  <a:lnTo>
                    <a:pt x="2798" y="665"/>
                  </a:lnTo>
                  <a:lnTo>
                    <a:pt x="2819" y="590"/>
                  </a:lnTo>
                  <a:lnTo>
                    <a:pt x="2833" y="514"/>
                  </a:lnTo>
                  <a:lnTo>
                    <a:pt x="2835" y="494"/>
                  </a:lnTo>
                  <a:lnTo>
                    <a:pt x="2831" y="476"/>
                  </a:lnTo>
                  <a:lnTo>
                    <a:pt x="2825" y="458"/>
                  </a:lnTo>
                  <a:lnTo>
                    <a:pt x="2813" y="442"/>
                  </a:lnTo>
                  <a:lnTo>
                    <a:pt x="2800" y="428"/>
                  </a:lnTo>
                  <a:lnTo>
                    <a:pt x="2783" y="419"/>
                  </a:lnTo>
                  <a:lnTo>
                    <a:pt x="2763" y="413"/>
                  </a:lnTo>
                  <a:lnTo>
                    <a:pt x="2743" y="410"/>
                  </a:lnTo>
                  <a:lnTo>
                    <a:pt x="2499" y="410"/>
                  </a:lnTo>
                  <a:close/>
                  <a:moveTo>
                    <a:pt x="253" y="410"/>
                  </a:moveTo>
                  <a:lnTo>
                    <a:pt x="233" y="413"/>
                  </a:lnTo>
                  <a:lnTo>
                    <a:pt x="215" y="419"/>
                  </a:lnTo>
                  <a:lnTo>
                    <a:pt x="198" y="428"/>
                  </a:lnTo>
                  <a:lnTo>
                    <a:pt x="183" y="442"/>
                  </a:lnTo>
                  <a:lnTo>
                    <a:pt x="173" y="458"/>
                  </a:lnTo>
                  <a:lnTo>
                    <a:pt x="165" y="476"/>
                  </a:lnTo>
                  <a:lnTo>
                    <a:pt x="162" y="494"/>
                  </a:lnTo>
                  <a:lnTo>
                    <a:pt x="163" y="514"/>
                  </a:lnTo>
                  <a:lnTo>
                    <a:pt x="178" y="590"/>
                  </a:lnTo>
                  <a:lnTo>
                    <a:pt x="198" y="665"/>
                  </a:lnTo>
                  <a:lnTo>
                    <a:pt x="224" y="737"/>
                  </a:lnTo>
                  <a:lnTo>
                    <a:pt x="254" y="808"/>
                  </a:lnTo>
                  <a:lnTo>
                    <a:pt x="288" y="877"/>
                  </a:lnTo>
                  <a:lnTo>
                    <a:pt x="328" y="943"/>
                  </a:lnTo>
                  <a:lnTo>
                    <a:pt x="371" y="1005"/>
                  </a:lnTo>
                  <a:lnTo>
                    <a:pt x="419" y="1066"/>
                  </a:lnTo>
                  <a:lnTo>
                    <a:pt x="470" y="1123"/>
                  </a:lnTo>
                  <a:lnTo>
                    <a:pt x="525" y="1176"/>
                  </a:lnTo>
                  <a:lnTo>
                    <a:pt x="584" y="1226"/>
                  </a:lnTo>
                  <a:lnTo>
                    <a:pt x="558" y="1121"/>
                  </a:lnTo>
                  <a:lnTo>
                    <a:pt x="537" y="1013"/>
                  </a:lnTo>
                  <a:lnTo>
                    <a:pt x="520" y="903"/>
                  </a:lnTo>
                  <a:lnTo>
                    <a:pt x="508" y="790"/>
                  </a:lnTo>
                  <a:lnTo>
                    <a:pt x="500" y="676"/>
                  </a:lnTo>
                  <a:lnTo>
                    <a:pt x="498" y="559"/>
                  </a:lnTo>
                  <a:lnTo>
                    <a:pt x="498" y="410"/>
                  </a:lnTo>
                  <a:lnTo>
                    <a:pt x="253" y="410"/>
                  </a:lnTo>
                  <a:close/>
                  <a:moveTo>
                    <a:pt x="669" y="162"/>
                  </a:moveTo>
                  <a:lnTo>
                    <a:pt x="666" y="162"/>
                  </a:lnTo>
                  <a:lnTo>
                    <a:pt x="663" y="164"/>
                  </a:lnTo>
                  <a:lnTo>
                    <a:pt x="661" y="168"/>
                  </a:lnTo>
                  <a:lnTo>
                    <a:pt x="660" y="172"/>
                  </a:lnTo>
                  <a:lnTo>
                    <a:pt x="660" y="559"/>
                  </a:lnTo>
                  <a:lnTo>
                    <a:pt x="662" y="667"/>
                  </a:lnTo>
                  <a:lnTo>
                    <a:pt x="669" y="774"/>
                  </a:lnTo>
                  <a:lnTo>
                    <a:pt x="680" y="879"/>
                  </a:lnTo>
                  <a:lnTo>
                    <a:pt x="696" y="981"/>
                  </a:lnTo>
                  <a:lnTo>
                    <a:pt x="715" y="1082"/>
                  </a:lnTo>
                  <a:lnTo>
                    <a:pt x="739" y="1178"/>
                  </a:lnTo>
                  <a:lnTo>
                    <a:pt x="767" y="1273"/>
                  </a:lnTo>
                  <a:lnTo>
                    <a:pt x="798" y="1364"/>
                  </a:lnTo>
                  <a:lnTo>
                    <a:pt x="835" y="1451"/>
                  </a:lnTo>
                  <a:lnTo>
                    <a:pt x="875" y="1534"/>
                  </a:lnTo>
                  <a:lnTo>
                    <a:pt x="918" y="1612"/>
                  </a:lnTo>
                  <a:lnTo>
                    <a:pt x="962" y="1682"/>
                  </a:lnTo>
                  <a:lnTo>
                    <a:pt x="1008" y="1746"/>
                  </a:lnTo>
                  <a:lnTo>
                    <a:pt x="1057" y="1803"/>
                  </a:lnTo>
                  <a:lnTo>
                    <a:pt x="1108" y="1855"/>
                  </a:lnTo>
                  <a:lnTo>
                    <a:pt x="1160" y="1900"/>
                  </a:lnTo>
                  <a:lnTo>
                    <a:pt x="1214" y="1938"/>
                  </a:lnTo>
                  <a:lnTo>
                    <a:pt x="1268" y="1970"/>
                  </a:lnTo>
                  <a:lnTo>
                    <a:pt x="1324" y="1994"/>
                  </a:lnTo>
                  <a:lnTo>
                    <a:pt x="1382" y="2012"/>
                  </a:lnTo>
                  <a:lnTo>
                    <a:pt x="1440" y="2023"/>
                  </a:lnTo>
                  <a:lnTo>
                    <a:pt x="1498" y="2026"/>
                  </a:lnTo>
                  <a:lnTo>
                    <a:pt x="1557" y="2023"/>
                  </a:lnTo>
                  <a:lnTo>
                    <a:pt x="1615" y="2012"/>
                  </a:lnTo>
                  <a:lnTo>
                    <a:pt x="1672" y="1994"/>
                  </a:lnTo>
                  <a:lnTo>
                    <a:pt x="1728" y="1970"/>
                  </a:lnTo>
                  <a:lnTo>
                    <a:pt x="1784" y="1938"/>
                  </a:lnTo>
                  <a:lnTo>
                    <a:pt x="1837" y="1900"/>
                  </a:lnTo>
                  <a:lnTo>
                    <a:pt x="1890" y="1855"/>
                  </a:lnTo>
                  <a:lnTo>
                    <a:pt x="1939" y="1803"/>
                  </a:lnTo>
                  <a:lnTo>
                    <a:pt x="1988" y="1746"/>
                  </a:lnTo>
                  <a:lnTo>
                    <a:pt x="2035" y="1682"/>
                  </a:lnTo>
                  <a:lnTo>
                    <a:pt x="2079" y="1612"/>
                  </a:lnTo>
                  <a:lnTo>
                    <a:pt x="2123" y="1534"/>
                  </a:lnTo>
                  <a:lnTo>
                    <a:pt x="2162" y="1451"/>
                  </a:lnTo>
                  <a:lnTo>
                    <a:pt x="2198" y="1364"/>
                  </a:lnTo>
                  <a:lnTo>
                    <a:pt x="2230" y="1273"/>
                  </a:lnTo>
                  <a:lnTo>
                    <a:pt x="2259" y="1178"/>
                  </a:lnTo>
                  <a:lnTo>
                    <a:pt x="2282" y="1082"/>
                  </a:lnTo>
                  <a:lnTo>
                    <a:pt x="2302" y="981"/>
                  </a:lnTo>
                  <a:lnTo>
                    <a:pt x="2317" y="879"/>
                  </a:lnTo>
                  <a:lnTo>
                    <a:pt x="2329" y="774"/>
                  </a:lnTo>
                  <a:lnTo>
                    <a:pt x="2335" y="667"/>
                  </a:lnTo>
                  <a:lnTo>
                    <a:pt x="2337" y="559"/>
                  </a:lnTo>
                  <a:lnTo>
                    <a:pt x="2337" y="172"/>
                  </a:lnTo>
                  <a:lnTo>
                    <a:pt x="2336" y="168"/>
                  </a:lnTo>
                  <a:lnTo>
                    <a:pt x="2334" y="164"/>
                  </a:lnTo>
                  <a:lnTo>
                    <a:pt x="2331" y="162"/>
                  </a:lnTo>
                  <a:lnTo>
                    <a:pt x="2328" y="162"/>
                  </a:lnTo>
                  <a:lnTo>
                    <a:pt x="669" y="162"/>
                  </a:lnTo>
                  <a:close/>
                  <a:moveTo>
                    <a:pt x="669" y="0"/>
                  </a:moveTo>
                  <a:lnTo>
                    <a:pt x="2328" y="0"/>
                  </a:lnTo>
                  <a:lnTo>
                    <a:pt x="2358" y="3"/>
                  </a:lnTo>
                  <a:lnTo>
                    <a:pt x="2387" y="11"/>
                  </a:lnTo>
                  <a:lnTo>
                    <a:pt x="2415" y="23"/>
                  </a:lnTo>
                  <a:lnTo>
                    <a:pt x="2438" y="40"/>
                  </a:lnTo>
                  <a:lnTo>
                    <a:pt x="2459" y="62"/>
                  </a:lnTo>
                  <a:lnTo>
                    <a:pt x="2476" y="85"/>
                  </a:lnTo>
                  <a:lnTo>
                    <a:pt x="2489" y="111"/>
                  </a:lnTo>
                  <a:lnTo>
                    <a:pt x="2496" y="141"/>
                  </a:lnTo>
                  <a:lnTo>
                    <a:pt x="2499" y="172"/>
                  </a:lnTo>
                  <a:lnTo>
                    <a:pt x="2499" y="248"/>
                  </a:lnTo>
                  <a:lnTo>
                    <a:pt x="2743" y="248"/>
                  </a:lnTo>
                  <a:lnTo>
                    <a:pt x="2780" y="251"/>
                  </a:lnTo>
                  <a:lnTo>
                    <a:pt x="2816" y="259"/>
                  </a:lnTo>
                  <a:lnTo>
                    <a:pt x="2850" y="272"/>
                  </a:lnTo>
                  <a:lnTo>
                    <a:pt x="2882" y="290"/>
                  </a:lnTo>
                  <a:lnTo>
                    <a:pt x="2911" y="311"/>
                  </a:lnTo>
                  <a:lnTo>
                    <a:pt x="2937" y="337"/>
                  </a:lnTo>
                  <a:lnTo>
                    <a:pt x="2959" y="367"/>
                  </a:lnTo>
                  <a:lnTo>
                    <a:pt x="2976" y="399"/>
                  </a:lnTo>
                  <a:lnTo>
                    <a:pt x="2987" y="433"/>
                  </a:lnTo>
                  <a:lnTo>
                    <a:pt x="2995" y="468"/>
                  </a:lnTo>
                  <a:lnTo>
                    <a:pt x="2997" y="504"/>
                  </a:lnTo>
                  <a:lnTo>
                    <a:pt x="2994" y="540"/>
                  </a:lnTo>
                  <a:lnTo>
                    <a:pt x="2977" y="624"/>
                  </a:lnTo>
                  <a:lnTo>
                    <a:pt x="2955" y="706"/>
                  </a:lnTo>
                  <a:lnTo>
                    <a:pt x="2928" y="787"/>
                  </a:lnTo>
                  <a:lnTo>
                    <a:pt x="2895" y="864"/>
                  </a:lnTo>
                  <a:lnTo>
                    <a:pt x="2858" y="941"/>
                  </a:lnTo>
                  <a:lnTo>
                    <a:pt x="2815" y="1014"/>
                  </a:lnTo>
                  <a:lnTo>
                    <a:pt x="2769" y="1084"/>
                  </a:lnTo>
                  <a:lnTo>
                    <a:pt x="2718" y="1152"/>
                  </a:lnTo>
                  <a:lnTo>
                    <a:pt x="2663" y="1215"/>
                  </a:lnTo>
                  <a:lnTo>
                    <a:pt x="2603" y="1276"/>
                  </a:lnTo>
                  <a:lnTo>
                    <a:pt x="2540" y="1332"/>
                  </a:lnTo>
                  <a:lnTo>
                    <a:pt x="2473" y="1384"/>
                  </a:lnTo>
                  <a:lnTo>
                    <a:pt x="2402" y="1432"/>
                  </a:lnTo>
                  <a:lnTo>
                    <a:pt x="2328" y="1475"/>
                  </a:lnTo>
                  <a:lnTo>
                    <a:pt x="2295" y="1552"/>
                  </a:lnTo>
                  <a:lnTo>
                    <a:pt x="2258" y="1625"/>
                  </a:lnTo>
                  <a:lnTo>
                    <a:pt x="2218" y="1695"/>
                  </a:lnTo>
                  <a:lnTo>
                    <a:pt x="2175" y="1765"/>
                  </a:lnTo>
                  <a:lnTo>
                    <a:pt x="2129" y="1828"/>
                  </a:lnTo>
                  <a:lnTo>
                    <a:pt x="2081" y="1888"/>
                  </a:lnTo>
                  <a:lnTo>
                    <a:pt x="2031" y="1942"/>
                  </a:lnTo>
                  <a:lnTo>
                    <a:pt x="1980" y="1992"/>
                  </a:lnTo>
                  <a:lnTo>
                    <a:pt x="1926" y="2035"/>
                  </a:lnTo>
                  <a:lnTo>
                    <a:pt x="1872" y="2073"/>
                  </a:lnTo>
                  <a:lnTo>
                    <a:pt x="1814" y="2106"/>
                  </a:lnTo>
                  <a:lnTo>
                    <a:pt x="1757" y="2134"/>
                  </a:lnTo>
                  <a:lnTo>
                    <a:pt x="1755" y="2180"/>
                  </a:lnTo>
                  <a:lnTo>
                    <a:pt x="1759" y="2225"/>
                  </a:lnTo>
                  <a:lnTo>
                    <a:pt x="1768" y="2269"/>
                  </a:lnTo>
                  <a:lnTo>
                    <a:pt x="1781" y="2310"/>
                  </a:lnTo>
                  <a:lnTo>
                    <a:pt x="1801" y="2350"/>
                  </a:lnTo>
                  <a:lnTo>
                    <a:pt x="1824" y="2387"/>
                  </a:lnTo>
                  <a:lnTo>
                    <a:pt x="1851" y="2421"/>
                  </a:lnTo>
                  <a:lnTo>
                    <a:pt x="1882" y="2452"/>
                  </a:lnTo>
                  <a:lnTo>
                    <a:pt x="1917" y="2480"/>
                  </a:lnTo>
                  <a:lnTo>
                    <a:pt x="1956" y="2502"/>
                  </a:lnTo>
                  <a:lnTo>
                    <a:pt x="1998" y="2520"/>
                  </a:lnTo>
                  <a:lnTo>
                    <a:pt x="2042" y="2534"/>
                  </a:lnTo>
                  <a:lnTo>
                    <a:pt x="2043" y="2534"/>
                  </a:lnTo>
                  <a:lnTo>
                    <a:pt x="2064" y="2541"/>
                  </a:lnTo>
                  <a:lnTo>
                    <a:pt x="2081" y="2554"/>
                  </a:lnTo>
                  <a:lnTo>
                    <a:pt x="2094" y="2571"/>
                  </a:lnTo>
                  <a:lnTo>
                    <a:pt x="2103" y="2590"/>
                  </a:lnTo>
                  <a:lnTo>
                    <a:pt x="2106" y="2612"/>
                  </a:lnTo>
                  <a:lnTo>
                    <a:pt x="2106" y="2985"/>
                  </a:lnTo>
                  <a:lnTo>
                    <a:pt x="2257" y="2985"/>
                  </a:lnTo>
                  <a:lnTo>
                    <a:pt x="2296" y="2988"/>
                  </a:lnTo>
                  <a:lnTo>
                    <a:pt x="2333" y="2996"/>
                  </a:lnTo>
                  <a:lnTo>
                    <a:pt x="2368" y="3011"/>
                  </a:lnTo>
                  <a:lnTo>
                    <a:pt x="2400" y="3031"/>
                  </a:lnTo>
                  <a:lnTo>
                    <a:pt x="2428" y="3056"/>
                  </a:lnTo>
                  <a:lnTo>
                    <a:pt x="2453" y="3084"/>
                  </a:lnTo>
                  <a:lnTo>
                    <a:pt x="2472" y="3116"/>
                  </a:lnTo>
                  <a:lnTo>
                    <a:pt x="2487" y="3150"/>
                  </a:lnTo>
                  <a:lnTo>
                    <a:pt x="2496" y="3188"/>
                  </a:lnTo>
                  <a:lnTo>
                    <a:pt x="2499" y="3227"/>
                  </a:lnTo>
                  <a:lnTo>
                    <a:pt x="2499" y="3419"/>
                  </a:lnTo>
                  <a:lnTo>
                    <a:pt x="2496" y="3441"/>
                  </a:lnTo>
                  <a:lnTo>
                    <a:pt x="2488" y="3460"/>
                  </a:lnTo>
                  <a:lnTo>
                    <a:pt x="2475" y="3477"/>
                  </a:lnTo>
                  <a:lnTo>
                    <a:pt x="2459" y="3489"/>
                  </a:lnTo>
                  <a:lnTo>
                    <a:pt x="2440" y="3497"/>
                  </a:lnTo>
                  <a:lnTo>
                    <a:pt x="2418" y="3500"/>
                  </a:lnTo>
                  <a:lnTo>
                    <a:pt x="586" y="3500"/>
                  </a:lnTo>
                  <a:lnTo>
                    <a:pt x="565" y="3497"/>
                  </a:lnTo>
                  <a:lnTo>
                    <a:pt x="546" y="3489"/>
                  </a:lnTo>
                  <a:lnTo>
                    <a:pt x="529" y="3477"/>
                  </a:lnTo>
                  <a:lnTo>
                    <a:pt x="516" y="3460"/>
                  </a:lnTo>
                  <a:lnTo>
                    <a:pt x="509" y="3441"/>
                  </a:lnTo>
                  <a:lnTo>
                    <a:pt x="506" y="3419"/>
                  </a:lnTo>
                  <a:lnTo>
                    <a:pt x="506" y="3227"/>
                  </a:lnTo>
                  <a:lnTo>
                    <a:pt x="509" y="3188"/>
                  </a:lnTo>
                  <a:lnTo>
                    <a:pt x="518" y="3150"/>
                  </a:lnTo>
                  <a:lnTo>
                    <a:pt x="532" y="3116"/>
                  </a:lnTo>
                  <a:lnTo>
                    <a:pt x="552" y="3084"/>
                  </a:lnTo>
                  <a:lnTo>
                    <a:pt x="577" y="3056"/>
                  </a:lnTo>
                  <a:lnTo>
                    <a:pt x="605" y="3031"/>
                  </a:lnTo>
                  <a:lnTo>
                    <a:pt x="637" y="3011"/>
                  </a:lnTo>
                  <a:lnTo>
                    <a:pt x="672" y="2996"/>
                  </a:lnTo>
                  <a:lnTo>
                    <a:pt x="709" y="2988"/>
                  </a:lnTo>
                  <a:lnTo>
                    <a:pt x="749" y="2985"/>
                  </a:lnTo>
                  <a:lnTo>
                    <a:pt x="899" y="2985"/>
                  </a:lnTo>
                  <a:lnTo>
                    <a:pt x="899" y="2612"/>
                  </a:lnTo>
                  <a:lnTo>
                    <a:pt x="902" y="2590"/>
                  </a:lnTo>
                  <a:lnTo>
                    <a:pt x="911" y="2571"/>
                  </a:lnTo>
                  <a:lnTo>
                    <a:pt x="924" y="2554"/>
                  </a:lnTo>
                  <a:lnTo>
                    <a:pt x="941" y="2541"/>
                  </a:lnTo>
                  <a:lnTo>
                    <a:pt x="961" y="2534"/>
                  </a:lnTo>
                  <a:lnTo>
                    <a:pt x="962" y="2534"/>
                  </a:lnTo>
                  <a:lnTo>
                    <a:pt x="1006" y="2521"/>
                  </a:lnTo>
                  <a:lnTo>
                    <a:pt x="1048" y="2503"/>
                  </a:lnTo>
                  <a:lnTo>
                    <a:pt x="1086" y="2480"/>
                  </a:lnTo>
                  <a:lnTo>
                    <a:pt x="1121" y="2453"/>
                  </a:lnTo>
                  <a:lnTo>
                    <a:pt x="1153" y="2422"/>
                  </a:lnTo>
                  <a:lnTo>
                    <a:pt x="1180" y="2388"/>
                  </a:lnTo>
                  <a:lnTo>
                    <a:pt x="1204" y="2351"/>
                  </a:lnTo>
                  <a:lnTo>
                    <a:pt x="1223" y="2312"/>
                  </a:lnTo>
                  <a:lnTo>
                    <a:pt x="1236" y="2271"/>
                  </a:lnTo>
                  <a:lnTo>
                    <a:pt x="1245" y="2227"/>
                  </a:lnTo>
                  <a:lnTo>
                    <a:pt x="1249" y="2183"/>
                  </a:lnTo>
                  <a:lnTo>
                    <a:pt x="1248" y="2138"/>
                  </a:lnTo>
                  <a:lnTo>
                    <a:pt x="1189" y="2111"/>
                  </a:lnTo>
                  <a:lnTo>
                    <a:pt x="1131" y="2078"/>
                  </a:lnTo>
                  <a:lnTo>
                    <a:pt x="1076" y="2040"/>
                  </a:lnTo>
                  <a:lnTo>
                    <a:pt x="1021" y="1995"/>
                  </a:lnTo>
                  <a:lnTo>
                    <a:pt x="969" y="1945"/>
                  </a:lnTo>
                  <a:lnTo>
                    <a:pt x="918" y="1891"/>
                  </a:lnTo>
                  <a:lnTo>
                    <a:pt x="870" y="1831"/>
                  </a:lnTo>
                  <a:lnTo>
                    <a:pt x="823" y="1766"/>
                  </a:lnTo>
                  <a:lnTo>
                    <a:pt x="778" y="1695"/>
                  </a:lnTo>
                  <a:lnTo>
                    <a:pt x="739" y="1625"/>
                  </a:lnTo>
                  <a:lnTo>
                    <a:pt x="703" y="1552"/>
                  </a:lnTo>
                  <a:lnTo>
                    <a:pt x="669" y="1475"/>
                  </a:lnTo>
                  <a:lnTo>
                    <a:pt x="595" y="1432"/>
                  </a:lnTo>
                  <a:lnTo>
                    <a:pt x="525" y="1384"/>
                  </a:lnTo>
                  <a:lnTo>
                    <a:pt x="457" y="1332"/>
                  </a:lnTo>
                  <a:lnTo>
                    <a:pt x="394" y="1276"/>
                  </a:lnTo>
                  <a:lnTo>
                    <a:pt x="335" y="1215"/>
                  </a:lnTo>
                  <a:lnTo>
                    <a:pt x="279" y="1152"/>
                  </a:lnTo>
                  <a:lnTo>
                    <a:pt x="228" y="1084"/>
                  </a:lnTo>
                  <a:lnTo>
                    <a:pt x="181" y="1014"/>
                  </a:lnTo>
                  <a:lnTo>
                    <a:pt x="139" y="941"/>
                  </a:lnTo>
                  <a:lnTo>
                    <a:pt x="102" y="864"/>
                  </a:lnTo>
                  <a:lnTo>
                    <a:pt x="69" y="787"/>
                  </a:lnTo>
                  <a:lnTo>
                    <a:pt x="42" y="706"/>
                  </a:lnTo>
                  <a:lnTo>
                    <a:pt x="20" y="624"/>
                  </a:lnTo>
                  <a:lnTo>
                    <a:pt x="3" y="540"/>
                  </a:lnTo>
                  <a:lnTo>
                    <a:pt x="0" y="504"/>
                  </a:lnTo>
                  <a:lnTo>
                    <a:pt x="2" y="468"/>
                  </a:lnTo>
                  <a:lnTo>
                    <a:pt x="9" y="433"/>
                  </a:lnTo>
                  <a:lnTo>
                    <a:pt x="21" y="399"/>
                  </a:lnTo>
                  <a:lnTo>
                    <a:pt x="38" y="367"/>
                  </a:lnTo>
                  <a:lnTo>
                    <a:pt x="60" y="337"/>
                  </a:lnTo>
                  <a:lnTo>
                    <a:pt x="86" y="311"/>
                  </a:lnTo>
                  <a:lnTo>
                    <a:pt x="116" y="290"/>
                  </a:lnTo>
                  <a:lnTo>
                    <a:pt x="147" y="272"/>
                  </a:lnTo>
                  <a:lnTo>
                    <a:pt x="181" y="259"/>
                  </a:lnTo>
                  <a:lnTo>
                    <a:pt x="216" y="251"/>
                  </a:lnTo>
                  <a:lnTo>
                    <a:pt x="253" y="248"/>
                  </a:lnTo>
                  <a:lnTo>
                    <a:pt x="498" y="248"/>
                  </a:lnTo>
                  <a:lnTo>
                    <a:pt x="498" y="172"/>
                  </a:lnTo>
                  <a:lnTo>
                    <a:pt x="500" y="141"/>
                  </a:lnTo>
                  <a:lnTo>
                    <a:pt x="509" y="111"/>
                  </a:lnTo>
                  <a:lnTo>
                    <a:pt x="522" y="85"/>
                  </a:lnTo>
                  <a:lnTo>
                    <a:pt x="539" y="62"/>
                  </a:lnTo>
                  <a:lnTo>
                    <a:pt x="559" y="40"/>
                  </a:lnTo>
                  <a:lnTo>
                    <a:pt x="583" y="23"/>
                  </a:lnTo>
                  <a:lnTo>
                    <a:pt x="610" y="11"/>
                  </a:lnTo>
                  <a:lnTo>
                    <a:pt x="638" y="3"/>
                  </a:lnTo>
                  <a:lnTo>
                    <a:pt x="6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5"/>
            <p:cNvSpPr>
              <a:spLocks noEditPoints="1"/>
            </p:cNvSpPr>
            <p:nvPr/>
          </p:nvSpPr>
          <p:spPr bwMode="auto">
            <a:xfrm>
              <a:off x="10221913" y="1990726"/>
              <a:ext cx="157163" cy="152400"/>
            </a:xfrm>
            <a:custGeom>
              <a:avLst/>
              <a:gdLst>
                <a:gd name="T0" fmla="*/ 440 w 991"/>
                <a:gd name="T1" fmla="*/ 377 h 951"/>
                <a:gd name="T2" fmla="*/ 415 w 991"/>
                <a:gd name="T3" fmla="*/ 406 h 951"/>
                <a:gd name="T4" fmla="*/ 379 w 991"/>
                <a:gd name="T5" fmla="*/ 421 h 951"/>
                <a:gd name="T6" fmla="*/ 345 w 991"/>
                <a:gd name="T7" fmla="*/ 527 h 951"/>
                <a:gd name="T8" fmla="*/ 365 w 991"/>
                <a:gd name="T9" fmla="*/ 560 h 951"/>
                <a:gd name="T10" fmla="*/ 368 w 991"/>
                <a:gd name="T11" fmla="*/ 598 h 951"/>
                <a:gd name="T12" fmla="*/ 458 w 991"/>
                <a:gd name="T13" fmla="*/ 664 h 951"/>
                <a:gd name="T14" fmla="*/ 495 w 991"/>
                <a:gd name="T15" fmla="*/ 654 h 951"/>
                <a:gd name="T16" fmla="*/ 534 w 991"/>
                <a:gd name="T17" fmla="*/ 664 h 951"/>
                <a:gd name="T18" fmla="*/ 623 w 991"/>
                <a:gd name="T19" fmla="*/ 598 h 951"/>
                <a:gd name="T20" fmla="*/ 626 w 991"/>
                <a:gd name="T21" fmla="*/ 560 h 951"/>
                <a:gd name="T22" fmla="*/ 646 w 991"/>
                <a:gd name="T23" fmla="*/ 527 h 951"/>
                <a:gd name="T24" fmla="*/ 612 w 991"/>
                <a:gd name="T25" fmla="*/ 421 h 951"/>
                <a:gd name="T26" fmla="*/ 576 w 991"/>
                <a:gd name="T27" fmla="*/ 406 h 951"/>
                <a:gd name="T28" fmla="*/ 552 w 991"/>
                <a:gd name="T29" fmla="*/ 377 h 951"/>
                <a:gd name="T30" fmla="*/ 495 w 991"/>
                <a:gd name="T31" fmla="*/ 0 h 951"/>
                <a:gd name="T32" fmla="*/ 530 w 991"/>
                <a:gd name="T33" fmla="*/ 9 h 951"/>
                <a:gd name="T34" fmla="*/ 558 w 991"/>
                <a:gd name="T35" fmla="*/ 30 h 951"/>
                <a:gd name="T36" fmla="*/ 678 w 991"/>
                <a:gd name="T37" fmla="*/ 267 h 951"/>
                <a:gd name="T38" fmla="*/ 940 w 991"/>
                <a:gd name="T39" fmla="*/ 308 h 951"/>
                <a:gd name="T40" fmla="*/ 969 w 991"/>
                <a:gd name="T41" fmla="*/ 327 h 951"/>
                <a:gd name="T42" fmla="*/ 987 w 991"/>
                <a:gd name="T43" fmla="*/ 358 h 951"/>
                <a:gd name="T44" fmla="*/ 991 w 991"/>
                <a:gd name="T45" fmla="*/ 394 h 951"/>
                <a:gd name="T46" fmla="*/ 978 w 991"/>
                <a:gd name="T47" fmla="*/ 426 h 951"/>
                <a:gd name="T48" fmla="*/ 790 w 991"/>
                <a:gd name="T49" fmla="*/ 613 h 951"/>
                <a:gd name="T50" fmla="*/ 833 w 991"/>
                <a:gd name="T51" fmla="*/ 875 h 951"/>
                <a:gd name="T52" fmla="*/ 823 w 991"/>
                <a:gd name="T53" fmla="*/ 909 h 951"/>
                <a:gd name="T54" fmla="*/ 800 w 991"/>
                <a:gd name="T55" fmla="*/ 936 h 951"/>
                <a:gd name="T56" fmla="*/ 769 w 991"/>
                <a:gd name="T57" fmla="*/ 949 h 951"/>
                <a:gd name="T58" fmla="*/ 733 w 991"/>
                <a:gd name="T59" fmla="*/ 949 h 951"/>
                <a:gd name="T60" fmla="*/ 495 w 991"/>
                <a:gd name="T61" fmla="*/ 827 h 951"/>
                <a:gd name="T62" fmla="*/ 260 w 991"/>
                <a:gd name="T63" fmla="*/ 948 h 951"/>
                <a:gd name="T64" fmla="*/ 225 w 991"/>
                <a:gd name="T65" fmla="*/ 950 h 951"/>
                <a:gd name="T66" fmla="*/ 192 w 991"/>
                <a:gd name="T67" fmla="*/ 936 h 951"/>
                <a:gd name="T68" fmla="*/ 168 w 991"/>
                <a:gd name="T69" fmla="*/ 909 h 951"/>
                <a:gd name="T70" fmla="*/ 158 w 991"/>
                <a:gd name="T71" fmla="*/ 875 h 951"/>
                <a:gd name="T72" fmla="*/ 202 w 991"/>
                <a:gd name="T73" fmla="*/ 613 h 951"/>
                <a:gd name="T74" fmla="*/ 13 w 991"/>
                <a:gd name="T75" fmla="*/ 426 h 951"/>
                <a:gd name="T76" fmla="*/ 0 w 991"/>
                <a:gd name="T77" fmla="*/ 394 h 951"/>
                <a:gd name="T78" fmla="*/ 3 w 991"/>
                <a:gd name="T79" fmla="*/ 358 h 951"/>
                <a:gd name="T80" fmla="*/ 22 w 991"/>
                <a:gd name="T81" fmla="*/ 327 h 951"/>
                <a:gd name="T82" fmla="*/ 52 w 991"/>
                <a:gd name="T83" fmla="*/ 308 h 951"/>
                <a:gd name="T84" fmla="*/ 314 w 991"/>
                <a:gd name="T85" fmla="*/ 267 h 951"/>
                <a:gd name="T86" fmla="*/ 433 w 991"/>
                <a:gd name="T87" fmla="*/ 30 h 951"/>
                <a:gd name="T88" fmla="*/ 460 w 991"/>
                <a:gd name="T89" fmla="*/ 9 h 951"/>
                <a:gd name="T90" fmla="*/ 495 w 991"/>
                <a:gd name="T91" fmla="*/ 0 h 9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91" h="951">
                  <a:moveTo>
                    <a:pt x="495" y="264"/>
                  </a:moveTo>
                  <a:lnTo>
                    <a:pt x="440" y="377"/>
                  </a:lnTo>
                  <a:lnTo>
                    <a:pt x="430" y="394"/>
                  </a:lnTo>
                  <a:lnTo>
                    <a:pt x="415" y="406"/>
                  </a:lnTo>
                  <a:lnTo>
                    <a:pt x="398" y="416"/>
                  </a:lnTo>
                  <a:lnTo>
                    <a:pt x="379" y="421"/>
                  </a:lnTo>
                  <a:lnTo>
                    <a:pt x="255" y="439"/>
                  </a:lnTo>
                  <a:lnTo>
                    <a:pt x="345" y="527"/>
                  </a:lnTo>
                  <a:lnTo>
                    <a:pt x="357" y="542"/>
                  </a:lnTo>
                  <a:lnTo>
                    <a:pt x="365" y="560"/>
                  </a:lnTo>
                  <a:lnTo>
                    <a:pt x="369" y="579"/>
                  </a:lnTo>
                  <a:lnTo>
                    <a:pt x="368" y="598"/>
                  </a:lnTo>
                  <a:lnTo>
                    <a:pt x="347" y="722"/>
                  </a:lnTo>
                  <a:lnTo>
                    <a:pt x="458" y="664"/>
                  </a:lnTo>
                  <a:lnTo>
                    <a:pt x="476" y="657"/>
                  </a:lnTo>
                  <a:lnTo>
                    <a:pt x="495" y="654"/>
                  </a:lnTo>
                  <a:lnTo>
                    <a:pt x="514" y="657"/>
                  </a:lnTo>
                  <a:lnTo>
                    <a:pt x="534" y="664"/>
                  </a:lnTo>
                  <a:lnTo>
                    <a:pt x="644" y="722"/>
                  </a:lnTo>
                  <a:lnTo>
                    <a:pt x="623" y="598"/>
                  </a:lnTo>
                  <a:lnTo>
                    <a:pt x="623" y="579"/>
                  </a:lnTo>
                  <a:lnTo>
                    <a:pt x="626" y="560"/>
                  </a:lnTo>
                  <a:lnTo>
                    <a:pt x="634" y="542"/>
                  </a:lnTo>
                  <a:lnTo>
                    <a:pt x="646" y="527"/>
                  </a:lnTo>
                  <a:lnTo>
                    <a:pt x="736" y="439"/>
                  </a:lnTo>
                  <a:lnTo>
                    <a:pt x="612" y="421"/>
                  </a:lnTo>
                  <a:lnTo>
                    <a:pt x="593" y="416"/>
                  </a:lnTo>
                  <a:lnTo>
                    <a:pt x="576" y="406"/>
                  </a:lnTo>
                  <a:lnTo>
                    <a:pt x="562" y="394"/>
                  </a:lnTo>
                  <a:lnTo>
                    <a:pt x="552" y="377"/>
                  </a:lnTo>
                  <a:lnTo>
                    <a:pt x="495" y="264"/>
                  </a:lnTo>
                  <a:close/>
                  <a:moveTo>
                    <a:pt x="495" y="0"/>
                  </a:moveTo>
                  <a:lnTo>
                    <a:pt x="513" y="2"/>
                  </a:lnTo>
                  <a:lnTo>
                    <a:pt x="530" y="9"/>
                  </a:lnTo>
                  <a:lnTo>
                    <a:pt x="545" y="18"/>
                  </a:lnTo>
                  <a:lnTo>
                    <a:pt x="558" y="30"/>
                  </a:lnTo>
                  <a:lnTo>
                    <a:pt x="569" y="46"/>
                  </a:lnTo>
                  <a:lnTo>
                    <a:pt x="678" y="267"/>
                  </a:lnTo>
                  <a:lnTo>
                    <a:pt x="922" y="302"/>
                  </a:lnTo>
                  <a:lnTo>
                    <a:pt x="940" y="308"/>
                  </a:lnTo>
                  <a:lnTo>
                    <a:pt x="956" y="315"/>
                  </a:lnTo>
                  <a:lnTo>
                    <a:pt x="969" y="327"/>
                  </a:lnTo>
                  <a:lnTo>
                    <a:pt x="980" y="342"/>
                  </a:lnTo>
                  <a:lnTo>
                    <a:pt x="987" y="358"/>
                  </a:lnTo>
                  <a:lnTo>
                    <a:pt x="991" y="376"/>
                  </a:lnTo>
                  <a:lnTo>
                    <a:pt x="991" y="394"/>
                  </a:lnTo>
                  <a:lnTo>
                    <a:pt x="986" y="411"/>
                  </a:lnTo>
                  <a:lnTo>
                    <a:pt x="978" y="426"/>
                  </a:lnTo>
                  <a:lnTo>
                    <a:pt x="967" y="440"/>
                  </a:lnTo>
                  <a:lnTo>
                    <a:pt x="790" y="613"/>
                  </a:lnTo>
                  <a:lnTo>
                    <a:pt x="832" y="857"/>
                  </a:lnTo>
                  <a:lnTo>
                    <a:pt x="833" y="875"/>
                  </a:lnTo>
                  <a:lnTo>
                    <a:pt x="829" y="892"/>
                  </a:lnTo>
                  <a:lnTo>
                    <a:pt x="823" y="909"/>
                  </a:lnTo>
                  <a:lnTo>
                    <a:pt x="812" y="924"/>
                  </a:lnTo>
                  <a:lnTo>
                    <a:pt x="800" y="936"/>
                  </a:lnTo>
                  <a:lnTo>
                    <a:pt x="785" y="944"/>
                  </a:lnTo>
                  <a:lnTo>
                    <a:pt x="769" y="949"/>
                  </a:lnTo>
                  <a:lnTo>
                    <a:pt x="752" y="951"/>
                  </a:lnTo>
                  <a:lnTo>
                    <a:pt x="733" y="949"/>
                  </a:lnTo>
                  <a:lnTo>
                    <a:pt x="714" y="942"/>
                  </a:lnTo>
                  <a:lnTo>
                    <a:pt x="495" y="827"/>
                  </a:lnTo>
                  <a:lnTo>
                    <a:pt x="277" y="942"/>
                  </a:lnTo>
                  <a:lnTo>
                    <a:pt x="260" y="948"/>
                  </a:lnTo>
                  <a:lnTo>
                    <a:pt x="242" y="951"/>
                  </a:lnTo>
                  <a:lnTo>
                    <a:pt x="225" y="950"/>
                  </a:lnTo>
                  <a:lnTo>
                    <a:pt x="208" y="945"/>
                  </a:lnTo>
                  <a:lnTo>
                    <a:pt x="192" y="936"/>
                  </a:lnTo>
                  <a:lnTo>
                    <a:pt x="178" y="924"/>
                  </a:lnTo>
                  <a:lnTo>
                    <a:pt x="168" y="909"/>
                  </a:lnTo>
                  <a:lnTo>
                    <a:pt x="161" y="892"/>
                  </a:lnTo>
                  <a:lnTo>
                    <a:pt x="158" y="875"/>
                  </a:lnTo>
                  <a:lnTo>
                    <a:pt x="159" y="857"/>
                  </a:lnTo>
                  <a:lnTo>
                    <a:pt x="202" y="613"/>
                  </a:lnTo>
                  <a:lnTo>
                    <a:pt x="25" y="440"/>
                  </a:lnTo>
                  <a:lnTo>
                    <a:pt x="13" y="426"/>
                  </a:lnTo>
                  <a:lnTo>
                    <a:pt x="4" y="411"/>
                  </a:lnTo>
                  <a:lnTo>
                    <a:pt x="0" y="394"/>
                  </a:lnTo>
                  <a:lnTo>
                    <a:pt x="0" y="376"/>
                  </a:lnTo>
                  <a:lnTo>
                    <a:pt x="3" y="358"/>
                  </a:lnTo>
                  <a:lnTo>
                    <a:pt x="12" y="342"/>
                  </a:lnTo>
                  <a:lnTo>
                    <a:pt x="22" y="327"/>
                  </a:lnTo>
                  <a:lnTo>
                    <a:pt x="36" y="315"/>
                  </a:lnTo>
                  <a:lnTo>
                    <a:pt x="52" y="308"/>
                  </a:lnTo>
                  <a:lnTo>
                    <a:pt x="69" y="302"/>
                  </a:lnTo>
                  <a:lnTo>
                    <a:pt x="314" y="267"/>
                  </a:lnTo>
                  <a:lnTo>
                    <a:pt x="423" y="46"/>
                  </a:lnTo>
                  <a:lnTo>
                    <a:pt x="433" y="30"/>
                  </a:lnTo>
                  <a:lnTo>
                    <a:pt x="446" y="18"/>
                  </a:lnTo>
                  <a:lnTo>
                    <a:pt x="460" y="9"/>
                  </a:lnTo>
                  <a:lnTo>
                    <a:pt x="477" y="2"/>
                  </a:lnTo>
                  <a:lnTo>
                    <a:pt x="4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0" name="Freeform 27"/>
          <p:cNvSpPr>
            <a:spLocks noEditPoints="1"/>
          </p:cNvSpPr>
          <p:nvPr/>
        </p:nvSpPr>
        <p:spPr bwMode="auto">
          <a:xfrm>
            <a:off x="6916142" y="5438154"/>
            <a:ext cx="519430" cy="683458"/>
          </a:xfrm>
          <a:custGeom>
            <a:avLst/>
            <a:gdLst>
              <a:gd name="T0" fmla="*/ 593 w 2659"/>
              <a:gd name="T1" fmla="*/ 2426 h 3500"/>
              <a:gd name="T2" fmla="*/ 402 w 2659"/>
              <a:gd name="T3" fmla="*/ 2455 h 3500"/>
              <a:gd name="T4" fmla="*/ 183 w 2659"/>
              <a:gd name="T5" fmla="*/ 2675 h 3500"/>
              <a:gd name="T6" fmla="*/ 2499 w 2659"/>
              <a:gd name="T7" fmla="*/ 2765 h 3500"/>
              <a:gd name="T8" fmla="*/ 2338 w 2659"/>
              <a:gd name="T9" fmla="*/ 2499 h 3500"/>
              <a:gd name="T10" fmla="*/ 2102 w 2659"/>
              <a:gd name="T11" fmla="*/ 2430 h 3500"/>
              <a:gd name="T12" fmla="*/ 1890 w 2659"/>
              <a:gd name="T13" fmla="*/ 2381 h 3500"/>
              <a:gd name="T14" fmla="*/ 1329 w 2659"/>
              <a:gd name="T15" fmla="*/ 3055 h 3500"/>
              <a:gd name="T16" fmla="*/ 1190 w 2659"/>
              <a:gd name="T17" fmla="*/ 2981 h 3500"/>
              <a:gd name="T18" fmla="*/ 1021 w 2659"/>
              <a:gd name="T19" fmla="*/ 2184 h 3500"/>
              <a:gd name="T20" fmla="*/ 1329 w 2659"/>
              <a:gd name="T21" fmla="*/ 2897 h 3500"/>
              <a:gd name="T22" fmla="*/ 1637 w 2659"/>
              <a:gd name="T23" fmla="*/ 2184 h 3500"/>
              <a:gd name="T24" fmla="*/ 1429 w 2659"/>
              <a:gd name="T25" fmla="*/ 1956 h 3500"/>
              <a:gd name="T26" fmla="*/ 992 w 2659"/>
              <a:gd name="T27" fmla="*/ 806 h 3500"/>
              <a:gd name="T28" fmla="*/ 773 w 2659"/>
              <a:gd name="T29" fmla="*/ 1196 h 3500"/>
              <a:gd name="T30" fmla="*/ 954 w 2659"/>
              <a:gd name="T31" fmla="*/ 1608 h 3500"/>
              <a:gd name="T32" fmla="*/ 1279 w 2659"/>
              <a:gd name="T33" fmla="*/ 1803 h 3500"/>
              <a:gd name="T34" fmla="*/ 1619 w 2659"/>
              <a:gd name="T35" fmla="*/ 1696 h 3500"/>
              <a:gd name="T36" fmla="*/ 1849 w 2659"/>
              <a:gd name="T37" fmla="*/ 1345 h 3500"/>
              <a:gd name="T38" fmla="*/ 1889 w 2659"/>
              <a:gd name="T39" fmla="*/ 972 h 3500"/>
              <a:gd name="T40" fmla="*/ 1198 w 2659"/>
              <a:gd name="T41" fmla="*/ 887 h 3500"/>
              <a:gd name="T42" fmla="*/ 1396 w 2659"/>
              <a:gd name="T43" fmla="*/ 158 h 3500"/>
              <a:gd name="T44" fmla="*/ 1112 w 2659"/>
              <a:gd name="T45" fmla="*/ 230 h 3500"/>
              <a:gd name="T46" fmla="*/ 828 w 2659"/>
              <a:gd name="T47" fmla="*/ 368 h 3500"/>
              <a:gd name="T48" fmla="*/ 686 w 2659"/>
              <a:gd name="T49" fmla="*/ 688 h 3500"/>
              <a:gd name="T50" fmla="*/ 778 w 2659"/>
              <a:gd name="T51" fmla="*/ 873 h 3500"/>
              <a:gd name="T52" fmla="*/ 911 w 2659"/>
              <a:gd name="T53" fmla="*/ 599 h 3500"/>
              <a:gd name="T54" fmla="*/ 1039 w 2659"/>
              <a:gd name="T55" fmla="*/ 605 h 3500"/>
              <a:gd name="T56" fmla="*/ 1152 w 2659"/>
              <a:gd name="T57" fmla="*/ 722 h 3500"/>
              <a:gd name="T58" fmla="*/ 1908 w 2659"/>
              <a:gd name="T59" fmla="*/ 777 h 3500"/>
              <a:gd name="T60" fmla="*/ 1934 w 2659"/>
              <a:gd name="T61" fmla="*/ 550 h 3500"/>
              <a:gd name="T62" fmla="*/ 1673 w 2659"/>
              <a:gd name="T63" fmla="*/ 235 h 3500"/>
              <a:gd name="T64" fmla="*/ 1463 w 2659"/>
              <a:gd name="T65" fmla="*/ 3 h 3500"/>
              <a:gd name="T66" fmla="*/ 1872 w 2659"/>
              <a:gd name="T67" fmla="*/ 189 h 3500"/>
              <a:gd name="T68" fmla="*/ 2111 w 2659"/>
              <a:gd name="T69" fmla="*/ 589 h 3500"/>
              <a:gd name="T70" fmla="*/ 2095 w 2659"/>
              <a:gd name="T71" fmla="*/ 1068 h 3500"/>
              <a:gd name="T72" fmla="*/ 1984 w 2659"/>
              <a:gd name="T73" fmla="*/ 1435 h 3500"/>
              <a:gd name="T74" fmla="*/ 1722 w 2659"/>
              <a:gd name="T75" fmla="*/ 1815 h 3500"/>
              <a:gd name="T76" fmla="*/ 1771 w 2659"/>
              <a:gd name="T77" fmla="*/ 2100 h 3500"/>
              <a:gd name="T78" fmla="*/ 1954 w 2659"/>
              <a:gd name="T79" fmla="*/ 2236 h 3500"/>
              <a:gd name="T80" fmla="*/ 2106 w 2659"/>
              <a:gd name="T81" fmla="*/ 2272 h 3500"/>
              <a:gd name="T82" fmla="*/ 2303 w 2659"/>
              <a:gd name="T83" fmla="*/ 2305 h 3500"/>
              <a:gd name="T84" fmla="*/ 2588 w 2659"/>
              <a:gd name="T85" fmla="*/ 2545 h 3500"/>
              <a:gd name="T86" fmla="*/ 2657 w 2659"/>
              <a:gd name="T87" fmla="*/ 3442 h 3500"/>
              <a:gd name="T88" fmla="*/ 58 w 2659"/>
              <a:gd name="T89" fmla="*/ 3497 h 3500"/>
              <a:gd name="T90" fmla="*/ 3 w 2659"/>
              <a:gd name="T91" fmla="*/ 2755 h 3500"/>
              <a:gd name="T92" fmla="*/ 171 w 2659"/>
              <a:gd name="T93" fmla="*/ 2418 h 3500"/>
              <a:gd name="T94" fmla="*/ 522 w 2659"/>
              <a:gd name="T95" fmla="*/ 2273 h 3500"/>
              <a:gd name="T96" fmla="*/ 608 w 2659"/>
              <a:gd name="T97" fmla="*/ 2264 h 3500"/>
              <a:gd name="T98" fmla="*/ 786 w 2659"/>
              <a:gd name="T99" fmla="*/ 2194 h 3500"/>
              <a:gd name="T100" fmla="*/ 949 w 2659"/>
              <a:gd name="T101" fmla="*/ 1994 h 3500"/>
              <a:gd name="T102" fmla="*/ 796 w 2659"/>
              <a:gd name="T103" fmla="*/ 1661 h 3500"/>
              <a:gd name="T104" fmla="*/ 609 w 2659"/>
              <a:gd name="T105" fmla="*/ 1165 h 3500"/>
              <a:gd name="T106" fmla="*/ 522 w 2659"/>
              <a:gd name="T107" fmla="*/ 819 h 3500"/>
              <a:gd name="T108" fmla="*/ 622 w 2659"/>
              <a:gd name="T109" fmla="*/ 387 h 3500"/>
              <a:gd name="T110" fmla="*/ 923 w 2659"/>
              <a:gd name="T111" fmla="*/ 112 h 3500"/>
              <a:gd name="T112" fmla="*/ 1332 w 2659"/>
              <a:gd name="T113" fmla="*/ 3 h 35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2659" h="3500">
                <a:moveTo>
                  <a:pt x="769" y="2381"/>
                </a:moveTo>
                <a:lnTo>
                  <a:pt x="739" y="2394"/>
                </a:lnTo>
                <a:lnTo>
                  <a:pt x="707" y="2403"/>
                </a:lnTo>
                <a:lnTo>
                  <a:pt x="676" y="2412"/>
                </a:lnTo>
                <a:lnTo>
                  <a:pt x="647" y="2418"/>
                </a:lnTo>
                <a:lnTo>
                  <a:pt x="618" y="2422"/>
                </a:lnTo>
                <a:lnTo>
                  <a:pt x="593" y="2426"/>
                </a:lnTo>
                <a:lnTo>
                  <a:pt x="572" y="2428"/>
                </a:lnTo>
                <a:lnTo>
                  <a:pt x="556" y="2429"/>
                </a:lnTo>
                <a:lnTo>
                  <a:pt x="544" y="2430"/>
                </a:lnTo>
                <a:lnTo>
                  <a:pt x="540" y="2430"/>
                </a:lnTo>
                <a:lnTo>
                  <a:pt x="492" y="2433"/>
                </a:lnTo>
                <a:lnTo>
                  <a:pt x="446" y="2442"/>
                </a:lnTo>
                <a:lnTo>
                  <a:pt x="402" y="2455"/>
                </a:lnTo>
                <a:lnTo>
                  <a:pt x="360" y="2474"/>
                </a:lnTo>
                <a:lnTo>
                  <a:pt x="322" y="2499"/>
                </a:lnTo>
                <a:lnTo>
                  <a:pt x="286" y="2526"/>
                </a:lnTo>
                <a:lnTo>
                  <a:pt x="254" y="2559"/>
                </a:lnTo>
                <a:lnTo>
                  <a:pt x="226" y="2594"/>
                </a:lnTo>
                <a:lnTo>
                  <a:pt x="202" y="2633"/>
                </a:lnTo>
                <a:lnTo>
                  <a:pt x="183" y="2675"/>
                </a:lnTo>
                <a:lnTo>
                  <a:pt x="169" y="2719"/>
                </a:lnTo>
                <a:lnTo>
                  <a:pt x="161" y="2765"/>
                </a:lnTo>
                <a:lnTo>
                  <a:pt x="158" y="2813"/>
                </a:lnTo>
                <a:lnTo>
                  <a:pt x="158" y="3342"/>
                </a:lnTo>
                <a:lnTo>
                  <a:pt x="2502" y="3342"/>
                </a:lnTo>
                <a:lnTo>
                  <a:pt x="2502" y="2813"/>
                </a:lnTo>
                <a:lnTo>
                  <a:pt x="2499" y="2765"/>
                </a:lnTo>
                <a:lnTo>
                  <a:pt x="2491" y="2719"/>
                </a:lnTo>
                <a:lnTo>
                  <a:pt x="2476" y="2675"/>
                </a:lnTo>
                <a:lnTo>
                  <a:pt x="2457" y="2633"/>
                </a:lnTo>
                <a:lnTo>
                  <a:pt x="2433" y="2594"/>
                </a:lnTo>
                <a:lnTo>
                  <a:pt x="2405" y="2559"/>
                </a:lnTo>
                <a:lnTo>
                  <a:pt x="2373" y="2526"/>
                </a:lnTo>
                <a:lnTo>
                  <a:pt x="2338" y="2499"/>
                </a:lnTo>
                <a:lnTo>
                  <a:pt x="2299" y="2474"/>
                </a:lnTo>
                <a:lnTo>
                  <a:pt x="2258" y="2455"/>
                </a:lnTo>
                <a:lnTo>
                  <a:pt x="2213" y="2442"/>
                </a:lnTo>
                <a:lnTo>
                  <a:pt x="2167" y="2433"/>
                </a:lnTo>
                <a:lnTo>
                  <a:pt x="2119" y="2430"/>
                </a:lnTo>
                <a:lnTo>
                  <a:pt x="2115" y="2430"/>
                </a:lnTo>
                <a:lnTo>
                  <a:pt x="2102" y="2430"/>
                </a:lnTo>
                <a:lnTo>
                  <a:pt x="2084" y="2428"/>
                </a:lnTo>
                <a:lnTo>
                  <a:pt x="2060" y="2426"/>
                </a:lnTo>
                <a:lnTo>
                  <a:pt x="2031" y="2421"/>
                </a:lnTo>
                <a:lnTo>
                  <a:pt x="1999" y="2415"/>
                </a:lnTo>
                <a:lnTo>
                  <a:pt x="1965" y="2407"/>
                </a:lnTo>
                <a:lnTo>
                  <a:pt x="1927" y="2396"/>
                </a:lnTo>
                <a:lnTo>
                  <a:pt x="1890" y="2381"/>
                </a:lnTo>
                <a:lnTo>
                  <a:pt x="1469" y="2981"/>
                </a:lnTo>
                <a:lnTo>
                  <a:pt x="1452" y="3003"/>
                </a:lnTo>
                <a:lnTo>
                  <a:pt x="1431" y="3021"/>
                </a:lnTo>
                <a:lnTo>
                  <a:pt x="1409" y="3034"/>
                </a:lnTo>
                <a:lnTo>
                  <a:pt x="1383" y="3045"/>
                </a:lnTo>
                <a:lnTo>
                  <a:pt x="1357" y="3051"/>
                </a:lnTo>
                <a:lnTo>
                  <a:pt x="1329" y="3055"/>
                </a:lnTo>
                <a:lnTo>
                  <a:pt x="1329" y="3055"/>
                </a:lnTo>
                <a:lnTo>
                  <a:pt x="1302" y="3051"/>
                </a:lnTo>
                <a:lnTo>
                  <a:pt x="1275" y="3045"/>
                </a:lnTo>
                <a:lnTo>
                  <a:pt x="1251" y="3034"/>
                </a:lnTo>
                <a:lnTo>
                  <a:pt x="1228" y="3021"/>
                </a:lnTo>
                <a:lnTo>
                  <a:pt x="1208" y="3003"/>
                </a:lnTo>
                <a:lnTo>
                  <a:pt x="1190" y="2981"/>
                </a:lnTo>
                <a:lnTo>
                  <a:pt x="769" y="2381"/>
                </a:lnTo>
                <a:close/>
                <a:moveTo>
                  <a:pt x="1135" y="1929"/>
                </a:moveTo>
                <a:lnTo>
                  <a:pt x="1121" y="1984"/>
                </a:lnTo>
                <a:lnTo>
                  <a:pt x="1103" y="2038"/>
                </a:lnTo>
                <a:lnTo>
                  <a:pt x="1080" y="2089"/>
                </a:lnTo>
                <a:lnTo>
                  <a:pt x="1053" y="2138"/>
                </a:lnTo>
                <a:lnTo>
                  <a:pt x="1021" y="2184"/>
                </a:lnTo>
                <a:lnTo>
                  <a:pt x="986" y="2226"/>
                </a:lnTo>
                <a:lnTo>
                  <a:pt x="947" y="2265"/>
                </a:lnTo>
                <a:lnTo>
                  <a:pt x="906" y="2302"/>
                </a:lnTo>
                <a:lnTo>
                  <a:pt x="1319" y="2890"/>
                </a:lnTo>
                <a:lnTo>
                  <a:pt x="1322" y="2893"/>
                </a:lnTo>
                <a:lnTo>
                  <a:pt x="1325" y="2895"/>
                </a:lnTo>
                <a:lnTo>
                  <a:pt x="1329" y="2897"/>
                </a:lnTo>
                <a:lnTo>
                  <a:pt x="1334" y="2895"/>
                </a:lnTo>
                <a:lnTo>
                  <a:pt x="1338" y="2893"/>
                </a:lnTo>
                <a:lnTo>
                  <a:pt x="1341" y="2890"/>
                </a:lnTo>
                <a:lnTo>
                  <a:pt x="1754" y="2302"/>
                </a:lnTo>
                <a:lnTo>
                  <a:pt x="1712" y="2265"/>
                </a:lnTo>
                <a:lnTo>
                  <a:pt x="1673" y="2226"/>
                </a:lnTo>
                <a:lnTo>
                  <a:pt x="1637" y="2184"/>
                </a:lnTo>
                <a:lnTo>
                  <a:pt x="1607" y="2138"/>
                </a:lnTo>
                <a:lnTo>
                  <a:pt x="1579" y="2089"/>
                </a:lnTo>
                <a:lnTo>
                  <a:pt x="1557" y="2038"/>
                </a:lnTo>
                <a:lnTo>
                  <a:pt x="1538" y="1985"/>
                </a:lnTo>
                <a:lnTo>
                  <a:pt x="1525" y="1929"/>
                </a:lnTo>
                <a:lnTo>
                  <a:pt x="1478" y="1945"/>
                </a:lnTo>
                <a:lnTo>
                  <a:pt x="1429" y="1956"/>
                </a:lnTo>
                <a:lnTo>
                  <a:pt x="1380" y="1962"/>
                </a:lnTo>
                <a:lnTo>
                  <a:pt x="1329" y="1964"/>
                </a:lnTo>
                <a:lnTo>
                  <a:pt x="1280" y="1962"/>
                </a:lnTo>
                <a:lnTo>
                  <a:pt x="1230" y="1955"/>
                </a:lnTo>
                <a:lnTo>
                  <a:pt x="1181" y="1944"/>
                </a:lnTo>
                <a:lnTo>
                  <a:pt x="1135" y="1929"/>
                </a:lnTo>
                <a:close/>
                <a:moveTo>
                  <a:pt x="992" y="806"/>
                </a:moveTo>
                <a:lnTo>
                  <a:pt x="964" y="867"/>
                </a:lnTo>
                <a:lnTo>
                  <a:pt x="931" y="925"/>
                </a:lnTo>
                <a:lnTo>
                  <a:pt x="895" y="980"/>
                </a:lnTo>
                <a:lnTo>
                  <a:pt x="855" y="1032"/>
                </a:lnTo>
                <a:lnTo>
                  <a:pt x="811" y="1082"/>
                </a:lnTo>
                <a:lnTo>
                  <a:pt x="763" y="1127"/>
                </a:lnTo>
                <a:lnTo>
                  <a:pt x="773" y="1196"/>
                </a:lnTo>
                <a:lnTo>
                  <a:pt x="787" y="1263"/>
                </a:lnTo>
                <a:lnTo>
                  <a:pt x="805" y="1328"/>
                </a:lnTo>
                <a:lnTo>
                  <a:pt x="828" y="1390"/>
                </a:lnTo>
                <a:lnTo>
                  <a:pt x="854" y="1450"/>
                </a:lnTo>
                <a:lnTo>
                  <a:pt x="884" y="1506"/>
                </a:lnTo>
                <a:lnTo>
                  <a:pt x="917" y="1558"/>
                </a:lnTo>
                <a:lnTo>
                  <a:pt x="954" y="1608"/>
                </a:lnTo>
                <a:lnTo>
                  <a:pt x="994" y="1652"/>
                </a:lnTo>
                <a:lnTo>
                  <a:pt x="1037" y="1693"/>
                </a:lnTo>
                <a:lnTo>
                  <a:pt x="1082" y="1727"/>
                </a:lnTo>
                <a:lnTo>
                  <a:pt x="1129" y="1755"/>
                </a:lnTo>
                <a:lnTo>
                  <a:pt x="1178" y="1778"/>
                </a:lnTo>
                <a:lnTo>
                  <a:pt x="1228" y="1793"/>
                </a:lnTo>
                <a:lnTo>
                  <a:pt x="1279" y="1803"/>
                </a:lnTo>
                <a:lnTo>
                  <a:pt x="1329" y="1806"/>
                </a:lnTo>
                <a:lnTo>
                  <a:pt x="1382" y="1803"/>
                </a:lnTo>
                <a:lnTo>
                  <a:pt x="1433" y="1793"/>
                </a:lnTo>
                <a:lnTo>
                  <a:pt x="1482" y="1778"/>
                </a:lnTo>
                <a:lnTo>
                  <a:pt x="1529" y="1756"/>
                </a:lnTo>
                <a:lnTo>
                  <a:pt x="1576" y="1729"/>
                </a:lnTo>
                <a:lnTo>
                  <a:pt x="1619" y="1696"/>
                </a:lnTo>
                <a:lnTo>
                  <a:pt x="1661" y="1659"/>
                </a:lnTo>
                <a:lnTo>
                  <a:pt x="1700" y="1616"/>
                </a:lnTo>
                <a:lnTo>
                  <a:pt x="1736" y="1570"/>
                </a:lnTo>
                <a:lnTo>
                  <a:pt x="1769" y="1519"/>
                </a:lnTo>
                <a:lnTo>
                  <a:pt x="1798" y="1465"/>
                </a:lnTo>
                <a:lnTo>
                  <a:pt x="1826" y="1406"/>
                </a:lnTo>
                <a:lnTo>
                  <a:pt x="1849" y="1345"/>
                </a:lnTo>
                <a:lnTo>
                  <a:pt x="1868" y="1281"/>
                </a:lnTo>
                <a:lnTo>
                  <a:pt x="1883" y="1213"/>
                </a:lnTo>
                <a:lnTo>
                  <a:pt x="1895" y="1144"/>
                </a:lnTo>
                <a:lnTo>
                  <a:pt x="1902" y="1073"/>
                </a:lnTo>
                <a:lnTo>
                  <a:pt x="1904" y="999"/>
                </a:lnTo>
                <a:lnTo>
                  <a:pt x="1904" y="998"/>
                </a:lnTo>
                <a:lnTo>
                  <a:pt x="1889" y="972"/>
                </a:lnTo>
                <a:lnTo>
                  <a:pt x="1870" y="947"/>
                </a:lnTo>
                <a:lnTo>
                  <a:pt x="1849" y="927"/>
                </a:lnTo>
                <a:lnTo>
                  <a:pt x="1824" y="910"/>
                </a:lnTo>
                <a:lnTo>
                  <a:pt x="1795" y="897"/>
                </a:lnTo>
                <a:lnTo>
                  <a:pt x="1766" y="890"/>
                </a:lnTo>
                <a:lnTo>
                  <a:pt x="1734" y="887"/>
                </a:lnTo>
                <a:lnTo>
                  <a:pt x="1198" y="887"/>
                </a:lnTo>
                <a:lnTo>
                  <a:pt x="1158" y="885"/>
                </a:lnTo>
                <a:lnTo>
                  <a:pt x="1121" y="877"/>
                </a:lnTo>
                <a:lnTo>
                  <a:pt x="1084" y="865"/>
                </a:lnTo>
                <a:lnTo>
                  <a:pt x="1049" y="848"/>
                </a:lnTo>
                <a:lnTo>
                  <a:pt x="1016" y="827"/>
                </a:lnTo>
                <a:lnTo>
                  <a:pt x="992" y="806"/>
                </a:lnTo>
                <a:close/>
                <a:moveTo>
                  <a:pt x="1396" y="158"/>
                </a:moveTo>
                <a:lnTo>
                  <a:pt x="1344" y="160"/>
                </a:lnTo>
                <a:lnTo>
                  <a:pt x="1293" y="168"/>
                </a:lnTo>
                <a:lnTo>
                  <a:pt x="1243" y="180"/>
                </a:lnTo>
                <a:lnTo>
                  <a:pt x="1193" y="198"/>
                </a:lnTo>
                <a:lnTo>
                  <a:pt x="1145" y="221"/>
                </a:lnTo>
                <a:lnTo>
                  <a:pt x="1129" y="227"/>
                </a:lnTo>
                <a:lnTo>
                  <a:pt x="1112" y="230"/>
                </a:lnTo>
                <a:lnTo>
                  <a:pt x="1066" y="234"/>
                </a:lnTo>
                <a:lnTo>
                  <a:pt x="1021" y="244"/>
                </a:lnTo>
                <a:lnTo>
                  <a:pt x="978" y="260"/>
                </a:lnTo>
                <a:lnTo>
                  <a:pt x="936" y="281"/>
                </a:lnTo>
                <a:lnTo>
                  <a:pt x="896" y="305"/>
                </a:lnTo>
                <a:lnTo>
                  <a:pt x="860" y="335"/>
                </a:lnTo>
                <a:lnTo>
                  <a:pt x="828" y="368"/>
                </a:lnTo>
                <a:lnTo>
                  <a:pt x="797" y="405"/>
                </a:lnTo>
                <a:lnTo>
                  <a:pt x="769" y="445"/>
                </a:lnTo>
                <a:lnTo>
                  <a:pt x="746" y="489"/>
                </a:lnTo>
                <a:lnTo>
                  <a:pt x="725" y="536"/>
                </a:lnTo>
                <a:lnTo>
                  <a:pt x="708" y="584"/>
                </a:lnTo>
                <a:lnTo>
                  <a:pt x="695" y="635"/>
                </a:lnTo>
                <a:lnTo>
                  <a:pt x="686" y="688"/>
                </a:lnTo>
                <a:lnTo>
                  <a:pt x="681" y="742"/>
                </a:lnTo>
                <a:lnTo>
                  <a:pt x="679" y="798"/>
                </a:lnTo>
                <a:lnTo>
                  <a:pt x="682" y="854"/>
                </a:lnTo>
                <a:lnTo>
                  <a:pt x="689" y="911"/>
                </a:lnTo>
                <a:lnTo>
                  <a:pt x="701" y="968"/>
                </a:lnTo>
                <a:lnTo>
                  <a:pt x="742" y="923"/>
                </a:lnTo>
                <a:lnTo>
                  <a:pt x="778" y="873"/>
                </a:lnTo>
                <a:lnTo>
                  <a:pt x="810" y="821"/>
                </a:lnTo>
                <a:lnTo>
                  <a:pt x="838" y="766"/>
                </a:lnTo>
                <a:lnTo>
                  <a:pt x="860" y="708"/>
                </a:lnTo>
                <a:lnTo>
                  <a:pt x="878" y="649"/>
                </a:lnTo>
                <a:lnTo>
                  <a:pt x="886" y="630"/>
                </a:lnTo>
                <a:lnTo>
                  <a:pt x="896" y="613"/>
                </a:lnTo>
                <a:lnTo>
                  <a:pt x="911" y="599"/>
                </a:lnTo>
                <a:lnTo>
                  <a:pt x="927" y="589"/>
                </a:lnTo>
                <a:lnTo>
                  <a:pt x="946" y="581"/>
                </a:lnTo>
                <a:lnTo>
                  <a:pt x="966" y="577"/>
                </a:lnTo>
                <a:lnTo>
                  <a:pt x="986" y="578"/>
                </a:lnTo>
                <a:lnTo>
                  <a:pt x="1007" y="583"/>
                </a:lnTo>
                <a:lnTo>
                  <a:pt x="1024" y="592"/>
                </a:lnTo>
                <a:lnTo>
                  <a:pt x="1039" y="605"/>
                </a:lnTo>
                <a:lnTo>
                  <a:pt x="1052" y="619"/>
                </a:lnTo>
                <a:lnTo>
                  <a:pt x="1062" y="637"/>
                </a:lnTo>
                <a:lnTo>
                  <a:pt x="1074" y="662"/>
                </a:lnTo>
                <a:lnTo>
                  <a:pt x="1090" y="683"/>
                </a:lnTo>
                <a:lnTo>
                  <a:pt x="1110" y="700"/>
                </a:lnTo>
                <a:lnTo>
                  <a:pt x="1130" y="713"/>
                </a:lnTo>
                <a:lnTo>
                  <a:pt x="1152" y="722"/>
                </a:lnTo>
                <a:lnTo>
                  <a:pt x="1174" y="728"/>
                </a:lnTo>
                <a:lnTo>
                  <a:pt x="1198" y="730"/>
                </a:lnTo>
                <a:lnTo>
                  <a:pt x="1734" y="730"/>
                </a:lnTo>
                <a:lnTo>
                  <a:pt x="1780" y="733"/>
                </a:lnTo>
                <a:lnTo>
                  <a:pt x="1826" y="742"/>
                </a:lnTo>
                <a:lnTo>
                  <a:pt x="1868" y="757"/>
                </a:lnTo>
                <a:lnTo>
                  <a:pt x="1908" y="777"/>
                </a:lnTo>
                <a:lnTo>
                  <a:pt x="1945" y="803"/>
                </a:lnTo>
                <a:lnTo>
                  <a:pt x="1978" y="833"/>
                </a:lnTo>
                <a:lnTo>
                  <a:pt x="1979" y="801"/>
                </a:lnTo>
                <a:lnTo>
                  <a:pt x="1976" y="735"/>
                </a:lnTo>
                <a:lnTo>
                  <a:pt x="1968" y="671"/>
                </a:lnTo>
                <a:lnTo>
                  <a:pt x="1953" y="610"/>
                </a:lnTo>
                <a:lnTo>
                  <a:pt x="1934" y="550"/>
                </a:lnTo>
                <a:lnTo>
                  <a:pt x="1908" y="494"/>
                </a:lnTo>
                <a:lnTo>
                  <a:pt x="1880" y="441"/>
                </a:lnTo>
                <a:lnTo>
                  <a:pt x="1846" y="391"/>
                </a:lnTo>
                <a:lnTo>
                  <a:pt x="1808" y="346"/>
                </a:lnTo>
                <a:lnTo>
                  <a:pt x="1767" y="304"/>
                </a:lnTo>
                <a:lnTo>
                  <a:pt x="1722" y="267"/>
                </a:lnTo>
                <a:lnTo>
                  <a:pt x="1673" y="235"/>
                </a:lnTo>
                <a:lnTo>
                  <a:pt x="1623" y="208"/>
                </a:lnTo>
                <a:lnTo>
                  <a:pt x="1569" y="187"/>
                </a:lnTo>
                <a:lnTo>
                  <a:pt x="1514" y="171"/>
                </a:lnTo>
                <a:lnTo>
                  <a:pt x="1455" y="161"/>
                </a:lnTo>
                <a:lnTo>
                  <a:pt x="1396" y="158"/>
                </a:lnTo>
                <a:close/>
                <a:moveTo>
                  <a:pt x="1396" y="0"/>
                </a:moveTo>
                <a:lnTo>
                  <a:pt x="1463" y="3"/>
                </a:lnTo>
                <a:lnTo>
                  <a:pt x="1528" y="13"/>
                </a:lnTo>
                <a:lnTo>
                  <a:pt x="1593" y="29"/>
                </a:lnTo>
                <a:lnTo>
                  <a:pt x="1654" y="50"/>
                </a:lnTo>
                <a:lnTo>
                  <a:pt x="1713" y="77"/>
                </a:lnTo>
                <a:lnTo>
                  <a:pt x="1770" y="109"/>
                </a:lnTo>
                <a:lnTo>
                  <a:pt x="1823" y="146"/>
                </a:lnTo>
                <a:lnTo>
                  <a:pt x="1872" y="189"/>
                </a:lnTo>
                <a:lnTo>
                  <a:pt x="1919" y="234"/>
                </a:lnTo>
                <a:lnTo>
                  <a:pt x="1962" y="285"/>
                </a:lnTo>
                <a:lnTo>
                  <a:pt x="2000" y="339"/>
                </a:lnTo>
                <a:lnTo>
                  <a:pt x="2035" y="397"/>
                </a:lnTo>
                <a:lnTo>
                  <a:pt x="2065" y="458"/>
                </a:lnTo>
                <a:lnTo>
                  <a:pt x="2090" y="522"/>
                </a:lnTo>
                <a:lnTo>
                  <a:pt x="2111" y="589"/>
                </a:lnTo>
                <a:lnTo>
                  <a:pt x="2124" y="657"/>
                </a:lnTo>
                <a:lnTo>
                  <a:pt x="2134" y="728"/>
                </a:lnTo>
                <a:lnTo>
                  <a:pt x="2137" y="801"/>
                </a:lnTo>
                <a:lnTo>
                  <a:pt x="2134" y="870"/>
                </a:lnTo>
                <a:lnTo>
                  <a:pt x="2126" y="937"/>
                </a:lnTo>
                <a:lnTo>
                  <a:pt x="2113" y="1003"/>
                </a:lnTo>
                <a:lnTo>
                  <a:pt x="2095" y="1068"/>
                </a:lnTo>
                <a:lnTo>
                  <a:pt x="2071" y="1131"/>
                </a:lnTo>
                <a:lnTo>
                  <a:pt x="2063" y="1147"/>
                </a:lnTo>
                <a:lnTo>
                  <a:pt x="2051" y="1158"/>
                </a:lnTo>
                <a:lnTo>
                  <a:pt x="2041" y="1230"/>
                </a:lnTo>
                <a:lnTo>
                  <a:pt x="2025" y="1300"/>
                </a:lnTo>
                <a:lnTo>
                  <a:pt x="2006" y="1368"/>
                </a:lnTo>
                <a:lnTo>
                  <a:pt x="1984" y="1435"/>
                </a:lnTo>
                <a:lnTo>
                  <a:pt x="1957" y="1499"/>
                </a:lnTo>
                <a:lnTo>
                  <a:pt x="1926" y="1559"/>
                </a:lnTo>
                <a:lnTo>
                  <a:pt x="1893" y="1617"/>
                </a:lnTo>
                <a:lnTo>
                  <a:pt x="1854" y="1673"/>
                </a:lnTo>
                <a:lnTo>
                  <a:pt x="1813" y="1726"/>
                </a:lnTo>
                <a:lnTo>
                  <a:pt x="1769" y="1772"/>
                </a:lnTo>
                <a:lnTo>
                  <a:pt x="1722" y="1815"/>
                </a:lnTo>
                <a:lnTo>
                  <a:pt x="1673" y="1853"/>
                </a:lnTo>
                <a:lnTo>
                  <a:pt x="1682" y="1904"/>
                </a:lnTo>
                <a:lnTo>
                  <a:pt x="1695" y="1952"/>
                </a:lnTo>
                <a:lnTo>
                  <a:pt x="1710" y="1995"/>
                </a:lnTo>
                <a:lnTo>
                  <a:pt x="1728" y="2033"/>
                </a:lnTo>
                <a:lnTo>
                  <a:pt x="1749" y="2069"/>
                </a:lnTo>
                <a:lnTo>
                  <a:pt x="1771" y="2100"/>
                </a:lnTo>
                <a:lnTo>
                  <a:pt x="1794" y="2129"/>
                </a:lnTo>
                <a:lnTo>
                  <a:pt x="1819" y="2153"/>
                </a:lnTo>
                <a:lnTo>
                  <a:pt x="1846" y="2175"/>
                </a:lnTo>
                <a:lnTo>
                  <a:pt x="1872" y="2194"/>
                </a:lnTo>
                <a:lnTo>
                  <a:pt x="1900" y="2210"/>
                </a:lnTo>
                <a:lnTo>
                  <a:pt x="1926" y="2224"/>
                </a:lnTo>
                <a:lnTo>
                  <a:pt x="1954" y="2236"/>
                </a:lnTo>
                <a:lnTo>
                  <a:pt x="1980" y="2245"/>
                </a:lnTo>
                <a:lnTo>
                  <a:pt x="2005" y="2254"/>
                </a:lnTo>
                <a:lnTo>
                  <a:pt x="2029" y="2259"/>
                </a:lnTo>
                <a:lnTo>
                  <a:pt x="2051" y="2264"/>
                </a:lnTo>
                <a:lnTo>
                  <a:pt x="2072" y="2268"/>
                </a:lnTo>
                <a:lnTo>
                  <a:pt x="2090" y="2270"/>
                </a:lnTo>
                <a:lnTo>
                  <a:pt x="2106" y="2272"/>
                </a:lnTo>
                <a:lnTo>
                  <a:pt x="2119" y="2272"/>
                </a:lnTo>
                <a:lnTo>
                  <a:pt x="2130" y="2273"/>
                </a:lnTo>
                <a:lnTo>
                  <a:pt x="2135" y="2273"/>
                </a:lnTo>
                <a:lnTo>
                  <a:pt x="2138" y="2273"/>
                </a:lnTo>
                <a:lnTo>
                  <a:pt x="2195" y="2278"/>
                </a:lnTo>
                <a:lnTo>
                  <a:pt x="2250" y="2289"/>
                </a:lnTo>
                <a:lnTo>
                  <a:pt x="2303" y="2305"/>
                </a:lnTo>
                <a:lnTo>
                  <a:pt x="2354" y="2326"/>
                </a:lnTo>
                <a:lnTo>
                  <a:pt x="2402" y="2352"/>
                </a:lnTo>
                <a:lnTo>
                  <a:pt x="2446" y="2383"/>
                </a:lnTo>
                <a:lnTo>
                  <a:pt x="2487" y="2418"/>
                </a:lnTo>
                <a:lnTo>
                  <a:pt x="2526" y="2457"/>
                </a:lnTo>
                <a:lnTo>
                  <a:pt x="2558" y="2500"/>
                </a:lnTo>
                <a:lnTo>
                  <a:pt x="2588" y="2545"/>
                </a:lnTo>
                <a:lnTo>
                  <a:pt x="2613" y="2594"/>
                </a:lnTo>
                <a:lnTo>
                  <a:pt x="2632" y="2646"/>
                </a:lnTo>
                <a:lnTo>
                  <a:pt x="2647" y="2699"/>
                </a:lnTo>
                <a:lnTo>
                  <a:pt x="2656" y="2755"/>
                </a:lnTo>
                <a:lnTo>
                  <a:pt x="2659" y="2813"/>
                </a:lnTo>
                <a:lnTo>
                  <a:pt x="2659" y="3422"/>
                </a:lnTo>
                <a:lnTo>
                  <a:pt x="2657" y="3442"/>
                </a:lnTo>
                <a:lnTo>
                  <a:pt x="2648" y="3461"/>
                </a:lnTo>
                <a:lnTo>
                  <a:pt x="2636" y="3477"/>
                </a:lnTo>
                <a:lnTo>
                  <a:pt x="2620" y="3489"/>
                </a:lnTo>
                <a:lnTo>
                  <a:pt x="2602" y="3497"/>
                </a:lnTo>
                <a:lnTo>
                  <a:pt x="2581" y="3500"/>
                </a:lnTo>
                <a:lnTo>
                  <a:pt x="78" y="3500"/>
                </a:lnTo>
                <a:lnTo>
                  <a:pt x="58" y="3497"/>
                </a:lnTo>
                <a:lnTo>
                  <a:pt x="39" y="3489"/>
                </a:lnTo>
                <a:lnTo>
                  <a:pt x="23" y="3477"/>
                </a:lnTo>
                <a:lnTo>
                  <a:pt x="11" y="3461"/>
                </a:lnTo>
                <a:lnTo>
                  <a:pt x="3" y="3442"/>
                </a:lnTo>
                <a:lnTo>
                  <a:pt x="0" y="3422"/>
                </a:lnTo>
                <a:lnTo>
                  <a:pt x="0" y="2813"/>
                </a:lnTo>
                <a:lnTo>
                  <a:pt x="3" y="2755"/>
                </a:lnTo>
                <a:lnTo>
                  <a:pt x="12" y="2699"/>
                </a:lnTo>
                <a:lnTo>
                  <a:pt x="26" y="2646"/>
                </a:lnTo>
                <a:lnTo>
                  <a:pt x="47" y="2594"/>
                </a:lnTo>
                <a:lnTo>
                  <a:pt x="71" y="2545"/>
                </a:lnTo>
                <a:lnTo>
                  <a:pt x="100" y="2500"/>
                </a:lnTo>
                <a:lnTo>
                  <a:pt x="134" y="2457"/>
                </a:lnTo>
                <a:lnTo>
                  <a:pt x="171" y="2418"/>
                </a:lnTo>
                <a:lnTo>
                  <a:pt x="213" y="2383"/>
                </a:lnTo>
                <a:lnTo>
                  <a:pt x="258" y="2352"/>
                </a:lnTo>
                <a:lnTo>
                  <a:pt x="306" y="2326"/>
                </a:lnTo>
                <a:lnTo>
                  <a:pt x="357" y="2305"/>
                </a:lnTo>
                <a:lnTo>
                  <a:pt x="410" y="2289"/>
                </a:lnTo>
                <a:lnTo>
                  <a:pt x="465" y="2278"/>
                </a:lnTo>
                <a:lnTo>
                  <a:pt x="522" y="2273"/>
                </a:lnTo>
                <a:lnTo>
                  <a:pt x="524" y="2273"/>
                </a:lnTo>
                <a:lnTo>
                  <a:pt x="530" y="2273"/>
                </a:lnTo>
                <a:lnTo>
                  <a:pt x="540" y="2272"/>
                </a:lnTo>
                <a:lnTo>
                  <a:pt x="552" y="2272"/>
                </a:lnTo>
                <a:lnTo>
                  <a:pt x="568" y="2270"/>
                </a:lnTo>
                <a:lnTo>
                  <a:pt x="586" y="2268"/>
                </a:lnTo>
                <a:lnTo>
                  <a:pt x="608" y="2264"/>
                </a:lnTo>
                <a:lnTo>
                  <a:pt x="630" y="2259"/>
                </a:lnTo>
                <a:lnTo>
                  <a:pt x="654" y="2254"/>
                </a:lnTo>
                <a:lnTo>
                  <a:pt x="679" y="2245"/>
                </a:lnTo>
                <a:lnTo>
                  <a:pt x="706" y="2236"/>
                </a:lnTo>
                <a:lnTo>
                  <a:pt x="732" y="2224"/>
                </a:lnTo>
                <a:lnTo>
                  <a:pt x="760" y="2210"/>
                </a:lnTo>
                <a:lnTo>
                  <a:pt x="786" y="2194"/>
                </a:lnTo>
                <a:lnTo>
                  <a:pt x="814" y="2175"/>
                </a:lnTo>
                <a:lnTo>
                  <a:pt x="839" y="2153"/>
                </a:lnTo>
                <a:lnTo>
                  <a:pt x="865" y="2129"/>
                </a:lnTo>
                <a:lnTo>
                  <a:pt x="889" y="2100"/>
                </a:lnTo>
                <a:lnTo>
                  <a:pt x="911" y="2068"/>
                </a:lnTo>
                <a:lnTo>
                  <a:pt x="931" y="2033"/>
                </a:lnTo>
                <a:lnTo>
                  <a:pt x="949" y="1994"/>
                </a:lnTo>
                <a:lnTo>
                  <a:pt x="964" y="1952"/>
                </a:lnTo>
                <a:lnTo>
                  <a:pt x="977" y="1904"/>
                </a:lnTo>
                <a:lnTo>
                  <a:pt x="986" y="1852"/>
                </a:lnTo>
                <a:lnTo>
                  <a:pt x="935" y="1812"/>
                </a:lnTo>
                <a:lnTo>
                  <a:pt x="885" y="1767"/>
                </a:lnTo>
                <a:lnTo>
                  <a:pt x="839" y="1716"/>
                </a:lnTo>
                <a:lnTo>
                  <a:pt x="796" y="1661"/>
                </a:lnTo>
                <a:lnTo>
                  <a:pt x="757" y="1602"/>
                </a:lnTo>
                <a:lnTo>
                  <a:pt x="722" y="1538"/>
                </a:lnTo>
                <a:lnTo>
                  <a:pt x="690" y="1470"/>
                </a:lnTo>
                <a:lnTo>
                  <a:pt x="663" y="1398"/>
                </a:lnTo>
                <a:lnTo>
                  <a:pt x="640" y="1324"/>
                </a:lnTo>
                <a:lnTo>
                  <a:pt x="622" y="1245"/>
                </a:lnTo>
                <a:lnTo>
                  <a:pt x="609" y="1165"/>
                </a:lnTo>
                <a:lnTo>
                  <a:pt x="598" y="1152"/>
                </a:lnTo>
                <a:lnTo>
                  <a:pt x="591" y="1137"/>
                </a:lnTo>
                <a:lnTo>
                  <a:pt x="568" y="1078"/>
                </a:lnTo>
                <a:lnTo>
                  <a:pt x="550" y="1016"/>
                </a:lnTo>
                <a:lnTo>
                  <a:pt x="537" y="950"/>
                </a:lnTo>
                <a:lnTo>
                  <a:pt x="527" y="885"/>
                </a:lnTo>
                <a:lnTo>
                  <a:pt x="522" y="819"/>
                </a:lnTo>
                <a:lnTo>
                  <a:pt x="523" y="754"/>
                </a:lnTo>
                <a:lnTo>
                  <a:pt x="527" y="689"/>
                </a:lnTo>
                <a:lnTo>
                  <a:pt x="537" y="626"/>
                </a:lnTo>
                <a:lnTo>
                  <a:pt x="551" y="563"/>
                </a:lnTo>
                <a:lnTo>
                  <a:pt x="570" y="503"/>
                </a:lnTo>
                <a:lnTo>
                  <a:pt x="594" y="444"/>
                </a:lnTo>
                <a:lnTo>
                  <a:pt x="622" y="387"/>
                </a:lnTo>
                <a:lnTo>
                  <a:pt x="655" y="334"/>
                </a:lnTo>
                <a:lnTo>
                  <a:pt x="692" y="285"/>
                </a:lnTo>
                <a:lnTo>
                  <a:pt x="731" y="241"/>
                </a:lnTo>
                <a:lnTo>
                  <a:pt x="775" y="200"/>
                </a:lnTo>
                <a:lnTo>
                  <a:pt x="821" y="167"/>
                </a:lnTo>
                <a:lnTo>
                  <a:pt x="871" y="137"/>
                </a:lnTo>
                <a:lnTo>
                  <a:pt x="923" y="112"/>
                </a:lnTo>
                <a:lnTo>
                  <a:pt x="978" y="93"/>
                </a:lnTo>
                <a:lnTo>
                  <a:pt x="1032" y="81"/>
                </a:lnTo>
                <a:lnTo>
                  <a:pt x="1087" y="73"/>
                </a:lnTo>
                <a:lnTo>
                  <a:pt x="1146" y="47"/>
                </a:lnTo>
                <a:lnTo>
                  <a:pt x="1208" y="27"/>
                </a:lnTo>
                <a:lnTo>
                  <a:pt x="1269" y="12"/>
                </a:lnTo>
                <a:lnTo>
                  <a:pt x="1332" y="3"/>
                </a:lnTo>
                <a:lnTo>
                  <a:pt x="139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1" name="Group 40"/>
          <p:cNvGrpSpPr/>
          <p:nvPr/>
        </p:nvGrpSpPr>
        <p:grpSpPr>
          <a:xfrm>
            <a:off x="1461497" y="2105591"/>
            <a:ext cx="683460" cy="683458"/>
            <a:chOff x="654050" y="1917700"/>
            <a:chExt cx="555625" cy="555625"/>
          </a:xfrm>
          <a:solidFill>
            <a:schemeClr val="bg1"/>
          </a:solidFill>
        </p:grpSpPr>
        <p:sp>
          <p:nvSpPr>
            <p:cNvPr id="42" name="Freeform 81"/>
            <p:cNvSpPr>
              <a:spLocks noEditPoints="1"/>
            </p:cNvSpPr>
            <p:nvPr/>
          </p:nvSpPr>
          <p:spPr bwMode="auto">
            <a:xfrm>
              <a:off x="654050" y="1917700"/>
              <a:ext cx="555625" cy="555625"/>
            </a:xfrm>
            <a:custGeom>
              <a:avLst/>
              <a:gdLst>
                <a:gd name="T0" fmla="*/ 181 w 3504"/>
                <a:gd name="T1" fmla="*/ 3034 h 3504"/>
                <a:gd name="T2" fmla="*/ 181 w 3504"/>
                <a:gd name="T3" fmla="*/ 3188 h 3504"/>
                <a:gd name="T4" fmla="*/ 286 w 3504"/>
                <a:gd name="T5" fmla="*/ 3310 h 3504"/>
                <a:gd name="T6" fmla="*/ 440 w 3504"/>
                <a:gd name="T7" fmla="*/ 3332 h 3504"/>
                <a:gd name="T8" fmla="*/ 963 w 3504"/>
                <a:gd name="T9" fmla="*/ 2862 h 3504"/>
                <a:gd name="T10" fmla="*/ 1219 w 3504"/>
                <a:gd name="T11" fmla="*/ 2604 h 3504"/>
                <a:gd name="T12" fmla="*/ 1999 w 3504"/>
                <a:gd name="T13" fmla="*/ 193 h 3504"/>
                <a:gd name="T14" fmla="*/ 1640 w 3504"/>
                <a:gd name="T15" fmla="*/ 342 h 3504"/>
                <a:gd name="T16" fmla="*/ 1351 w 3504"/>
                <a:gd name="T17" fmla="*/ 611 h 3504"/>
                <a:gd name="T18" fmla="*/ 1177 w 3504"/>
                <a:gd name="T19" fmla="*/ 959 h 3504"/>
                <a:gd name="T20" fmla="*/ 1135 w 3504"/>
                <a:gd name="T21" fmla="*/ 1349 h 3504"/>
                <a:gd name="T22" fmla="*/ 1232 w 3504"/>
                <a:gd name="T23" fmla="*/ 1728 h 3504"/>
                <a:gd name="T24" fmla="*/ 1455 w 3504"/>
                <a:gd name="T25" fmla="*/ 2049 h 3504"/>
                <a:gd name="T26" fmla="*/ 1776 w 3504"/>
                <a:gd name="T27" fmla="*/ 2272 h 3504"/>
                <a:gd name="T28" fmla="*/ 2155 w 3504"/>
                <a:gd name="T29" fmla="*/ 2369 h 3504"/>
                <a:gd name="T30" fmla="*/ 2545 w 3504"/>
                <a:gd name="T31" fmla="*/ 2327 h 3504"/>
                <a:gd name="T32" fmla="*/ 2893 w 3504"/>
                <a:gd name="T33" fmla="*/ 2153 h 3504"/>
                <a:gd name="T34" fmla="*/ 3159 w 3504"/>
                <a:gd name="T35" fmla="*/ 1868 h 3504"/>
                <a:gd name="T36" fmla="*/ 3306 w 3504"/>
                <a:gd name="T37" fmla="*/ 1526 h 3504"/>
                <a:gd name="T38" fmla="*/ 3330 w 3504"/>
                <a:gd name="T39" fmla="*/ 1160 h 3504"/>
                <a:gd name="T40" fmla="*/ 3232 w 3504"/>
                <a:gd name="T41" fmla="*/ 803 h 3504"/>
                <a:gd name="T42" fmla="*/ 3013 w 3504"/>
                <a:gd name="T43" fmla="*/ 491 h 3504"/>
                <a:gd name="T44" fmla="*/ 2692 w 3504"/>
                <a:gd name="T45" fmla="*/ 267 h 3504"/>
                <a:gd name="T46" fmla="*/ 2314 w 3504"/>
                <a:gd name="T47" fmla="*/ 171 h 3504"/>
                <a:gd name="T48" fmla="*/ 2484 w 3504"/>
                <a:gd name="T49" fmla="*/ 25 h 3504"/>
                <a:gd name="T50" fmla="*/ 2868 w 3504"/>
                <a:gd name="T51" fmla="*/ 170 h 3504"/>
                <a:gd name="T52" fmla="*/ 3189 w 3504"/>
                <a:gd name="T53" fmla="*/ 434 h 3504"/>
                <a:gd name="T54" fmla="*/ 3407 w 3504"/>
                <a:gd name="T55" fmla="*/ 784 h 3504"/>
                <a:gd name="T56" fmla="*/ 3500 w 3504"/>
                <a:gd name="T57" fmla="*/ 1185 h 3504"/>
                <a:gd name="T58" fmla="*/ 3460 w 3504"/>
                <a:gd name="T59" fmla="*/ 1600 h 3504"/>
                <a:gd name="T60" fmla="*/ 3291 w 3504"/>
                <a:gd name="T61" fmla="*/ 1973 h 3504"/>
                <a:gd name="T62" fmla="*/ 3006 w 3504"/>
                <a:gd name="T63" fmla="*/ 2278 h 3504"/>
                <a:gd name="T64" fmla="*/ 2643 w 3504"/>
                <a:gd name="T65" fmla="*/ 2472 h 3504"/>
                <a:gd name="T66" fmla="*/ 2235 w 3504"/>
                <a:gd name="T67" fmla="*/ 2539 h 3504"/>
                <a:gd name="T68" fmla="*/ 1825 w 3504"/>
                <a:gd name="T69" fmla="*/ 2471 h 3504"/>
                <a:gd name="T70" fmla="*/ 1463 w 3504"/>
                <a:gd name="T71" fmla="*/ 2278 h 3504"/>
                <a:gd name="T72" fmla="*/ 1417 w 3504"/>
                <a:gd name="T73" fmla="*/ 2578 h 3504"/>
                <a:gd name="T74" fmla="*/ 1397 w 3504"/>
                <a:gd name="T75" fmla="*/ 2664 h 3504"/>
                <a:gd name="T76" fmla="*/ 520 w 3504"/>
                <a:gd name="T77" fmla="*/ 3483 h 3504"/>
                <a:gd name="T78" fmla="*/ 307 w 3504"/>
                <a:gd name="T79" fmla="*/ 3494 h 3504"/>
                <a:gd name="T80" fmla="*/ 115 w 3504"/>
                <a:gd name="T81" fmla="*/ 3389 h 3504"/>
                <a:gd name="T82" fmla="*/ 10 w 3504"/>
                <a:gd name="T83" fmla="*/ 3197 h 3504"/>
                <a:gd name="T84" fmla="*/ 21 w 3504"/>
                <a:gd name="T85" fmla="*/ 2984 h 3504"/>
                <a:gd name="T86" fmla="*/ 840 w 3504"/>
                <a:gd name="T87" fmla="*/ 2107 h 3504"/>
                <a:gd name="T88" fmla="*/ 941 w 3504"/>
                <a:gd name="T89" fmla="*/ 2095 h 3504"/>
                <a:gd name="T90" fmla="*/ 1179 w 3504"/>
                <a:gd name="T91" fmla="*/ 1973 h 3504"/>
                <a:gd name="T92" fmla="*/ 1008 w 3504"/>
                <a:gd name="T93" fmla="*/ 1600 h 3504"/>
                <a:gd name="T94" fmla="*/ 968 w 3504"/>
                <a:gd name="T95" fmla="*/ 1185 h 3504"/>
                <a:gd name="T96" fmla="*/ 1062 w 3504"/>
                <a:gd name="T97" fmla="*/ 784 h 3504"/>
                <a:gd name="T98" fmla="*/ 1280 w 3504"/>
                <a:gd name="T99" fmla="*/ 434 h 3504"/>
                <a:gd name="T100" fmla="*/ 1601 w 3504"/>
                <a:gd name="T101" fmla="*/ 170 h 3504"/>
                <a:gd name="T102" fmla="*/ 1985 w 3504"/>
                <a:gd name="T103" fmla="*/ 25 h 3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504" h="3504">
                  <a:moveTo>
                    <a:pt x="642" y="2541"/>
                  </a:moveTo>
                  <a:lnTo>
                    <a:pt x="233" y="2951"/>
                  </a:lnTo>
                  <a:lnTo>
                    <a:pt x="212" y="2976"/>
                  </a:lnTo>
                  <a:lnTo>
                    <a:pt x="194" y="3004"/>
                  </a:lnTo>
                  <a:lnTo>
                    <a:pt x="181" y="3034"/>
                  </a:lnTo>
                  <a:lnTo>
                    <a:pt x="172" y="3064"/>
                  </a:lnTo>
                  <a:lnTo>
                    <a:pt x="168" y="3096"/>
                  </a:lnTo>
                  <a:lnTo>
                    <a:pt x="168" y="3126"/>
                  </a:lnTo>
                  <a:lnTo>
                    <a:pt x="172" y="3158"/>
                  </a:lnTo>
                  <a:lnTo>
                    <a:pt x="181" y="3188"/>
                  </a:lnTo>
                  <a:lnTo>
                    <a:pt x="194" y="3218"/>
                  </a:lnTo>
                  <a:lnTo>
                    <a:pt x="212" y="3246"/>
                  </a:lnTo>
                  <a:lnTo>
                    <a:pt x="233" y="3271"/>
                  </a:lnTo>
                  <a:lnTo>
                    <a:pt x="258" y="3292"/>
                  </a:lnTo>
                  <a:lnTo>
                    <a:pt x="286" y="3310"/>
                  </a:lnTo>
                  <a:lnTo>
                    <a:pt x="316" y="3323"/>
                  </a:lnTo>
                  <a:lnTo>
                    <a:pt x="346" y="3332"/>
                  </a:lnTo>
                  <a:lnTo>
                    <a:pt x="378" y="3336"/>
                  </a:lnTo>
                  <a:lnTo>
                    <a:pt x="408" y="3336"/>
                  </a:lnTo>
                  <a:lnTo>
                    <a:pt x="440" y="3332"/>
                  </a:lnTo>
                  <a:lnTo>
                    <a:pt x="470" y="3323"/>
                  </a:lnTo>
                  <a:lnTo>
                    <a:pt x="500" y="3310"/>
                  </a:lnTo>
                  <a:lnTo>
                    <a:pt x="528" y="3292"/>
                  </a:lnTo>
                  <a:lnTo>
                    <a:pt x="553" y="3271"/>
                  </a:lnTo>
                  <a:lnTo>
                    <a:pt x="963" y="2862"/>
                  </a:lnTo>
                  <a:lnTo>
                    <a:pt x="642" y="2541"/>
                  </a:lnTo>
                  <a:close/>
                  <a:moveTo>
                    <a:pt x="900" y="2285"/>
                  </a:moveTo>
                  <a:lnTo>
                    <a:pt x="762" y="2423"/>
                  </a:lnTo>
                  <a:lnTo>
                    <a:pt x="1081" y="2742"/>
                  </a:lnTo>
                  <a:lnTo>
                    <a:pt x="1219" y="2604"/>
                  </a:lnTo>
                  <a:lnTo>
                    <a:pt x="900" y="2285"/>
                  </a:lnTo>
                  <a:close/>
                  <a:moveTo>
                    <a:pt x="2235" y="168"/>
                  </a:moveTo>
                  <a:lnTo>
                    <a:pt x="2155" y="171"/>
                  </a:lnTo>
                  <a:lnTo>
                    <a:pt x="2076" y="179"/>
                  </a:lnTo>
                  <a:lnTo>
                    <a:pt x="1999" y="193"/>
                  </a:lnTo>
                  <a:lnTo>
                    <a:pt x="1923" y="213"/>
                  </a:lnTo>
                  <a:lnTo>
                    <a:pt x="1849" y="238"/>
                  </a:lnTo>
                  <a:lnTo>
                    <a:pt x="1776" y="267"/>
                  </a:lnTo>
                  <a:lnTo>
                    <a:pt x="1707" y="301"/>
                  </a:lnTo>
                  <a:lnTo>
                    <a:pt x="1640" y="342"/>
                  </a:lnTo>
                  <a:lnTo>
                    <a:pt x="1575" y="386"/>
                  </a:lnTo>
                  <a:lnTo>
                    <a:pt x="1514" y="436"/>
                  </a:lnTo>
                  <a:lnTo>
                    <a:pt x="1455" y="491"/>
                  </a:lnTo>
                  <a:lnTo>
                    <a:pt x="1401" y="549"/>
                  </a:lnTo>
                  <a:lnTo>
                    <a:pt x="1351" y="611"/>
                  </a:lnTo>
                  <a:lnTo>
                    <a:pt x="1306" y="676"/>
                  </a:lnTo>
                  <a:lnTo>
                    <a:pt x="1267" y="743"/>
                  </a:lnTo>
                  <a:lnTo>
                    <a:pt x="1232" y="812"/>
                  </a:lnTo>
                  <a:lnTo>
                    <a:pt x="1202" y="884"/>
                  </a:lnTo>
                  <a:lnTo>
                    <a:pt x="1177" y="959"/>
                  </a:lnTo>
                  <a:lnTo>
                    <a:pt x="1157" y="1034"/>
                  </a:lnTo>
                  <a:lnTo>
                    <a:pt x="1143" y="1112"/>
                  </a:lnTo>
                  <a:lnTo>
                    <a:pt x="1135" y="1190"/>
                  </a:lnTo>
                  <a:lnTo>
                    <a:pt x="1133" y="1269"/>
                  </a:lnTo>
                  <a:lnTo>
                    <a:pt x="1135" y="1349"/>
                  </a:lnTo>
                  <a:lnTo>
                    <a:pt x="1143" y="1428"/>
                  </a:lnTo>
                  <a:lnTo>
                    <a:pt x="1157" y="1505"/>
                  </a:lnTo>
                  <a:lnTo>
                    <a:pt x="1177" y="1581"/>
                  </a:lnTo>
                  <a:lnTo>
                    <a:pt x="1202" y="1655"/>
                  </a:lnTo>
                  <a:lnTo>
                    <a:pt x="1232" y="1728"/>
                  </a:lnTo>
                  <a:lnTo>
                    <a:pt x="1267" y="1797"/>
                  </a:lnTo>
                  <a:lnTo>
                    <a:pt x="1306" y="1864"/>
                  </a:lnTo>
                  <a:lnTo>
                    <a:pt x="1351" y="1929"/>
                  </a:lnTo>
                  <a:lnTo>
                    <a:pt x="1401" y="1990"/>
                  </a:lnTo>
                  <a:lnTo>
                    <a:pt x="1455" y="2049"/>
                  </a:lnTo>
                  <a:lnTo>
                    <a:pt x="1514" y="2103"/>
                  </a:lnTo>
                  <a:lnTo>
                    <a:pt x="1575" y="2153"/>
                  </a:lnTo>
                  <a:lnTo>
                    <a:pt x="1640" y="2198"/>
                  </a:lnTo>
                  <a:lnTo>
                    <a:pt x="1707" y="2237"/>
                  </a:lnTo>
                  <a:lnTo>
                    <a:pt x="1776" y="2272"/>
                  </a:lnTo>
                  <a:lnTo>
                    <a:pt x="1849" y="2302"/>
                  </a:lnTo>
                  <a:lnTo>
                    <a:pt x="1923" y="2327"/>
                  </a:lnTo>
                  <a:lnTo>
                    <a:pt x="1999" y="2347"/>
                  </a:lnTo>
                  <a:lnTo>
                    <a:pt x="2076" y="2361"/>
                  </a:lnTo>
                  <a:lnTo>
                    <a:pt x="2155" y="2369"/>
                  </a:lnTo>
                  <a:lnTo>
                    <a:pt x="2235" y="2371"/>
                  </a:lnTo>
                  <a:lnTo>
                    <a:pt x="2314" y="2369"/>
                  </a:lnTo>
                  <a:lnTo>
                    <a:pt x="2392" y="2361"/>
                  </a:lnTo>
                  <a:lnTo>
                    <a:pt x="2470" y="2347"/>
                  </a:lnTo>
                  <a:lnTo>
                    <a:pt x="2545" y="2327"/>
                  </a:lnTo>
                  <a:lnTo>
                    <a:pt x="2620" y="2302"/>
                  </a:lnTo>
                  <a:lnTo>
                    <a:pt x="2692" y="2272"/>
                  </a:lnTo>
                  <a:lnTo>
                    <a:pt x="2761" y="2237"/>
                  </a:lnTo>
                  <a:lnTo>
                    <a:pt x="2828" y="2198"/>
                  </a:lnTo>
                  <a:lnTo>
                    <a:pt x="2893" y="2153"/>
                  </a:lnTo>
                  <a:lnTo>
                    <a:pt x="2955" y="2103"/>
                  </a:lnTo>
                  <a:lnTo>
                    <a:pt x="3013" y="2049"/>
                  </a:lnTo>
                  <a:lnTo>
                    <a:pt x="3066" y="1992"/>
                  </a:lnTo>
                  <a:lnTo>
                    <a:pt x="3115" y="1931"/>
                  </a:lnTo>
                  <a:lnTo>
                    <a:pt x="3159" y="1868"/>
                  </a:lnTo>
                  <a:lnTo>
                    <a:pt x="3198" y="1803"/>
                  </a:lnTo>
                  <a:lnTo>
                    <a:pt x="3232" y="1736"/>
                  </a:lnTo>
                  <a:lnTo>
                    <a:pt x="3262" y="1667"/>
                  </a:lnTo>
                  <a:lnTo>
                    <a:pt x="3286" y="1597"/>
                  </a:lnTo>
                  <a:lnTo>
                    <a:pt x="3306" y="1526"/>
                  </a:lnTo>
                  <a:lnTo>
                    <a:pt x="3320" y="1453"/>
                  </a:lnTo>
                  <a:lnTo>
                    <a:pt x="3330" y="1380"/>
                  </a:lnTo>
                  <a:lnTo>
                    <a:pt x="3335" y="1307"/>
                  </a:lnTo>
                  <a:lnTo>
                    <a:pt x="3335" y="1233"/>
                  </a:lnTo>
                  <a:lnTo>
                    <a:pt x="3330" y="1160"/>
                  </a:lnTo>
                  <a:lnTo>
                    <a:pt x="3320" y="1086"/>
                  </a:lnTo>
                  <a:lnTo>
                    <a:pt x="3306" y="1014"/>
                  </a:lnTo>
                  <a:lnTo>
                    <a:pt x="3286" y="943"/>
                  </a:lnTo>
                  <a:lnTo>
                    <a:pt x="3262" y="873"/>
                  </a:lnTo>
                  <a:lnTo>
                    <a:pt x="3232" y="803"/>
                  </a:lnTo>
                  <a:lnTo>
                    <a:pt x="3198" y="736"/>
                  </a:lnTo>
                  <a:lnTo>
                    <a:pt x="3159" y="672"/>
                  </a:lnTo>
                  <a:lnTo>
                    <a:pt x="3115" y="609"/>
                  </a:lnTo>
                  <a:lnTo>
                    <a:pt x="3066" y="548"/>
                  </a:lnTo>
                  <a:lnTo>
                    <a:pt x="3013" y="491"/>
                  </a:lnTo>
                  <a:lnTo>
                    <a:pt x="2955" y="436"/>
                  </a:lnTo>
                  <a:lnTo>
                    <a:pt x="2893" y="386"/>
                  </a:lnTo>
                  <a:lnTo>
                    <a:pt x="2828" y="342"/>
                  </a:lnTo>
                  <a:lnTo>
                    <a:pt x="2761" y="301"/>
                  </a:lnTo>
                  <a:lnTo>
                    <a:pt x="2692" y="267"/>
                  </a:lnTo>
                  <a:lnTo>
                    <a:pt x="2620" y="238"/>
                  </a:lnTo>
                  <a:lnTo>
                    <a:pt x="2545" y="213"/>
                  </a:lnTo>
                  <a:lnTo>
                    <a:pt x="2470" y="193"/>
                  </a:lnTo>
                  <a:lnTo>
                    <a:pt x="2392" y="179"/>
                  </a:lnTo>
                  <a:lnTo>
                    <a:pt x="2314" y="171"/>
                  </a:lnTo>
                  <a:lnTo>
                    <a:pt x="2235" y="168"/>
                  </a:lnTo>
                  <a:close/>
                  <a:moveTo>
                    <a:pt x="2235" y="0"/>
                  </a:moveTo>
                  <a:lnTo>
                    <a:pt x="2319" y="4"/>
                  </a:lnTo>
                  <a:lnTo>
                    <a:pt x="2402" y="12"/>
                  </a:lnTo>
                  <a:lnTo>
                    <a:pt x="2484" y="25"/>
                  </a:lnTo>
                  <a:lnTo>
                    <a:pt x="2564" y="44"/>
                  </a:lnTo>
                  <a:lnTo>
                    <a:pt x="2643" y="67"/>
                  </a:lnTo>
                  <a:lnTo>
                    <a:pt x="2720" y="97"/>
                  </a:lnTo>
                  <a:lnTo>
                    <a:pt x="2795" y="131"/>
                  </a:lnTo>
                  <a:lnTo>
                    <a:pt x="2868" y="170"/>
                  </a:lnTo>
                  <a:lnTo>
                    <a:pt x="2938" y="213"/>
                  </a:lnTo>
                  <a:lnTo>
                    <a:pt x="3006" y="262"/>
                  </a:lnTo>
                  <a:lnTo>
                    <a:pt x="3070" y="315"/>
                  </a:lnTo>
                  <a:lnTo>
                    <a:pt x="3131" y="373"/>
                  </a:lnTo>
                  <a:lnTo>
                    <a:pt x="3189" y="434"/>
                  </a:lnTo>
                  <a:lnTo>
                    <a:pt x="3242" y="498"/>
                  </a:lnTo>
                  <a:lnTo>
                    <a:pt x="3291" y="566"/>
                  </a:lnTo>
                  <a:lnTo>
                    <a:pt x="3335" y="636"/>
                  </a:lnTo>
                  <a:lnTo>
                    <a:pt x="3373" y="709"/>
                  </a:lnTo>
                  <a:lnTo>
                    <a:pt x="3407" y="784"/>
                  </a:lnTo>
                  <a:lnTo>
                    <a:pt x="3437" y="861"/>
                  </a:lnTo>
                  <a:lnTo>
                    <a:pt x="3460" y="940"/>
                  </a:lnTo>
                  <a:lnTo>
                    <a:pt x="3479" y="1020"/>
                  </a:lnTo>
                  <a:lnTo>
                    <a:pt x="3492" y="1102"/>
                  </a:lnTo>
                  <a:lnTo>
                    <a:pt x="3500" y="1185"/>
                  </a:lnTo>
                  <a:lnTo>
                    <a:pt x="3504" y="1269"/>
                  </a:lnTo>
                  <a:lnTo>
                    <a:pt x="3500" y="1354"/>
                  </a:lnTo>
                  <a:lnTo>
                    <a:pt x="3492" y="1437"/>
                  </a:lnTo>
                  <a:lnTo>
                    <a:pt x="3479" y="1519"/>
                  </a:lnTo>
                  <a:lnTo>
                    <a:pt x="3460" y="1600"/>
                  </a:lnTo>
                  <a:lnTo>
                    <a:pt x="3437" y="1679"/>
                  </a:lnTo>
                  <a:lnTo>
                    <a:pt x="3407" y="1755"/>
                  </a:lnTo>
                  <a:lnTo>
                    <a:pt x="3373" y="1831"/>
                  </a:lnTo>
                  <a:lnTo>
                    <a:pt x="3335" y="1903"/>
                  </a:lnTo>
                  <a:lnTo>
                    <a:pt x="3291" y="1973"/>
                  </a:lnTo>
                  <a:lnTo>
                    <a:pt x="3242" y="2040"/>
                  </a:lnTo>
                  <a:lnTo>
                    <a:pt x="3189" y="2105"/>
                  </a:lnTo>
                  <a:lnTo>
                    <a:pt x="3131" y="2167"/>
                  </a:lnTo>
                  <a:lnTo>
                    <a:pt x="3070" y="2224"/>
                  </a:lnTo>
                  <a:lnTo>
                    <a:pt x="3006" y="2278"/>
                  </a:lnTo>
                  <a:lnTo>
                    <a:pt x="2938" y="2327"/>
                  </a:lnTo>
                  <a:lnTo>
                    <a:pt x="2868" y="2370"/>
                  </a:lnTo>
                  <a:lnTo>
                    <a:pt x="2795" y="2408"/>
                  </a:lnTo>
                  <a:lnTo>
                    <a:pt x="2720" y="2442"/>
                  </a:lnTo>
                  <a:lnTo>
                    <a:pt x="2643" y="2472"/>
                  </a:lnTo>
                  <a:lnTo>
                    <a:pt x="2564" y="2496"/>
                  </a:lnTo>
                  <a:lnTo>
                    <a:pt x="2484" y="2515"/>
                  </a:lnTo>
                  <a:lnTo>
                    <a:pt x="2402" y="2528"/>
                  </a:lnTo>
                  <a:lnTo>
                    <a:pt x="2319" y="2536"/>
                  </a:lnTo>
                  <a:lnTo>
                    <a:pt x="2235" y="2539"/>
                  </a:lnTo>
                  <a:lnTo>
                    <a:pt x="2150" y="2536"/>
                  </a:lnTo>
                  <a:lnTo>
                    <a:pt x="2067" y="2528"/>
                  </a:lnTo>
                  <a:lnTo>
                    <a:pt x="1985" y="2515"/>
                  </a:lnTo>
                  <a:lnTo>
                    <a:pt x="1904" y="2496"/>
                  </a:lnTo>
                  <a:lnTo>
                    <a:pt x="1825" y="2471"/>
                  </a:lnTo>
                  <a:lnTo>
                    <a:pt x="1748" y="2442"/>
                  </a:lnTo>
                  <a:lnTo>
                    <a:pt x="1673" y="2408"/>
                  </a:lnTo>
                  <a:lnTo>
                    <a:pt x="1601" y="2370"/>
                  </a:lnTo>
                  <a:lnTo>
                    <a:pt x="1531" y="2325"/>
                  </a:lnTo>
                  <a:lnTo>
                    <a:pt x="1463" y="2278"/>
                  </a:lnTo>
                  <a:lnTo>
                    <a:pt x="1398" y="2224"/>
                  </a:lnTo>
                  <a:lnTo>
                    <a:pt x="1237" y="2386"/>
                  </a:lnTo>
                  <a:lnTo>
                    <a:pt x="1397" y="2546"/>
                  </a:lnTo>
                  <a:lnTo>
                    <a:pt x="1408" y="2561"/>
                  </a:lnTo>
                  <a:lnTo>
                    <a:pt x="1417" y="2578"/>
                  </a:lnTo>
                  <a:lnTo>
                    <a:pt x="1420" y="2596"/>
                  </a:lnTo>
                  <a:lnTo>
                    <a:pt x="1420" y="2614"/>
                  </a:lnTo>
                  <a:lnTo>
                    <a:pt x="1417" y="2632"/>
                  </a:lnTo>
                  <a:lnTo>
                    <a:pt x="1408" y="2649"/>
                  </a:lnTo>
                  <a:lnTo>
                    <a:pt x="1397" y="2664"/>
                  </a:lnTo>
                  <a:lnTo>
                    <a:pt x="671" y="3389"/>
                  </a:lnTo>
                  <a:lnTo>
                    <a:pt x="637" y="3420"/>
                  </a:lnTo>
                  <a:lnTo>
                    <a:pt x="600" y="3446"/>
                  </a:lnTo>
                  <a:lnTo>
                    <a:pt x="561" y="3467"/>
                  </a:lnTo>
                  <a:lnTo>
                    <a:pt x="520" y="3483"/>
                  </a:lnTo>
                  <a:lnTo>
                    <a:pt x="479" y="3494"/>
                  </a:lnTo>
                  <a:lnTo>
                    <a:pt x="436" y="3502"/>
                  </a:lnTo>
                  <a:lnTo>
                    <a:pt x="392" y="3504"/>
                  </a:lnTo>
                  <a:lnTo>
                    <a:pt x="350" y="3502"/>
                  </a:lnTo>
                  <a:lnTo>
                    <a:pt x="307" y="3494"/>
                  </a:lnTo>
                  <a:lnTo>
                    <a:pt x="266" y="3483"/>
                  </a:lnTo>
                  <a:lnTo>
                    <a:pt x="224" y="3467"/>
                  </a:lnTo>
                  <a:lnTo>
                    <a:pt x="186" y="3446"/>
                  </a:lnTo>
                  <a:lnTo>
                    <a:pt x="149" y="3420"/>
                  </a:lnTo>
                  <a:lnTo>
                    <a:pt x="115" y="3389"/>
                  </a:lnTo>
                  <a:lnTo>
                    <a:pt x="84" y="3355"/>
                  </a:lnTo>
                  <a:lnTo>
                    <a:pt x="59" y="3318"/>
                  </a:lnTo>
                  <a:lnTo>
                    <a:pt x="37" y="3280"/>
                  </a:lnTo>
                  <a:lnTo>
                    <a:pt x="21" y="3238"/>
                  </a:lnTo>
                  <a:lnTo>
                    <a:pt x="10" y="3197"/>
                  </a:lnTo>
                  <a:lnTo>
                    <a:pt x="2" y="3154"/>
                  </a:lnTo>
                  <a:lnTo>
                    <a:pt x="0" y="3112"/>
                  </a:lnTo>
                  <a:lnTo>
                    <a:pt x="2" y="3068"/>
                  </a:lnTo>
                  <a:lnTo>
                    <a:pt x="10" y="3025"/>
                  </a:lnTo>
                  <a:lnTo>
                    <a:pt x="21" y="2984"/>
                  </a:lnTo>
                  <a:lnTo>
                    <a:pt x="37" y="2943"/>
                  </a:lnTo>
                  <a:lnTo>
                    <a:pt x="59" y="2904"/>
                  </a:lnTo>
                  <a:lnTo>
                    <a:pt x="84" y="2867"/>
                  </a:lnTo>
                  <a:lnTo>
                    <a:pt x="115" y="2833"/>
                  </a:lnTo>
                  <a:lnTo>
                    <a:pt x="840" y="2107"/>
                  </a:lnTo>
                  <a:lnTo>
                    <a:pt x="857" y="2095"/>
                  </a:lnTo>
                  <a:lnTo>
                    <a:pt x="878" y="2086"/>
                  </a:lnTo>
                  <a:lnTo>
                    <a:pt x="900" y="2083"/>
                  </a:lnTo>
                  <a:lnTo>
                    <a:pt x="921" y="2086"/>
                  </a:lnTo>
                  <a:lnTo>
                    <a:pt x="941" y="2095"/>
                  </a:lnTo>
                  <a:lnTo>
                    <a:pt x="958" y="2107"/>
                  </a:lnTo>
                  <a:lnTo>
                    <a:pt x="1118" y="2267"/>
                  </a:lnTo>
                  <a:lnTo>
                    <a:pt x="1280" y="2106"/>
                  </a:lnTo>
                  <a:lnTo>
                    <a:pt x="1226" y="2042"/>
                  </a:lnTo>
                  <a:lnTo>
                    <a:pt x="1179" y="1973"/>
                  </a:lnTo>
                  <a:lnTo>
                    <a:pt x="1134" y="1903"/>
                  </a:lnTo>
                  <a:lnTo>
                    <a:pt x="1096" y="1831"/>
                  </a:lnTo>
                  <a:lnTo>
                    <a:pt x="1062" y="1756"/>
                  </a:lnTo>
                  <a:lnTo>
                    <a:pt x="1033" y="1679"/>
                  </a:lnTo>
                  <a:lnTo>
                    <a:pt x="1008" y="1600"/>
                  </a:lnTo>
                  <a:lnTo>
                    <a:pt x="989" y="1519"/>
                  </a:lnTo>
                  <a:lnTo>
                    <a:pt x="976" y="1437"/>
                  </a:lnTo>
                  <a:lnTo>
                    <a:pt x="968" y="1354"/>
                  </a:lnTo>
                  <a:lnTo>
                    <a:pt x="965" y="1269"/>
                  </a:lnTo>
                  <a:lnTo>
                    <a:pt x="968" y="1185"/>
                  </a:lnTo>
                  <a:lnTo>
                    <a:pt x="976" y="1102"/>
                  </a:lnTo>
                  <a:lnTo>
                    <a:pt x="989" y="1020"/>
                  </a:lnTo>
                  <a:lnTo>
                    <a:pt x="1008" y="940"/>
                  </a:lnTo>
                  <a:lnTo>
                    <a:pt x="1032" y="861"/>
                  </a:lnTo>
                  <a:lnTo>
                    <a:pt x="1062" y="784"/>
                  </a:lnTo>
                  <a:lnTo>
                    <a:pt x="1096" y="709"/>
                  </a:lnTo>
                  <a:lnTo>
                    <a:pt x="1134" y="636"/>
                  </a:lnTo>
                  <a:lnTo>
                    <a:pt x="1177" y="566"/>
                  </a:lnTo>
                  <a:lnTo>
                    <a:pt x="1226" y="498"/>
                  </a:lnTo>
                  <a:lnTo>
                    <a:pt x="1280" y="434"/>
                  </a:lnTo>
                  <a:lnTo>
                    <a:pt x="1337" y="373"/>
                  </a:lnTo>
                  <a:lnTo>
                    <a:pt x="1399" y="315"/>
                  </a:lnTo>
                  <a:lnTo>
                    <a:pt x="1464" y="262"/>
                  </a:lnTo>
                  <a:lnTo>
                    <a:pt x="1531" y="213"/>
                  </a:lnTo>
                  <a:lnTo>
                    <a:pt x="1601" y="170"/>
                  </a:lnTo>
                  <a:lnTo>
                    <a:pt x="1673" y="131"/>
                  </a:lnTo>
                  <a:lnTo>
                    <a:pt x="1749" y="97"/>
                  </a:lnTo>
                  <a:lnTo>
                    <a:pt x="1825" y="67"/>
                  </a:lnTo>
                  <a:lnTo>
                    <a:pt x="1904" y="44"/>
                  </a:lnTo>
                  <a:lnTo>
                    <a:pt x="1985" y="25"/>
                  </a:lnTo>
                  <a:lnTo>
                    <a:pt x="2067" y="12"/>
                  </a:lnTo>
                  <a:lnTo>
                    <a:pt x="2150" y="4"/>
                  </a:lnTo>
                  <a:lnTo>
                    <a:pt x="223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82"/>
            <p:cNvSpPr>
              <a:spLocks noEditPoints="1"/>
            </p:cNvSpPr>
            <p:nvPr/>
          </p:nvSpPr>
          <p:spPr bwMode="auto">
            <a:xfrm>
              <a:off x="869950" y="1979613"/>
              <a:ext cx="277813" cy="277812"/>
            </a:xfrm>
            <a:custGeom>
              <a:avLst/>
              <a:gdLst>
                <a:gd name="T0" fmla="*/ 756 w 1754"/>
                <a:gd name="T1" fmla="*/ 177 h 1753"/>
                <a:gd name="T2" fmla="*/ 582 w 1754"/>
                <a:gd name="T3" fmla="*/ 232 h 1753"/>
                <a:gd name="T4" fmla="*/ 424 w 1754"/>
                <a:gd name="T5" fmla="*/ 332 h 1753"/>
                <a:gd name="T6" fmla="*/ 295 w 1754"/>
                <a:gd name="T7" fmla="*/ 471 h 1753"/>
                <a:gd name="T8" fmla="*/ 210 w 1754"/>
                <a:gd name="T9" fmla="*/ 634 h 1753"/>
                <a:gd name="T10" fmla="*/ 170 w 1754"/>
                <a:gd name="T11" fmla="*/ 815 h 1753"/>
                <a:gd name="T12" fmla="*/ 179 w 1754"/>
                <a:gd name="T13" fmla="*/ 1001 h 1753"/>
                <a:gd name="T14" fmla="*/ 233 w 1754"/>
                <a:gd name="T15" fmla="*/ 1176 h 1753"/>
                <a:gd name="T16" fmla="*/ 333 w 1754"/>
                <a:gd name="T17" fmla="*/ 1333 h 1753"/>
                <a:gd name="T18" fmla="*/ 474 w 1754"/>
                <a:gd name="T19" fmla="*/ 1460 h 1753"/>
                <a:gd name="T20" fmla="*/ 638 w 1754"/>
                <a:gd name="T21" fmla="*/ 1545 h 1753"/>
                <a:gd name="T22" fmla="*/ 817 w 1754"/>
                <a:gd name="T23" fmla="*/ 1584 h 1753"/>
                <a:gd name="T24" fmla="*/ 998 w 1754"/>
                <a:gd name="T25" fmla="*/ 1576 h 1753"/>
                <a:gd name="T26" fmla="*/ 1172 w 1754"/>
                <a:gd name="T27" fmla="*/ 1522 h 1753"/>
                <a:gd name="T28" fmla="*/ 1331 w 1754"/>
                <a:gd name="T29" fmla="*/ 1422 h 1753"/>
                <a:gd name="T30" fmla="*/ 1460 w 1754"/>
                <a:gd name="T31" fmla="*/ 1283 h 1753"/>
                <a:gd name="T32" fmla="*/ 1545 w 1754"/>
                <a:gd name="T33" fmla="*/ 1120 h 1753"/>
                <a:gd name="T34" fmla="*/ 1584 w 1754"/>
                <a:gd name="T35" fmla="*/ 939 h 1753"/>
                <a:gd name="T36" fmla="*/ 1575 w 1754"/>
                <a:gd name="T37" fmla="*/ 753 h 1753"/>
                <a:gd name="T38" fmla="*/ 1521 w 1754"/>
                <a:gd name="T39" fmla="*/ 577 h 1753"/>
                <a:gd name="T40" fmla="*/ 1421 w 1754"/>
                <a:gd name="T41" fmla="*/ 421 h 1753"/>
                <a:gd name="T42" fmla="*/ 1281 w 1754"/>
                <a:gd name="T43" fmla="*/ 293 h 1753"/>
                <a:gd name="T44" fmla="*/ 1116 w 1754"/>
                <a:gd name="T45" fmla="*/ 208 h 1753"/>
                <a:gd name="T46" fmla="*/ 937 w 1754"/>
                <a:gd name="T47" fmla="*/ 170 h 1753"/>
                <a:gd name="T48" fmla="*/ 945 w 1754"/>
                <a:gd name="T49" fmla="*/ 3 h 1753"/>
                <a:gd name="T50" fmla="*/ 1144 w 1754"/>
                <a:gd name="T51" fmla="*/ 41 h 1753"/>
                <a:gd name="T52" fmla="*/ 1331 w 1754"/>
                <a:gd name="T53" fmla="*/ 126 h 1753"/>
                <a:gd name="T54" fmla="*/ 1497 w 1754"/>
                <a:gd name="T55" fmla="*/ 257 h 1753"/>
                <a:gd name="T56" fmla="*/ 1625 w 1754"/>
                <a:gd name="T57" fmla="*/ 420 h 1753"/>
                <a:gd name="T58" fmla="*/ 1712 w 1754"/>
                <a:gd name="T59" fmla="*/ 605 h 1753"/>
                <a:gd name="T60" fmla="*/ 1751 w 1754"/>
                <a:gd name="T61" fmla="*/ 807 h 1753"/>
                <a:gd name="T62" fmla="*/ 1744 w 1754"/>
                <a:gd name="T63" fmla="*/ 1016 h 1753"/>
                <a:gd name="T64" fmla="*/ 1688 w 1754"/>
                <a:gd name="T65" fmla="*/ 1212 h 1753"/>
                <a:gd name="T66" fmla="*/ 1587 w 1754"/>
                <a:gd name="T67" fmla="*/ 1391 h 1753"/>
                <a:gd name="T68" fmla="*/ 1445 w 1754"/>
                <a:gd name="T69" fmla="*/ 1545 h 1753"/>
                <a:gd name="T70" fmla="*/ 1270 w 1754"/>
                <a:gd name="T71" fmla="*/ 1661 h 1753"/>
                <a:gd name="T72" fmla="*/ 1078 w 1754"/>
                <a:gd name="T73" fmla="*/ 1730 h 1753"/>
                <a:gd name="T74" fmla="*/ 878 w 1754"/>
                <a:gd name="T75" fmla="*/ 1753 h 1753"/>
                <a:gd name="T76" fmla="*/ 677 w 1754"/>
                <a:gd name="T77" fmla="*/ 1730 h 1753"/>
                <a:gd name="T78" fmla="*/ 484 w 1754"/>
                <a:gd name="T79" fmla="*/ 1661 h 1753"/>
                <a:gd name="T80" fmla="*/ 310 w 1754"/>
                <a:gd name="T81" fmla="*/ 1545 h 1753"/>
                <a:gd name="T82" fmla="*/ 167 w 1754"/>
                <a:gd name="T83" fmla="*/ 1391 h 1753"/>
                <a:gd name="T84" fmla="*/ 66 w 1754"/>
                <a:gd name="T85" fmla="*/ 1212 h 1753"/>
                <a:gd name="T86" fmla="*/ 11 w 1754"/>
                <a:gd name="T87" fmla="*/ 1016 h 1753"/>
                <a:gd name="T88" fmla="*/ 3 w 1754"/>
                <a:gd name="T89" fmla="*/ 807 h 1753"/>
                <a:gd name="T90" fmla="*/ 43 w 1754"/>
                <a:gd name="T91" fmla="*/ 605 h 1753"/>
                <a:gd name="T92" fmla="*/ 129 w 1754"/>
                <a:gd name="T93" fmla="*/ 420 h 1753"/>
                <a:gd name="T94" fmla="*/ 258 w 1754"/>
                <a:gd name="T95" fmla="*/ 257 h 1753"/>
                <a:gd name="T96" fmla="*/ 424 w 1754"/>
                <a:gd name="T97" fmla="*/ 126 h 1753"/>
                <a:gd name="T98" fmla="*/ 611 w 1754"/>
                <a:gd name="T99" fmla="*/ 41 h 1753"/>
                <a:gd name="T100" fmla="*/ 810 w 1754"/>
                <a:gd name="T101" fmla="*/ 3 h 17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54" h="1753">
                  <a:moveTo>
                    <a:pt x="878" y="168"/>
                  </a:moveTo>
                  <a:lnTo>
                    <a:pt x="817" y="170"/>
                  </a:lnTo>
                  <a:lnTo>
                    <a:pt x="756" y="177"/>
                  </a:lnTo>
                  <a:lnTo>
                    <a:pt x="697" y="190"/>
                  </a:lnTo>
                  <a:lnTo>
                    <a:pt x="638" y="208"/>
                  </a:lnTo>
                  <a:lnTo>
                    <a:pt x="582" y="232"/>
                  </a:lnTo>
                  <a:lnTo>
                    <a:pt x="527" y="259"/>
                  </a:lnTo>
                  <a:lnTo>
                    <a:pt x="474" y="293"/>
                  </a:lnTo>
                  <a:lnTo>
                    <a:pt x="424" y="332"/>
                  </a:lnTo>
                  <a:lnTo>
                    <a:pt x="376" y="375"/>
                  </a:lnTo>
                  <a:lnTo>
                    <a:pt x="333" y="421"/>
                  </a:lnTo>
                  <a:lnTo>
                    <a:pt x="295" y="471"/>
                  </a:lnTo>
                  <a:lnTo>
                    <a:pt x="262" y="522"/>
                  </a:lnTo>
                  <a:lnTo>
                    <a:pt x="233" y="577"/>
                  </a:lnTo>
                  <a:lnTo>
                    <a:pt x="210" y="634"/>
                  </a:lnTo>
                  <a:lnTo>
                    <a:pt x="192" y="692"/>
                  </a:lnTo>
                  <a:lnTo>
                    <a:pt x="179" y="753"/>
                  </a:lnTo>
                  <a:lnTo>
                    <a:pt x="170" y="815"/>
                  </a:lnTo>
                  <a:lnTo>
                    <a:pt x="167" y="876"/>
                  </a:lnTo>
                  <a:lnTo>
                    <a:pt x="170" y="939"/>
                  </a:lnTo>
                  <a:lnTo>
                    <a:pt x="179" y="1001"/>
                  </a:lnTo>
                  <a:lnTo>
                    <a:pt x="192" y="1061"/>
                  </a:lnTo>
                  <a:lnTo>
                    <a:pt x="210" y="1120"/>
                  </a:lnTo>
                  <a:lnTo>
                    <a:pt x="233" y="1176"/>
                  </a:lnTo>
                  <a:lnTo>
                    <a:pt x="262" y="1230"/>
                  </a:lnTo>
                  <a:lnTo>
                    <a:pt x="295" y="1283"/>
                  </a:lnTo>
                  <a:lnTo>
                    <a:pt x="333" y="1333"/>
                  </a:lnTo>
                  <a:lnTo>
                    <a:pt x="376" y="1378"/>
                  </a:lnTo>
                  <a:lnTo>
                    <a:pt x="424" y="1422"/>
                  </a:lnTo>
                  <a:lnTo>
                    <a:pt x="474" y="1460"/>
                  </a:lnTo>
                  <a:lnTo>
                    <a:pt x="527" y="1494"/>
                  </a:lnTo>
                  <a:lnTo>
                    <a:pt x="582" y="1522"/>
                  </a:lnTo>
                  <a:lnTo>
                    <a:pt x="638" y="1545"/>
                  </a:lnTo>
                  <a:lnTo>
                    <a:pt x="697" y="1563"/>
                  </a:lnTo>
                  <a:lnTo>
                    <a:pt x="756" y="1576"/>
                  </a:lnTo>
                  <a:lnTo>
                    <a:pt x="817" y="1584"/>
                  </a:lnTo>
                  <a:lnTo>
                    <a:pt x="878" y="1586"/>
                  </a:lnTo>
                  <a:lnTo>
                    <a:pt x="937" y="1584"/>
                  </a:lnTo>
                  <a:lnTo>
                    <a:pt x="998" y="1576"/>
                  </a:lnTo>
                  <a:lnTo>
                    <a:pt x="1057" y="1563"/>
                  </a:lnTo>
                  <a:lnTo>
                    <a:pt x="1116" y="1545"/>
                  </a:lnTo>
                  <a:lnTo>
                    <a:pt x="1172" y="1522"/>
                  </a:lnTo>
                  <a:lnTo>
                    <a:pt x="1228" y="1494"/>
                  </a:lnTo>
                  <a:lnTo>
                    <a:pt x="1281" y="1460"/>
                  </a:lnTo>
                  <a:lnTo>
                    <a:pt x="1331" y="1422"/>
                  </a:lnTo>
                  <a:lnTo>
                    <a:pt x="1379" y="1378"/>
                  </a:lnTo>
                  <a:lnTo>
                    <a:pt x="1421" y="1333"/>
                  </a:lnTo>
                  <a:lnTo>
                    <a:pt x="1460" y="1283"/>
                  </a:lnTo>
                  <a:lnTo>
                    <a:pt x="1492" y="1230"/>
                  </a:lnTo>
                  <a:lnTo>
                    <a:pt x="1521" y="1176"/>
                  </a:lnTo>
                  <a:lnTo>
                    <a:pt x="1545" y="1120"/>
                  </a:lnTo>
                  <a:lnTo>
                    <a:pt x="1563" y="1061"/>
                  </a:lnTo>
                  <a:lnTo>
                    <a:pt x="1575" y="1001"/>
                  </a:lnTo>
                  <a:lnTo>
                    <a:pt x="1584" y="939"/>
                  </a:lnTo>
                  <a:lnTo>
                    <a:pt x="1587" y="876"/>
                  </a:lnTo>
                  <a:lnTo>
                    <a:pt x="1584" y="815"/>
                  </a:lnTo>
                  <a:lnTo>
                    <a:pt x="1575" y="753"/>
                  </a:lnTo>
                  <a:lnTo>
                    <a:pt x="1563" y="692"/>
                  </a:lnTo>
                  <a:lnTo>
                    <a:pt x="1545" y="634"/>
                  </a:lnTo>
                  <a:lnTo>
                    <a:pt x="1521" y="577"/>
                  </a:lnTo>
                  <a:lnTo>
                    <a:pt x="1492" y="522"/>
                  </a:lnTo>
                  <a:lnTo>
                    <a:pt x="1460" y="471"/>
                  </a:lnTo>
                  <a:lnTo>
                    <a:pt x="1421" y="421"/>
                  </a:lnTo>
                  <a:lnTo>
                    <a:pt x="1379" y="375"/>
                  </a:lnTo>
                  <a:lnTo>
                    <a:pt x="1331" y="332"/>
                  </a:lnTo>
                  <a:lnTo>
                    <a:pt x="1281" y="293"/>
                  </a:lnTo>
                  <a:lnTo>
                    <a:pt x="1228" y="259"/>
                  </a:lnTo>
                  <a:lnTo>
                    <a:pt x="1172" y="232"/>
                  </a:lnTo>
                  <a:lnTo>
                    <a:pt x="1116" y="208"/>
                  </a:lnTo>
                  <a:lnTo>
                    <a:pt x="1057" y="190"/>
                  </a:lnTo>
                  <a:lnTo>
                    <a:pt x="998" y="177"/>
                  </a:lnTo>
                  <a:lnTo>
                    <a:pt x="937" y="170"/>
                  </a:lnTo>
                  <a:lnTo>
                    <a:pt x="878" y="168"/>
                  </a:lnTo>
                  <a:close/>
                  <a:moveTo>
                    <a:pt x="878" y="0"/>
                  </a:moveTo>
                  <a:lnTo>
                    <a:pt x="945" y="3"/>
                  </a:lnTo>
                  <a:lnTo>
                    <a:pt x="1012" y="11"/>
                  </a:lnTo>
                  <a:lnTo>
                    <a:pt x="1078" y="23"/>
                  </a:lnTo>
                  <a:lnTo>
                    <a:pt x="1144" y="41"/>
                  </a:lnTo>
                  <a:lnTo>
                    <a:pt x="1207" y="65"/>
                  </a:lnTo>
                  <a:lnTo>
                    <a:pt x="1270" y="92"/>
                  </a:lnTo>
                  <a:lnTo>
                    <a:pt x="1331" y="126"/>
                  </a:lnTo>
                  <a:lnTo>
                    <a:pt x="1388" y="165"/>
                  </a:lnTo>
                  <a:lnTo>
                    <a:pt x="1445" y="208"/>
                  </a:lnTo>
                  <a:lnTo>
                    <a:pt x="1497" y="257"/>
                  </a:lnTo>
                  <a:lnTo>
                    <a:pt x="1545" y="308"/>
                  </a:lnTo>
                  <a:lnTo>
                    <a:pt x="1587" y="363"/>
                  </a:lnTo>
                  <a:lnTo>
                    <a:pt x="1625" y="420"/>
                  </a:lnTo>
                  <a:lnTo>
                    <a:pt x="1659" y="480"/>
                  </a:lnTo>
                  <a:lnTo>
                    <a:pt x="1688" y="541"/>
                  </a:lnTo>
                  <a:lnTo>
                    <a:pt x="1712" y="605"/>
                  </a:lnTo>
                  <a:lnTo>
                    <a:pt x="1730" y="671"/>
                  </a:lnTo>
                  <a:lnTo>
                    <a:pt x="1744" y="738"/>
                  </a:lnTo>
                  <a:lnTo>
                    <a:pt x="1751" y="807"/>
                  </a:lnTo>
                  <a:lnTo>
                    <a:pt x="1754" y="876"/>
                  </a:lnTo>
                  <a:lnTo>
                    <a:pt x="1751" y="947"/>
                  </a:lnTo>
                  <a:lnTo>
                    <a:pt x="1744" y="1016"/>
                  </a:lnTo>
                  <a:lnTo>
                    <a:pt x="1730" y="1083"/>
                  </a:lnTo>
                  <a:lnTo>
                    <a:pt x="1712" y="1149"/>
                  </a:lnTo>
                  <a:lnTo>
                    <a:pt x="1688" y="1212"/>
                  </a:lnTo>
                  <a:lnTo>
                    <a:pt x="1659" y="1274"/>
                  </a:lnTo>
                  <a:lnTo>
                    <a:pt x="1625" y="1334"/>
                  </a:lnTo>
                  <a:lnTo>
                    <a:pt x="1587" y="1391"/>
                  </a:lnTo>
                  <a:lnTo>
                    <a:pt x="1545" y="1445"/>
                  </a:lnTo>
                  <a:lnTo>
                    <a:pt x="1497" y="1496"/>
                  </a:lnTo>
                  <a:lnTo>
                    <a:pt x="1445" y="1545"/>
                  </a:lnTo>
                  <a:lnTo>
                    <a:pt x="1388" y="1589"/>
                  </a:lnTo>
                  <a:lnTo>
                    <a:pt x="1331" y="1627"/>
                  </a:lnTo>
                  <a:lnTo>
                    <a:pt x="1270" y="1661"/>
                  </a:lnTo>
                  <a:lnTo>
                    <a:pt x="1207" y="1689"/>
                  </a:lnTo>
                  <a:lnTo>
                    <a:pt x="1144" y="1712"/>
                  </a:lnTo>
                  <a:lnTo>
                    <a:pt x="1078" y="1730"/>
                  </a:lnTo>
                  <a:lnTo>
                    <a:pt x="1012" y="1743"/>
                  </a:lnTo>
                  <a:lnTo>
                    <a:pt x="945" y="1751"/>
                  </a:lnTo>
                  <a:lnTo>
                    <a:pt x="878" y="1753"/>
                  </a:lnTo>
                  <a:lnTo>
                    <a:pt x="810" y="1751"/>
                  </a:lnTo>
                  <a:lnTo>
                    <a:pt x="743" y="1743"/>
                  </a:lnTo>
                  <a:lnTo>
                    <a:pt x="677" y="1730"/>
                  </a:lnTo>
                  <a:lnTo>
                    <a:pt x="611" y="1712"/>
                  </a:lnTo>
                  <a:lnTo>
                    <a:pt x="547" y="1689"/>
                  </a:lnTo>
                  <a:lnTo>
                    <a:pt x="484" y="1661"/>
                  </a:lnTo>
                  <a:lnTo>
                    <a:pt x="424" y="1627"/>
                  </a:lnTo>
                  <a:lnTo>
                    <a:pt x="366" y="1589"/>
                  </a:lnTo>
                  <a:lnTo>
                    <a:pt x="310" y="1545"/>
                  </a:lnTo>
                  <a:lnTo>
                    <a:pt x="258" y="1496"/>
                  </a:lnTo>
                  <a:lnTo>
                    <a:pt x="210" y="1445"/>
                  </a:lnTo>
                  <a:lnTo>
                    <a:pt x="167" y="1391"/>
                  </a:lnTo>
                  <a:lnTo>
                    <a:pt x="129" y="1334"/>
                  </a:lnTo>
                  <a:lnTo>
                    <a:pt x="95" y="1274"/>
                  </a:lnTo>
                  <a:lnTo>
                    <a:pt x="66" y="1212"/>
                  </a:lnTo>
                  <a:lnTo>
                    <a:pt x="43" y="1149"/>
                  </a:lnTo>
                  <a:lnTo>
                    <a:pt x="25" y="1083"/>
                  </a:lnTo>
                  <a:lnTo>
                    <a:pt x="11" y="1016"/>
                  </a:lnTo>
                  <a:lnTo>
                    <a:pt x="3" y="947"/>
                  </a:lnTo>
                  <a:lnTo>
                    <a:pt x="0" y="876"/>
                  </a:lnTo>
                  <a:lnTo>
                    <a:pt x="3" y="807"/>
                  </a:lnTo>
                  <a:lnTo>
                    <a:pt x="11" y="738"/>
                  </a:lnTo>
                  <a:lnTo>
                    <a:pt x="25" y="671"/>
                  </a:lnTo>
                  <a:lnTo>
                    <a:pt x="43" y="605"/>
                  </a:lnTo>
                  <a:lnTo>
                    <a:pt x="66" y="541"/>
                  </a:lnTo>
                  <a:lnTo>
                    <a:pt x="95" y="480"/>
                  </a:lnTo>
                  <a:lnTo>
                    <a:pt x="129" y="420"/>
                  </a:lnTo>
                  <a:lnTo>
                    <a:pt x="167" y="363"/>
                  </a:lnTo>
                  <a:lnTo>
                    <a:pt x="210" y="308"/>
                  </a:lnTo>
                  <a:lnTo>
                    <a:pt x="258" y="257"/>
                  </a:lnTo>
                  <a:lnTo>
                    <a:pt x="310" y="208"/>
                  </a:lnTo>
                  <a:lnTo>
                    <a:pt x="366" y="165"/>
                  </a:lnTo>
                  <a:lnTo>
                    <a:pt x="424" y="126"/>
                  </a:lnTo>
                  <a:lnTo>
                    <a:pt x="484" y="92"/>
                  </a:lnTo>
                  <a:lnTo>
                    <a:pt x="547" y="65"/>
                  </a:lnTo>
                  <a:lnTo>
                    <a:pt x="611" y="41"/>
                  </a:lnTo>
                  <a:lnTo>
                    <a:pt x="677" y="23"/>
                  </a:lnTo>
                  <a:lnTo>
                    <a:pt x="743" y="11"/>
                  </a:lnTo>
                  <a:lnTo>
                    <a:pt x="810" y="3"/>
                  </a:lnTo>
                  <a:lnTo>
                    <a:pt x="87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83"/>
            <p:cNvSpPr>
              <a:spLocks/>
            </p:cNvSpPr>
            <p:nvPr/>
          </p:nvSpPr>
          <p:spPr bwMode="auto">
            <a:xfrm>
              <a:off x="952500" y="2105025"/>
              <a:ext cx="112713" cy="26987"/>
            </a:xfrm>
            <a:custGeom>
              <a:avLst/>
              <a:gdLst>
                <a:gd name="T0" fmla="*/ 84 w 714"/>
                <a:gd name="T1" fmla="*/ 0 h 167"/>
                <a:gd name="T2" fmla="*/ 630 w 714"/>
                <a:gd name="T3" fmla="*/ 0 h 167"/>
                <a:gd name="T4" fmla="*/ 652 w 714"/>
                <a:gd name="T5" fmla="*/ 4 h 167"/>
                <a:gd name="T6" fmla="*/ 673 w 714"/>
                <a:gd name="T7" fmla="*/ 12 h 167"/>
                <a:gd name="T8" fmla="*/ 690 w 714"/>
                <a:gd name="T9" fmla="*/ 25 h 167"/>
                <a:gd name="T10" fmla="*/ 702 w 714"/>
                <a:gd name="T11" fmla="*/ 42 h 167"/>
                <a:gd name="T12" fmla="*/ 711 w 714"/>
                <a:gd name="T13" fmla="*/ 62 h 167"/>
                <a:gd name="T14" fmla="*/ 714 w 714"/>
                <a:gd name="T15" fmla="*/ 83 h 167"/>
                <a:gd name="T16" fmla="*/ 711 w 714"/>
                <a:gd name="T17" fmla="*/ 106 h 167"/>
                <a:gd name="T18" fmla="*/ 702 w 714"/>
                <a:gd name="T19" fmla="*/ 126 h 167"/>
                <a:gd name="T20" fmla="*/ 690 w 714"/>
                <a:gd name="T21" fmla="*/ 143 h 167"/>
                <a:gd name="T22" fmla="*/ 673 w 714"/>
                <a:gd name="T23" fmla="*/ 156 h 167"/>
                <a:gd name="T24" fmla="*/ 652 w 714"/>
                <a:gd name="T25" fmla="*/ 164 h 167"/>
                <a:gd name="T26" fmla="*/ 630 w 714"/>
                <a:gd name="T27" fmla="*/ 167 h 167"/>
                <a:gd name="T28" fmla="*/ 84 w 714"/>
                <a:gd name="T29" fmla="*/ 167 h 167"/>
                <a:gd name="T30" fmla="*/ 62 w 714"/>
                <a:gd name="T31" fmla="*/ 164 h 167"/>
                <a:gd name="T32" fmla="*/ 42 w 714"/>
                <a:gd name="T33" fmla="*/ 156 h 167"/>
                <a:gd name="T34" fmla="*/ 25 w 714"/>
                <a:gd name="T35" fmla="*/ 143 h 167"/>
                <a:gd name="T36" fmla="*/ 12 w 714"/>
                <a:gd name="T37" fmla="*/ 126 h 167"/>
                <a:gd name="T38" fmla="*/ 4 w 714"/>
                <a:gd name="T39" fmla="*/ 106 h 167"/>
                <a:gd name="T40" fmla="*/ 0 w 714"/>
                <a:gd name="T41" fmla="*/ 83 h 167"/>
                <a:gd name="T42" fmla="*/ 4 w 714"/>
                <a:gd name="T43" fmla="*/ 62 h 167"/>
                <a:gd name="T44" fmla="*/ 12 w 714"/>
                <a:gd name="T45" fmla="*/ 42 h 167"/>
                <a:gd name="T46" fmla="*/ 25 w 714"/>
                <a:gd name="T47" fmla="*/ 25 h 167"/>
                <a:gd name="T48" fmla="*/ 42 w 714"/>
                <a:gd name="T49" fmla="*/ 12 h 167"/>
                <a:gd name="T50" fmla="*/ 62 w 714"/>
                <a:gd name="T51" fmla="*/ 4 h 167"/>
                <a:gd name="T52" fmla="*/ 84 w 714"/>
                <a:gd name="T53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14" h="167">
                  <a:moveTo>
                    <a:pt x="84" y="0"/>
                  </a:moveTo>
                  <a:lnTo>
                    <a:pt x="630" y="0"/>
                  </a:lnTo>
                  <a:lnTo>
                    <a:pt x="652" y="4"/>
                  </a:lnTo>
                  <a:lnTo>
                    <a:pt x="673" y="12"/>
                  </a:lnTo>
                  <a:lnTo>
                    <a:pt x="690" y="25"/>
                  </a:lnTo>
                  <a:lnTo>
                    <a:pt x="702" y="42"/>
                  </a:lnTo>
                  <a:lnTo>
                    <a:pt x="711" y="62"/>
                  </a:lnTo>
                  <a:lnTo>
                    <a:pt x="714" y="83"/>
                  </a:lnTo>
                  <a:lnTo>
                    <a:pt x="711" y="106"/>
                  </a:lnTo>
                  <a:lnTo>
                    <a:pt x="702" y="126"/>
                  </a:lnTo>
                  <a:lnTo>
                    <a:pt x="690" y="143"/>
                  </a:lnTo>
                  <a:lnTo>
                    <a:pt x="673" y="156"/>
                  </a:lnTo>
                  <a:lnTo>
                    <a:pt x="652" y="164"/>
                  </a:lnTo>
                  <a:lnTo>
                    <a:pt x="630" y="167"/>
                  </a:lnTo>
                  <a:lnTo>
                    <a:pt x="84" y="167"/>
                  </a:lnTo>
                  <a:lnTo>
                    <a:pt x="62" y="164"/>
                  </a:lnTo>
                  <a:lnTo>
                    <a:pt x="42" y="156"/>
                  </a:lnTo>
                  <a:lnTo>
                    <a:pt x="25" y="143"/>
                  </a:lnTo>
                  <a:lnTo>
                    <a:pt x="12" y="126"/>
                  </a:lnTo>
                  <a:lnTo>
                    <a:pt x="4" y="106"/>
                  </a:lnTo>
                  <a:lnTo>
                    <a:pt x="0" y="83"/>
                  </a:lnTo>
                  <a:lnTo>
                    <a:pt x="4" y="62"/>
                  </a:lnTo>
                  <a:lnTo>
                    <a:pt x="12" y="42"/>
                  </a:lnTo>
                  <a:lnTo>
                    <a:pt x="25" y="25"/>
                  </a:lnTo>
                  <a:lnTo>
                    <a:pt x="42" y="12"/>
                  </a:lnTo>
                  <a:lnTo>
                    <a:pt x="62" y="4"/>
                  </a:lnTo>
                  <a:lnTo>
                    <a:pt x="8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3255573" y="5451823"/>
            <a:ext cx="683460" cy="683458"/>
            <a:chOff x="8148638" y="2689225"/>
            <a:chExt cx="555625" cy="555625"/>
          </a:xfrm>
          <a:solidFill>
            <a:schemeClr val="bg1"/>
          </a:solidFill>
        </p:grpSpPr>
        <p:sp>
          <p:nvSpPr>
            <p:cNvPr id="46" name="Freeform 115"/>
            <p:cNvSpPr>
              <a:spLocks noEditPoints="1"/>
            </p:cNvSpPr>
            <p:nvPr/>
          </p:nvSpPr>
          <p:spPr bwMode="auto">
            <a:xfrm>
              <a:off x="8148638" y="2876550"/>
              <a:ext cx="368300" cy="368300"/>
            </a:xfrm>
            <a:custGeom>
              <a:avLst/>
              <a:gdLst>
                <a:gd name="T0" fmla="*/ 700 w 2319"/>
                <a:gd name="T1" fmla="*/ 439 h 2321"/>
                <a:gd name="T2" fmla="*/ 508 w 2319"/>
                <a:gd name="T3" fmla="*/ 652 h 2321"/>
                <a:gd name="T4" fmla="*/ 354 w 2319"/>
                <a:gd name="T5" fmla="*/ 703 h 2321"/>
                <a:gd name="T6" fmla="*/ 310 w 2319"/>
                <a:gd name="T7" fmla="*/ 952 h 2321"/>
                <a:gd name="T8" fmla="*/ 334 w 2319"/>
                <a:gd name="T9" fmla="*/ 1195 h 2321"/>
                <a:gd name="T10" fmla="*/ 291 w 2319"/>
                <a:gd name="T11" fmla="*/ 1390 h 2321"/>
                <a:gd name="T12" fmla="*/ 383 w 2319"/>
                <a:gd name="T13" fmla="*/ 1613 h 2321"/>
                <a:gd name="T14" fmla="*/ 552 w 2319"/>
                <a:gd name="T15" fmla="*/ 1721 h 2321"/>
                <a:gd name="T16" fmla="*/ 707 w 2319"/>
                <a:gd name="T17" fmla="*/ 1909 h 2321"/>
                <a:gd name="T18" fmla="*/ 882 w 2319"/>
                <a:gd name="T19" fmla="*/ 2108 h 2321"/>
                <a:gd name="T20" fmla="*/ 1030 w 2319"/>
                <a:gd name="T21" fmla="*/ 1981 h 2321"/>
                <a:gd name="T22" fmla="*/ 1318 w 2319"/>
                <a:gd name="T23" fmla="*/ 1986 h 2321"/>
                <a:gd name="T24" fmla="*/ 1648 w 2319"/>
                <a:gd name="T25" fmla="*/ 2088 h 2321"/>
                <a:gd name="T26" fmla="*/ 1630 w 2319"/>
                <a:gd name="T27" fmla="*/ 1856 h 2321"/>
                <a:gd name="T28" fmla="*/ 1831 w 2319"/>
                <a:gd name="T29" fmla="*/ 1648 h 2321"/>
                <a:gd name="T30" fmla="*/ 2086 w 2319"/>
                <a:gd name="T31" fmla="*/ 1650 h 2321"/>
                <a:gd name="T32" fmla="*/ 1984 w 2319"/>
                <a:gd name="T33" fmla="*/ 1319 h 2321"/>
                <a:gd name="T34" fmla="*/ 1979 w 2319"/>
                <a:gd name="T35" fmla="*/ 1030 h 2321"/>
                <a:gd name="T36" fmla="*/ 2161 w 2319"/>
                <a:gd name="T37" fmla="*/ 851 h 2321"/>
                <a:gd name="T38" fmla="*/ 1855 w 2319"/>
                <a:gd name="T39" fmla="*/ 689 h 2321"/>
                <a:gd name="T40" fmla="*/ 1647 w 2319"/>
                <a:gd name="T41" fmla="*/ 488 h 2321"/>
                <a:gd name="T42" fmla="*/ 1648 w 2319"/>
                <a:gd name="T43" fmla="*/ 233 h 2321"/>
                <a:gd name="T44" fmla="*/ 1318 w 2319"/>
                <a:gd name="T45" fmla="*/ 336 h 2321"/>
                <a:gd name="T46" fmla="*/ 1029 w 2319"/>
                <a:gd name="T47" fmla="*/ 341 h 2321"/>
                <a:gd name="T48" fmla="*/ 850 w 2319"/>
                <a:gd name="T49" fmla="*/ 160 h 2321"/>
                <a:gd name="T50" fmla="*/ 1760 w 2319"/>
                <a:gd name="T51" fmla="*/ 120 h 2321"/>
                <a:gd name="T52" fmla="*/ 1803 w 2319"/>
                <a:gd name="T53" fmla="*/ 263 h 2321"/>
                <a:gd name="T54" fmla="*/ 1994 w 2319"/>
                <a:gd name="T55" fmla="*/ 533 h 2321"/>
                <a:gd name="T56" fmla="*/ 2180 w 2319"/>
                <a:gd name="T57" fmla="*/ 543 h 2321"/>
                <a:gd name="T58" fmla="*/ 2316 w 2319"/>
                <a:gd name="T59" fmla="*/ 823 h 2321"/>
                <a:gd name="T60" fmla="*/ 2270 w 2319"/>
                <a:gd name="T61" fmla="*/ 965 h 2321"/>
                <a:gd name="T62" fmla="*/ 2249 w 2319"/>
                <a:gd name="T63" fmla="*/ 1340 h 2321"/>
                <a:gd name="T64" fmla="*/ 2319 w 2319"/>
                <a:gd name="T65" fmla="*/ 1471 h 2321"/>
                <a:gd name="T66" fmla="*/ 2180 w 2319"/>
                <a:gd name="T67" fmla="*/ 1779 h 2321"/>
                <a:gd name="T68" fmla="*/ 1994 w 2319"/>
                <a:gd name="T69" fmla="*/ 1788 h 2321"/>
                <a:gd name="T70" fmla="*/ 1803 w 2319"/>
                <a:gd name="T71" fmla="*/ 2058 h 2321"/>
                <a:gd name="T72" fmla="*/ 1760 w 2319"/>
                <a:gd name="T73" fmla="*/ 2201 h 2321"/>
                <a:gd name="T74" fmla="*/ 1444 w 2319"/>
                <a:gd name="T75" fmla="*/ 2320 h 2321"/>
                <a:gd name="T76" fmla="*/ 1273 w 2319"/>
                <a:gd name="T77" fmla="*/ 2138 h 2321"/>
                <a:gd name="T78" fmla="*/ 965 w 2319"/>
                <a:gd name="T79" fmla="*/ 2271 h 2321"/>
                <a:gd name="T80" fmla="*/ 826 w 2319"/>
                <a:gd name="T81" fmla="*/ 2318 h 2321"/>
                <a:gd name="T82" fmla="*/ 529 w 2319"/>
                <a:gd name="T83" fmla="*/ 2159 h 2321"/>
                <a:gd name="T84" fmla="*/ 549 w 2319"/>
                <a:gd name="T85" fmla="*/ 1932 h 2321"/>
                <a:gd name="T86" fmla="*/ 236 w 2319"/>
                <a:gd name="T87" fmla="*/ 1807 h 2321"/>
                <a:gd name="T88" fmla="*/ 104 w 2319"/>
                <a:gd name="T89" fmla="*/ 1740 h 2321"/>
                <a:gd name="T90" fmla="*/ 7 w 2319"/>
                <a:gd name="T91" fmla="*/ 1421 h 2321"/>
                <a:gd name="T92" fmla="*/ 177 w 2319"/>
                <a:gd name="T93" fmla="*/ 1199 h 2321"/>
                <a:gd name="T94" fmla="*/ 18 w 2319"/>
                <a:gd name="T95" fmla="*/ 924 h 2321"/>
                <a:gd name="T96" fmla="*/ 91 w 2319"/>
                <a:gd name="T97" fmla="*/ 604 h 2321"/>
                <a:gd name="T98" fmla="*/ 210 w 2319"/>
                <a:gd name="T99" fmla="*/ 514 h 2321"/>
                <a:gd name="T100" fmla="*/ 492 w 2319"/>
                <a:gd name="T101" fmla="*/ 438 h 2321"/>
                <a:gd name="T102" fmla="*/ 520 w 2319"/>
                <a:gd name="T103" fmla="*/ 185 h 2321"/>
                <a:gd name="T104" fmla="*/ 798 w 2319"/>
                <a:gd name="T105" fmla="*/ 11 h 2321"/>
                <a:gd name="T106" fmla="*/ 945 w 2319"/>
                <a:gd name="T107" fmla="*/ 32 h 2321"/>
                <a:gd name="T108" fmla="*/ 1273 w 2319"/>
                <a:gd name="T109" fmla="*/ 183 h 2321"/>
                <a:gd name="T110" fmla="*/ 1444 w 2319"/>
                <a:gd name="T111" fmla="*/ 1 h 23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319" h="2321">
                  <a:moveTo>
                    <a:pt x="850" y="160"/>
                  </a:moveTo>
                  <a:lnTo>
                    <a:pt x="672" y="233"/>
                  </a:lnTo>
                  <a:lnTo>
                    <a:pt x="702" y="354"/>
                  </a:lnTo>
                  <a:lnTo>
                    <a:pt x="708" y="383"/>
                  </a:lnTo>
                  <a:lnTo>
                    <a:pt x="707" y="412"/>
                  </a:lnTo>
                  <a:lnTo>
                    <a:pt x="700" y="439"/>
                  </a:lnTo>
                  <a:lnTo>
                    <a:pt x="689" y="465"/>
                  </a:lnTo>
                  <a:lnTo>
                    <a:pt x="673" y="488"/>
                  </a:lnTo>
                  <a:lnTo>
                    <a:pt x="651" y="509"/>
                  </a:lnTo>
                  <a:lnTo>
                    <a:pt x="599" y="552"/>
                  </a:lnTo>
                  <a:lnTo>
                    <a:pt x="552" y="600"/>
                  </a:lnTo>
                  <a:lnTo>
                    <a:pt x="508" y="652"/>
                  </a:lnTo>
                  <a:lnTo>
                    <a:pt x="488" y="673"/>
                  </a:lnTo>
                  <a:lnTo>
                    <a:pt x="464" y="689"/>
                  </a:lnTo>
                  <a:lnTo>
                    <a:pt x="439" y="701"/>
                  </a:lnTo>
                  <a:lnTo>
                    <a:pt x="411" y="707"/>
                  </a:lnTo>
                  <a:lnTo>
                    <a:pt x="383" y="709"/>
                  </a:lnTo>
                  <a:lnTo>
                    <a:pt x="354" y="703"/>
                  </a:lnTo>
                  <a:lnTo>
                    <a:pt x="293" y="687"/>
                  </a:lnTo>
                  <a:lnTo>
                    <a:pt x="233" y="672"/>
                  </a:lnTo>
                  <a:lnTo>
                    <a:pt x="159" y="851"/>
                  </a:lnTo>
                  <a:lnTo>
                    <a:pt x="267" y="914"/>
                  </a:lnTo>
                  <a:lnTo>
                    <a:pt x="291" y="931"/>
                  </a:lnTo>
                  <a:lnTo>
                    <a:pt x="310" y="952"/>
                  </a:lnTo>
                  <a:lnTo>
                    <a:pt x="325" y="976"/>
                  </a:lnTo>
                  <a:lnTo>
                    <a:pt x="336" y="1002"/>
                  </a:lnTo>
                  <a:lnTo>
                    <a:pt x="340" y="1030"/>
                  </a:lnTo>
                  <a:lnTo>
                    <a:pt x="340" y="1060"/>
                  </a:lnTo>
                  <a:lnTo>
                    <a:pt x="334" y="1127"/>
                  </a:lnTo>
                  <a:lnTo>
                    <a:pt x="334" y="1195"/>
                  </a:lnTo>
                  <a:lnTo>
                    <a:pt x="340" y="1262"/>
                  </a:lnTo>
                  <a:lnTo>
                    <a:pt x="340" y="1291"/>
                  </a:lnTo>
                  <a:lnTo>
                    <a:pt x="336" y="1319"/>
                  </a:lnTo>
                  <a:lnTo>
                    <a:pt x="325" y="1346"/>
                  </a:lnTo>
                  <a:lnTo>
                    <a:pt x="310" y="1369"/>
                  </a:lnTo>
                  <a:lnTo>
                    <a:pt x="291" y="1390"/>
                  </a:lnTo>
                  <a:lnTo>
                    <a:pt x="267" y="1407"/>
                  </a:lnTo>
                  <a:lnTo>
                    <a:pt x="159" y="1471"/>
                  </a:lnTo>
                  <a:lnTo>
                    <a:pt x="233" y="1650"/>
                  </a:lnTo>
                  <a:lnTo>
                    <a:pt x="293" y="1634"/>
                  </a:lnTo>
                  <a:lnTo>
                    <a:pt x="354" y="1618"/>
                  </a:lnTo>
                  <a:lnTo>
                    <a:pt x="383" y="1613"/>
                  </a:lnTo>
                  <a:lnTo>
                    <a:pt x="411" y="1614"/>
                  </a:lnTo>
                  <a:lnTo>
                    <a:pt x="439" y="1620"/>
                  </a:lnTo>
                  <a:lnTo>
                    <a:pt x="464" y="1632"/>
                  </a:lnTo>
                  <a:lnTo>
                    <a:pt x="488" y="1648"/>
                  </a:lnTo>
                  <a:lnTo>
                    <a:pt x="508" y="1669"/>
                  </a:lnTo>
                  <a:lnTo>
                    <a:pt x="552" y="1721"/>
                  </a:lnTo>
                  <a:lnTo>
                    <a:pt x="599" y="1769"/>
                  </a:lnTo>
                  <a:lnTo>
                    <a:pt x="651" y="1813"/>
                  </a:lnTo>
                  <a:lnTo>
                    <a:pt x="673" y="1833"/>
                  </a:lnTo>
                  <a:lnTo>
                    <a:pt x="689" y="1856"/>
                  </a:lnTo>
                  <a:lnTo>
                    <a:pt x="700" y="1882"/>
                  </a:lnTo>
                  <a:lnTo>
                    <a:pt x="707" y="1909"/>
                  </a:lnTo>
                  <a:lnTo>
                    <a:pt x="708" y="1938"/>
                  </a:lnTo>
                  <a:lnTo>
                    <a:pt x="702" y="1967"/>
                  </a:lnTo>
                  <a:lnTo>
                    <a:pt x="687" y="2027"/>
                  </a:lnTo>
                  <a:lnTo>
                    <a:pt x="672" y="2088"/>
                  </a:lnTo>
                  <a:lnTo>
                    <a:pt x="850" y="2161"/>
                  </a:lnTo>
                  <a:lnTo>
                    <a:pt x="882" y="2108"/>
                  </a:lnTo>
                  <a:lnTo>
                    <a:pt x="913" y="2054"/>
                  </a:lnTo>
                  <a:lnTo>
                    <a:pt x="930" y="2031"/>
                  </a:lnTo>
                  <a:lnTo>
                    <a:pt x="951" y="2010"/>
                  </a:lnTo>
                  <a:lnTo>
                    <a:pt x="975" y="1996"/>
                  </a:lnTo>
                  <a:lnTo>
                    <a:pt x="1001" y="1986"/>
                  </a:lnTo>
                  <a:lnTo>
                    <a:pt x="1030" y="1981"/>
                  </a:lnTo>
                  <a:lnTo>
                    <a:pt x="1059" y="1982"/>
                  </a:lnTo>
                  <a:lnTo>
                    <a:pt x="1126" y="1987"/>
                  </a:lnTo>
                  <a:lnTo>
                    <a:pt x="1194" y="1987"/>
                  </a:lnTo>
                  <a:lnTo>
                    <a:pt x="1262" y="1982"/>
                  </a:lnTo>
                  <a:lnTo>
                    <a:pt x="1290" y="1981"/>
                  </a:lnTo>
                  <a:lnTo>
                    <a:pt x="1318" y="1986"/>
                  </a:lnTo>
                  <a:lnTo>
                    <a:pt x="1344" y="1996"/>
                  </a:lnTo>
                  <a:lnTo>
                    <a:pt x="1369" y="2010"/>
                  </a:lnTo>
                  <a:lnTo>
                    <a:pt x="1389" y="2031"/>
                  </a:lnTo>
                  <a:lnTo>
                    <a:pt x="1406" y="2054"/>
                  </a:lnTo>
                  <a:lnTo>
                    <a:pt x="1470" y="2161"/>
                  </a:lnTo>
                  <a:lnTo>
                    <a:pt x="1648" y="2088"/>
                  </a:lnTo>
                  <a:lnTo>
                    <a:pt x="1632" y="2027"/>
                  </a:lnTo>
                  <a:lnTo>
                    <a:pt x="1617" y="1967"/>
                  </a:lnTo>
                  <a:lnTo>
                    <a:pt x="1612" y="1938"/>
                  </a:lnTo>
                  <a:lnTo>
                    <a:pt x="1612" y="1909"/>
                  </a:lnTo>
                  <a:lnTo>
                    <a:pt x="1619" y="1882"/>
                  </a:lnTo>
                  <a:lnTo>
                    <a:pt x="1630" y="1856"/>
                  </a:lnTo>
                  <a:lnTo>
                    <a:pt x="1647" y="1833"/>
                  </a:lnTo>
                  <a:lnTo>
                    <a:pt x="1668" y="1813"/>
                  </a:lnTo>
                  <a:lnTo>
                    <a:pt x="1720" y="1769"/>
                  </a:lnTo>
                  <a:lnTo>
                    <a:pt x="1767" y="1721"/>
                  </a:lnTo>
                  <a:lnTo>
                    <a:pt x="1811" y="1669"/>
                  </a:lnTo>
                  <a:lnTo>
                    <a:pt x="1831" y="1648"/>
                  </a:lnTo>
                  <a:lnTo>
                    <a:pt x="1855" y="1632"/>
                  </a:lnTo>
                  <a:lnTo>
                    <a:pt x="1880" y="1620"/>
                  </a:lnTo>
                  <a:lnTo>
                    <a:pt x="1908" y="1614"/>
                  </a:lnTo>
                  <a:lnTo>
                    <a:pt x="1936" y="1613"/>
                  </a:lnTo>
                  <a:lnTo>
                    <a:pt x="1965" y="1618"/>
                  </a:lnTo>
                  <a:lnTo>
                    <a:pt x="2086" y="1650"/>
                  </a:lnTo>
                  <a:lnTo>
                    <a:pt x="2161" y="1470"/>
                  </a:lnTo>
                  <a:lnTo>
                    <a:pt x="2052" y="1407"/>
                  </a:lnTo>
                  <a:lnTo>
                    <a:pt x="2029" y="1390"/>
                  </a:lnTo>
                  <a:lnTo>
                    <a:pt x="2009" y="1369"/>
                  </a:lnTo>
                  <a:lnTo>
                    <a:pt x="1994" y="1346"/>
                  </a:lnTo>
                  <a:lnTo>
                    <a:pt x="1984" y="1319"/>
                  </a:lnTo>
                  <a:lnTo>
                    <a:pt x="1979" y="1291"/>
                  </a:lnTo>
                  <a:lnTo>
                    <a:pt x="1980" y="1262"/>
                  </a:lnTo>
                  <a:lnTo>
                    <a:pt x="1985" y="1195"/>
                  </a:lnTo>
                  <a:lnTo>
                    <a:pt x="1985" y="1127"/>
                  </a:lnTo>
                  <a:lnTo>
                    <a:pt x="1980" y="1060"/>
                  </a:lnTo>
                  <a:lnTo>
                    <a:pt x="1979" y="1030"/>
                  </a:lnTo>
                  <a:lnTo>
                    <a:pt x="1984" y="1002"/>
                  </a:lnTo>
                  <a:lnTo>
                    <a:pt x="1994" y="976"/>
                  </a:lnTo>
                  <a:lnTo>
                    <a:pt x="2009" y="952"/>
                  </a:lnTo>
                  <a:lnTo>
                    <a:pt x="2029" y="931"/>
                  </a:lnTo>
                  <a:lnTo>
                    <a:pt x="2052" y="914"/>
                  </a:lnTo>
                  <a:lnTo>
                    <a:pt x="2161" y="851"/>
                  </a:lnTo>
                  <a:lnTo>
                    <a:pt x="2086" y="671"/>
                  </a:lnTo>
                  <a:lnTo>
                    <a:pt x="1965" y="703"/>
                  </a:lnTo>
                  <a:lnTo>
                    <a:pt x="1936" y="709"/>
                  </a:lnTo>
                  <a:lnTo>
                    <a:pt x="1908" y="707"/>
                  </a:lnTo>
                  <a:lnTo>
                    <a:pt x="1880" y="701"/>
                  </a:lnTo>
                  <a:lnTo>
                    <a:pt x="1855" y="689"/>
                  </a:lnTo>
                  <a:lnTo>
                    <a:pt x="1831" y="673"/>
                  </a:lnTo>
                  <a:lnTo>
                    <a:pt x="1811" y="652"/>
                  </a:lnTo>
                  <a:lnTo>
                    <a:pt x="1767" y="600"/>
                  </a:lnTo>
                  <a:lnTo>
                    <a:pt x="1720" y="552"/>
                  </a:lnTo>
                  <a:lnTo>
                    <a:pt x="1668" y="509"/>
                  </a:lnTo>
                  <a:lnTo>
                    <a:pt x="1647" y="488"/>
                  </a:lnTo>
                  <a:lnTo>
                    <a:pt x="1630" y="465"/>
                  </a:lnTo>
                  <a:lnTo>
                    <a:pt x="1619" y="439"/>
                  </a:lnTo>
                  <a:lnTo>
                    <a:pt x="1612" y="412"/>
                  </a:lnTo>
                  <a:lnTo>
                    <a:pt x="1612" y="383"/>
                  </a:lnTo>
                  <a:lnTo>
                    <a:pt x="1617" y="354"/>
                  </a:lnTo>
                  <a:lnTo>
                    <a:pt x="1648" y="233"/>
                  </a:lnTo>
                  <a:lnTo>
                    <a:pt x="1470" y="160"/>
                  </a:lnTo>
                  <a:lnTo>
                    <a:pt x="1406" y="267"/>
                  </a:lnTo>
                  <a:lnTo>
                    <a:pt x="1389" y="291"/>
                  </a:lnTo>
                  <a:lnTo>
                    <a:pt x="1369" y="311"/>
                  </a:lnTo>
                  <a:lnTo>
                    <a:pt x="1344" y="326"/>
                  </a:lnTo>
                  <a:lnTo>
                    <a:pt x="1318" y="336"/>
                  </a:lnTo>
                  <a:lnTo>
                    <a:pt x="1290" y="341"/>
                  </a:lnTo>
                  <a:lnTo>
                    <a:pt x="1262" y="339"/>
                  </a:lnTo>
                  <a:lnTo>
                    <a:pt x="1194" y="334"/>
                  </a:lnTo>
                  <a:lnTo>
                    <a:pt x="1126" y="334"/>
                  </a:lnTo>
                  <a:lnTo>
                    <a:pt x="1059" y="339"/>
                  </a:lnTo>
                  <a:lnTo>
                    <a:pt x="1029" y="341"/>
                  </a:lnTo>
                  <a:lnTo>
                    <a:pt x="1001" y="335"/>
                  </a:lnTo>
                  <a:lnTo>
                    <a:pt x="975" y="326"/>
                  </a:lnTo>
                  <a:lnTo>
                    <a:pt x="951" y="311"/>
                  </a:lnTo>
                  <a:lnTo>
                    <a:pt x="930" y="291"/>
                  </a:lnTo>
                  <a:lnTo>
                    <a:pt x="913" y="267"/>
                  </a:lnTo>
                  <a:lnTo>
                    <a:pt x="850" y="160"/>
                  </a:lnTo>
                  <a:close/>
                  <a:moveTo>
                    <a:pt x="1470" y="0"/>
                  </a:moveTo>
                  <a:lnTo>
                    <a:pt x="1496" y="3"/>
                  </a:lnTo>
                  <a:lnTo>
                    <a:pt x="1522" y="11"/>
                  </a:lnTo>
                  <a:lnTo>
                    <a:pt x="1716" y="92"/>
                  </a:lnTo>
                  <a:lnTo>
                    <a:pt x="1740" y="104"/>
                  </a:lnTo>
                  <a:lnTo>
                    <a:pt x="1760" y="120"/>
                  </a:lnTo>
                  <a:lnTo>
                    <a:pt x="1777" y="139"/>
                  </a:lnTo>
                  <a:lnTo>
                    <a:pt x="1791" y="162"/>
                  </a:lnTo>
                  <a:lnTo>
                    <a:pt x="1800" y="185"/>
                  </a:lnTo>
                  <a:lnTo>
                    <a:pt x="1806" y="211"/>
                  </a:lnTo>
                  <a:lnTo>
                    <a:pt x="1807" y="236"/>
                  </a:lnTo>
                  <a:lnTo>
                    <a:pt x="1803" y="263"/>
                  </a:lnTo>
                  <a:lnTo>
                    <a:pt x="1787" y="326"/>
                  </a:lnTo>
                  <a:lnTo>
                    <a:pt x="1770" y="389"/>
                  </a:lnTo>
                  <a:lnTo>
                    <a:pt x="1827" y="438"/>
                  </a:lnTo>
                  <a:lnTo>
                    <a:pt x="1881" y="493"/>
                  </a:lnTo>
                  <a:lnTo>
                    <a:pt x="1931" y="550"/>
                  </a:lnTo>
                  <a:lnTo>
                    <a:pt x="1994" y="533"/>
                  </a:lnTo>
                  <a:lnTo>
                    <a:pt x="2057" y="517"/>
                  </a:lnTo>
                  <a:lnTo>
                    <a:pt x="2083" y="514"/>
                  </a:lnTo>
                  <a:lnTo>
                    <a:pt x="2110" y="514"/>
                  </a:lnTo>
                  <a:lnTo>
                    <a:pt x="2134" y="519"/>
                  </a:lnTo>
                  <a:lnTo>
                    <a:pt x="2159" y="529"/>
                  </a:lnTo>
                  <a:lnTo>
                    <a:pt x="2180" y="543"/>
                  </a:lnTo>
                  <a:lnTo>
                    <a:pt x="2199" y="560"/>
                  </a:lnTo>
                  <a:lnTo>
                    <a:pt x="2215" y="581"/>
                  </a:lnTo>
                  <a:lnTo>
                    <a:pt x="2228" y="604"/>
                  </a:lnTo>
                  <a:lnTo>
                    <a:pt x="2308" y="799"/>
                  </a:lnTo>
                  <a:lnTo>
                    <a:pt x="2308" y="799"/>
                  </a:lnTo>
                  <a:lnTo>
                    <a:pt x="2316" y="823"/>
                  </a:lnTo>
                  <a:lnTo>
                    <a:pt x="2319" y="850"/>
                  </a:lnTo>
                  <a:lnTo>
                    <a:pt x="2318" y="876"/>
                  </a:lnTo>
                  <a:lnTo>
                    <a:pt x="2312" y="901"/>
                  </a:lnTo>
                  <a:lnTo>
                    <a:pt x="2302" y="924"/>
                  </a:lnTo>
                  <a:lnTo>
                    <a:pt x="2287" y="946"/>
                  </a:lnTo>
                  <a:lnTo>
                    <a:pt x="2270" y="965"/>
                  </a:lnTo>
                  <a:lnTo>
                    <a:pt x="2249" y="981"/>
                  </a:lnTo>
                  <a:lnTo>
                    <a:pt x="2136" y="1047"/>
                  </a:lnTo>
                  <a:lnTo>
                    <a:pt x="2142" y="1122"/>
                  </a:lnTo>
                  <a:lnTo>
                    <a:pt x="2142" y="1199"/>
                  </a:lnTo>
                  <a:lnTo>
                    <a:pt x="2136" y="1274"/>
                  </a:lnTo>
                  <a:lnTo>
                    <a:pt x="2249" y="1340"/>
                  </a:lnTo>
                  <a:lnTo>
                    <a:pt x="2270" y="1356"/>
                  </a:lnTo>
                  <a:lnTo>
                    <a:pt x="2287" y="1375"/>
                  </a:lnTo>
                  <a:lnTo>
                    <a:pt x="2302" y="1397"/>
                  </a:lnTo>
                  <a:lnTo>
                    <a:pt x="2312" y="1421"/>
                  </a:lnTo>
                  <a:lnTo>
                    <a:pt x="2318" y="1446"/>
                  </a:lnTo>
                  <a:lnTo>
                    <a:pt x="2319" y="1471"/>
                  </a:lnTo>
                  <a:lnTo>
                    <a:pt x="2316" y="1498"/>
                  </a:lnTo>
                  <a:lnTo>
                    <a:pt x="2308" y="1523"/>
                  </a:lnTo>
                  <a:lnTo>
                    <a:pt x="2228" y="1717"/>
                  </a:lnTo>
                  <a:lnTo>
                    <a:pt x="2215" y="1740"/>
                  </a:lnTo>
                  <a:lnTo>
                    <a:pt x="2199" y="1762"/>
                  </a:lnTo>
                  <a:lnTo>
                    <a:pt x="2180" y="1779"/>
                  </a:lnTo>
                  <a:lnTo>
                    <a:pt x="2159" y="1792"/>
                  </a:lnTo>
                  <a:lnTo>
                    <a:pt x="2134" y="1802"/>
                  </a:lnTo>
                  <a:lnTo>
                    <a:pt x="2110" y="1807"/>
                  </a:lnTo>
                  <a:lnTo>
                    <a:pt x="2083" y="1807"/>
                  </a:lnTo>
                  <a:lnTo>
                    <a:pt x="2057" y="1804"/>
                  </a:lnTo>
                  <a:lnTo>
                    <a:pt x="1994" y="1788"/>
                  </a:lnTo>
                  <a:lnTo>
                    <a:pt x="1931" y="1771"/>
                  </a:lnTo>
                  <a:lnTo>
                    <a:pt x="1881" y="1829"/>
                  </a:lnTo>
                  <a:lnTo>
                    <a:pt x="1827" y="1883"/>
                  </a:lnTo>
                  <a:lnTo>
                    <a:pt x="1770" y="1932"/>
                  </a:lnTo>
                  <a:lnTo>
                    <a:pt x="1787" y="1996"/>
                  </a:lnTo>
                  <a:lnTo>
                    <a:pt x="1803" y="2058"/>
                  </a:lnTo>
                  <a:lnTo>
                    <a:pt x="1807" y="2085"/>
                  </a:lnTo>
                  <a:lnTo>
                    <a:pt x="1806" y="2110"/>
                  </a:lnTo>
                  <a:lnTo>
                    <a:pt x="1800" y="2136"/>
                  </a:lnTo>
                  <a:lnTo>
                    <a:pt x="1791" y="2159"/>
                  </a:lnTo>
                  <a:lnTo>
                    <a:pt x="1777" y="2182"/>
                  </a:lnTo>
                  <a:lnTo>
                    <a:pt x="1760" y="2201"/>
                  </a:lnTo>
                  <a:lnTo>
                    <a:pt x="1740" y="2217"/>
                  </a:lnTo>
                  <a:lnTo>
                    <a:pt x="1716" y="2230"/>
                  </a:lnTo>
                  <a:lnTo>
                    <a:pt x="1522" y="2310"/>
                  </a:lnTo>
                  <a:lnTo>
                    <a:pt x="1496" y="2318"/>
                  </a:lnTo>
                  <a:lnTo>
                    <a:pt x="1470" y="2321"/>
                  </a:lnTo>
                  <a:lnTo>
                    <a:pt x="1444" y="2320"/>
                  </a:lnTo>
                  <a:lnTo>
                    <a:pt x="1420" y="2314"/>
                  </a:lnTo>
                  <a:lnTo>
                    <a:pt x="1397" y="2304"/>
                  </a:lnTo>
                  <a:lnTo>
                    <a:pt x="1374" y="2289"/>
                  </a:lnTo>
                  <a:lnTo>
                    <a:pt x="1355" y="2272"/>
                  </a:lnTo>
                  <a:lnTo>
                    <a:pt x="1340" y="2250"/>
                  </a:lnTo>
                  <a:lnTo>
                    <a:pt x="1273" y="2138"/>
                  </a:lnTo>
                  <a:lnTo>
                    <a:pt x="1198" y="2143"/>
                  </a:lnTo>
                  <a:lnTo>
                    <a:pt x="1121" y="2143"/>
                  </a:lnTo>
                  <a:lnTo>
                    <a:pt x="1046" y="2138"/>
                  </a:lnTo>
                  <a:lnTo>
                    <a:pt x="1013" y="2194"/>
                  </a:lnTo>
                  <a:lnTo>
                    <a:pt x="980" y="2250"/>
                  </a:lnTo>
                  <a:lnTo>
                    <a:pt x="965" y="2271"/>
                  </a:lnTo>
                  <a:lnTo>
                    <a:pt x="946" y="2288"/>
                  </a:lnTo>
                  <a:lnTo>
                    <a:pt x="926" y="2303"/>
                  </a:lnTo>
                  <a:lnTo>
                    <a:pt x="902" y="2312"/>
                  </a:lnTo>
                  <a:lnTo>
                    <a:pt x="879" y="2319"/>
                  </a:lnTo>
                  <a:lnTo>
                    <a:pt x="853" y="2321"/>
                  </a:lnTo>
                  <a:lnTo>
                    <a:pt x="826" y="2318"/>
                  </a:lnTo>
                  <a:lnTo>
                    <a:pt x="798" y="2310"/>
                  </a:lnTo>
                  <a:lnTo>
                    <a:pt x="604" y="2230"/>
                  </a:lnTo>
                  <a:lnTo>
                    <a:pt x="580" y="2217"/>
                  </a:lnTo>
                  <a:lnTo>
                    <a:pt x="559" y="2201"/>
                  </a:lnTo>
                  <a:lnTo>
                    <a:pt x="542" y="2182"/>
                  </a:lnTo>
                  <a:lnTo>
                    <a:pt x="529" y="2159"/>
                  </a:lnTo>
                  <a:lnTo>
                    <a:pt x="520" y="2136"/>
                  </a:lnTo>
                  <a:lnTo>
                    <a:pt x="514" y="2110"/>
                  </a:lnTo>
                  <a:lnTo>
                    <a:pt x="513" y="2085"/>
                  </a:lnTo>
                  <a:lnTo>
                    <a:pt x="518" y="2058"/>
                  </a:lnTo>
                  <a:lnTo>
                    <a:pt x="533" y="1996"/>
                  </a:lnTo>
                  <a:lnTo>
                    <a:pt x="549" y="1932"/>
                  </a:lnTo>
                  <a:lnTo>
                    <a:pt x="492" y="1883"/>
                  </a:lnTo>
                  <a:lnTo>
                    <a:pt x="438" y="1829"/>
                  </a:lnTo>
                  <a:lnTo>
                    <a:pt x="389" y="1771"/>
                  </a:lnTo>
                  <a:lnTo>
                    <a:pt x="325" y="1788"/>
                  </a:lnTo>
                  <a:lnTo>
                    <a:pt x="262" y="1804"/>
                  </a:lnTo>
                  <a:lnTo>
                    <a:pt x="236" y="1807"/>
                  </a:lnTo>
                  <a:lnTo>
                    <a:pt x="210" y="1807"/>
                  </a:lnTo>
                  <a:lnTo>
                    <a:pt x="185" y="1802"/>
                  </a:lnTo>
                  <a:lnTo>
                    <a:pt x="161" y="1792"/>
                  </a:lnTo>
                  <a:lnTo>
                    <a:pt x="139" y="1779"/>
                  </a:lnTo>
                  <a:lnTo>
                    <a:pt x="120" y="1762"/>
                  </a:lnTo>
                  <a:lnTo>
                    <a:pt x="104" y="1740"/>
                  </a:lnTo>
                  <a:lnTo>
                    <a:pt x="91" y="1717"/>
                  </a:lnTo>
                  <a:lnTo>
                    <a:pt x="12" y="1523"/>
                  </a:lnTo>
                  <a:lnTo>
                    <a:pt x="3" y="1498"/>
                  </a:lnTo>
                  <a:lnTo>
                    <a:pt x="0" y="1471"/>
                  </a:lnTo>
                  <a:lnTo>
                    <a:pt x="2" y="1446"/>
                  </a:lnTo>
                  <a:lnTo>
                    <a:pt x="7" y="1421"/>
                  </a:lnTo>
                  <a:lnTo>
                    <a:pt x="18" y="1397"/>
                  </a:lnTo>
                  <a:lnTo>
                    <a:pt x="32" y="1375"/>
                  </a:lnTo>
                  <a:lnTo>
                    <a:pt x="50" y="1356"/>
                  </a:lnTo>
                  <a:lnTo>
                    <a:pt x="71" y="1340"/>
                  </a:lnTo>
                  <a:lnTo>
                    <a:pt x="184" y="1274"/>
                  </a:lnTo>
                  <a:lnTo>
                    <a:pt x="177" y="1199"/>
                  </a:lnTo>
                  <a:lnTo>
                    <a:pt x="177" y="1122"/>
                  </a:lnTo>
                  <a:lnTo>
                    <a:pt x="184" y="1047"/>
                  </a:lnTo>
                  <a:lnTo>
                    <a:pt x="71" y="981"/>
                  </a:lnTo>
                  <a:lnTo>
                    <a:pt x="50" y="965"/>
                  </a:lnTo>
                  <a:lnTo>
                    <a:pt x="32" y="946"/>
                  </a:lnTo>
                  <a:lnTo>
                    <a:pt x="18" y="924"/>
                  </a:lnTo>
                  <a:lnTo>
                    <a:pt x="7" y="900"/>
                  </a:lnTo>
                  <a:lnTo>
                    <a:pt x="2" y="876"/>
                  </a:lnTo>
                  <a:lnTo>
                    <a:pt x="0" y="850"/>
                  </a:lnTo>
                  <a:lnTo>
                    <a:pt x="3" y="823"/>
                  </a:lnTo>
                  <a:lnTo>
                    <a:pt x="12" y="799"/>
                  </a:lnTo>
                  <a:lnTo>
                    <a:pt x="91" y="604"/>
                  </a:lnTo>
                  <a:lnTo>
                    <a:pt x="104" y="581"/>
                  </a:lnTo>
                  <a:lnTo>
                    <a:pt x="120" y="560"/>
                  </a:lnTo>
                  <a:lnTo>
                    <a:pt x="139" y="543"/>
                  </a:lnTo>
                  <a:lnTo>
                    <a:pt x="161" y="529"/>
                  </a:lnTo>
                  <a:lnTo>
                    <a:pt x="185" y="519"/>
                  </a:lnTo>
                  <a:lnTo>
                    <a:pt x="210" y="514"/>
                  </a:lnTo>
                  <a:lnTo>
                    <a:pt x="236" y="514"/>
                  </a:lnTo>
                  <a:lnTo>
                    <a:pt x="262" y="517"/>
                  </a:lnTo>
                  <a:lnTo>
                    <a:pt x="325" y="533"/>
                  </a:lnTo>
                  <a:lnTo>
                    <a:pt x="389" y="550"/>
                  </a:lnTo>
                  <a:lnTo>
                    <a:pt x="438" y="493"/>
                  </a:lnTo>
                  <a:lnTo>
                    <a:pt x="492" y="438"/>
                  </a:lnTo>
                  <a:lnTo>
                    <a:pt x="549" y="389"/>
                  </a:lnTo>
                  <a:lnTo>
                    <a:pt x="533" y="326"/>
                  </a:lnTo>
                  <a:lnTo>
                    <a:pt x="518" y="263"/>
                  </a:lnTo>
                  <a:lnTo>
                    <a:pt x="513" y="236"/>
                  </a:lnTo>
                  <a:lnTo>
                    <a:pt x="514" y="211"/>
                  </a:lnTo>
                  <a:lnTo>
                    <a:pt x="520" y="185"/>
                  </a:lnTo>
                  <a:lnTo>
                    <a:pt x="529" y="162"/>
                  </a:lnTo>
                  <a:lnTo>
                    <a:pt x="542" y="139"/>
                  </a:lnTo>
                  <a:lnTo>
                    <a:pt x="559" y="120"/>
                  </a:lnTo>
                  <a:lnTo>
                    <a:pt x="580" y="104"/>
                  </a:lnTo>
                  <a:lnTo>
                    <a:pt x="604" y="92"/>
                  </a:lnTo>
                  <a:lnTo>
                    <a:pt x="798" y="11"/>
                  </a:lnTo>
                  <a:lnTo>
                    <a:pt x="824" y="3"/>
                  </a:lnTo>
                  <a:lnTo>
                    <a:pt x="849" y="0"/>
                  </a:lnTo>
                  <a:lnTo>
                    <a:pt x="875" y="1"/>
                  </a:lnTo>
                  <a:lnTo>
                    <a:pt x="900" y="8"/>
                  </a:lnTo>
                  <a:lnTo>
                    <a:pt x="924" y="18"/>
                  </a:lnTo>
                  <a:lnTo>
                    <a:pt x="945" y="32"/>
                  </a:lnTo>
                  <a:lnTo>
                    <a:pt x="964" y="50"/>
                  </a:lnTo>
                  <a:lnTo>
                    <a:pt x="980" y="71"/>
                  </a:lnTo>
                  <a:lnTo>
                    <a:pt x="1046" y="183"/>
                  </a:lnTo>
                  <a:lnTo>
                    <a:pt x="1121" y="178"/>
                  </a:lnTo>
                  <a:lnTo>
                    <a:pt x="1198" y="178"/>
                  </a:lnTo>
                  <a:lnTo>
                    <a:pt x="1273" y="183"/>
                  </a:lnTo>
                  <a:lnTo>
                    <a:pt x="1340" y="71"/>
                  </a:lnTo>
                  <a:lnTo>
                    <a:pt x="1355" y="49"/>
                  </a:lnTo>
                  <a:lnTo>
                    <a:pt x="1374" y="32"/>
                  </a:lnTo>
                  <a:lnTo>
                    <a:pt x="1397" y="17"/>
                  </a:lnTo>
                  <a:lnTo>
                    <a:pt x="1420" y="8"/>
                  </a:lnTo>
                  <a:lnTo>
                    <a:pt x="1444" y="1"/>
                  </a:lnTo>
                  <a:lnTo>
                    <a:pt x="14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16"/>
            <p:cNvSpPr>
              <a:spLocks noEditPoints="1"/>
            </p:cNvSpPr>
            <p:nvPr/>
          </p:nvSpPr>
          <p:spPr bwMode="auto">
            <a:xfrm>
              <a:off x="8247063" y="2976563"/>
              <a:ext cx="169863" cy="168275"/>
            </a:xfrm>
            <a:custGeom>
              <a:avLst/>
              <a:gdLst>
                <a:gd name="T0" fmla="*/ 485 w 1068"/>
                <a:gd name="T1" fmla="*/ 159 h 1069"/>
                <a:gd name="T2" fmla="*/ 389 w 1068"/>
                <a:gd name="T3" fmla="*/ 185 h 1069"/>
                <a:gd name="T4" fmla="*/ 314 w 1068"/>
                <a:gd name="T5" fmla="*/ 227 h 1069"/>
                <a:gd name="T6" fmla="*/ 251 w 1068"/>
                <a:gd name="T7" fmla="*/ 284 h 1069"/>
                <a:gd name="T8" fmla="*/ 203 w 1068"/>
                <a:gd name="T9" fmla="*/ 352 h 1069"/>
                <a:gd name="T10" fmla="*/ 171 w 1068"/>
                <a:gd name="T11" fmla="*/ 428 h 1069"/>
                <a:gd name="T12" fmla="*/ 157 w 1068"/>
                <a:gd name="T13" fmla="*/ 510 h 1069"/>
                <a:gd name="T14" fmla="*/ 162 w 1068"/>
                <a:gd name="T15" fmla="*/ 594 h 1069"/>
                <a:gd name="T16" fmla="*/ 185 w 1068"/>
                <a:gd name="T17" fmla="*/ 678 h 1069"/>
                <a:gd name="T18" fmla="*/ 226 w 1068"/>
                <a:gd name="T19" fmla="*/ 753 h 1069"/>
                <a:gd name="T20" fmla="*/ 282 w 1068"/>
                <a:gd name="T21" fmla="*/ 815 h 1069"/>
                <a:gd name="T22" fmla="*/ 351 w 1068"/>
                <a:gd name="T23" fmla="*/ 864 h 1069"/>
                <a:gd name="T24" fmla="*/ 437 w 1068"/>
                <a:gd name="T25" fmla="*/ 898 h 1069"/>
                <a:gd name="T26" fmla="*/ 534 w 1068"/>
                <a:gd name="T27" fmla="*/ 911 h 1069"/>
                <a:gd name="T28" fmla="*/ 631 w 1068"/>
                <a:gd name="T29" fmla="*/ 898 h 1069"/>
                <a:gd name="T30" fmla="*/ 717 w 1068"/>
                <a:gd name="T31" fmla="*/ 863 h 1069"/>
                <a:gd name="T32" fmla="*/ 788 w 1068"/>
                <a:gd name="T33" fmla="*/ 813 h 1069"/>
                <a:gd name="T34" fmla="*/ 843 w 1068"/>
                <a:gd name="T35" fmla="*/ 751 h 1069"/>
                <a:gd name="T36" fmla="*/ 882 w 1068"/>
                <a:gd name="T37" fmla="*/ 678 h 1069"/>
                <a:gd name="T38" fmla="*/ 906 w 1068"/>
                <a:gd name="T39" fmla="*/ 598 h 1069"/>
                <a:gd name="T40" fmla="*/ 911 w 1068"/>
                <a:gd name="T41" fmla="*/ 515 h 1069"/>
                <a:gd name="T42" fmla="*/ 897 w 1068"/>
                <a:gd name="T43" fmla="*/ 430 h 1069"/>
                <a:gd name="T44" fmla="*/ 862 w 1068"/>
                <a:gd name="T45" fmla="*/ 347 h 1069"/>
                <a:gd name="T46" fmla="*/ 809 w 1068"/>
                <a:gd name="T47" fmla="*/ 275 h 1069"/>
                <a:gd name="T48" fmla="*/ 741 w 1068"/>
                <a:gd name="T49" fmla="*/ 218 h 1069"/>
                <a:gd name="T50" fmla="*/ 662 w 1068"/>
                <a:gd name="T51" fmla="*/ 179 h 1069"/>
                <a:gd name="T52" fmla="*/ 577 w 1068"/>
                <a:gd name="T53" fmla="*/ 158 h 1069"/>
                <a:gd name="T54" fmla="*/ 538 w 1068"/>
                <a:gd name="T55" fmla="*/ 0 h 1069"/>
                <a:gd name="T56" fmla="*/ 640 w 1068"/>
                <a:gd name="T57" fmla="*/ 10 h 1069"/>
                <a:gd name="T58" fmla="*/ 738 w 1068"/>
                <a:gd name="T59" fmla="*/ 40 h 1069"/>
                <a:gd name="T60" fmla="*/ 829 w 1068"/>
                <a:gd name="T61" fmla="*/ 88 h 1069"/>
                <a:gd name="T62" fmla="*/ 909 w 1068"/>
                <a:gd name="T63" fmla="*/ 153 h 1069"/>
                <a:gd name="T64" fmla="*/ 976 w 1068"/>
                <a:gd name="T65" fmla="*/ 234 h 1069"/>
                <a:gd name="T66" fmla="*/ 1027 w 1068"/>
                <a:gd name="T67" fmla="*/ 329 h 1069"/>
                <a:gd name="T68" fmla="*/ 1046 w 1068"/>
                <a:gd name="T69" fmla="*/ 380 h 1069"/>
                <a:gd name="T70" fmla="*/ 1066 w 1068"/>
                <a:gd name="T71" fmla="*/ 485 h 1069"/>
                <a:gd name="T72" fmla="*/ 1065 w 1068"/>
                <a:gd name="T73" fmla="*/ 589 h 1069"/>
                <a:gd name="T74" fmla="*/ 1045 w 1068"/>
                <a:gd name="T75" fmla="*/ 690 h 1069"/>
                <a:gd name="T76" fmla="*/ 1005 w 1068"/>
                <a:gd name="T77" fmla="*/ 785 h 1069"/>
                <a:gd name="T78" fmla="*/ 948 w 1068"/>
                <a:gd name="T79" fmla="*/ 871 h 1069"/>
                <a:gd name="T80" fmla="*/ 876 w 1068"/>
                <a:gd name="T81" fmla="*/ 944 h 1069"/>
                <a:gd name="T82" fmla="*/ 788 w 1068"/>
                <a:gd name="T83" fmla="*/ 1004 h 1069"/>
                <a:gd name="T84" fmla="*/ 688 w 1068"/>
                <a:gd name="T85" fmla="*/ 1045 h 1069"/>
                <a:gd name="T86" fmla="*/ 586 w 1068"/>
                <a:gd name="T87" fmla="*/ 1065 h 1069"/>
                <a:gd name="T88" fmla="*/ 481 w 1068"/>
                <a:gd name="T89" fmla="*/ 1065 h 1069"/>
                <a:gd name="T90" fmla="*/ 379 w 1068"/>
                <a:gd name="T91" fmla="*/ 1045 h 1069"/>
                <a:gd name="T92" fmla="*/ 282 w 1068"/>
                <a:gd name="T93" fmla="*/ 1005 h 1069"/>
                <a:gd name="T94" fmla="*/ 194 w 1068"/>
                <a:gd name="T95" fmla="*/ 946 h 1069"/>
                <a:gd name="T96" fmla="*/ 121 w 1068"/>
                <a:gd name="T97" fmla="*/ 873 h 1069"/>
                <a:gd name="T98" fmla="*/ 63 w 1068"/>
                <a:gd name="T99" fmla="*/ 786 h 1069"/>
                <a:gd name="T100" fmla="*/ 22 w 1068"/>
                <a:gd name="T101" fmla="*/ 687 h 1069"/>
                <a:gd name="T102" fmla="*/ 2 w 1068"/>
                <a:gd name="T103" fmla="*/ 583 h 1069"/>
                <a:gd name="T104" fmla="*/ 3 w 1068"/>
                <a:gd name="T105" fmla="*/ 478 h 1069"/>
                <a:gd name="T106" fmla="*/ 23 w 1068"/>
                <a:gd name="T107" fmla="*/ 377 h 1069"/>
                <a:gd name="T108" fmla="*/ 63 w 1068"/>
                <a:gd name="T109" fmla="*/ 283 h 1069"/>
                <a:gd name="T110" fmla="*/ 119 w 1068"/>
                <a:gd name="T111" fmla="*/ 196 h 1069"/>
                <a:gd name="T112" fmla="*/ 192 w 1068"/>
                <a:gd name="T113" fmla="*/ 123 h 1069"/>
                <a:gd name="T114" fmla="*/ 281 w 1068"/>
                <a:gd name="T115" fmla="*/ 63 h 1069"/>
                <a:gd name="T116" fmla="*/ 380 w 1068"/>
                <a:gd name="T117" fmla="*/ 22 h 1069"/>
                <a:gd name="T118" fmla="*/ 485 w 1068"/>
                <a:gd name="T119" fmla="*/ 2 h 10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68" h="1069">
                  <a:moveTo>
                    <a:pt x="534" y="156"/>
                  </a:moveTo>
                  <a:lnTo>
                    <a:pt x="485" y="159"/>
                  </a:lnTo>
                  <a:lnTo>
                    <a:pt x="437" y="169"/>
                  </a:lnTo>
                  <a:lnTo>
                    <a:pt x="389" y="185"/>
                  </a:lnTo>
                  <a:lnTo>
                    <a:pt x="350" y="204"/>
                  </a:lnTo>
                  <a:lnTo>
                    <a:pt x="314" y="227"/>
                  </a:lnTo>
                  <a:lnTo>
                    <a:pt x="281" y="254"/>
                  </a:lnTo>
                  <a:lnTo>
                    <a:pt x="251" y="284"/>
                  </a:lnTo>
                  <a:lnTo>
                    <a:pt x="225" y="317"/>
                  </a:lnTo>
                  <a:lnTo>
                    <a:pt x="203" y="352"/>
                  </a:lnTo>
                  <a:lnTo>
                    <a:pt x="185" y="389"/>
                  </a:lnTo>
                  <a:lnTo>
                    <a:pt x="171" y="428"/>
                  </a:lnTo>
                  <a:lnTo>
                    <a:pt x="163" y="469"/>
                  </a:lnTo>
                  <a:lnTo>
                    <a:pt x="157" y="510"/>
                  </a:lnTo>
                  <a:lnTo>
                    <a:pt x="157" y="552"/>
                  </a:lnTo>
                  <a:lnTo>
                    <a:pt x="162" y="594"/>
                  </a:lnTo>
                  <a:lnTo>
                    <a:pt x="171" y="637"/>
                  </a:lnTo>
                  <a:lnTo>
                    <a:pt x="185" y="678"/>
                  </a:lnTo>
                  <a:lnTo>
                    <a:pt x="204" y="717"/>
                  </a:lnTo>
                  <a:lnTo>
                    <a:pt x="226" y="753"/>
                  </a:lnTo>
                  <a:lnTo>
                    <a:pt x="253" y="786"/>
                  </a:lnTo>
                  <a:lnTo>
                    <a:pt x="282" y="815"/>
                  </a:lnTo>
                  <a:lnTo>
                    <a:pt x="315" y="841"/>
                  </a:lnTo>
                  <a:lnTo>
                    <a:pt x="351" y="864"/>
                  </a:lnTo>
                  <a:lnTo>
                    <a:pt x="389" y="882"/>
                  </a:lnTo>
                  <a:lnTo>
                    <a:pt x="437" y="898"/>
                  </a:lnTo>
                  <a:lnTo>
                    <a:pt x="485" y="908"/>
                  </a:lnTo>
                  <a:lnTo>
                    <a:pt x="534" y="911"/>
                  </a:lnTo>
                  <a:lnTo>
                    <a:pt x="582" y="908"/>
                  </a:lnTo>
                  <a:lnTo>
                    <a:pt x="631" y="898"/>
                  </a:lnTo>
                  <a:lnTo>
                    <a:pt x="678" y="882"/>
                  </a:lnTo>
                  <a:lnTo>
                    <a:pt x="717" y="863"/>
                  </a:lnTo>
                  <a:lnTo>
                    <a:pt x="755" y="840"/>
                  </a:lnTo>
                  <a:lnTo>
                    <a:pt x="788" y="813"/>
                  </a:lnTo>
                  <a:lnTo>
                    <a:pt x="816" y="784"/>
                  </a:lnTo>
                  <a:lnTo>
                    <a:pt x="843" y="751"/>
                  </a:lnTo>
                  <a:lnTo>
                    <a:pt x="864" y="715"/>
                  </a:lnTo>
                  <a:lnTo>
                    <a:pt x="882" y="678"/>
                  </a:lnTo>
                  <a:lnTo>
                    <a:pt x="896" y="639"/>
                  </a:lnTo>
                  <a:lnTo>
                    <a:pt x="906" y="598"/>
                  </a:lnTo>
                  <a:lnTo>
                    <a:pt x="911" y="557"/>
                  </a:lnTo>
                  <a:lnTo>
                    <a:pt x="911" y="515"/>
                  </a:lnTo>
                  <a:lnTo>
                    <a:pt x="907" y="473"/>
                  </a:lnTo>
                  <a:lnTo>
                    <a:pt x="897" y="430"/>
                  </a:lnTo>
                  <a:lnTo>
                    <a:pt x="882" y="389"/>
                  </a:lnTo>
                  <a:lnTo>
                    <a:pt x="862" y="347"/>
                  </a:lnTo>
                  <a:lnTo>
                    <a:pt x="837" y="309"/>
                  </a:lnTo>
                  <a:lnTo>
                    <a:pt x="809" y="275"/>
                  </a:lnTo>
                  <a:lnTo>
                    <a:pt x="776" y="244"/>
                  </a:lnTo>
                  <a:lnTo>
                    <a:pt x="741" y="218"/>
                  </a:lnTo>
                  <a:lnTo>
                    <a:pt x="703" y="196"/>
                  </a:lnTo>
                  <a:lnTo>
                    <a:pt x="662" y="179"/>
                  </a:lnTo>
                  <a:lnTo>
                    <a:pt x="621" y="167"/>
                  </a:lnTo>
                  <a:lnTo>
                    <a:pt x="577" y="158"/>
                  </a:lnTo>
                  <a:lnTo>
                    <a:pt x="534" y="156"/>
                  </a:lnTo>
                  <a:close/>
                  <a:moveTo>
                    <a:pt x="538" y="0"/>
                  </a:moveTo>
                  <a:lnTo>
                    <a:pt x="589" y="2"/>
                  </a:lnTo>
                  <a:lnTo>
                    <a:pt x="640" y="10"/>
                  </a:lnTo>
                  <a:lnTo>
                    <a:pt x="690" y="23"/>
                  </a:lnTo>
                  <a:lnTo>
                    <a:pt x="738" y="40"/>
                  </a:lnTo>
                  <a:lnTo>
                    <a:pt x="784" y="62"/>
                  </a:lnTo>
                  <a:lnTo>
                    <a:pt x="829" y="88"/>
                  </a:lnTo>
                  <a:lnTo>
                    <a:pt x="870" y="119"/>
                  </a:lnTo>
                  <a:lnTo>
                    <a:pt x="909" y="153"/>
                  </a:lnTo>
                  <a:lnTo>
                    <a:pt x="944" y="192"/>
                  </a:lnTo>
                  <a:lnTo>
                    <a:pt x="976" y="234"/>
                  </a:lnTo>
                  <a:lnTo>
                    <a:pt x="1003" y="279"/>
                  </a:lnTo>
                  <a:lnTo>
                    <a:pt x="1027" y="329"/>
                  </a:lnTo>
                  <a:lnTo>
                    <a:pt x="1027" y="329"/>
                  </a:lnTo>
                  <a:lnTo>
                    <a:pt x="1046" y="380"/>
                  </a:lnTo>
                  <a:lnTo>
                    <a:pt x="1059" y="433"/>
                  </a:lnTo>
                  <a:lnTo>
                    <a:pt x="1066" y="485"/>
                  </a:lnTo>
                  <a:lnTo>
                    <a:pt x="1068" y="537"/>
                  </a:lnTo>
                  <a:lnTo>
                    <a:pt x="1065" y="589"/>
                  </a:lnTo>
                  <a:lnTo>
                    <a:pt x="1056" y="640"/>
                  </a:lnTo>
                  <a:lnTo>
                    <a:pt x="1045" y="690"/>
                  </a:lnTo>
                  <a:lnTo>
                    <a:pt x="1027" y="738"/>
                  </a:lnTo>
                  <a:lnTo>
                    <a:pt x="1005" y="785"/>
                  </a:lnTo>
                  <a:lnTo>
                    <a:pt x="979" y="828"/>
                  </a:lnTo>
                  <a:lnTo>
                    <a:pt x="948" y="871"/>
                  </a:lnTo>
                  <a:lnTo>
                    <a:pt x="914" y="909"/>
                  </a:lnTo>
                  <a:lnTo>
                    <a:pt x="876" y="944"/>
                  </a:lnTo>
                  <a:lnTo>
                    <a:pt x="833" y="976"/>
                  </a:lnTo>
                  <a:lnTo>
                    <a:pt x="788" y="1004"/>
                  </a:lnTo>
                  <a:lnTo>
                    <a:pt x="738" y="1027"/>
                  </a:lnTo>
                  <a:lnTo>
                    <a:pt x="688" y="1045"/>
                  </a:lnTo>
                  <a:lnTo>
                    <a:pt x="638" y="1058"/>
                  </a:lnTo>
                  <a:lnTo>
                    <a:pt x="586" y="1065"/>
                  </a:lnTo>
                  <a:lnTo>
                    <a:pt x="534" y="1069"/>
                  </a:lnTo>
                  <a:lnTo>
                    <a:pt x="481" y="1065"/>
                  </a:lnTo>
                  <a:lnTo>
                    <a:pt x="430" y="1058"/>
                  </a:lnTo>
                  <a:lnTo>
                    <a:pt x="379" y="1045"/>
                  </a:lnTo>
                  <a:lnTo>
                    <a:pt x="329" y="1027"/>
                  </a:lnTo>
                  <a:lnTo>
                    <a:pt x="282" y="1005"/>
                  </a:lnTo>
                  <a:lnTo>
                    <a:pt x="236" y="977"/>
                  </a:lnTo>
                  <a:lnTo>
                    <a:pt x="194" y="946"/>
                  </a:lnTo>
                  <a:lnTo>
                    <a:pt x="156" y="911"/>
                  </a:lnTo>
                  <a:lnTo>
                    <a:pt x="121" y="873"/>
                  </a:lnTo>
                  <a:lnTo>
                    <a:pt x="90" y="831"/>
                  </a:lnTo>
                  <a:lnTo>
                    <a:pt x="63" y="786"/>
                  </a:lnTo>
                  <a:lnTo>
                    <a:pt x="40" y="738"/>
                  </a:lnTo>
                  <a:lnTo>
                    <a:pt x="22" y="687"/>
                  </a:lnTo>
                  <a:lnTo>
                    <a:pt x="10" y="635"/>
                  </a:lnTo>
                  <a:lnTo>
                    <a:pt x="2" y="583"/>
                  </a:lnTo>
                  <a:lnTo>
                    <a:pt x="0" y="530"/>
                  </a:lnTo>
                  <a:lnTo>
                    <a:pt x="3" y="478"/>
                  </a:lnTo>
                  <a:lnTo>
                    <a:pt x="11" y="427"/>
                  </a:lnTo>
                  <a:lnTo>
                    <a:pt x="23" y="377"/>
                  </a:lnTo>
                  <a:lnTo>
                    <a:pt x="40" y="329"/>
                  </a:lnTo>
                  <a:lnTo>
                    <a:pt x="63" y="283"/>
                  </a:lnTo>
                  <a:lnTo>
                    <a:pt x="88" y="239"/>
                  </a:lnTo>
                  <a:lnTo>
                    <a:pt x="119" y="196"/>
                  </a:lnTo>
                  <a:lnTo>
                    <a:pt x="154" y="158"/>
                  </a:lnTo>
                  <a:lnTo>
                    <a:pt x="192" y="123"/>
                  </a:lnTo>
                  <a:lnTo>
                    <a:pt x="234" y="91"/>
                  </a:lnTo>
                  <a:lnTo>
                    <a:pt x="281" y="63"/>
                  </a:lnTo>
                  <a:lnTo>
                    <a:pt x="329" y="40"/>
                  </a:lnTo>
                  <a:lnTo>
                    <a:pt x="380" y="22"/>
                  </a:lnTo>
                  <a:lnTo>
                    <a:pt x="433" y="9"/>
                  </a:lnTo>
                  <a:lnTo>
                    <a:pt x="485" y="2"/>
                  </a:lnTo>
                  <a:lnTo>
                    <a:pt x="5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17"/>
            <p:cNvSpPr>
              <a:spLocks noEditPoints="1"/>
            </p:cNvSpPr>
            <p:nvPr/>
          </p:nvSpPr>
          <p:spPr bwMode="auto">
            <a:xfrm>
              <a:off x="8421688" y="2689225"/>
              <a:ext cx="282575" cy="282575"/>
            </a:xfrm>
            <a:custGeom>
              <a:avLst/>
              <a:gdLst>
                <a:gd name="T0" fmla="*/ 795 w 1779"/>
                <a:gd name="T1" fmla="*/ 290 h 1781"/>
                <a:gd name="T2" fmla="*/ 645 w 1779"/>
                <a:gd name="T3" fmla="*/ 361 h 1781"/>
                <a:gd name="T4" fmla="*/ 509 w 1779"/>
                <a:gd name="T5" fmla="*/ 395 h 1781"/>
                <a:gd name="T6" fmla="*/ 373 w 1779"/>
                <a:gd name="T7" fmla="*/ 466 h 1781"/>
                <a:gd name="T8" fmla="*/ 392 w 1779"/>
                <a:gd name="T9" fmla="*/ 581 h 1781"/>
                <a:gd name="T10" fmla="*/ 319 w 1779"/>
                <a:gd name="T11" fmla="*/ 759 h 1781"/>
                <a:gd name="T12" fmla="*/ 224 w 1779"/>
                <a:gd name="T13" fmla="*/ 826 h 1781"/>
                <a:gd name="T14" fmla="*/ 270 w 1779"/>
                <a:gd name="T15" fmla="*/ 971 h 1781"/>
                <a:gd name="T16" fmla="*/ 342 w 1779"/>
                <a:gd name="T17" fmla="*/ 1092 h 1781"/>
                <a:gd name="T18" fmla="*/ 398 w 1779"/>
                <a:gd name="T19" fmla="*/ 1248 h 1781"/>
                <a:gd name="T20" fmla="*/ 405 w 1779"/>
                <a:gd name="T21" fmla="*/ 1453 h 1781"/>
                <a:gd name="T22" fmla="*/ 556 w 1779"/>
                <a:gd name="T23" fmla="*/ 1383 h 1781"/>
                <a:gd name="T24" fmla="*/ 734 w 1779"/>
                <a:gd name="T25" fmla="*/ 1453 h 1781"/>
                <a:gd name="T26" fmla="*/ 818 w 1779"/>
                <a:gd name="T27" fmla="*/ 1533 h 1781"/>
                <a:gd name="T28" fmla="*/ 961 w 1779"/>
                <a:gd name="T29" fmla="*/ 1533 h 1781"/>
                <a:gd name="T30" fmla="*/ 1045 w 1779"/>
                <a:gd name="T31" fmla="*/ 1453 h 1781"/>
                <a:gd name="T32" fmla="*/ 1223 w 1779"/>
                <a:gd name="T33" fmla="*/ 1383 h 1781"/>
                <a:gd name="T34" fmla="*/ 1374 w 1779"/>
                <a:gd name="T35" fmla="*/ 1453 h 1781"/>
                <a:gd name="T36" fmla="*/ 1380 w 1779"/>
                <a:gd name="T37" fmla="*/ 1248 h 1781"/>
                <a:gd name="T38" fmla="*/ 1437 w 1779"/>
                <a:gd name="T39" fmla="*/ 1092 h 1781"/>
                <a:gd name="T40" fmla="*/ 1509 w 1779"/>
                <a:gd name="T41" fmla="*/ 971 h 1781"/>
                <a:gd name="T42" fmla="*/ 1555 w 1779"/>
                <a:gd name="T43" fmla="*/ 826 h 1781"/>
                <a:gd name="T44" fmla="*/ 1460 w 1779"/>
                <a:gd name="T45" fmla="*/ 759 h 1781"/>
                <a:gd name="T46" fmla="*/ 1387 w 1779"/>
                <a:gd name="T47" fmla="*/ 581 h 1781"/>
                <a:gd name="T48" fmla="*/ 1406 w 1779"/>
                <a:gd name="T49" fmla="*/ 466 h 1781"/>
                <a:gd name="T50" fmla="*/ 1270 w 1779"/>
                <a:gd name="T51" fmla="*/ 395 h 1781"/>
                <a:gd name="T52" fmla="*/ 1135 w 1779"/>
                <a:gd name="T53" fmla="*/ 361 h 1781"/>
                <a:gd name="T54" fmla="*/ 984 w 1779"/>
                <a:gd name="T55" fmla="*/ 290 h 1781"/>
                <a:gd name="T56" fmla="*/ 834 w 1779"/>
                <a:gd name="T57" fmla="*/ 149 h 1781"/>
                <a:gd name="T58" fmla="*/ 1037 w 1779"/>
                <a:gd name="T59" fmla="*/ 24 h 1781"/>
                <a:gd name="T60" fmla="*/ 1101 w 1779"/>
                <a:gd name="T61" fmla="*/ 190 h 1781"/>
                <a:gd name="T62" fmla="*/ 1325 w 1779"/>
                <a:gd name="T63" fmla="*/ 182 h 1781"/>
                <a:gd name="T64" fmla="*/ 1444 w 1779"/>
                <a:gd name="T65" fmla="*/ 191 h 1781"/>
                <a:gd name="T66" fmla="*/ 1607 w 1779"/>
                <a:gd name="T67" fmla="*/ 382 h 1781"/>
                <a:gd name="T68" fmla="*/ 1535 w 1779"/>
                <a:gd name="T69" fmla="*/ 544 h 1781"/>
                <a:gd name="T70" fmla="*/ 1698 w 1779"/>
                <a:gd name="T71" fmla="*/ 698 h 1781"/>
                <a:gd name="T72" fmla="*/ 1776 w 1779"/>
                <a:gd name="T73" fmla="*/ 789 h 1781"/>
                <a:gd name="T74" fmla="*/ 1757 w 1779"/>
                <a:gd name="T75" fmla="*/ 1038 h 1781"/>
                <a:gd name="T76" fmla="*/ 1591 w 1779"/>
                <a:gd name="T77" fmla="*/ 1102 h 1781"/>
                <a:gd name="T78" fmla="*/ 1597 w 1779"/>
                <a:gd name="T79" fmla="*/ 1327 h 1781"/>
                <a:gd name="T80" fmla="*/ 1589 w 1779"/>
                <a:gd name="T81" fmla="*/ 1446 h 1781"/>
                <a:gd name="T82" fmla="*/ 1398 w 1779"/>
                <a:gd name="T83" fmla="*/ 1609 h 1781"/>
                <a:gd name="T84" fmla="*/ 1236 w 1779"/>
                <a:gd name="T85" fmla="*/ 1536 h 1781"/>
                <a:gd name="T86" fmla="*/ 1082 w 1779"/>
                <a:gd name="T87" fmla="*/ 1700 h 1781"/>
                <a:gd name="T88" fmla="*/ 991 w 1779"/>
                <a:gd name="T89" fmla="*/ 1778 h 1781"/>
                <a:gd name="T90" fmla="*/ 742 w 1779"/>
                <a:gd name="T91" fmla="*/ 1759 h 1781"/>
                <a:gd name="T92" fmla="*/ 679 w 1779"/>
                <a:gd name="T93" fmla="*/ 1593 h 1781"/>
                <a:gd name="T94" fmla="*/ 454 w 1779"/>
                <a:gd name="T95" fmla="*/ 1599 h 1781"/>
                <a:gd name="T96" fmla="*/ 335 w 1779"/>
                <a:gd name="T97" fmla="*/ 1591 h 1781"/>
                <a:gd name="T98" fmla="*/ 172 w 1779"/>
                <a:gd name="T99" fmla="*/ 1400 h 1781"/>
                <a:gd name="T100" fmla="*/ 244 w 1779"/>
                <a:gd name="T101" fmla="*/ 1237 h 1781"/>
                <a:gd name="T102" fmla="*/ 81 w 1779"/>
                <a:gd name="T103" fmla="*/ 1084 h 1781"/>
                <a:gd name="T104" fmla="*/ 3 w 1779"/>
                <a:gd name="T105" fmla="*/ 993 h 1781"/>
                <a:gd name="T106" fmla="*/ 23 w 1779"/>
                <a:gd name="T107" fmla="*/ 743 h 1781"/>
                <a:gd name="T108" fmla="*/ 189 w 1779"/>
                <a:gd name="T109" fmla="*/ 680 h 1781"/>
                <a:gd name="T110" fmla="*/ 182 w 1779"/>
                <a:gd name="T111" fmla="*/ 456 h 1781"/>
                <a:gd name="T112" fmla="*/ 190 w 1779"/>
                <a:gd name="T113" fmla="*/ 335 h 1781"/>
                <a:gd name="T114" fmla="*/ 381 w 1779"/>
                <a:gd name="T115" fmla="*/ 173 h 1781"/>
                <a:gd name="T116" fmla="*/ 543 w 1779"/>
                <a:gd name="T117" fmla="*/ 246 h 1781"/>
                <a:gd name="T118" fmla="*/ 697 w 1779"/>
                <a:gd name="T119" fmla="*/ 81 h 1781"/>
                <a:gd name="T120" fmla="*/ 787 w 1779"/>
                <a:gd name="T121" fmla="*/ 4 h 17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79" h="1781">
                  <a:moveTo>
                    <a:pt x="834" y="149"/>
                  </a:moveTo>
                  <a:lnTo>
                    <a:pt x="823" y="225"/>
                  </a:lnTo>
                  <a:lnTo>
                    <a:pt x="818" y="248"/>
                  </a:lnTo>
                  <a:lnTo>
                    <a:pt x="809" y="271"/>
                  </a:lnTo>
                  <a:lnTo>
                    <a:pt x="795" y="290"/>
                  </a:lnTo>
                  <a:lnTo>
                    <a:pt x="778" y="307"/>
                  </a:lnTo>
                  <a:lnTo>
                    <a:pt x="757" y="319"/>
                  </a:lnTo>
                  <a:lnTo>
                    <a:pt x="734" y="328"/>
                  </a:lnTo>
                  <a:lnTo>
                    <a:pt x="689" y="343"/>
                  </a:lnTo>
                  <a:lnTo>
                    <a:pt x="645" y="361"/>
                  </a:lnTo>
                  <a:lnTo>
                    <a:pt x="602" y="383"/>
                  </a:lnTo>
                  <a:lnTo>
                    <a:pt x="579" y="393"/>
                  </a:lnTo>
                  <a:lnTo>
                    <a:pt x="556" y="398"/>
                  </a:lnTo>
                  <a:lnTo>
                    <a:pt x="532" y="399"/>
                  </a:lnTo>
                  <a:lnTo>
                    <a:pt x="509" y="395"/>
                  </a:lnTo>
                  <a:lnTo>
                    <a:pt x="485" y="386"/>
                  </a:lnTo>
                  <a:lnTo>
                    <a:pt x="465" y="374"/>
                  </a:lnTo>
                  <a:lnTo>
                    <a:pt x="405" y="328"/>
                  </a:lnTo>
                  <a:lnTo>
                    <a:pt x="327" y="406"/>
                  </a:lnTo>
                  <a:lnTo>
                    <a:pt x="373" y="466"/>
                  </a:lnTo>
                  <a:lnTo>
                    <a:pt x="386" y="488"/>
                  </a:lnTo>
                  <a:lnTo>
                    <a:pt x="394" y="510"/>
                  </a:lnTo>
                  <a:lnTo>
                    <a:pt x="398" y="533"/>
                  </a:lnTo>
                  <a:lnTo>
                    <a:pt x="397" y="557"/>
                  </a:lnTo>
                  <a:lnTo>
                    <a:pt x="392" y="581"/>
                  </a:lnTo>
                  <a:lnTo>
                    <a:pt x="382" y="603"/>
                  </a:lnTo>
                  <a:lnTo>
                    <a:pt x="360" y="646"/>
                  </a:lnTo>
                  <a:lnTo>
                    <a:pt x="342" y="690"/>
                  </a:lnTo>
                  <a:lnTo>
                    <a:pt x="327" y="735"/>
                  </a:lnTo>
                  <a:lnTo>
                    <a:pt x="319" y="759"/>
                  </a:lnTo>
                  <a:lnTo>
                    <a:pt x="306" y="779"/>
                  </a:lnTo>
                  <a:lnTo>
                    <a:pt x="289" y="796"/>
                  </a:lnTo>
                  <a:lnTo>
                    <a:pt x="270" y="810"/>
                  </a:lnTo>
                  <a:lnTo>
                    <a:pt x="247" y="819"/>
                  </a:lnTo>
                  <a:lnTo>
                    <a:pt x="224" y="826"/>
                  </a:lnTo>
                  <a:lnTo>
                    <a:pt x="149" y="835"/>
                  </a:lnTo>
                  <a:lnTo>
                    <a:pt x="149" y="946"/>
                  </a:lnTo>
                  <a:lnTo>
                    <a:pt x="224" y="957"/>
                  </a:lnTo>
                  <a:lnTo>
                    <a:pt x="247" y="962"/>
                  </a:lnTo>
                  <a:lnTo>
                    <a:pt x="270" y="971"/>
                  </a:lnTo>
                  <a:lnTo>
                    <a:pt x="289" y="985"/>
                  </a:lnTo>
                  <a:lnTo>
                    <a:pt x="306" y="1003"/>
                  </a:lnTo>
                  <a:lnTo>
                    <a:pt x="319" y="1024"/>
                  </a:lnTo>
                  <a:lnTo>
                    <a:pt x="327" y="1046"/>
                  </a:lnTo>
                  <a:lnTo>
                    <a:pt x="342" y="1092"/>
                  </a:lnTo>
                  <a:lnTo>
                    <a:pt x="360" y="1136"/>
                  </a:lnTo>
                  <a:lnTo>
                    <a:pt x="382" y="1179"/>
                  </a:lnTo>
                  <a:lnTo>
                    <a:pt x="392" y="1201"/>
                  </a:lnTo>
                  <a:lnTo>
                    <a:pt x="397" y="1225"/>
                  </a:lnTo>
                  <a:lnTo>
                    <a:pt x="398" y="1248"/>
                  </a:lnTo>
                  <a:lnTo>
                    <a:pt x="394" y="1272"/>
                  </a:lnTo>
                  <a:lnTo>
                    <a:pt x="386" y="1295"/>
                  </a:lnTo>
                  <a:lnTo>
                    <a:pt x="373" y="1316"/>
                  </a:lnTo>
                  <a:lnTo>
                    <a:pt x="327" y="1376"/>
                  </a:lnTo>
                  <a:lnTo>
                    <a:pt x="405" y="1453"/>
                  </a:lnTo>
                  <a:lnTo>
                    <a:pt x="465" y="1409"/>
                  </a:lnTo>
                  <a:lnTo>
                    <a:pt x="485" y="1395"/>
                  </a:lnTo>
                  <a:lnTo>
                    <a:pt x="509" y="1386"/>
                  </a:lnTo>
                  <a:lnTo>
                    <a:pt x="532" y="1383"/>
                  </a:lnTo>
                  <a:lnTo>
                    <a:pt x="556" y="1383"/>
                  </a:lnTo>
                  <a:lnTo>
                    <a:pt x="579" y="1388"/>
                  </a:lnTo>
                  <a:lnTo>
                    <a:pt x="602" y="1398"/>
                  </a:lnTo>
                  <a:lnTo>
                    <a:pt x="645" y="1420"/>
                  </a:lnTo>
                  <a:lnTo>
                    <a:pt x="689" y="1438"/>
                  </a:lnTo>
                  <a:lnTo>
                    <a:pt x="734" y="1453"/>
                  </a:lnTo>
                  <a:lnTo>
                    <a:pt x="757" y="1462"/>
                  </a:lnTo>
                  <a:lnTo>
                    <a:pt x="778" y="1475"/>
                  </a:lnTo>
                  <a:lnTo>
                    <a:pt x="795" y="1492"/>
                  </a:lnTo>
                  <a:lnTo>
                    <a:pt x="809" y="1511"/>
                  </a:lnTo>
                  <a:lnTo>
                    <a:pt x="818" y="1533"/>
                  </a:lnTo>
                  <a:lnTo>
                    <a:pt x="823" y="1558"/>
                  </a:lnTo>
                  <a:lnTo>
                    <a:pt x="834" y="1632"/>
                  </a:lnTo>
                  <a:lnTo>
                    <a:pt x="945" y="1632"/>
                  </a:lnTo>
                  <a:lnTo>
                    <a:pt x="955" y="1558"/>
                  </a:lnTo>
                  <a:lnTo>
                    <a:pt x="961" y="1533"/>
                  </a:lnTo>
                  <a:lnTo>
                    <a:pt x="970" y="1511"/>
                  </a:lnTo>
                  <a:lnTo>
                    <a:pt x="984" y="1492"/>
                  </a:lnTo>
                  <a:lnTo>
                    <a:pt x="1001" y="1475"/>
                  </a:lnTo>
                  <a:lnTo>
                    <a:pt x="1022" y="1462"/>
                  </a:lnTo>
                  <a:lnTo>
                    <a:pt x="1045" y="1453"/>
                  </a:lnTo>
                  <a:lnTo>
                    <a:pt x="1090" y="1438"/>
                  </a:lnTo>
                  <a:lnTo>
                    <a:pt x="1135" y="1420"/>
                  </a:lnTo>
                  <a:lnTo>
                    <a:pt x="1177" y="1398"/>
                  </a:lnTo>
                  <a:lnTo>
                    <a:pt x="1200" y="1388"/>
                  </a:lnTo>
                  <a:lnTo>
                    <a:pt x="1223" y="1383"/>
                  </a:lnTo>
                  <a:lnTo>
                    <a:pt x="1247" y="1383"/>
                  </a:lnTo>
                  <a:lnTo>
                    <a:pt x="1270" y="1386"/>
                  </a:lnTo>
                  <a:lnTo>
                    <a:pt x="1293" y="1395"/>
                  </a:lnTo>
                  <a:lnTo>
                    <a:pt x="1313" y="1409"/>
                  </a:lnTo>
                  <a:lnTo>
                    <a:pt x="1374" y="1453"/>
                  </a:lnTo>
                  <a:lnTo>
                    <a:pt x="1452" y="1376"/>
                  </a:lnTo>
                  <a:lnTo>
                    <a:pt x="1406" y="1316"/>
                  </a:lnTo>
                  <a:lnTo>
                    <a:pt x="1393" y="1295"/>
                  </a:lnTo>
                  <a:lnTo>
                    <a:pt x="1385" y="1272"/>
                  </a:lnTo>
                  <a:lnTo>
                    <a:pt x="1380" y="1248"/>
                  </a:lnTo>
                  <a:lnTo>
                    <a:pt x="1381" y="1225"/>
                  </a:lnTo>
                  <a:lnTo>
                    <a:pt x="1387" y="1201"/>
                  </a:lnTo>
                  <a:lnTo>
                    <a:pt x="1396" y="1179"/>
                  </a:lnTo>
                  <a:lnTo>
                    <a:pt x="1419" y="1136"/>
                  </a:lnTo>
                  <a:lnTo>
                    <a:pt x="1437" y="1092"/>
                  </a:lnTo>
                  <a:lnTo>
                    <a:pt x="1452" y="1046"/>
                  </a:lnTo>
                  <a:lnTo>
                    <a:pt x="1460" y="1024"/>
                  </a:lnTo>
                  <a:lnTo>
                    <a:pt x="1473" y="1003"/>
                  </a:lnTo>
                  <a:lnTo>
                    <a:pt x="1490" y="985"/>
                  </a:lnTo>
                  <a:lnTo>
                    <a:pt x="1509" y="971"/>
                  </a:lnTo>
                  <a:lnTo>
                    <a:pt x="1531" y="962"/>
                  </a:lnTo>
                  <a:lnTo>
                    <a:pt x="1555" y="957"/>
                  </a:lnTo>
                  <a:lnTo>
                    <a:pt x="1630" y="946"/>
                  </a:lnTo>
                  <a:lnTo>
                    <a:pt x="1630" y="835"/>
                  </a:lnTo>
                  <a:lnTo>
                    <a:pt x="1555" y="826"/>
                  </a:lnTo>
                  <a:lnTo>
                    <a:pt x="1531" y="819"/>
                  </a:lnTo>
                  <a:lnTo>
                    <a:pt x="1509" y="810"/>
                  </a:lnTo>
                  <a:lnTo>
                    <a:pt x="1490" y="796"/>
                  </a:lnTo>
                  <a:lnTo>
                    <a:pt x="1473" y="779"/>
                  </a:lnTo>
                  <a:lnTo>
                    <a:pt x="1460" y="759"/>
                  </a:lnTo>
                  <a:lnTo>
                    <a:pt x="1452" y="735"/>
                  </a:lnTo>
                  <a:lnTo>
                    <a:pt x="1437" y="690"/>
                  </a:lnTo>
                  <a:lnTo>
                    <a:pt x="1419" y="646"/>
                  </a:lnTo>
                  <a:lnTo>
                    <a:pt x="1396" y="603"/>
                  </a:lnTo>
                  <a:lnTo>
                    <a:pt x="1387" y="581"/>
                  </a:lnTo>
                  <a:lnTo>
                    <a:pt x="1381" y="557"/>
                  </a:lnTo>
                  <a:lnTo>
                    <a:pt x="1380" y="533"/>
                  </a:lnTo>
                  <a:lnTo>
                    <a:pt x="1385" y="510"/>
                  </a:lnTo>
                  <a:lnTo>
                    <a:pt x="1393" y="488"/>
                  </a:lnTo>
                  <a:lnTo>
                    <a:pt x="1406" y="466"/>
                  </a:lnTo>
                  <a:lnTo>
                    <a:pt x="1452" y="406"/>
                  </a:lnTo>
                  <a:lnTo>
                    <a:pt x="1374" y="328"/>
                  </a:lnTo>
                  <a:lnTo>
                    <a:pt x="1313" y="374"/>
                  </a:lnTo>
                  <a:lnTo>
                    <a:pt x="1293" y="386"/>
                  </a:lnTo>
                  <a:lnTo>
                    <a:pt x="1270" y="395"/>
                  </a:lnTo>
                  <a:lnTo>
                    <a:pt x="1247" y="399"/>
                  </a:lnTo>
                  <a:lnTo>
                    <a:pt x="1223" y="398"/>
                  </a:lnTo>
                  <a:lnTo>
                    <a:pt x="1200" y="393"/>
                  </a:lnTo>
                  <a:lnTo>
                    <a:pt x="1177" y="383"/>
                  </a:lnTo>
                  <a:lnTo>
                    <a:pt x="1135" y="361"/>
                  </a:lnTo>
                  <a:lnTo>
                    <a:pt x="1090" y="343"/>
                  </a:lnTo>
                  <a:lnTo>
                    <a:pt x="1045" y="328"/>
                  </a:lnTo>
                  <a:lnTo>
                    <a:pt x="1022" y="319"/>
                  </a:lnTo>
                  <a:lnTo>
                    <a:pt x="1001" y="307"/>
                  </a:lnTo>
                  <a:lnTo>
                    <a:pt x="984" y="290"/>
                  </a:lnTo>
                  <a:lnTo>
                    <a:pt x="970" y="271"/>
                  </a:lnTo>
                  <a:lnTo>
                    <a:pt x="961" y="248"/>
                  </a:lnTo>
                  <a:lnTo>
                    <a:pt x="955" y="225"/>
                  </a:lnTo>
                  <a:lnTo>
                    <a:pt x="945" y="149"/>
                  </a:lnTo>
                  <a:lnTo>
                    <a:pt x="834" y="149"/>
                  </a:lnTo>
                  <a:close/>
                  <a:moveTo>
                    <a:pt x="813" y="0"/>
                  </a:moveTo>
                  <a:lnTo>
                    <a:pt x="966" y="0"/>
                  </a:lnTo>
                  <a:lnTo>
                    <a:pt x="991" y="4"/>
                  </a:lnTo>
                  <a:lnTo>
                    <a:pt x="1015" y="11"/>
                  </a:lnTo>
                  <a:lnTo>
                    <a:pt x="1037" y="24"/>
                  </a:lnTo>
                  <a:lnTo>
                    <a:pt x="1056" y="40"/>
                  </a:lnTo>
                  <a:lnTo>
                    <a:pt x="1071" y="59"/>
                  </a:lnTo>
                  <a:lnTo>
                    <a:pt x="1082" y="81"/>
                  </a:lnTo>
                  <a:lnTo>
                    <a:pt x="1088" y="107"/>
                  </a:lnTo>
                  <a:lnTo>
                    <a:pt x="1101" y="190"/>
                  </a:lnTo>
                  <a:lnTo>
                    <a:pt x="1147" y="205"/>
                  </a:lnTo>
                  <a:lnTo>
                    <a:pt x="1192" y="224"/>
                  </a:lnTo>
                  <a:lnTo>
                    <a:pt x="1236" y="246"/>
                  </a:lnTo>
                  <a:lnTo>
                    <a:pt x="1303" y="195"/>
                  </a:lnTo>
                  <a:lnTo>
                    <a:pt x="1325" y="182"/>
                  </a:lnTo>
                  <a:lnTo>
                    <a:pt x="1349" y="174"/>
                  </a:lnTo>
                  <a:lnTo>
                    <a:pt x="1373" y="172"/>
                  </a:lnTo>
                  <a:lnTo>
                    <a:pt x="1398" y="173"/>
                  </a:lnTo>
                  <a:lnTo>
                    <a:pt x="1422" y="180"/>
                  </a:lnTo>
                  <a:lnTo>
                    <a:pt x="1444" y="191"/>
                  </a:lnTo>
                  <a:lnTo>
                    <a:pt x="1464" y="208"/>
                  </a:lnTo>
                  <a:lnTo>
                    <a:pt x="1573" y="315"/>
                  </a:lnTo>
                  <a:lnTo>
                    <a:pt x="1589" y="335"/>
                  </a:lnTo>
                  <a:lnTo>
                    <a:pt x="1600" y="358"/>
                  </a:lnTo>
                  <a:lnTo>
                    <a:pt x="1607" y="382"/>
                  </a:lnTo>
                  <a:lnTo>
                    <a:pt x="1609" y="407"/>
                  </a:lnTo>
                  <a:lnTo>
                    <a:pt x="1606" y="431"/>
                  </a:lnTo>
                  <a:lnTo>
                    <a:pt x="1597" y="456"/>
                  </a:lnTo>
                  <a:lnTo>
                    <a:pt x="1584" y="477"/>
                  </a:lnTo>
                  <a:lnTo>
                    <a:pt x="1535" y="544"/>
                  </a:lnTo>
                  <a:lnTo>
                    <a:pt x="1556" y="589"/>
                  </a:lnTo>
                  <a:lnTo>
                    <a:pt x="1575" y="633"/>
                  </a:lnTo>
                  <a:lnTo>
                    <a:pt x="1591" y="680"/>
                  </a:lnTo>
                  <a:lnTo>
                    <a:pt x="1673" y="692"/>
                  </a:lnTo>
                  <a:lnTo>
                    <a:pt x="1698" y="698"/>
                  </a:lnTo>
                  <a:lnTo>
                    <a:pt x="1721" y="709"/>
                  </a:lnTo>
                  <a:lnTo>
                    <a:pt x="1740" y="725"/>
                  </a:lnTo>
                  <a:lnTo>
                    <a:pt x="1757" y="743"/>
                  </a:lnTo>
                  <a:lnTo>
                    <a:pt x="1768" y="765"/>
                  </a:lnTo>
                  <a:lnTo>
                    <a:pt x="1776" y="789"/>
                  </a:lnTo>
                  <a:lnTo>
                    <a:pt x="1779" y="814"/>
                  </a:lnTo>
                  <a:lnTo>
                    <a:pt x="1779" y="967"/>
                  </a:lnTo>
                  <a:lnTo>
                    <a:pt x="1776" y="993"/>
                  </a:lnTo>
                  <a:lnTo>
                    <a:pt x="1768" y="1017"/>
                  </a:lnTo>
                  <a:lnTo>
                    <a:pt x="1757" y="1038"/>
                  </a:lnTo>
                  <a:lnTo>
                    <a:pt x="1740" y="1058"/>
                  </a:lnTo>
                  <a:lnTo>
                    <a:pt x="1721" y="1073"/>
                  </a:lnTo>
                  <a:lnTo>
                    <a:pt x="1698" y="1084"/>
                  </a:lnTo>
                  <a:lnTo>
                    <a:pt x="1673" y="1091"/>
                  </a:lnTo>
                  <a:lnTo>
                    <a:pt x="1591" y="1102"/>
                  </a:lnTo>
                  <a:lnTo>
                    <a:pt x="1575" y="1148"/>
                  </a:lnTo>
                  <a:lnTo>
                    <a:pt x="1556" y="1194"/>
                  </a:lnTo>
                  <a:lnTo>
                    <a:pt x="1535" y="1237"/>
                  </a:lnTo>
                  <a:lnTo>
                    <a:pt x="1584" y="1304"/>
                  </a:lnTo>
                  <a:lnTo>
                    <a:pt x="1597" y="1327"/>
                  </a:lnTo>
                  <a:lnTo>
                    <a:pt x="1606" y="1350"/>
                  </a:lnTo>
                  <a:lnTo>
                    <a:pt x="1609" y="1375"/>
                  </a:lnTo>
                  <a:lnTo>
                    <a:pt x="1607" y="1400"/>
                  </a:lnTo>
                  <a:lnTo>
                    <a:pt x="1600" y="1424"/>
                  </a:lnTo>
                  <a:lnTo>
                    <a:pt x="1589" y="1446"/>
                  </a:lnTo>
                  <a:lnTo>
                    <a:pt x="1573" y="1466"/>
                  </a:lnTo>
                  <a:lnTo>
                    <a:pt x="1464" y="1575"/>
                  </a:lnTo>
                  <a:lnTo>
                    <a:pt x="1444" y="1591"/>
                  </a:lnTo>
                  <a:lnTo>
                    <a:pt x="1422" y="1602"/>
                  </a:lnTo>
                  <a:lnTo>
                    <a:pt x="1398" y="1609"/>
                  </a:lnTo>
                  <a:lnTo>
                    <a:pt x="1373" y="1611"/>
                  </a:lnTo>
                  <a:lnTo>
                    <a:pt x="1349" y="1608"/>
                  </a:lnTo>
                  <a:lnTo>
                    <a:pt x="1325" y="1599"/>
                  </a:lnTo>
                  <a:lnTo>
                    <a:pt x="1303" y="1586"/>
                  </a:lnTo>
                  <a:lnTo>
                    <a:pt x="1236" y="1536"/>
                  </a:lnTo>
                  <a:lnTo>
                    <a:pt x="1192" y="1558"/>
                  </a:lnTo>
                  <a:lnTo>
                    <a:pt x="1147" y="1577"/>
                  </a:lnTo>
                  <a:lnTo>
                    <a:pt x="1100" y="1593"/>
                  </a:lnTo>
                  <a:lnTo>
                    <a:pt x="1088" y="1676"/>
                  </a:lnTo>
                  <a:lnTo>
                    <a:pt x="1082" y="1700"/>
                  </a:lnTo>
                  <a:lnTo>
                    <a:pt x="1071" y="1722"/>
                  </a:lnTo>
                  <a:lnTo>
                    <a:pt x="1056" y="1742"/>
                  </a:lnTo>
                  <a:lnTo>
                    <a:pt x="1037" y="1759"/>
                  </a:lnTo>
                  <a:lnTo>
                    <a:pt x="1015" y="1770"/>
                  </a:lnTo>
                  <a:lnTo>
                    <a:pt x="991" y="1778"/>
                  </a:lnTo>
                  <a:lnTo>
                    <a:pt x="966" y="1781"/>
                  </a:lnTo>
                  <a:lnTo>
                    <a:pt x="813" y="1781"/>
                  </a:lnTo>
                  <a:lnTo>
                    <a:pt x="787" y="1778"/>
                  </a:lnTo>
                  <a:lnTo>
                    <a:pt x="764" y="1770"/>
                  </a:lnTo>
                  <a:lnTo>
                    <a:pt x="742" y="1759"/>
                  </a:lnTo>
                  <a:lnTo>
                    <a:pt x="724" y="1742"/>
                  </a:lnTo>
                  <a:lnTo>
                    <a:pt x="708" y="1722"/>
                  </a:lnTo>
                  <a:lnTo>
                    <a:pt x="697" y="1700"/>
                  </a:lnTo>
                  <a:lnTo>
                    <a:pt x="691" y="1676"/>
                  </a:lnTo>
                  <a:lnTo>
                    <a:pt x="679" y="1593"/>
                  </a:lnTo>
                  <a:lnTo>
                    <a:pt x="632" y="1577"/>
                  </a:lnTo>
                  <a:lnTo>
                    <a:pt x="586" y="1558"/>
                  </a:lnTo>
                  <a:lnTo>
                    <a:pt x="543" y="1536"/>
                  </a:lnTo>
                  <a:lnTo>
                    <a:pt x="476" y="1586"/>
                  </a:lnTo>
                  <a:lnTo>
                    <a:pt x="454" y="1599"/>
                  </a:lnTo>
                  <a:lnTo>
                    <a:pt x="430" y="1608"/>
                  </a:lnTo>
                  <a:lnTo>
                    <a:pt x="406" y="1611"/>
                  </a:lnTo>
                  <a:lnTo>
                    <a:pt x="381" y="1609"/>
                  </a:lnTo>
                  <a:lnTo>
                    <a:pt x="357" y="1602"/>
                  </a:lnTo>
                  <a:lnTo>
                    <a:pt x="335" y="1591"/>
                  </a:lnTo>
                  <a:lnTo>
                    <a:pt x="314" y="1575"/>
                  </a:lnTo>
                  <a:lnTo>
                    <a:pt x="207" y="1466"/>
                  </a:lnTo>
                  <a:lnTo>
                    <a:pt x="190" y="1446"/>
                  </a:lnTo>
                  <a:lnTo>
                    <a:pt x="179" y="1424"/>
                  </a:lnTo>
                  <a:lnTo>
                    <a:pt x="172" y="1400"/>
                  </a:lnTo>
                  <a:lnTo>
                    <a:pt x="171" y="1375"/>
                  </a:lnTo>
                  <a:lnTo>
                    <a:pt x="173" y="1350"/>
                  </a:lnTo>
                  <a:lnTo>
                    <a:pt x="182" y="1327"/>
                  </a:lnTo>
                  <a:lnTo>
                    <a:pt x="194" y="1304"/>
                  </a:lnTo>
                  <a:lnTo>
                    <a:pt x="244" y="1237"/>
                  </a:lnTo>
                  <a:lnTo>
                    <a:pt x="223" y="1194"/>
                  </a:lnTo>
                  <a:lnTo>
                    <a:pt x="204" y="1148"/>
                  </a:lnTo>
                  <a:lnTo>
                    <a:pt x="189" y="1102"/>
                  </a:lnTo>
                  <a:lnTo>
                    <a:pt x="106" y="1091"/>
                  </a:lnTo>
                  <a:lnTo>
                    <a:pt x="81" y="1084"/>
                  </a:lnTo>
                  <a:lnTo>
                    <a:pt x="58" y="1073"/>
                  </a:lnTo>
                  <a:lnTo>
                    <a:pt x="39" y="1058"/>
                  </a:lnTo>
                  <a:lnTo>
                    <a:pt x="23" y="1038"/>
                  </a:lnTo>
                  <a:lnTo>
                    <a:pt x="10" y="1017"/>
                  </a:lnTo>
                  <a:lnTo>
                    <a:pt x="3" y="993"/>
                  </a:lnTo>
                  <a:lnTo>
                    <a:pt x="0" y="967"/>
                  </a:lnTo>
                  <a:lnTo>
                    <a:pt x="0" y="814"/>
                  </a:lnTo>
                  <a:lnTo>
                    <a:pt x="3" y="789"/>
                  </a:lnTo>
                  <a:lnTo>
                    <a:pt x="10" y="765"/>
                  </a:lnTo>
                  <a:lnTo>
                    <a:pt x="23" y="743"/>
                  </a:lnTo>
                  <a:lnTo>
                    <a:pt x="39" y="725"/>
                  </a:lnTo>
                  <a:lnTo>
                    <a:pt x="58" y="709"/>
                  </a:lnTo>
                  <a:lnTo>
                    <a:pt x="81" y="698"/>
                  </a:lnTo>
                  <a:lnTo>
                    <a:pt x="106" y="692"/>
                  </a:lnTo>
                  <a:lnTo>
                    <a:pt x="189" y="680"/>
                  </a:lnTo>
                  <a:lnTo>
                    <a:pt x="204" y="633"/>
                  </a:lnTo>
                  <a:lnTo>
                    <a:pt x="223" y="589"/>
                  </a:lnTo>
                  <a:lnTo>
                    <a:pt x="244" y="544"/>
                  </a:lnTo>
                  <a:lnTo>
                    <a:pt x="194" y="477"/>
                  </a:lnTo>
                  <a:lnTo>
                    <a:pt x="182" y="456"/>
                  </a:lnTo>
                  <a:lnTo>
                    <a:pt x="173" y="431"/>
                  </a:lnTo>
                  <a:lnTo>
                    <a:pt x="171" y="407"/>
                  </a:lnTo>
                  <a:lnTo>
                    <a:pt x="172" y="382"/>
                  </a:lnTo>
                  <a:lnTo>
                    <a:pt x="179" y="358"/>
                  </a:lnTo>
                  <a:lnTo>
                    <a:pt x="190" y="335"/>
                  </a:lnTo>
                  <a:lnTo>
                    <a:pt x="207" y="315"/>
                  </a:lnTo>
                  <a:lnTo>
                    <a:pt x="314" y="208"/>
                  </a:lnTo>
                  <a:lnTo>
                    <a:pt x="335" y="191"/>
                  </a:lnTo>
                  <a:lnTo>
                    <a:pt x="357" y="180"/>
                  </a:lnTo>
                  <a:lnTo>
                    <a:pt x="381" y="173"/>
                  </a:lnTo>
                  <a:lnTo>
                    <a:pt x="406" y="172"/>
                  </a:lnTo>
                  <a:lnTo>
                    <a:pt x="430" y="174"/>
                  </a:lnTo>
                  <a:lnTo>
                    <a:pt x="454" y="182"/>
                  </a:lnTo>
                  <a:lnTo>
                    <a:pt x="476" y="195"/>
                  </a:lnTo>
                  <a:lnTo>
                    <a:pt x="543" y="246"/>
                  </a:lnTo>
                  <a:lnTo>
                    <a:pt x="586" y="224"/>
                  </a:lnTo>
                  <a:lnTo>
                    <a:pt x="632" y="205"/>
                  </a:lnTo>
                  <a:lnTo>
                    <a:pt x="679" y="190"/>
                  </a:lnTo>
                  <a:lnTo>
                    <a:pt x="691" y="107"/>
                  </a:lnTo>
                  <a:lnTo>
                    <a:pt x="697" y="81"/>
                  </a:lnTo>
                  <a:lnTo>
                    <a:pt x="708" y="59"/>
                  </a:lnTo>
                  <a:lnTo>
                    <a:pt x="724" y="40"/>
                  </a:lnTo>
                  <a:lnTo>
                    <a:pt x="742" y="24"/>
                  </a:lnTo>
                  <a:lnTo>
                    <a:pt x="764" y="11"/>
                  </a:lnTo>
                  <a:lnTo>
                    <a:pt x="787" y="4"/>
                  </a:lnTo>
                  <a:lnTo>
                    <a:pt x="8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18"/>
            <p:cNvSpPr>
              <a:spLocks noEditPoints="1"/>
            </p:cNvSpPr>
            <p:nvPr/>
          </p:nvSpPr>
          <p:spPr bwMode="auto">
            <a:xfrm>
              <a:off x="8512176" y="2779713"/>
              <a:ext cx="101600" cy="100012"/>
            </a:xfrm>
            <a:custGeom>
              <a:avLst/>
              <a:gdLst>
                <a:gd name="T0" fmla="*/ 284 w 634"/>
                <a:gd name="T1" fmla="*/ 143 h 635"/>
                <a:gd name="T2" fmla="*/ 227 w 634"/>
                <a:gd name="T3" fmla="*/ 165 h 635"/>
                <a:gd name="T4" fmla="*/ 181 w 634"/>
                <a:gd name="T5" fmla="*/ 203 h 635"/>
                <a:gd name="T6" fmla="*/ 152 w 634"/>
                <a:gd name="T7" fmla="*/ 255 h 635"/>
                <a:gd name="T8" fmla="*/ 140 w 634"/>
                <a:gd name="T9" fmla="*/ 317 h 635"/>
                <a:gd name="T10" fmla="*/ 152 w 634"/>
                <a:gd name="T11" fmla="*/ 378 h 635"/>
                <a:gd name="T12" fmla="*/ 181 w 634"/>
                <a:gd name="T13" fmla="*/ 430 h 635"/>
                <a:gd name="T14" fmla="*/ 227 w 634"/>
                <a:gd name="T15" fmla="*/ 469 h 635"/>
                <a:gd name="T16" fmla="*/ 284 w 634"/>
                <a:gd name="T17" fmla="*/ 490 h 635"/>
                <a:gd name="T18" fmla="*/ 348 w 634"/>
                <a:gd name="T19" fmla="*/ 490 h 635"/>
                <a:gd name="T20" fmla="*/ 406 w 634"/>
                <a:gd name="T21" fmla="*/ 469 h 635"/>
                <a:gd name="T22" fmla="*/ 451 w 634"/>
                <a:gd name="T23" fmla="*/ 430 h 635"/>
                <a:gd name="T24" fmla="*/ 481 w 634"/>
                <a:gd name="T25" fmla="*/ 378 h 635"/>
                <a:gd name="T26" fmla="*/ 493 w 634"/>
                <a:gd name="T27" fmla="*/ 317 h 635"/>
                <a:gd name="T28" fmla="*/ 481 w 634"/>
                <a:gd name="T29" fmla="*/ 255 h 635"/>
                <a:gd name="T30" fmla="*/ 451 w 634"/>
                <a:gd name="T31" fmla="*/ 203 h 635"/>
                <a:gd name="T32" fmla="*/ 406 w 634"/>
                <a:gd name="T33" fmla="*/ 165 h 635"/>
                <a:gd name="T34" fmla="*/ 348 w 634"/>
                <a:gd name="T35" fmla="*/ 143 h 635"/>
                <a:gd name="T36" fmla="*/ 316 w 634"/>
                <a:gd name="T37" fmla="*/ 0 h 635"/>
                <a:gd name="T38" fmla="*/ 400 w 634"/>
                <a:gd name="T39" fmla="*/ 10 h 635"/>
                <a:gd name="T40" fmla="*/ 477 w 634"/>
                <a:gd name="T41" fmla="*/ 43 h 635"/>
                <a:gd name="T42" fmla="*/ 541 w 634"/>
                <a:gd name="T43" fmla="*/ 92 h 635"/>
                <a:gd name="T44" fmla="*/ 591 w 634"/>
                <a:gd name="T45" fmla="*/ 157 h 635"/>
                <a:gd name="T46" fmla="*/ 622 w 634"/>
                <a:gd name="T47" fmla="*/ 233 h 635"/>
                <a:gd name="T48" fmla="*/ 634 w 634"/>
                <a:gd name="T49" fmla="*/ 317 h 635"/>
                <a:gd name="T50" fmla="*/ 622 w 634"/>
                <a:gd name="T51" fmla="*/ 401 h 635"/>
                <a:gd name="T52" fmla="*/ 591 w 634"/>
                <a:gd name="T53" fmla="*/ 477 h 635"/>
                <a:gd name="T54" fmla="*/ 541 w 634"/>
                <a:gd name="T55" fmla="*/ 541 h 635"/>
                <a:gd name="T56" fmla="*/ 477 w 634"/>
                <a:gd name="T57" fmla="*/ 591 h 635"/>
                <a:gd name="T58" fmla="*/ 400 w 634"/>
                <a:gd name="T59" fmla="*/ 623 h 635"/>
                <a:gd name="T60" fmla="*/ 316 w 634"/>
                <a:gd name="T61" fmla="*/ 635 h 635"/>
                <a:gd name="T62" fmla="*/ 232 w 634"/>
                <a:gd name="T63" fmla="*/ 623 h 635"/>
                <a:gd name="T64" fmla="*/ 157 w 634"/>
                <a:gd name="T65" fmla="*/ 591 h 635"/>
                <a:gd name="T66" fmla="*/ 92 w 634"/>
                <a:gd name="T67" fmla="*/ 541 h 635"/>
                <a:gd name="T68" fmla="*/ 42 w 634"/>
                <a:gd name="T69" fmla="*/ 477 h 635"/>
                <a:gd name="T70" fmla="*/ 10 w 634"/>
                <a:gd name="T71" fmla="*/ 401 h 635"/>
                <a:gd name="T72" fmla="*/ 0 w 634"/>
                <a:gd name="T73" fmla="*/ 317 h 635"/>
                <a:gd name="T74" fmla="*/ 10 w 634"/>
                <a:gd name="T75" fmla="*/ 233 h 635"/>
                <a:gd name="T76" fmla="*/ 42 w 634"/>
                <a:gd name="T77" fmla="*/ 157 h 635"/>
                <a:gd name="T78" fmla="*/ 92 w 634"/>
                <a:gd name="T79" fmla="*/ 92 h 635"/>
                <a:gd name="T80" fmla="*/ 157 w 634"/>
                <a:gd name="T81" fmla="*/ 43 h 635"/>
                <a:gd name="T82" fmla="*/ 232 w 634"/>
                <a:gd name="T83" fmla="*/ 10 h 635"/>
                <a:gd name="T84" fmla="*/ 316 w 634"/>
                <a:gd name="T85" fmla="*/ 0 h 6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634" h="635">
                  <a:moveTo>
                    <a:pt x="316" y="140"/>
                  </a:moveTo>
                  <a:lnTo>
                    <a:pt x="284" y="143"/>
                  </a:lnTo>
                  <a:lnTo>
                    <a:pt x="255" y="152"/>
                  </a:lnTo>
                  <a:lnTo>
                    <a:pt x="227" y="165"/>
                  </a:lnTo>
                  <a:lnTo>
                    <a:pt x="203" y="182"/>
                  </a:lnTo>
                  <a:lnTo>
                    <a:pt x="181" y="203"/>
                  </a:lnTo>
                  <a:lnTo>
                    <a:pt x="164" y="228"/>
                  </a:lnTo>
                  <a:lnTo>
                    <a:pt x="152" y="255"/>
                  </a:lnTo>
                  <a:lnTo>
                    <a:pt x="143" y="285"/>
                  </a:lnTo>
                  <a:lnTo>
                    <a:pt x="140" y="317"/>
                  </a:lnTo>
                  <a:lnTo>
                    <a:pt x="143" y="349"/>
                  </a:lnTo>
                  <a:lnTo>
                    <a:pt x="152" y="378"/>
                  </a:lnTo>
                  <a:lnTo>
                    <a:pt x="164" y="406"/>
                  </a:lnTo>
                  <a:lnTo>
                    <a:pt x="181" y="430"/>
                  </a:lnTo>
                  <a:lnTo>
                    <a:pt x="203" y="452"/>
                  </a:lnTo>
                  <a:lnTo>
                    <a:pt x="227" y="469"/>
                  </a:lnTo>
                  <a:lnTo>
                    <a:pt x="255" y="483"/>
                  </a:lnTo>
                  <a:lnTo>
                    <a:pt x="284" y="490"/>
                  </a:lnTo>
                  <a:lnTo>
                    <a:pt x="316" y="493"/>
                  </a:lnTo>
                  <a:lnTo>
                    <a:pt x="348" y="490"/>
                  </a:lnTo>
                  <a:lnTo>
                    <a:pt x="378" y="483"/>
                  </a:lnTo>
                  <a:lnTo>
                    <a:pt x="406" y="469"/>
                  </a:lnTo>
                  <a:lnTo>
                    <a:pt x="430" y="452"/>
                  </a:lnTo>
                  <a:lnTo>
                    <a:pt x="451" y="430"/>
                  </a:lnTo>
                  <a:lnTo>
                    <a:pt x="468" y="406"/>
                  </a:lnTo>
                  <a:lnTo>
                    <a:pt x="481" y="378"/>
                  </a:lnTo>
                  <a:lnTo>
                    <a:pt x="490" y="349"/>
                  </a:lnTo>
                  <a:lnTo>
                    <a:pt x="493" y="317"/>
                  </a:lnTo>
                  <a:lnTo>
                    <a:pt x="490" y="285"/>
                  </a:lnTo>
                  <a:lnTo>
                    <a:pt x="481" y="255"/>
                  </a:lnTo>
                  <a:lnTo>
                    <a:pt x="468" y="228"/>
                  </a:lnTo>
                  <a:lnTo>
                    <a:pt x="451" y="203"/>
                  </a:lnTo>
                  <a:lnTo>
                    <a:pt x="430" y="182"/>
                  </a:lnTo>
                  <a:lnTo>
                    <a:pt x="406" y="165"/>
                  </a:lnTo>
                  <a:lnTo>
                    <a:pt x="378" y="152"/>
                  </a:lnTo>
                  <a:lnTo>
                    <a:pt x="348" y="143"/>
                  </a:lnTo>
                  <a:lnTo>
                    <a:pt x="316" y="140"/>
                  </a:lnTo>
                  <a:close/>
                  <a:moveTo>
                    <a:pt x="316" y="0"/>
                  </a:moveTo>
                  <a:lnTo>
                    <a:pt x="359" y="2"/>
                  </a:lnTo>
                  <a:lnTo>
                    <a:pt x="400" y="10"/>
                  </a:lnTo>
                  <a:lnTo>
                    <a:pt x="440" y="24"/>
                  </a:lnTo>
                  <a:lnTo>
                    <a:pt x="477" y="43"/>
                  </a:lnTo>
                  <a:lnTo>
                    <a:pt x="510" y="66"/>
                  </a:lnTo>
                  <a:lnTo>
                    <a:pt x="541" y="92"/>
                  </a:lnTo>
                  <a:lnTo>
                    <a:pt x="567" y="123"/>
                  </a:lnTo>
                  <a:lnTo>
                    <a:pt x="591" y="157"/>
                  </a:lnTo>
                  <a:lnTo>
                    <a:pt x="609" y="193"/>
                  </a:lnTo>
                  <a:lnTo>
                    <a:pt x="622" y="233"/>
                  </a:lnTo>
                  <a:lnTo>
                    <a:pt x="631" y="274"/>
                  </a:lnTo>
                  <a:lnTo>
                    <a:pt x="634" y="317"/>
                  </a:lnTo>
                  <a:lnTo>
                    <a:pt x="631" y="360"/>
                  </a:lnTo>
                  <a:lnTo>
                    <a:pt x="622" y="401"/>
                  </a:lnTo>
                  <a:lnTo>
                    <a:pt x="609" y="440"/>
                  </a:lnTo>
                  <a:lnTo>
                    <a:pt x="591" y="477"/>
                  </a:lnTo>
                  <a:lnTo>
                    <a:pt x="567" y="510"/>
                  </a:lnTo>
                  <a:lnTo>
                    <a:pt x="541" y="541"/>
                  </a:lnTo>
                  <a:lnTo>
                    <a:pt x="510" y="568"/>
                  </a:lnTo>
                  <a:lnTo>
                    <a:pt x="477" y="591"/>
                  </a:lnTo>
                  <a:lnTo>
                    <a:pt x="440" y="609"/>
                  </a:lnTo>
                  <a:lnTo>
                    <a:pt x="400" y="623"/>
                  </a:lnTo>
                  <a:lnTo>
                    <a:pt x="359" y="631"/>
                  </a:lnTo>
                  <a:lnTo>
                    <a:pt x="316" y="635"/>
                  </a:lnTo>
                  <a:lnTo>
                    <a:pt x="274" y="631"/>
                  </a:lnTo>
                  <a:lnTo>
                    <a:pt x="232" y="623"/>
                  </a:lnTo>
                  <a:lnTo>
                    <a:pt x="193" y="609"/>
                  </a:lnTo>
                  <a:lnTo>
                    <a:pt x="157" y="591"/>
                  </a:lnTo>
                  <a:lnTo>
                    <a:pt x="123" y="568"/>
                  </a:lnTo>
                  <a:lnTo>
                    <a:pt x="92" y="541"/>
                  </a:lnTo>
                  <a:lnTo>
                    <a:pt x="66" y="510"/>
                  </a:lnTo>
                  <a:lnTo>
                    <a:pt x="42" y="477"/>
                  </a:lnTo>
                  <a:lnTo>
                    <a:pt x="24" y="440"/>
                  </a:lnTo>
                  <a:lnTo>
                    <a:pt x="10" y="401"/>
                  </a:lnTo>
                  <a:lnTo>
                    <a:pt x="2" y="360"/>
                  </a:lnTo>
                  <a:lnTo>
                    <a:pt x="0" y="317"/>
                  </a:lnTo>
                  <a:lnTo>
                    <a:pt x="2" y="274"/>
                  </a:lnTo>
                  <a:lnTo>
                    <a:pt x="10" y="233"/>
                  </a:lnTo>
                  <a:lnTo>
                    <a:pt x="24" y="193"/>
                  </a:lnTo>
                  <a:lnTo>
                    <a:pt x="42" y="157"/>
                  </a:lnTo>
                  <a:lnTo>
                    <a:pt x="66" y="123"/>
                  </a:lnTo>
                  <a:lnTo>
                    <a:pt x="92" y="92"/>
                  </a:lnTo>
                  <a:lnTo>
                    <a:pt x="123" y="66"/>
                  </a:lnTo>
                  <a:lnTo>
                    <a:pt x="157" y="43"/>
                  </a:lnTo>
                  <a:lnTo>
                    <a:pt x="193" y="24"/>
                  </a:lnTo>
                  <a:lnTo>
                    <a:pt x="232" y="10"/>
                  </a:lnTo>
                  <a:lnTo>
                    <a:pt x="274" y="2"/>
                  </a:lnTo>
                  <a:lnTo>
                    <a:pt x="3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5107691" y="2105591"/>
            <a:ext cx="554578" cy="683458"/>
            <a:chOff x="4460875" y="2689225"/>
            <a:chExt cx="450850" cy="555625"/>
          </a:xfrm>
          <a:solidFill>
            <a:schemeClr val="bg1"/>
          </a:solidFill>
        </p:grpSpPr>
        <p:sp>
          <p:nvSpPr>
            <p:cNvPr id="63" name="Freeform 142"/>
            <p:cNvSpPr>
              <a:spLocks noEditPoints="1"/>
            </p:cNvSpPr>
            <p:nvPr/>
          </p:nvSpPr>
          <p:spPr bwMode="auto">
            <a:xfrm>
              <a:off x="4460875" y="2689225"/>
              <a:ext cx="450850" cy="555625"/>
            </a:xfrm>
            <a:custGeom>
              <a:avLst/>
              <a:gdLst>
                <a:gd name="T0" fmla="*/ 1329 w 2839"/>
                <a:gd name="T1" fmla="*/ 173 h 3503"/>
                <a:gd name="T2" fmla="*/ 168 w 2839"/>
                <a:gd name="T3" fmla="*/ 523 h 3503"/>
                <a:gd name="T4" fmla="*/ 160 w 2839"/>
                <a:gd name="T5" fmla="*/ 1492 h 3503"/>
                <a:gd name="T6" fmla="*/ 186 w 2839"/>
                <a:gd name="T7" fmla="*/ 1818 h 3503"/>
                <a:gd name="T8" fmla="*/ 265 w 2839"/>
                <a:gd name="T9" fmla="*/ 2133 h 3503"/>
                <a:gd name="T10" fmla="*/ 395 w 2839"/>
                <a:gd name="T11" fmla="*/ 2431 h 3503"/>
                <a:gd name="T12" fmla="*/ 571 w 2839"/>
                <a:gd name="T13" fmla="*/ 2704 h 3503"/>
                <a:gd name="T14" fmla="*/ 784 w 2839"/>
                <a:gd name="T15" fmla="*/ 2941 h 3503"/>
                <a:gd name="T16" fmla="*/ 1030 w 2839"/>
                <a:gd name="T17" fmla="*/ 3140 h 3503"/>
                <a:gd name="T18" fmla="*/ 1307 w 2839"/>
                <a:gd name="T19" fmla="*/ 3298 h 3503"/>
                <a:gd name="T20" fmla="*/ 1434 w 2839"/>
                <a:gd name="T21" fmla="*/ 3340 h 3503"/>
                <a:gd name="T22" fmla="*/ 1719 w 2839"/>
                <a:gd name="T23" fmla="*/ 3198 h 3503"/>
                <a:gd name="T24" fmla="*/ 1976 w 2839"/>
                <a:gd name="T25" fmla="*/ 3012 h 3503"/>
                <a:gd name="T26" fmla="*/ 2200 w 2839"/>
                <a:gd name="T27" fmla="*/ 2787 h 3503"/>
                <a:gd name="T28" fmla="*/ 2390 w 2839"/>
                <a:gd name="T29" fmla="*/ 2526 h 3503"/>
                <a:gd name="T30" fmla="*/ 2536 w 2839"/>
                <a:gd name="T31" fmla="*/ 2235 h 3503"/>
                <a:gd name="T32" fmla="*/ 2631 w 2839"/>
                <a:gd name="T33" fmla="*/ 1925 h 3503"/>
                <a:gd name="T34" fmla="*/ 2676 w 2839"/>
                <a:gd name="T35" fmla="*/ 1601 h 3503"/>
                <a:gd name="T36" fmla="*/ 2677 w 2839"/>
                <a:gd name="T37" fmla="*/ 534 h 3503"/>
                <a:gd name="T38" fmla="*/ 2651 w 2839"/>
                <a:gd name="T39" fmla="*/ 509 h 3503"/>
                <a:gd name="T40" fmla="*/ 1419 w 2839"/>
                <a:gd name="T41" fmla="*/ 159 h 3503"/>
                <a:gd name="T42" fmla="*/ 1501 w 2839"/>
                <a:gd name="T43" fmla="*/ 7 h 3503"/>
                <a:gd name="T44" fmla="*/ 2726 w 2839"/>
                <a:gd name="T45" fmla="*/ 367 h 3503"/>
                <a:gd name="T46" fmla="*/ 2798 w 2839"/>
                <a:gd name="T47" fmla="*/ 428 h 3503"/>
                <a:gd name="T48" fmla="*/ 2836 w 2839"/>
                <a:gd name="T49" fmla="*/ 514 h 3503"/>
                <a:gd name="T50" fmla="*/ 2836 w 2839"/>
                <a:gd name="T51" fmla="*/ 1600 h 3503"/>
                <a:gd name="T52" fmla="*/ 2795 w 2839"/>
                <a:gd name="T53" fmla="*/ 1921 h 3503"/>
                <a:gd name="T54" fmla="*/ 2708 w 2839"/>
                <a:gd name="T55" fmla="*/ 2231 h 3503"/>
                <a:gd name="T56" fmla="*/ 2575 w 2839"/>
                <a:gd name="T57" fmla="*/ 2523 h 3503"/>
                <a:gd name="T58" fmla="*/ 2400 w 2839"/>
                <a:gd name="T59" fmla="*/ 2795 h 3503"/>
                <a:gd name="T60" fmla="*/ 2192 w 2839"/>
                <a:gd name="T61" fmla="*/ 3031 h 3503"/>
                <a:gd name="T62" fmla="*/ 1953 w 2839"/>
                <a:gd name="T63" fmla="*/ 3234 h 3503"/>
                <a:gd name="T64" fmla="*/ 1685 w 2839"/>
                <a:gd name="T65" fmla="*/ 3400 h 3503"/>
                <a:gd name="T66" fmla="*/ 1470 w 2839"/>
                <a:gd name="T67" fmla="*/ 3497 h 3503"/>
                <a:gd name="T68" fmla="*/ 1394 w 2839"/>
                <a:gd name="T69" fmla="*/ 3501 h 3503"/>
                <a:gd name="T70" fmla="*/ 1247 w 2839"/>
                <a:gd name="T71" fmla="*/ 3446 h 3503"/>
                <a:gd name="T72" fmla="*/ 972 w 2839"/>
                <a:gd name="T73" fmla="*/ 3292 h 3503"/>
                <a:gd name="T74" fmla="*/ 724 w 2839"/>
                <a:gd name="T75" fmla="*/ 3102 h 3503"/>
                <a:gd name="T76" fmla="*/ 504 w 2839"/>
                <a:gd name="T77" fmla="*/ 2877 h 3503"/>
                <a:gd name="T78" fmla="*/ 317 w 2839"/>
                <a:gd name="T79" fmla="*/ 2617 h 3503"/>
                <a:gd name="T80" fmla="*/ 169 w 2839"/>
                <a:gd name="T81" fmla="*/ 2330 h 3503"/>
                <a:gd name="T82" fmla="*/ 67 w 2839"/>
                <a:gd name="T83" fmla="*/ 2026 h 3503"/>
                <a:gd name="T84" fmla="*/ 11 w 2839"/>
                <a:gd name="T85" fmla="*/ 1709 h 3503"/>
                <a:gd name="T86" fmla="*/ 0 w 2839"/>
                <a:gd name="T87" fmla="*/ 547 h 3503"/>
                <a:gd name="T88" fmla="*/ 23 w 2839"/>
                <a:gd name="T89" fmla="*/ 455 h 3503"/>
                <a:gd name="T90" fmla="*/ 85 w 2839"/>
                <a:gd name="T91" fmla="*/ 383 h 3503"/>
                <a:gd name="T92" fmla="*/ 1284 w 2839"/>
                <a:gd name="T93" fmla="*/ 20 h 35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39" h="3503">
                  <a:moveTo>
                    <a:pt x="1419" y="159"/>
                  </a:moveTo>
                  <a:lnTo>
                    <a:pt x="1374" y="162"/>
                  </a:lnTo>
                  <a:lnTo>
                    <a:pt x="1329" y="173"/>
                  </a:lnTo>
                  <a:lnTo>
                    <a:pt x="188" y="509"/>
                  </a:lnTo>
                  <a:lnTo>
                    <a:pt x="177" y="514"/>
                  </a:lnTo>
                  <a:lnTo>
                    <a:pt x="168" y="523"/>
                  </a:lnTo>
                  <a:lnTo>
                    <a:pt x="162" y="534"/>
                  </a:lnTo>
                  <a:lnTo>
                    <a:pt x="160" y="547"/>
                  </a:lnTo>
                  <a:lnTo>
                    <a:pt x="160" y="1492"/>
                  </a:lnTo>
                  <a:lnTo>
                    <a:pt x="163" y="1601"/>
                  </a:lnTo>
                  <a:lnTo>
                    <a:pt x="171" y="1710"/>
                  </a:lnTo>
                  <a:lnTo>
                    <a:pt x="186" y="1818"/>
                  </a:lnTo>
                  <a:lnTo>
                    <a:pt x="206" y="1925"/>
                  </a:lnTo>
                  <a:lnTo>
                    <a:pt x="233" y="2030"/>
                  </a:lnTo>
                  <a:lnTo>
                    <a:pt x="265" y="2133"/>
                  </a:lnTo>
                  <a:lnTo>
                    <a:pt x="303" y="2235"/>
                  </a:lnTo>
                  <a:lnTo>
                    <a:pt x="346" y="2334"/>
                  </a:lnTo>
                  <a:lnTo>
                    <a:pt x="395" y="2431"/>
                  </a:lnTo>
                  <a:lnTo>
                    <a:pt x="449" y="2526"/>
                  </a:lnTo>
                  <a:lnTo>
                    <a:pt x="509" y="2618"/>
                  </a:lnTo>
                  <a:lnTo>
                    <a:pt x="571" y="2704"/>
                  </a:lnTo>
                  <a:lnTo>
                    <a:pt x="638" y="2787"/>
                  </a:lnTo>
                  <a:lnTo>
                    <a:pt x="709" y="2867"/>
                  </a:lnTo>
                  <a:lnTo>
                    <a:pt x="784" y="2941"/>
                  </a:lnTo>
                  <a:lnTo>
                    <a:pt x="863" y="3012"/>
                  </a:lnTo>
                  <a:lnTo>
                    <a:pt x="945" y="3079"/>
                  </a:lnTo>
                  <a:lnTo>
                    <a:pt x="1030" y="3140"/>
                  </a:lnTo>
                  <a:lnTo>
                    <a:pt x="1119" y="3198"/>
                  </a:lnTo>
                  <a:lnTo>
                    <a:pt x="1211" y="3250"/>
                  </a:lnTo>
                  <a:lnTo>
                    <a:pt x="1307" y="3298"/>
                  </a:lnTo>
                  <a:lnTo>
                    <a:pt x="1405" y="3340"/>
                  </a:lnTo>
                  <a:lnTo>
                    <a:pt x="1419" y="3343"/>
                  </a:lnTo>
                  <a:lnTo>
                    <a:pt x="1434" y="3340"/>
                  </a:lnTo>
                  <a:lnTo>
                    <a:pt x="1532" y="3298"/>
                  </a:lnTo>
                  <a:lnTo>
                    <a:pt x="1627" y="3250"/>
                  </a:lnTo>
                  <a:lnTo>
                    <a:pt x="1719" y="3198"/>
                  </a:lnTo>
                  <a:lnTo>
                    <a:pt x="1808" y="3140"/>
                  </a:lnTo>
                  <a:lnTo>
                    <a:pt x="1894" y="3079"/>
                  </a:lnTo>
                  <a:lnTo>
                    <a:pt x="1976" y="3012"/>
                  </a:lnTo>
                  <a:lnTo>
                    <a:pt x="2055" y="2941"/>
                  </a:lnTo>
                  <a:lnTo>
                    <a:pt x="2129" y="2867"/>
                  </a:lnTo>
                  <a:lnTo>
                    <a:pt x="2200" y="2787"/>
                  </a:lnTo>
                  <a:lnTo>
                    <a:pt x="2267" y="2704"/>
                  </a:lnTo>
                  <a:lnTo>
                    <a:pt x="2330" y="2618"/>
                  </a:lnTo>
                  <a:lnTo>
                    <a:pt x="2390" y="2526"/>
                  </a:lnTo>
                  <a:lnTo>
                    <a:pt x="2444" y="2431"/>
                  </a:lnTo>
                  <a:lnTo>
                    <a:pt x="2493" y="2334"/>
                  </a:lnTo>
                  <a:lnTo>
                    <a:pt x="2536" y="2235"/>
                  </a:lnTo>
                  <a:lnTo>
                    <a:pt x="2574" y="2133"/>
                  </a:lnTo>
                  <a:lnTo>
                    <a:pt x="2606" y="2030"/>
                  </a:lnTo>
                  <a:lnTo>
                    <a:pt x="2631" y="1925"/>
                  </a:lnTo>
                  <a:lnTo>
                    <a:pt x="2653" y="1818"/>
                  </a:lnTo>
                  <a:lnTo>
                    <a:pt x="2668" y="1710"/>
                  </a:lnTo>
                  <a:lnTo>
                    <a:pt x="2676" y="1601"/>
                  </a:lnTo>
                  <a:lnTo>
                    <a:pt x="2679" y="1492"/>
                  </a:lnTo>
                  <a:lnTo>
                    <a:pt x="2679" y="547"/>
                  </a:lnTo>
                  <a:lnTo>
                    <a:pt x="2677" y="534"/>
                  </a:lnTo>
                  <a:lnTo>
                    <a:pt x="2671" y="523"/>
                  </a:lnTo>
                  <a:lnTo>
                    <a:pt x="2662" y="514"/>
                  </a:lnTo>
                  <a:lnTo>
                    <a:pt x="2651" y="509"/>
                  </a:lnTo>
                  <a:lnTo>
                    <a:pt x="1510" y="173"/>
                  </a:lnTo>
                  <a:lnTo>
                    <a:pt x="1465" y="162"/>
                  </a:lnTo>
                  <a:lnTo>
                    <a:pt x="1419" y="159"/>
                  </a:lnTo>
                  <a:close/>
                  <a:moveTo>
                    <a:pt x="1392" y="0"/>
                  </a:moveTo>
                  <a:lnTo>
                    <a:pt x="1447" y="0"/>
                  </a:lnTo>
                  <a:lnTo>
                    <a:pt x="1501" y="7"/>
                  </a:lnTo>
                  <a:lnTo>
                    <a:pt x="1555" y="20"/>
                  </a:lnTo>
                  <a:lnTo>
                    <a:pt x="2695" y="356"/>
                  </a:lnTo>
                  <a:lnTo>
                    <a:pt x="2726" y="367"/>
                  </a:lnTo>
                  <a:lnTo>
                    <a:pt x="2754" y="383"/>
                  </a:lnTo>
                  <a:lnTo>
                    <a:pt x="2777" y="404"/>
                  </a:lnTo>
                  <a:lnTo>
                    <a:pt x="2798" y="428"/>
                  </a:lnTo>
                  <a:lnTo>
                    <a:pt x="2815" y="455"/>
                  </a:lnTo>
                  <a:lnTo>
                    <a:pt x="2828" y="483"/>
                  </a:lnTo>
                  <a:lnTo>
                    <a:pt x="2836" y="514"/>
                  </a:lnTo>
                  <a:lnTo>
                    <a:pt x="2839" y="547"/>
                  </a:lnTo>
                  <a:lnTo>
                    <a:pt x="2839" y="1492"/>
                  </a:lnTo>
                  <a:lnTo>
                    <a:pt x="2836" y="1600"/>
                  </a:lnTo>
                  <a:lnTo>
                    <a:pt x="2827" y="1709"/>
                  </a:lnTo>
                  <a:lnTo>
                    <a:pt x="2814" y="1815"/>
                  </a:lnTo>
                  <a:lnTo>
                    <a:pt x="2795" y="1921"/>
                  </a:lnTo>
                  <a:lnTo>
                    <a:pt x="2772" y="2026"/>
                  </a:lnTo>
                  <a:lnTo>
                    <a:pt x="2743" y="2129"/>
                  </a:lnTo>
                  <a:lnTo>
                    <a:pt x="2708" y="2231"/>
                  </a:lnTo>
                  <a:lnTo>
                    <a:pt x="2669" y="2330"/>
                  </a:lnTo>
                  <a:lnTo>
                    <a:pt x="2625" y="2428"/>
                  </a:lnTo>
                  <a:lnTo>
                    <a:pt x="2575" y="2523"/>
                  </a:lnTo>
                  <a:lnTo>
                    <a:pt x="2521" y="2617"/>
                  </a:lnTo>
                  <a:lnTo>
                    <a:pt x="2462" y="2708"/>
                  </a:lnTo>
                  <a:lnTo>
                    <a:pt x="2400" y="2795"/>
                  </a:lnTo>
                  <a:lnTo>
                    <a:pt x="2335" y="2877"/>
                  </a:lnTo>
                  <a:lnTo>
                    <a:pt x="2264" y="2955"/>
                  </a:lnTo>
                  <a:lnTo>
                    <a:pt x="2192" y="3031"/>
                  </a:lnTo>
                  <a:lnTo>
                    <a:pt x="2115" y="3102"/>
                  </a:lnTo>
                  <a:lnTo>
                    <a:pt x="2035" y="3170"/>
                  </a:lnTo>
                  <a:lnTo>
                    <a:pt x="1953" y="3234"/>
                  </a:lnTo>
                  <a:lnTo>
                    <a:pt x="1866" y="3292"/>
                  </a:lnTo>
                  <a:lnTo>
                    <a:pt x="1778" y="3349"/>
                  </a:lnTo>
                  <a:lnTo>
                    <a:pt x="1685" y="3400"/>
                  </a:lnTo>
                  <a:lnTo>
                    <a:pt x="1592" y="3446"/>
                  </a:lnTo>
                  <a:lnTo>
                    <a:pt x="1495" y="3488"/>
                  </a:lnTo>
                  <a:lnTo>
                    <a:pt x="1470" y="3497"/>
                  </a:lnTo>
                  <a:lnTo>
                    <a:pt x="1445" y="3501"/>
                  </a:lnTo>
                  <a:lnTo>
                    <a:pt x="1419" y="3503"/>
                  </a:lnTo>
                  <a:lnTo>
                    <a:pt x="1394" y="3501"/>
                  </a:lnTo>
                  <a:lnTo>
                    <a:pt x="1368" y="3497"/>
                  </a:lnTo>
                  <a:lnTo>
                    <a:pt x="1344" y="3488"/>
                  </a:lnTo>
                  <a:lnTo>
                    <a:pt x="1247" y="3446"/>
                  </a:lnTo>
                  <a:lnTo>
                    <a:pt x="1152" y="3400"/>
                  </a:lnTo>
                  <a:lnTo>
                    <a:pt x="1061" y="3349"/>
                  </a:lnTo>
                  <a:lnTo>
                    <a:pt x="972" y="3292"/>
                  </a:lnTo>
                  <a:lnTo>
                    <a:pt x="886" y="3234"/>
                  </a:lnTo>
                  <a:lnTo>
                    <a:pt x="803" y="3170"/>
                  </a:lnTo>
                  <a:lnTo>
                    <a:pt x="724" y="3102"/>
                  </a:lnTo>
                  <a:lnTo>
                    <a:pt x="647" y="3031"/>
                  </a:lnTo>
                  <a:lnTo>
                    <a:pt x="573" y="2955"/>
                  </a:lnTo>
                  <a:lnTo>
                    <a:pt x="504" y="2877"/>
                  </a:lnTo>
                  <a:lnTo>
                    <a:pt x="438" y="2795"/>
                  </a:lnTo>
                  <a:lnTo>
                    <a:pt x="377" y="2708"/>
                  </a:lnTo>
                  <a:lnTo>
                    <a:pt x="317" y="2617"/>
                  </a:lnTo>
                  <a:lnTo>
                    <a:pt x="263" y="2523"/>
                  </a:lnTo>
                  <a:lnTo>
                    <a:pt x="214" y="2428"/>
                  </a:lnTo>
                  <a:lnTo>
                    <a:pt x="169" y="2330"/>
                  </a:lnTo>
                  <a:lnTo>
                    <a:pt x="130" y="2231"/>
                  </a:lnTo>
                  <a:lnTo>
                    <a:pt x="96" y="2129"/>
                  </a:lnTo>
                  <a:lnTo>
                    <a:pt x="67" y="2026"/>
                  </a:lnTo>
                  <a:lnTo>
                    <a:pt x="42" y="1921"/>
                  </a:lnTo>
                  <a:lnTo>
                    <a:pt x="24" y="1815"/>
                  </a:lnTo>
                  <a:lnTo>
                    <a:pt x="11" y="1709"/>
                  </a:lnTo>
                  <a:lnTo>
                    <a:pt x="3" y="1600"/>
                  </a:lnTo>
                  <a:lnTo>
                    <a:pt x="0" y="1492"/>
                  </a:lnTo>
                  <a:lnTo>
                    <a:pt x="0" y="547"/>
                  </a:lnTo>
                  <a:lnTo>
                    <a:pt x="3" y="514"/>
                  </a:lnTo>
                  <a:lnTo>
                    <a:pt x="11" y="483"/>
                  </a:lnTo>
                  <a:lnTo>
                    <a:pt x="23" y="455"/>
                  </a:lnTo>
                  <a:lnTo>
                    <a:pt x="40" y="428"/>
                  </a:lnTo>
                  <a:lnTo>
                    <a:pt x="61" y="404"/>
                  </a:lnTo>
                  <a:lnTo>
                    <a:pt x="85" y="383"/>
                  </a:lnTo>
                  <a:lnTo>
                    <a:pt x="113" y="367"/>
                  </a:lnTo>
                  <a:lnTo>
                    <a:pt x="144" y="356"/>
                  </a:lnTo>
                  <a:lnTo>
                    <a:pt x="1284" y="20"/>
                  </a:lnTo>
                  <a:lnTo>
                    <a:pt x="1337" y="7"/>
                  </a:lnTo>
                  <a:lnTo>
                    <a:pt x="139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43"/>
            <p:cNvSpPr>
              <a:spLocks noEditPoints="1"/>
            </p:cNvSpPr>
            <p:nvPr/>
          </p:nvSpPr>
          <p:spPr bwMode="auto">
            <a:xfrm>
              <a:off x="4532313" y="2760663"/>
              <a:ext cx="307975" cy="406400"/>
            </a:xfrm>
            <a:custGeom>
              <a:avLst/>
              <a:gdLst>
                <a:gd name="T0" fmla="*/ 160 w 1940"/>
                <a:gd name="T1" fmla="*/ 398 h 2563"/>
                <a:gd name="T2" fmla="*/ 163 w 1940"/>
                <a:gd name="T3" fmla="*/ 1132 h 2563"/>
                <a:gd name="T4" fmla="*/ 186 w 1940"/>
                <a:gd name="T5" fmla="*/ 1321 h 2563"/>
                <a:gd name="T6" fmla="*/ 231 w 1940"/>
                <a:gd name="T7" fmla="*/ 1504 h 2563"/>
                <a:gd name="T8" fmla="*/ 299 w 1940"/>
                <a:gd name="T9" fmla="*/ 1679 h 2563"/>
                <a:gd name="T10" fmla="*/ 387 w 1940"/>
                <a:gd name="T11" fmla="*/ 1845 h 2563"/>
                <a:gd name="T12" fmla="*/ 494 w 1940"/>
                <a:gd name="T13" fmla="*/ 1997 h 2563"/>
                <a:gd name="T14" fmla="*/ 613 w 1940"/>
                <a:gd name="T15" fmla="*/ 2131 h 2563"/>
                <a:gd name="T16" fmla="*/ 747 w 1940"/>
                <a:gd name="T17" fmla="*/ 2250 h 2563"/>
                <a:gd name="T18" fmla="*/ 893 w 1940"/>
                <a:gd name="T19" fmla="*/ 2353 h 2563"/>
                <a:gd name="T20" fmla="*/ 1047 w 1940"/>
                <a:gd name="T21" fmla="*/ 2353 h 2563"/>
                <a:gd name="T22" fmla="*/ 1194 w 1940"/>
                <a:gd name="T23" fmla="*/ 2250 h 2563"/>
                <a:gd name="T24" fmla="*/ 1327 w 1940"/>
                <a:gd name="T25" fmla="*/ 2131 h 2563"/>
                <a:gd name="T26" fmla="*/ 1447 w 1940"/>
                <a:gd name="T27" fmla="*/ 1997 h 2563"/>
                <a:gd name="T28" fmla="*/ 1554 w 1940"/>
                <a:gd name="T29" fmla="*/ 1845 h 2563"/>
                <a:gd name="T30" fmla="*/ 1642 w 1940"/>
                <a:gd name="T31" fmla="*/ 1679 h 2563"/>
                <a:gd name="T32" fmla="*/ 1709 w 1940"/>
                <a:gd name="T33" fmla="*/ 1504 h 2563"/>
                <a:gd name="T34" fmla="*/ 1755 w 1940"/>
                <a:gd name="T35" fmla="*/ 1321 h 2563"/>
                <a:gd name="T36" fmla="*/ 1778 w 1940"/>
                <a:gd name="T37" fmla="*/ 1132 h 2563"/>
                <a:gd name="T38" fmla="*/ 1780 w 1940"/>
                <a:gd name="T39" fmla="*/ 398 h 2563"/>
                <a:gd name="T40" fmla="*/ 959 w 1940"/>
                <a:gd name="T41" fmla="*/ 0 h 2563"/>
                <a:gd name="T42" fmla="*/ 1004 w 1940"/>
                <a:gd name="T43" fmla="*/ 4 h 2563"/>
                <a:gd name="T44" fmla="*/ 1878 w 1940"/>
                <a:gd name="T45" fmla="*/ 264 h 2563"/>
                <a:gd name="T46" fmla="*/ 1916 w 1940"/>
                <a:gd name="T47" fmla="*/ 297 h 2563"/>
                <a:gd name="T48" fmla="*/ 1938 w 1940"/>
                <a:gd name="T49" fmla="*/ 343 h 2563"/>
                <a:gd name="T50" fmla="*/ 1940 w 1940"/>
                <a:gd name="T51" fmla="*/ 1038 h 2563"/>
                <a:gd name="T52" fmla="*/ 1929 w 1940"/>
                <a:gd name="T53" fmla="*/ 1228 h 2563"/>
                <a:gd name="T54" fmla="*/ 1898 w 1940"/>
                <a:gd name="T55" fmla="*/ 1415 h 2563"/>
                <a:gd name="T56" fmla="*/ 1846 w 1940"/>
                <a:gd name="T57" fmla="*/ 1596 h 2563"/>
                <a:gd name="T58" fmla="*/ 1775 w 1940"/>
                <a:gd name="T59" fmla="*/ 1771 h 2563"/>
                <a:gd name="T60" fmla="*/ 1684 w 1940"/>
                <a:gd name="T61" fmla="*/ 1936 h 2563"/>
                <a:gd name="T62" fmla="*/ 1577 w 1940"/>
                <a:gd name="T63" fmla="*/ 2090 h 2563"/>
                <a:gd name="T64" fmla="*/ 1458 w 1940"/>
                <a:gd name="T65" fmla="*/ 2226 h 2563"/>
                <a:gd name="T66" fmla="*/ 1325 w 1940"/>
                <a:gd name="T67" fmla="*/ 2349 h 2563"/>
                <a:gd name="T68" fmla="*/ 1181 w 1940"/>
                <a:gd name="T69" fmla="*/ 2457 h 2563"/>
                <a:gd name="T70" fmla="*/ 1026 w 1940"/>
                <a:gd name="T71" fmla="*/ 2549 h 2563"/>
                <a:gd name="T72" fmla="*/ 990 w 1940"/>
                <a:gd name="T73" fmla="*/ 2561 h 2563"/>
                <a:gd name="T74" fmla="*/ 951 w 1940"/>
                <a:gd name="T75" fmla="*/ 2561 h 2563"/>
                <a:gd name="T76" fmla="*/ 915 w 1940"/>
                <a:gd name="T77" fmla="*/ 2549 h 2563"/>
                <a:gd name="T78" fmla="*/ 760 w 1940"/>
                <a:gd name="T79" fmla="*/ 2457 h 2563"/>
                <a:gd name="T80" fmla="*/ 615 w 1940"/>
                <a:gd name="T81" fmla="*/ 2349 h 2563"/>
                <a:gd name="T82" fmla="*/ 483 w 1940"/>
                <a:gd name="T83" fmla="*/ 2226 h 2563"/>
                <a:gd name="T84" fmla="*/ 364 w 1940"/>
                <a:gd name="T85" fmla="*/ 2090 h 2563"/>
                <a:gd name="T86" fmla="*/ 256 w 1940"/>
                <a:gd name="T87" fmla="*/ 1936 h 2563"/>
                <a:gd name="T88" fmla="*/ 166 w 1940"/>
                <a:gd name="T89" fmla="*/ 1771 h 2563"/>
                <a:gd name="T90" fmla="*/ 94 w 1940"/>
                <a:gd name="T91" fmla="*/ 1596 h 2563"/>
                <a:gd name="T92" fmla="*/ 43 w 1940"/>
                <a:gd name="T93" fmla="*/ 1415 h 2563"/>
                <a:gd name="T94" fmla="*/ 11 w 1940"/>
                <a:gd name="T95" fmla="*/ 1228 h 2563"/>
                <a:gd name="T96" fmla="*/ 0 w 1940"/>
                <a:gd name="T97" fmla="*/ 1038 h 2563"/>
                <a:gd name="T98" fmla="*/ 3 w 1940"/>
                <a:gd name="T99" fmla="*/ 343 h 2563"/>
                <a:gd name="T100" fmla="*/ 24 w 1940"/>
                <a:gd name="T101" fmla="*/ 297 h 2563"/>
                <a:gd name="T102" fmla="*/ 63 w 1940"/>
                <a:gd name="T103" fmla="*/ 264 h 2563"/>
                <a:gd name="T104" fmla="*/ 936 w 1940"/>
                <a:gd name="T105" fmla="*/ 4 h 2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40" h="2563">
                  <a:moveTo>
                    <a:pt x="970" y="160"/>
                  </a:moveTo>
                  <a:lnTo>
                    <a:pt x="160" y="398"/>
                  </a:lnTo>
                  <a:lnTo>
                    <a:pt x="160" y="1038"/>
                  </a:lnTo>
                  <a:lnTo>
                    <a:pt x="163" y="1132"/>
                  </a:lnTo>
                  <a:lnTo>
                    <a:pt x="171" y="1227"/>
                  </a:lnTo>
                  <a:lnTo>
                    <a:pt x="186" y="1321"/>
                  </a:lnTo>
                  <a:lnTo>
                    <a:pt x="205" y="1413"/>
                  </a:lnTo>
                  <a:lnTo>
                    <a:pt x="231" y="1504"/>
                  </a:lnTo>
                  <a:lnTo>
                    <a:pt x="263" y="1592"/>
                  </a:lnTo>
                  <a:lnTo>
                    <a:pt x="299" y="1679"/>
                  </a:lnTo>
                  <a:lnTo>
                    <a:pt x="340" y="1763"/>
                  </a:lnTo>
                  <a:lnTo>
                    <a:pt x="387" y="1845"/>
                  </a:lnTo>
                  <a:lnTo>
                    <a:pt x="439" y="1925"/>
                  </a:lnTo>
                  <a:lnTo>
                    <a:pt x="494" y="1997"/>
                  </a:lnTo>
                  <a:lnTo>
                    <a:pt x="551" y="2065"/>
                  </a:lnTo>
                  <a:lnTo>
                    <a:pt x="613" y="2131"/>
                  </a:lnTo>
                  <a:lnTo>
                    <a:pt x="679" y="2193"/>
                  </a:lnTo>
                  <a:lnTo>
                    <a:pt x="747" y="2250"/>
                  </a:lnTo>
                  <a:lnTo>
                    <a:pt x="818" y="2303"/>
                  </a:lnTo>
                  <a:lnTo>
                    <a:pt x="893" y="2353"/>
                  </a:lnTo>
                  <a:lnTo>
                    <a:pt x="970" y="2398"/>
                  </a:lnTo>
                  <a:lnTo>
                    <a:pt x="1047" y="2353"/>
                  </a:lnTo>
                  <a:lnTo>
                    <a:pt x="1122" y="2303"/>
                  </a:lnTo>
                  <a:lnTo>
                    <a:pt x="1194" y="2250"/>
                  </a:lnTo>
                  <a:lnTo>
                    <a:pt x="1262" y="2193"/>
                  </a:lnTo>
                  <a:lnTo>
                    <a:pt x="1327" y="2131"/>
                  </a:lnTo>
                  <a:lnTo>
                    <a:pt x="1389" y="2065"/>
                  </a:lnTo>
                  <a:lnTo>
                    <a:pt x="1447" y="1997"/>
                  </a:lnTo>
                  <a:lnTo>
                    <a:pt x="1500" y="1925"/>
                  </a:lnTo>
                  <a:lnTo>
                    <a:pt x="1554" y="1845"/>
                  </a:lnTo>
                  <a:lnTo>
                    <a:pt x="1600" y="1763"/>
                  </a:lnTo>
                  <a:lnTo>
                    <a:pt x="1642" y="1679"/>
                  </a:lnTo>
                  <a:lnTo>
                    <a:pt x="1678" y="1592"/>
                  </a:lnTo>
                  <a:lnTo>
                    <a:pt x="1709" y="1504"/>
                  </a:lnTo>
                  <a:lnTo>
                    <a:pt x="1734" y="1413"/>
                  </a:lnTo>
                  <a:lnTo>
                    <a:pt x="1755" y="1321"/>
                  </a:lnTo>
                  <a:lnTo>
                    <a:pt x="1770" y="1227"/>
                  </a:lnTo>
                  <a:lnTo>
                    <a:pt x="1778" y="1132"/>
                  </a:lnTo>
                  <a:lnTo>
                    <a:pt x="1780" y="1038"/>
                  </a:lnTo>
                  <a:lnTo>
                    <a:pt x="1780" y="398"/>
                  </a:lnTo>
                  <a:lnTo>
                    <a:pt x="970" y="160"/>
                  </a:lnTo>
                  <a:close/>
                  <a:moveTo>
                    <a:pt x="959" y="0"/>
                  </a:moveTo>
                  <a:lnTo>
                    <a:pt x="982" y="0"/>
                  </a:lnTo>
                  <a:lnTo>
                    <a:pt x="1004" y="4"/>
                  </a:lnTo>
                  <a:lnTo>
                    <a:pt x="1855" y="255"/>
                  </a:lnTo>
                  <a:lnTo>
                    <a:pt x="1878" y="264"/>
                  </a:lnTo>
                  <a:lnTo>
                    <a:pt x="1899" y="279"/>
                  </a:lnTo>
                  <a:lnTo>
                    <a:pt x="1916" y="297"/>
                  </a:lnTo>
                  <a:lnTo>
                    <a:pt x="1929" y="320"/>
                  </a:lnTo>
                  <a:lnTo>
                    <a:pt x="1938" y="343"/>
                  </a:lnTo>
                  <a:lnTo>
                    <a:pt x="1940" y="369"/>
                  </a:lnTo>
                  <a:lnTo>
                    <a:pt x="1940" y="1038"/>
                  </a:lnTo>
                  <a:lnTo>
                    <a:pt x="1938" y="1133"/>
                  </a:lnTo>
                  <a:lnTo>
                    <a:pt x="1929" y="1228"/>
                  </a:lnTo>
                  <a:lnTo>
                    <a:pt x="1916" y="1322"/>
                  </a:lnTo>
                  <a:lnTo>
                    <a:pt x="1898" y="1415"/>
                  </a:lnTo>
                  <a:lnTo>
                    <a:pt x="1875" y="1507"/>
                  </a:lnTo>
                  <a:lnTo>
                    <a:pt x="1846" y="1596"/>
                  </a:lnTo>
                  <a:lnTo>
                    <a:pt x="1813" y="1684"/>
                  </a:lnTo>
                  <a:lnTo>
                    <a:pt x="1775" y="1771"/>
                  </a:lnTo>
                  <a:lnTo>
                    <a:pt x="1732" y="1855"/>
                  </a:lnTo>
                  <a:lnTo>
                    <a:pt x="1684" y="1936"/>
                  </a:lnTo>
                  <a:lnTo>
                    <a:pt x="1631" y="2016"/>
                  </a:lnTo>
                  <a:lnTo>
                    <a:pt x="1577" y="2090"/>
                  </a:lnTo>
                  <a:lnTo>
                    <a:pt x="1519" y="2159"/>
                  </a:lnTo>
                  <a:lnTo>
                    <a:pt x="1458" y="2226"/>
                  </a:lnTo>
                  <a:lnTo>
                    <a:pt x="1393" y="2289"/>
                  </a:lnTo>
                  <a:lnTo>
                    <a:pt x="1325" y="2349"/>
                  </a:lnTo>
                  <a:lnTo>
                    <a:pt x="1255" y="2404"/>
                  </a:lnTo>
                  <a:lnTo>
                    <a:pt x="1181" y="2457"/>
                  </a:lnTo>
                  <a:lnTo>
                    <a:pt x="1104" y="2505"/>
                  </a:lnTo>
                  <a:lnTo>
                    <a:pt x="1026" y="2549"/>
                  </a:lnTo>
                  <a:lnTo>
                    <a:pt x="1008" y="2557"/>
                  </a:lnTo>
                  <a:lnTo>
                    <a:pt x="990" y="2561"/>
                  </a:lnTo>
                  <a:lnTo>
                    <a:pt x="970" y="2563"/>
                  </a:lnTo>
                  <a:lnTo>
                    <a:pt x="951" y="2561"/>
                  </a:lnTo>
                  <a:lnTo>
                    <a:pt x="933" y="2557"/>
                  </a:lnTo>
                  <a:lnTo>
                    <a:pt x="915" y="2549"/>
                  </a:lnTo>
                  <a:lnTo>
                    <a:pt x="836" y="2505"/>
                  </a:lnTo>
                  <a:lnTo>
                    <a:pt x="760" y="2457"/>
                  </a:lnTo>
                  <a:lnTo>
                    <a:pt x="686" y="2404"/>
                  </a:lnTo>
                  <a:lnTo>
                    <a:pt x="615" y="2349"/>
                  </a:lnTo>
                  <a:lnTo>
                    <a:pt x="548" y="2289"/>
                  </a:lnTo>
                  <a:lnTo>
                    <a:pt x="483" y="2226"/>
                  </a:lnTo>
                  <a:lnTo>
                    <a:pt x="421" y="2159"/>
                  </a:lnTo>
                  <a:lnTo>
                    <a:pt x="364" y="2090"/>
                  </a:lnTo>
                  <a:lnTo>
                    <a:pt x="310" y="2016"/>
                  </a:lnTo>
                  <a:lnTo>
                    <a:pt x="256" y="1936"/>
                  </a:lnTo>
                  <a:lnTo>
                    <a:pt x="209" y="1855"/>
                  </a:lnTo>
                  <a:lnTo>
                    <a:pt x="166" y="1771"/>
                  </a:lnTo>
                  <a:lnTo>
                    <a:pt x="128" y="1684"/>
                  </a:lnTo>
                  <a:lnTo>
                    <a:pt x="94" y="1596"/>
                  </a:lnTo>
                  <a:lnTo>
                    <a:pt x="66" y="1507"/>
                  </a:lnTo>
                  <a:lnTo>
                    <a:pt x="43" y="1415"/>
                  </a:lnTo>
                  <a:lnTo>
                    <a:pt x="24" y="1322"/>
                  </a:lnTo>
                  <a:lnTo>
                    <a:pt x="11" y="1228"/>
                  </a:lnTo>
                  <a:lnTo>
                    <a:pt x="3" y="1133"/>
                  </a:lnTo>
                  <a:lnTo>
                    <a:pt x="0" y="1038"/>
                  </a:lnTo>
                  <a:lnTo>
                    <a:pt x="0" y="369"/>
                  </a:lnTo>
                  <a:lnTo>
                    <a:pt x="3" y="343"/>
                  </a:lnTo>
                  <a:lnTo>
                    <a:pt x="12" y="320"/>
                  </a:lnTo>
                  <a:lnTo>
                    <a:pt x="24" y="297"/>
                  </a:lnTo>
                  <a:lnTo>
                    <a:pt x="41" y="279"/>
                  </a:lnTo>
                  <a:lnTo>
                    <a:pt x="63" y="264"/>
                  </a:lnTo>
                  <a:lnTo>
                    <a:pt x="86" y="255"/>
                  </a:lnTo>
                  <a:lnTo>
                    <a:pt x="936" y="4"/>
                  </a:lnTo>
                  <a:lnTo>
                    <a:pt x="9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10414903" y="5438154"/>
            <a:ext cx="685412" cy="683458"/>
            <a:chOff x="3519488" y="3460750"/>
            <a:chExt cx="557212" cy="555625"/>
          </a:xfrm>
          <a:solidFill>
            <a:schemeClr val="bg1"/>
          </a:solidFill>
        </p:grpSpPr>
        <p:sp>
          <p:nvSpPr>
            <p:cNvPr id="73" name="Freeform 172"/>
            <p:cNvSpPr>
              <a:spLocks noEditPoints="1"/>
            </p:cNvSpPr>
            <p:nvPr/>
          </p:nvSpPr>
          <p:spPr bwMode="auto">
            <a:xfrm>
              <a:off x="3519488" y="3460750"/>
              <a:ext cx="557212" cy="555625"/>
            </a:xfrm>
            <a:custGeom>
              <a:avLst/>
              <a:gdLst>
                <a:gd name="T0" fmla="*/ 1451 w 3510"/>
                <a:gd name="T1" fmla="*/ 212 h 3500"/>
                <a:gd name="T2" fmla="*/ 1076 w 3510"/>
                <a:gd name="T3" fmla="*/ 336 h 3500"/>
                <a:gd name="T4" fmla="*/ 751 w 3510"/>
                <a:gd name="T5" fmla="*/ 544 h 3500"/>
                <a:gd name="T6" fmla="*/ 486 w 3510"/>
                <a:gd name="T7" fmla="*/ 825 h 3500"/>
                <a:gd name="T8" fmla="*/ 297 w 3510"/>
                <a:gd name="T9" fmla="*/ 1162 h 3500"/>
                <a:gd name="T10" fmla="*/ 196 w 3510"/>
                <a:gd name="T11" fmla="*/ 1546 h 3500"/>
                <a:gd name="T12" fmla="*/ 196 w 3510"/>
                <a:gd name="T13" fmla="*/ 1954 h 3500"/>
                <a:gd name="T14" fmla="*/ 297 w 3510"/>
                <a:gd name="T15" fmla="*/ 2338 h 3500"/>
                <a:gd name="T16" fmla="*/ 486 w 3510"/>
                <a:gd name="T17" fmla="*/ 2675 h 3500"/>
                <a:gd name="T18" fmla="*/ 751 w 3510"/>
                <a:gd name="T19" fmla="*/ 2956 h 3500"/>
                <a:gd name="T20" fmla="*/ 1076 w 3510"/>
                <a:gd name="T21" fmla="*/ 3164 h 3500"/>
                <a:gd name="T22" fmla="*/ 1451 w 3510"/>
                <a:gd name="T23" fmla="*/ 3288 h 3500"/>
                <a:gd name="T24" fmla="*/ 1858 w 3510"/>
                <a:gd name="T25" fmla="*/ 3314 h 3500"/>
                <a:gd name="T26" fmla="*/ 2252 w 3510"/>
                <a:gd name="T27" fmla="*/ 3238 h 3500"/>
                <a:gd name="T28" fmla="*/ 2603 w 3510"/>
                <a:gd name="T29" fmla="*/ 3069 h 3500"/>
                <a:gd name="T30" fmla="*/ 2899 w 3510"/>
                <a:gd name="T31" fmla="*/ 2823 h 3500"/>
                <a:gd name="T32" fmla="*/ 3128 w 3510"/>
                <a:gd name="T33" fmla="*/ 2513 h 3500"/>
                <a:gd name="T34" fmla="*/ 3275 w 3510"/>
                <a:gd name="T35" fmla="*/ 2150 h 3500"/>
                <a:gd name="T36" fmla="*/ 3327 w 3510"/>
                <a:gd name="T37" fmla="*/ 1750 h 3500"/>
                <a:gd name="T38" fmla="*/ 3275 w 3510"/>
                <a:gd name="T39" fmla="*/ 1350 h 3500"/>
                <a:gd name="T40" fmla="*/ 3128 w 3510"/>
                <a:gd name="T41" fmla="*/ 987 h 3500"/>
                <a:gd name="T42" fmla="*/ 2899 w 3510"/>
                <a:gd name="T43" fmla="*/ 677 h 3500"/>
                <a:gd name="T44" fmla="*/ 2603 w 3510"/>
                <a:gd name="T45" fmla="*/ 431 h 3500"/>
                <a:gd name="T46" fmla="*/ 2252 w 3510"/>
                <a:gd name="T47" fmla="*/ 262 h 3500"/>
                <a:gd name="T48" fmla="*/ 1858 w 3510"/>
                <a:gd name="T49" fmla="*/ 186 h 3500"/>
                <a:gd name="T50" fmla="*/ 1967 w 3510"/>
                <a:gd name="T51" fmla="*/ 13 h 3500"/>
                <a:gd name="T52" fmla="*/ 2367 w 3510"/>
                <a:gd name="T53" fmla="*/ 109 h 3500"/>
                <a:gd name="T54" fmla="*/ 2725 w 3510"/>
                <a:gd name="T55" fmla="*/ 293 h 3500"/>
                <a:gd name="T56" fmla="*/ 3030 w 3510"/>
                <a:gd name="T57" fmla="*/ 548 h 3500"/>
                <a:gd name="T58" fmla="*/ 3270 w 3510"/>
                <a:gd name="T59" fmla="*/ 868 h 3500"/>
                <a:gd name="T60" fmla="*/ 3432 w 3510"/>
                <a:gd name="T61" fmla="*/ 1237 h 3500"/>
                <a:gd name="T62" fmla="*/ 3507 w 3510"/>
                <a:gd name="T63" fmla="*/ 1644 h 3500"/>
                <a:gd name="T64" fmla="*/ 3481 w 3510"/>
                <a:gd name="T65" fmla="*/ 2064 h 3500"/>
                <a:gd name="T66" fmla="*/ 3362 w 3510"/>
                <a:gd name="T67" fmla="*/ 2453 h 3500"/>
                <a:gd name="T68" fmla="*/ 3159 w 3510"/>
                <a:gd name="T69" fmla="*/ 2799 h 3500"/>
                <a:gd name="T70" fmla="*/ 2885 w 3510"/>
                <a:gd name="T71" fmla="*/ 3087 h 3500"/>
                <a:gd name="T72" fmla="*/ 2552 w 3510"/>
                <a:gd name="T73" fmla="*/ 3309 h 3500"/>
                <a:gd name="T74" fmla="*/ 2171 w 3510"/>
                <a:gd name="T75" fmla="*/ 3450 h 3500"/>
                <a:gd name="T76" fmla="*/ 1755 w 3510"/>
                <a:gd name="T77" fmla="*/ 3500 h 3500"/>
                <a:gd name="T78" fmla="*/ 1339 w 3510"/>
                <a:gd name="T79" fmla="*/ 3450 h 3500"/>
                <a:gd name="T80" fmla="*/ 958 w 3510"/>
                <a:gd name="T81" fmla="*/ 3309 h 3500"/>
                <a:gd name="T82" fmla="*/ 625 w 3510"/>
                <a:gd name="T83" fmla="*/ 3087 h 3500"/>
                <a:gd name="T84" fmla="*/ 351 w 3510"/>
                <a:gd name="T85" fmla="*/ 2799 h 3500"/>
                <a:gd name="T86" fmla="*/ 148 w 3510"/>
                <a:gd name="T87" fmla="*/ 2453 h 3500"/>
                <a:gd name="T88" fmla="*/ 29 w 3510"/>
                <a:gd name="T89" fmla="*/ 2064 h 3500"/>
                <a:gd name="T90" fmla="*/ 3 w 3510"/>
                <a:gd name="T91" fmla="*/ 1644 h 3500"/>
                <a:gd name="T92" fmla="*/ 78 w 3510"/>
                <a:gd name="T93" fmla="*/ 1237 h 3500"/>
                <a:gd name="T94" fmla="*/ 240 w 3510"/>
                <a:gd name="T95" fmla="*/ 868 h 3500"/>
                <a:gd name="T96" fmla="*/ 480 w 3510"/>
                <a:gd name="T97" fmla="*/ 548 h 3500"/>
                <a:gd name="T98" fmla="*/ 785 w 3510"/>
                <a:gd name="T99" fmla="*/ 293 h 3500"/>
                <a:gd name="T100" fmla="*/ 1143 w 3510"/>
                <a:gd name="T101" fmla="*/ 109 h 3500"/>
                <a:gd name="T102" fmla="*/ 1543 w 3510"/>
                <a:gd name="T103" fmla="*/ 13 h 3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510" h="3500">
                  <a:moveTo>
                    <a:pt x="1755" y="182"/>
                  </a:moveTo>
                  <a:lnTo>
                    <a:pt x="1652" y="186"/>
                  </a:lnTo>
                  <a:lnTo>
                    <a:pt x="1551" y="195"/>
                  </a:lnTo>
                  <a:lnTo>
                    <a:pt x="1451" y="212"/>
                  </a:lnTo>
                  <a:lnTo>
                    <a:pt x="1354" y="234"/>
                  </a:lnTo>
                  <a:lnTo>
                    <a:pt x="1258" y="262"/>
                  </a:lnTo>
                  <a:lnTo>
                    <a:pt x="1166" y="296"/>
                  </a:lnTo>
                  <a:lnTo>
                    <a:pt x="1076" y="336"/>
                  </a:lnTo>
                  <a:lnTo>
                    <a:pt x="990" y="381"/>
                  </a:lnTo>
                  <a:lnTo>
                    <a:pt x="907" y="431"/>
                  </a:lnTo>
                  <a:lnTo>
                    <a:pt x="828" y="485"/>
                  </a:lnTo>
                  <a:lnTo>
                    <a:pt x="751" y="544"/>
                  </a:lnTo>
                  <a:lnTo>
                    <a:pt x="679" y="609"/>
                  </a:lnTo>
                  <a:lnTo>
                    <a:pt x="611" y="677"/>
                  </a:lnTo>
                  <a:lnTo>
                    <a:pt x="546" y="749"/>
                  </a:lnTo>
                  <a:lnTo>
                    <a:pt x="486" y="825"/>
                  </a:lnTo>
                  <a:lnTo>
                    <a:pt x="432" y="905"/>
                  </a:lnTo>
                  <a:lnTo>
                    <a:pt x="382" y="987"/>
                  </a:lnTo>
                  <a:lnTo>
                    <a:pt x="337" y="1073"/>
                  </a:lnTo>
                  <a:lnTo>
                    <a:pt x="297" y="1162"/>
                  </a:lnTo>
                  <a:lnTo>
                    <a:pt x="263" y="1255"/>
                  </a:lnTo>
                  <a:lnTo>
                    <a:pt x="235" y="1350"/>
                  </a:lnTo>
                  <a:lnTo>
                    <a:pt x="213" y="1447"/>
                  </a:lnTo>
                  <a:lnTo>
                    <a:pt x="196" y="1546"/>
                  </a:lnTo>
                  <a:lnTo>
                    <a:pt x="186" y="1647"/>
                  </a:lnTo>
                  <a:lnTo>
                    <a:pt x="183" y="1750"/>
                  </a:lnTo>
                  <a:lnTo>
                    <a:pt x="186" y="1853"/>
                  </a:lnTo>
                  <a:lnTo>
                    <a:pt x="196" y="1954"/>
                  </a:lnTo>
                  <a:lnTo>
                    <a:pt x="213" y="2053"/>
                  </a:lnTo>
                  <a:lnTo>
                    <a:pt x="235" y="2150"/>
                  </a:lnTo>
                  <a:lnTo>
                    <a:pt x="263" y="2245"/>
                  </a:lnTo>
                  <a:lnTo>
                    <a:pt x="297" y="2338"/>
                  </a:lnTo>
                  <a:lnTo>
                    <a:pt x="337" y="2427"/>
                  </a:lnTo>
                  <a:lnTo>
                    <a:pt x="382" y="2513"/>
                  </a:lnTo>
                  <a:lnTo>
                    <a:pt x="432" y="2595"/>
                  </a:lnTo>
                  <a:lnTo>
                    <a:pt x="486" y="2675"/>
                  </a:lnTo>
                  <a:lnTo>
                    <a:pt x="546" y="2751"/>
                  </a:lnTo>
                  <a:lnTo>
                    <a:pt x="611" y="2823"/>
                  </a:lnTo>
                  <a:lnTo>
                    <a:pt x="679" y="2891"/>
                  </a:lnTo>
                  <a:lnTo>
                    <a:pt x="751" y="2956"/>
                  </a:lnTo>
                  <a:lnTo>
                    <a:pt x="828" y="3015"/>
                  </a:lnTo>
                  <a:lnTo>
                    <a:pt x="907" y="3069"/>
                  </a:lnTo>
                  <a:lnTo>
                    <a:pt x="990" y="3119"/>
                  </a:lnTo>
                  <a:lnTo>
                    <a:pt x="1076" y="3164"/>
                  </a:lnTo>
                  <a:lnTo>
                    <a:pt x="1166" y="3204"/>
                  </a:lnTo>
                  <a:lnTo>
                    <a:pt x="1258" y="3238"/>
                  </a:lnTo>
                  <a:lnTo>
                    <a:pt x="1354" y="3266"/>
                  </a:lnTo>
                  <a:lnTo>
                    <a:pt x="1451" y="3288"/>
                  </a:lnTo>
                  <a:lnTo>
                    <a:pt x="1551" y="3305"/>
                  </a:lnTo>
                  <a:lnTo>
                    <a:pt x="1652" y="3314"/>
                  </a:lnTo>
                  <a:lnTo>
                    <a:pt x="1755" y="3318"/>
                  </a:lnTo>
                  <a:lnTo>
                    <a:pt x="1858" y="3314"/>
                  </a:lnTo>
                  <a:lnTo>
                    <a:pt x="1959" y="3305"/>
                  </a:lnTo>
                  <a:lnTo>
                    <a:pt x="2059" y="3288"/>
                  </a:lnTo>
                  <a:lnTo>
                    <a:pt x="2156" y="3266"/>
                  </a:lnTo>
                  <a:lnTo>
                    <a:pt x="2252" y="3238"/>
                  </a:lnTo>
                  <a:lnTo>
                    <a:pt x="2344" y="3204"/>
                  </a:lnTo>
                  <a:lnTo>
                    <a:pt x="2434" y="3164"/>
                  </a:lnTo>
                  <a:lnTo>
                    <a:pt x="2520" y="3119"/>
                  </a:lnTo>
                  <a:lnTo>
                    <a:pt x="2603" y="3069"/>
                  </a:lnTo>
                  <a:lnTo>
                    <a:pt x="2682" y="3015"/>
                  </a:lnTo>
                  <a:lnTo>
                    <a:pt x="2759" y="2956"/>
                  </a:lnTo>
                  <a:lnTo>
                    <a:pt x="2831" y="2891"/>
                  </a:lnTo>
                  <a:lnTo>
                    <a:pt x="2899" y="2823"/>
                  </a:lnTo>
                  <a:lnTo>
                    <a:pt x="2964" y="2751"/>
                  </a:lnTo>
                  <a:lnTo>
                    <a:pt x="3024" y="2675"/>
                  </a:lnTo>
                  <a:lnTo>
                    <a:pt x="3078" y="2595"/>
                  </a:lnTo>
                  <a:lnTo>
                    <a:pt x="3128" y="2513"/>
                  </a:lnTo>
                  <a:lnTo>
                    <a:pt x="3173" y="2427"/>
                  </a:lnTo>
                  <a:lnTo>
                    <a:pt x="3213" y="2338"/>
                  </a:lnTo>
                  <a:lnTo>
                    <a:pt x="3247" y="2245"/>
                  </a:lnTo>
                  <a:lnTo>
                    <a:pt x="3275" y="2150"/>
                  </a:lnTo>
                  <a:lnTo>
                    <a:pt x="3297" y="2053"/>
                  </a:lnTo>
                  <a:lnTo>
                    <a:pt x="3314" y="1954"/>
                  </a:lnTo>
                  <a:lnTo>
                    <a:pt x="3324" y="1853"/>
                  </a:lnTo>
                  <a:lnTo>
                    <a:pt x="3327" y="1750"/>
                  </a:lnTo>
                  <a:lnTo>
                    <a:pt x="3324" y="1647"/>
                  </a:lnTo>
                  <a:lnTo>
                    <a:pt x="3314" y="1546"/>
                  </a:lnTo>
                  <a:lnTo>
                    <a:pt x="3297" y="1447"/>
                  </a:lnTo>
                  <a:lnTo>
                    <a:pt x="3275" y="1350"/>
                  </a:lnTo>
                  <a:lnTo>
                    <a:pt x="3247" y="1255"/>
                  </a:lnTo>
                  <a:lnTo>
                    <a:pt x="3213" y="1162"/>
                  </a:lnTo>
                  <a:lnTo>
                    <a:pt x="3173" y="1073"/>
                  </a:lnTo>
                  <a:lnTo>
                    <a:pt x="3128" y="987"/>
                  </a:lnTo>
                  <a:lnTo>
                    <a:pt x="3078" y="905"/>
                  </a:lnTo>
                  <a:lnTo>
                    <a:pt x="3024" y="825"/>
                  </a:lnTo>
                  <a:lnTo>
                    <a:pt x="2964" y="749"/>
                  </a:lnTo>
                  <a:lnTo>
                    <a:pt x="2899" y="677"/>
                  </a:lnTo>
                  <a:lnTo>
                    <a:pt x="2831" y="609"/>
                  </a:lnTo>
                  <a:lnTo>
                    <a:pt x="2759" y="544"/>
                  </a:lnTo>
                  <a:lnTo>
                    <a:pt x="2682" y="485"/>
                  </a:lnTo>
                  <a:lnTo>
                    <a:pt x="2603" y="431"/>
                  </a:lnTo>
                  <a:lnTo>
                    <a:pt x="2520" y="381"/>
                  </a:lnTo>
                  <a:lnTo>
                    <a:pt x="2434" y="336"/>
                  </a:lnTo>
                  <a:lnTo>
                    <a:pt x="2344" y="296"/>
                  </a:lnTo>
                  <a:lnTo>
                    <a:pt x="2252" y="262"/>
                  </a:lnTo>
                  <a:lnTo>
                    <a:pt x="2156" y="234"/>
                  </a:lnTo>
                  <a:lnTo>
                    <a:pt x="2059" y="212"/>
                  </a:lnTo>
                  <a:lnTo>
                    <a:pt x="1959" y="195"/>
                  </a:lnTo>
                  <a:lnTo>
                    <a:pt x="1858" y="186"/>
                  </a:lnTo>
                  <a:lnTo>
                    <a:pt x="1755" y="182"/>
                  </a:lnTo>
                  <a:close/>
                  <a:moveTo>
                    <a:pt x="1755" y="0"/>
                  </a:moveTo>
                  <a:lnTo>
                    <a:pt x="1861" y="3"/>
                  </a:lnTo>
                  <a:lnTo>
                    <a:pt x="1967" y="13"/>
                  </a:lnTo>
                  <a:lnTo>
                    <a:pt x="2070" y="29"/>
                  </a:lnTo>
                  <a:lnTo>
                    <a:pt x="2171" y="50"/>
                  </a:lnTo>
                  <a:lnTo>
                    <a:pt x="2270" y="77"/>
                  </a:lnTo>
                  <a:lnTo>
                    <a:pt x="2367" y="109"/>
                  </a:lnTo>
                  <a:lnTo>
                    <a:pt x="2460" y="147"/>
                  </a:lnTo>
                  <a:lnTo>
                    <a:pt x="2552" y="191"/>
                  </a:lnTo>
                  <a:lnTo>
                    <a:pt x="2640" y="240"/>
                  </a:lnTo>
                  <a:lnTo>
                    <a:pt x="2725" y="293"/>
                  </a:lnTo>
                  <a:lnTo>
                    <a:pt x="2807" y="350"/>
                  </a:lnTo>
                  <a:lnTo>
                    <a:pt x="2885" y="413"/>
                  </a:lnTo>
                  <a:lnTo>
                    <a:pt x="2960" y="478"/>
                  </a:lnTo>
                  <a:lnTo>
                    <a:pt x="3030" y="548"/>
                  </a:lnTo>
                  <a:lnTo>
                    <a:pt x="3096" y="624"/>
                  </a:lnTo>
                  <a:lnTo>
                    <a:pt x="3159" y="701"/>
                  </a:lnTo>
                  <a:lnTo>
                    <a:pt x="3216" y="783"/>
                  </a:lnTo>
                  <a:lnTo>
                    <a:pt x="3270" y="868"/>
                  </a:lnTo>
                  <a:lnTo>
                    <a:pt x="3319" y="956"/>
                  </a:lnTo>
                  <a:lnTo>
                    <a:pt x="3362" y="1047"/>
                  </a:lnTo>
                  <a:lnTo>
                    <a:pt x="3400" y="1140"/>
                  </a:lnTo>
                  <a:lnTo>
                    <a:pt x="3432" y="1237"/>
                  </a:lnTo>
                  <a:lnTo>
                    <a:pt x="3460" y="1335"/>
                  </a:lnTo>
                  <a:lnTo>
                    <a:pt x="3481" y="1436"/>
                  </a:lnTo>
                  <a:lnTo>
                    <a:pt x="3497" y="1539"/>
                  </a:lnTo>
                  <a:lnTo>
                    <a:pt x="3507" y="1644"/>
                  </a:lnTo>
                  <a:lnTo>
                    <a:pt x="3510" y="1750"/>
                  </a:lnTo>
                  <a:lnTo>
                    <a:pt x="3507" y="1856"/>
                  </a:lnTo>
                  <a:lnTo>
                    <a:pt x="3497" y="1961"/>
                  </a:lnTo>
                  <a:lnTo>
                    <a:pt x="3481" y="2064"/>
                  </a:lnTo>
                  <a:lnTo>
                    <a:pt x="3460" y="2165"/>
                  </a:lnTo>
                  <a:lnTo>
                    <a:pt x="3432" y="2263"/>
                  </a:lnTo>
                  <a:lnTo>
                    <a:pt x="3400" y="2360"/>
                  </a:lnTo>
                  <a:lnTo>
                    <a:pt x="3362" y="2453"/>
                  </a:lnTo>
                  <a:lnTo>
                    <a:pt x="3319" y="2544"/>
                  </a:lnTo>
                  <a:lnTo>
                    <a:pt x="3270" y="2632"/>
                  </a:lnTo>
                  <a:lnTo>
                    <a:pt x="3216" y="2717"/>
                  </a:lnTo>
                  <a:lnTo>
                    <a:pt x="3159" y="2799"/>
                  </a:lnTo>
                  <a:lnTo>
                    <a:pt x="3096" y="2876"/>
                  </a:lnTo>
                  <a:lnTo>
                    <a:pt x="3030" y="2952"/>
                  </a:lnTo>
                  <a:lnTo>
                    <a:pt x="2960" y="3022"/>
                  </a:lnTo>
                  <a:lnTo>
                    <a:pt x="2885" y="3087"/>
                  </a:lnTo>
                  <a:lnTo>
                    <a:pt x="2807" y="3150"/>
                  </a:lnTo>
                  <a:lnTo>
                    <a:pt x="2725" y="3207"/>
                  </a:lnTo>
                  <a:lnTo>
                    <a:pt x="2640" y="3260"/>
                  </a:lnTo>
                  <a:lnTo>
                    <a:pt x="2552" y="3309"/>
                  </a:lnTo>
                  <a:lnTo>
                    <a:pt x="2460" y="3353"/>
                  </a:lnTo>
                  <a:lnTo>
                    <a:pt x="2367" y="3391"/>
                  </a:lnTo>
                  <a:lnTo>
                    <a:pt x="2270" y="3423"/>
                  </a:lnTo>
                  <a:lnTo>
                    <a:pt x="2171" y="3450"/>
                  </a:lnTo>
                  <a:lnTo>
                    <a:pt x="2070" y="3471"/>
                  </a:lnTo>
                  <a:lnTo>
                    <a:pt x="1967" y="3487"/>
                  </a:lnTo>
                  <a:lnTo>
                    <a:pt x="1861" y="3497"/>
                  </a:lnTo>
                  <a:lnTo>
                    <a:pt x="1755" y="3500"/>
                  </a:lnTo>
                  <a:lnTo>
                    <a:pt x="1649" y="3497"/>
                  </a:lnTo>
                  <a:lnTo>
                    <a:pt x="1543" y="3487"/>
                  </a:lnTo>
                  <a:lnTo>
                    <a:pt x="1440" y="3471"/>
                  </a:lnTo>
                  <a:lnTo>
                    <a:pt x="1339" y="3450"/>
                  </a:lnTo>
                  <a:lnTo>
                    <a:pt x="1240" y="3423"/>
                  </a:lnTo>
                  <a:lnTo>
                    <a:pt x="1143" y="3391"/>
                  </a:lnTo>
                  <a:lnTo>
                    <a:pt x="1050" y="3353"/>
                  </a:lnTo>
                  <a:lnTo>
                    <a:pt x="958" y="3309"/>
                  </a:lnTo>
                  <a:lnTo>
                    <a:pt x="870" y="3260"/>
                  </a:lnTo>
                  <a:lnTo>
                    <a:pt x="785" y="3207"/>
                  </a:lnTo>
                  <a:lnTo>
                    <a:pt x="703" y="3150"/>
                  </a:lnTo>
                  <a:lnTo>
                    <a:pt x="625" y="3087"/>
                  </a:lnTo>
                  <a:lnTo>
                    <a:pt x="550" y="3022"/>
                  </a:lnTo>
                  <a:lnTo>
                    <a:pt x="480" y="2952"/>
                  </a:lnTo>
                  <a:lnTo>
                    <a:pt x="414" y="2876"/>
                  </a:lnTo>
                  <a:lnTo>
                    <a:pt x="351" y="2799"/>
                  </a:lnTo>
                  <a:lnTo>
                    <a:pt x="294" y="2717"/>
                  </a:lnTo>
                  <a:lnTo>
                    <a:pt x="240" y="2632"/>
                  </a:lnTo>
                  <a:lnTo>
                    <a:pt x="191" y="2544"/>
                  </a:lnTo>
                  <a:lnTo>
                    <a:pt x="148" y="2453"/>
                  </a:lnTo>
                  <a:lnTo>
                    <a:pt x="110" y="2360"/>
                  </a:lnTo>
                  <a:lnTo>
                    <a:pt x="78" y="2263"/>
                  </a:lnTo>
                  <a:lnTo>
                    <a:pt x="50" y="2165"/>
                  </a:lnTo>
                  <a:lnTo>
                    <a:pt x="29" y="2064"/>
                  </a:lnTo>
                  <a:lnTo>
                    <a:pt x="13" y="1961"/>
                  </a:lnTo>
                  <a:lnTo>
                    <a:pt x="3" y="1856"/>
                  </a:lnTo>
                  <a:lnTo>
                    <a:pt x="0" y="1750"/>
                  </a:lnTo>
                  <a:lnTo>
                    <a:pt x="3" y="1644"/>
                  </a:lnTo>
                  <a:lnTo>
                    <a:pt x="13" y="1539"/>
                  </a:lnTo>
                  <a:lnTo>
                    <a:pt x="29" y="1436"/>
                  </a:lnTo>
                  <a:lnTo>
                    <a:pt x="50" y="1335"/>
                  </a:lnTo>
                  <a:lnTo>
                    <a:pt x="78" y="1237"/>
                  </a:lnTo>
                  <a:lnTo>
                    <a:pt x="110" y="1140"/>
                  </a:lnTo>
                  <a:lnTo>
                    <a:pt x="148" y="1047"/>
                  </a:lnTo>
                  <a:lnTo>
                    <a:pt x="191" y="956"/>
                  </a:lnTo>
                  <a:lnTo>
                    <a:pt x="240" y="868"/>
                  </a:lnTo>
                  <a:lnTo>
                    <a:pt x="294" y="783"/>
                  </a:lnTo>
                  <a:lnTo>
                    <a:pt x="351" y="701"/>
                  </a:lnTo>
                  <a:lnTo>
                    <a:pt x="414" y="624"/>
                  </a:lnTo>
                  <a:lnTo>
                    <a:pt x="480" y="548"/>
                  </a:lnTo>
                  <a:lnTo>
                    <a:pt x="550" y="478"/>
                  </a:lnTo>
                  <a:lnTo>
                    <a:pt x="625" y="413"/>
                  </a:lnTo>
                  <a:lnTo>
                    <a:pt x="703" y="350"/>
                  </a:lnTo>
                  <a:lnTo>
                    <a:pt x="785" y="293"/>
                  </a:lnTo>
                  <a:lnTo>
                    <a:pt x="870" y="240"/>
                  </a:lnTo>
                  <a:lnTo>
                    <a:pt x="958" y="191"/>
                  </a:lnTo>
                  <a:lnTo>
                    <a:pt x="1050" y="147"/>
                  </a:lnTo>
                  <a:lnTo>
                    <a:pt x="1143" y="109"/>
                  </a:lnTo>
                  <a:lnTo>
                    <a:pt x="1240" y="77"/>
                  </a:lnTo>
                  <a:lnTo>
                    <a:pt x="1339" y="50"/>
                  </a:lnTo>
                  <a:lnTo>
                    <a:pt x="1440" y="29"/>
                  </a:lnTo>
                  <a:lnTo>
                    <a:pt x="1543" y="13"/>
                  </a:lnTo>
                  <a:lnTo>
                    <a:pt x="1649" y="3"/>
                  </a:lnTo>
                  <a:lnTo>
                    <a:pt x="175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73"/>
            <p:cNvSpPr>
              <a:spLocks/>
            </p:cNvSpPr>
            <p:nvPr/>
          </p:nvSpPr>
          <p:spPr bwMode="auto">
            <a:xfrm>
              <a:off x="3619500" y="3582988"/>
              <a:ext cx="357187" cy="333375"/>
            </a:xfrm>
            <a:custGeom>
              <a:avLst/>
              <a:gdLst>
                <a:gd name="T0" fmla="*/ 1687 w 2240"/>
                <a:gd name="T1" fmla="*/ 13 h 2093"/>
                <a:gd name="T2" fmla="*/ 1875 w 2240"/>
                <a:gd name="T3" fmla="*/ 152 h 2093"/>
                <a:gd name="T4" fmla="*/ 2029 w 2240"/>
                <a:gd name="T5" fmla="*/ 325 h 2093"/>
                <a:gd name="T6" fmla="*/ 2143 w 2240"/>
                <a:gd name="T7" fmla="*/ 524 h 2093"/>
                <a:gd name="T8" fmla="*/ 2216 w 2240"/>
                <a:gd name="T9" fmla="*/ 744 h 2093"/>
                <a:gd name="T10" fmla="*/ 2240 w 2240"/>
                <a:gd name="T11" fmla="*/ 976 h 2093"/>
                <a:gd name="T12" fmla="*/ 2210 w 2240"/>
                <a:gd name="T13" fmla="*/ 1232 h 2093"/>
                <a:gd name="T14" fmla="*/ 2126 w 2240"/>
                <a:gd name="T15" fmla="*/ 1467 h 2093"/>
                <a:gd name="T16" fmla="*/ 1993 w 2240"/>
                <a:gd name="T17" fmla="*/ 1674 h 2093"/>
                <a:gd name="T18" fmla="*/ 1820 w 2240"/>
                <a:gd name="T19" fmla="*/ 1847 h 2093"/>
                <a:gd name="T20" fmla="*/ 1612 w 2240"/>
                <a:gd name="T21" fmla="*/ 1979 h 2093"/>
                <a:gd name="T22" fmla="*/ 1376 w 2240"/>
                <a:gd name="T23" fmla="*/ 2063 h 2093"/>
                <a:gd name="T24" fmla="*/ 1120 w 2240"/>
                <a:gd name="T25" fmla="*/ 2093 h 2093"/>
                <a:gd name="T26" fmla="*/ 864 w 2240"/>
                <a:gd name="T27" fmla="*/ 2063 h 2093"/>
                <a:gd name="T28" fmla="*/ 628 w 2240"/>
                <a:gd name="T29" fmla="*/ 1979 h 2093"/>
                <a:gd name="T30" fmla="*/ 420 w 2240"/>
                <a:gd name="T31" fmla="*/ 1847 h 2093"/>
                <a:gd name="T32" fmla="*/ 247 w 2240"/>
                <a:gd name="T33" fmla="*/ 1674 h 2093"/>
                <a:gd name="T34" fmla="*/ 114 w 2240"/>
                <a:gd name="T35" fmla="*/ 1467 h 2093"/>
                <a:gd name="T36" fmla="*/ 30 w 2240"/>
                <a:gd name="T37" fmla="*/ 1232 h 2093"/>
                <a:gd name="T38" fmla="*/ 0 w 2240"/>
                <a:gd name="T39" fmla="*/ 976 h 2093"/>
                <a:gd name="T40" fmla="*/ 24 w 2240"/>
                <a:gd name="T41" fmla="*/ 744 h 2093"/>
                <a:gd name="T42" fmla="*/ 97 w 2240"/>
                <a:gd name="T43" fmla="*/ 524 h 2093"/>
                <a:gd name="T44" fmla="*/ 211 w 2240"/>
                <a:gd name="T45" fmla="*/ 325 h 2093"/>
                <a:gd name="T46" fmla="*/ 365 w 2240"/>
                <a:gd name="T47" fmla="*/ 152 h 2093"/>
                <a:gd name="T48" fmla="*/ 553 w 2240"/>
                <a:gd name="T49" fmla="*/ 13 h 2093"/>
                <a:gd name="T50" fmla="*/ 613 w 2240"/>
                <a:gd name="T51" fmla="*/ 1 h 2093"/>
                <a:gd name="T52" fmla="*/ 665 w 2240"/>
                <a:gd name="T53" fmla="*/ 28 h 2093"/>
                <a:gd name="T54" fmla="*/ 690 w 2240"/>
                <a:gd name="T55" fmla="*/ 84 h 2093"/>
                <a:gd name="T56" fmla="*/ 675 w 2240"/>
                <a:gd name="T57" fmla="*/ 141 h 2093"/>
                <a:gd name="T58" fmla="*/ 586 w 2240"/>
                <a:gd name="T59" fmla="*/ 208 h 2093"/>
                <a:gd name="T60" fmla="*/ 429 w 2240"/>
                <a:gd name="T61" fmla="*/ 345 h 2093"/>
                <a:gd name="T62" fmla="*/ 307 w 2240"/>
                <a:gd name="T63" fmla="*/ 511 h 2093"/>
                <a:gd name="T64" fmla="*/ 224 w 2240"/>
                <a:gd name="T65" fmla="*/ 701 h 2093"/>
                <a:gd name="T66" fmla="*/ 185 w 2240"/>
                <a:gd name="T67" fmla="*/ 906 h 2093"/>
                <a:gd name="T68" fmla="*/ 195 w 2240"/>
                <a:gd name="T69" fmla="*/ 1128 h 2093"/>
                <a:gd name="T70" fmla="*/ 256 w 2240"/>
                <a:gd name="T71" fmla="*/ 1340 h 2093"/>
                <a:gd name="T72" fmla="*/ 364 w 2240"/>
                <a:gd name="T73" fmla="*/ 1528 h 2093"/>
                <a:gd name="T74" fmla="*/ 511 w 2240"/>
                <a:gd name="T75" fmla="*/ 1686 h 2093"/>
                <a:gd name="T76" fmla="*/ 689 w 2240"/>
                <a:gd name="T77" fmla="*/ 1806 h 2093"/>
                <a:gd name="T78" fmla="*/ 895 w 2240"/>
                <a:gd name="T79" fmla="*/ 1884 h 2093"/>
                <a:gd name="T80" fmla="*/ 1119 w 2240"/>
                <a:gd name="T81" fmla="*/ 1910 h 2093"/>
                <a:gd name="T82" fmla="*/ 1345 w 2240"/>
                <a:gd name="T83" fmla="*/ 1884 h 2093"/>
                <a:gd name="T84" fmla="*/ 1551 w 2240"/>
                <a:gd name="T85" fmla="*/ 1806 h 2093"/>
                <a:gd name="T86" fmla="*/ 1729 w 2240"/>
                <a:gd name="T87" fmla="*/ 1686 h 2093"/>
                <a:gd name="T88" fmla="*/ 1876 w 2240"/>
                <a:gd name="T89" fmla="*/ 1528 h 2093"/>
                <a:gd name="T90" fmla="*/ 1984 w 2240"/>
                <a:gd name="T91" fmla="*/ 1340 h 2093"/>
                <a:gd name="T92" fmla="*/ 2045 w 2240"/>
                <a:gd name="T93" fmla="*/ 1128 h 2093"/>
                <a:gd name="T94" fmla="*/ 2055 w 2240"/>
                <a:gd name="T95" fmla="*/ 906 h 2093"/>
                <a:gd name="T96" fmla="*/ 2016 w 2240"/>
                <a:gd name="T97" fmla="*/ 701 h 2093"/>
                <a:gd name="T98" fmla="*/ 1933 w 2240"/>
                <a:gd name="T99" fmla="*/ 511 h 2093"/>
                <a:gd name="T100" fmla="*/ 1811 w 2240"/>
                <a:gd name="T101" fmla="*/ 345 h 2093"/>
                <a:gd name="T102" fmla="*/ 1654 w 2240"/>
                <a:gd name="T103" fmla="*/ 208 h 2093"/>
                <a:gd name="T104" fmla="*/ 1565 w 2240"/>
                <a:gd name="T105" fmla="*/ 141 h 2093"/>
                <a:gd name="T106" fmla="*/ 1550 w 2240"/>
                <a:gd name="T107" fmla="*/ 84 h 2093"/>
                <a:gd name="T108" fmla="*/ 1575 w 2240"/>
                <a:gd name="T109" fmla="*/ 28 h 2093"/>
                <a:gd name="T110" fmla="*/ 1627 w 2240"/>
                <a:gd name="T111" fmla="*/ 1 h 20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240" h="2093">
                  <a:moveTo>
                    <a:pt x="1648" y="0"/>
                  </a:moveTo>
                  <a:lnTo>
                    <a:pt x="1668" y="4"/>
                  </a:lnTo>
                  <a:lnTo>
                    <a:pt x="1687" y="13"/>
                  </a:lnTo>
                  <a:lnTo>
                    <a:pt x="1754" y="55"/>
                  </a:lnTo>
                  <a:lnTo>
                    <a:pt x="1817" y="101"/>
                  </a:lnTo>
                  <a:lnTo>
                    <a:pt x="1875" y="152"/>
                  </a:lnTo>
                  <a:lnTo>
                    <a:pt x="1930" y="206"/>
                  </a:lnTo>
                  <a:lnTo>
                    <a:pt x="1982" y="263"/>
                  </a:lnTo>
                  <a:lnTo>
                    <a:pt x="2029" y="325"/>
                  </a:lnTo>
                  <a:lnTo>
                    <a:pt x="2072" y="388"/>
                  </a:lnTo>
                  <a:lnTo>
                    <a:pt x="2110" y="455"/>
                  </a:lnTo>
                  <a:lnTo>
                    <a:pt x="2143" y="524"/>
                  </a:lnTo>
                  <a:lnTo>
                    <a:pt x="2173" y="595"/>
                  </a:lnTo>
                  <a:lnTo>
                    <a:pt x="2196" y="668"/>
                  </a:lnTo>
                  <a:lnTo>
                    <a:pt x="2216" y="744"/>
                  </a:lnTo>
                  <a:lnTo>
                    <a:pt x="2229" y="820"/>
                  </a:lnTo>
                  <a:lnTo>
                    <a:pt x="2237" y="898"/>
                  </a:lnTo>
                  <a:lnTo>
                    <a:pt x="2240" y="976"/>
                  </a:lnTo>
                  <a:lnTo>
                    <a:pt x="2237" y="1063"/>
                  </a:lnTo>
                  <a:lnTo>
                    <a:pt x="2227" y="1149"/>
                  </a:lnTo>
                  <a:lnTo>
                    <a:pt x="2210" y="1232"/>
                  </a:lnTo>
                  <a:lnTo>
                    <a:pt x="2188" y="1313"/>
                  </a:lnTo>
                  <a:lnTo>
                    <a:pt x="2160" y="1391"/>
                  </a:lnTo>
                  <a:lnTo>
                    <a:pt x="2126" y="1467"/>
                  </a:lnTo>
                  <a:lnTo>
                    <a:pt x="2087" y="1539"/>
                  </a:lnTo>
                  <a:lnTo>
                    <a:pt x="2043" y="1608"/>
                  </a:lnTo>
                  <a:lnTo>
                    <a:pt x="1993" y="1674"/>
                  </a:lnTo>
                  <a:lnTo>
                    <a:pt x="1940" y="1736"/>
                  </a:lnTo>
                  <a:lnTo>
                    <a:pt x="1883" y="1794"/>
                  </a:lnTo>
                  <a:lnTo>
                    <a:pt x="1820" y="1847"/>
                  </a:lnTo>
                  <a:lnTo>
                    <a:pt x="1754" y="1897"/>
                  </a:lnTo>
                  <a:lnTo>
                    <a:pt x="1685" y="1940"/>
                  </a:lnTo>
                  <a:lnTo>
                    <a:pt x="1612" y="1979"/>
                  </a:lnTo>
                  <a:lnTo>
                    <a:pt x="1536" y="2013"/>
                  </a:lnTo>
                  <a:lnTo>
                    <a:pt x="1458" y="2041"/>
                  </a:lnTo>
                  <a:lnTo>
                    <a:pt x="1376" y="2063"/>
                  </a:lnTo>
                  <a:lnTo>
                    <a:pt x="1293" y="2080"/>
                  </a:lnTo>
                  <a:lnTo>
                    <a:pt x="1207" y="2090"/>
                  </a:lnTo>
                  <a:lnTo>
                    <a:pt x="1120" y="2093"/>
                  </a:lnTo>
                  <a:lnTo>
                    <a:pt x="1033" y="2090"/>
                  </a:lnTo>
                  <a:lnTo>
                    <a:pt x="947" y="2080"/>
                  </a:lnTo>
                  <a:lnTo>
                    <a:pt x="864" y="2063"/>
                  </a:lnTo>
                  <a:lnTo>
                    <a:pt x="782" y="2041"/>
                  </a:lnTo>
                  <a:lnTo>
                    <a:pt x="704" y="2013"/>
                  </a:lnTo>
                  <a:lnTo>
                    <a:pt x="628" y="1979"/>
                  </a:lnTo>
                  <a:lnTo>
                    <a:pt x="555" y="1940"/>
                  </a:lnTo>
                  <a:lnTo>
                    <a:pt x="486" y="1897"/>
                  </a:lnTo>
                  <a:lnTo>
                    <a:pt x="420" y="1847"/>
                  </a:lnTo>
                  <a:lnTo>
                    <a:pt x="357" y="1794"/>
                  </a:lnTo>
                  <a:lnTo>
                    <a:pt x="300" y="1736"/>
                  </a:lnTo>
                  <a:lnTo>
                    <a:pt x="247" y="1674"/>
                  </a:lnTo>
                  <a:lnTo>
                    <a:pt x="197" y="1608"/>
                  </a:lnTo>
                  <a:lnTo>
                    <a:pt x="153" y="1539"/>
                  </a:lnTo>
                  <a:lnTo>
                    <a:pt x="114" y="1467"/>
                  </a:lnTo>
                  <a:lnTo>
                    <a:pt x="80" y="1391"/>
                  </a:lnTo>
                  <a:lnTo>
                    <a:pt x="52" y="1313"/>
                  </a:lnTo>
                  <a:lnTo>
                    <a:pt x="30" y="1232"/>
                  </a:lnTo>
                  <a:lnTo>
                    <a:pt x="13" y="1149"/>
                  </a:lnTo>
                  <a:lnTo>
                    <a:pt x="3" y="1063"/>
                  </a:lnTo>
                  <a:lnTo>
                    <a:pt x="0" y="976"/>
                  </a:lnTo>
                  <a:lnTo>
                    <a:pt x="3" y="898"/>
                  </a:lnTo>
                  <a:lnTo>
                    <a:pt x="11" y="820"/>
                  </a:lnTo>
                  <a:lnTo>
                    <a:pt x="24" y="744"/>
                  </a:lnTo>
                  <a:lnTo>
                    <a:pt x="44" y="668"/>
                  </a:lnTo>
                  <a:lnTo>
                    <a:pt x="67" y="595"/>
                  </a:lnTo>
                  <a:lnTo>
                    <a:pt x="97" y="524"/>
                  </a:lnTo>
                  <a:lnTo>
                    <a:pt x="130" y="455"/>
                  </a:lnTo>
                  <a:lnTo>
                    <a:pt x="168" y="388"/>
                  </a:lnTo>
                  <a:lnTo>
                    <a:pt x="211" y="325"/>
                  </a:lnTo>
                  <a:lnTo>
                    <a:pt x="258" y="263"/>
                  </a:lnTo>
                  <a:lnTo>
                    <a:pt x="310" y="206"/>
                  </a:lnTo>
                  <a:lnTo>
                    <a:pt x="365" y="152"/>
                  </a:lnTo>
                  <a:lnTo>
                    <a:pt x="423" y="101"/>
                  </a:lnTo>
                  <a:lnTo>
                    <a:pt x="486" y="55"/>
                  </a:lnTo>
                  <a:lnTo>
                    <a:pt x="553" y="13"/>
                  </a:lnTo>
                  <a:lnTo>
                    <a:pt x="572" y="4"/>
                  </a:lnTo>
                  <a:lnTo>
                    <a:pt x="592" y="0"/>
                  </a:lnTo>
                  <a:lnTo>
                    <a:pt x="613" y="1"/>
                  </a:lnTo>
                  <a:lnTo>
                    <a:pt x="632" y="7"/>
                  </a:lnTo>
                  <a:lnTo>
                    <a:pt x="650" y="15"/>
                  </a:lnTo>
                  <a:lnTo>
                    <a:pt x="665" y="28"/>
                  </a:lnTo>
                  <a:lnTo>
                    <a:pt x="678" y="45"/>
                  </a:lnTo>
                  <a:lnTo>
                    <a:pt x="686" y="64"/>
                  </a:lnTo>
                  <a:lnTo>
                    <a:pt x="690" y="84"/>
                  </a:lnTo>
                  <a:lnTo>
                    <a:pt x="689" y="104"/>
                  </a:lnTo>
                  <a:lnTo>
                    <a:pt x="685" y="123"/>
                  </a:lnTo>
                  <a:lnTo>
                    <a:pt x="675" y="141"/>
                  </a:lnTo>
                  <a:lnTo>
                    <a:pt x="663" y="157"/>
                  </a:lnTo>
                  <a:lnTo>
                    <a:pt x="646" y="170"/>
                  </a:lnTo>
                  <a:lnTo>
                    <a:pt x="586" y="208"/>
                  </a:lnTo>
                  <a:lnTo>
                    <a:pt x="530" y="249"/>
                  </a:lnTo>
                  <a:lnTo>
                    <a:pt x="478" y="296"/>
                  </a:lnTo>
                  <a:lnTo>
                    <a:pt x="429" y="345"/>
                  </a:lnTo>
                  <a:lnTo>
                    <a:pt x="384" y="398"/>
                  </a:lnTo>
                  <a:lnTo>
                    <a:pt x="344" y="453"/>
                  </a:lnTo>
                  <a:lnTo>
                    <a:pt x="307" y="511"/>
                  </a:lnTo>
                  <a:lnTo>
                    <a:pt x="274" y="573"/>
                  </a:lnTo>
                  <a:lnTo>
                    <a:pt x="248" y="637"/>
                  </a:lnTo>
                  <a:lnTo>
                    <a:pt x="224" y="701"/>
                  </a:lnTo>
                  <a:lnTo>
                    <a:pt x="206" y="768"/>
                  </a:lnTo>
                  <a:lnTo>
                    <a:pt x="194" y="836"/>
                  </a:lnTo>
                  <a:lnTo>
                    <a:pt x="185" y="906"/>
                  </a:lnTo>
                  <a:lnTo>
                    <a:pt x="183" y="976"/>
                  </a:lnTo>
                  <a:lnTo>
                    <a:pt x="186" y="1052"/>
                  </a:lnTo>
                  <a:lnTo>
                    <a:pt x="195" y="1128"/>
                  </a:lnTo>
                  <a:lnTo>
                    <a:pt x="210" y="1201"/>
                  </a:lnTo>
                  <a:lnTo>
                    <a:pt x="231" y="1271"/>
                  </a:lnTo>
                  <a:lnTo>
                    <a:pt x="256" y="1340"/>
                  </a:lnTo>
                  <a:lnTo>
                    <a:pt x="287" y="1406"/>
                  </a:lnTo>
                  <a:lnTo>
                    <a:pt x="323" y="1468"/>
                  </a:lnTo>
                  <a:lnTo>
                    <a:pt x="364" y="1528"/>
                  </a:lnTo>
                  <a:lnTo>
                    <a:pt x="408" y="1584"/>
                  </a:lnTo>
                  <a:lnTo>
                    <a:pt x="457" y="1637"/>
                  </a:lnTo>
                  <a:lnTo>
                    <a:pt x="511" y="1686"/>
                  </a:lnTo>
                  <a:lnTo>
                    <a:pt x="567" y="1730"/>
                  </a:lnTo>
                  <a:lnTo>
                    <a:pt x="626" y="1770"/>
                  </a:lnTo>
                  <a:lnTo>
                    <a:pt x="689" y="1806"/>
                  </a:lnTo>
                  <a:lnTo>
                    <a:pt x="755" y="1837"/>
                  </a:lnTo>
                  <a:lnTo>
                    <a:pt x="824" y="1863"/>
                  </a:lnTo>
                  <a:lnTo>
                    <a:pt x="895" y="1884"/>
                  </a:lnTo>
                  <a:lnTo>
                    <a:pt x="968" y="1899"/>
                  </a:lnTo>
                  <a:lnTo>
                    <a:pt x="1043" y="1907"/>
                  </a:lnTo>
                  <a:lnTo>
                    <a:pt x="1119" y="1910"/>
                  </a:lnTo>
                  <a:lnTo>
                    <a:pt x="1197" y="1907"/>
                  </a:lnTo>
                  <a:lnTo>
                    <a:pt x="1272" y="1899"/>
                  </a:lnTo>
                  <a:lnTo>
                    <a:pt x="1345" y="1884"/>
                  </a:lnTo>
                  <a:lnTo>
                    <a:pt x="1416" y="1863"/>
                  </a:lnTo>
                  <a:lnTo>
                    <a:pt x="1485" y="1837"/>
                  </a:lnTo>
                  <a:lnTo>
                    <a:pt x="1551" y="1806"/>
                  </a:lnTo>
                  <a:lnTo>
                    <a:pt x="1614" y="1770"/>
                  </a:lnTo>
                  <a:lnTo>
                    <a:pt x="1673" y="1730"/>
                  </a:lnTo>
                  <a:lnTo>
                    <a:pt x="1729" y="1686"/>
                  </a:lnTo>
                  <a:lnTo>
                    <a:pt x="1783" y="1637"/>
                  </a:lnTo>
                  <a:lnTo>
                    <a:pt x="1832" y="1584"/>
                  </a:lnTo>
                  <a:lnTo>
                    <a:pt x="1876" y="1528"/>
                  </a:lnTo>
                  <a:lnTo>
                    <a:pt x="1917" y="1468"/>
                  </a:lnTo>
                  <a:lnTo>
                    <a:pt x="1953" y="1406"/>
                  </a:lnTo>
                  <a:lnTo>
                    <a:pt x="1984" y="1340"/>
                  </a:lnTo>
                  <a:lnTo>
                    <a:pt x="2009" y="1271"/>
                  </a:lnTo>
                  <a:lnTo>
                    <a:pt x="2030" y="1201"/>
                  </a:lnTo>
                  <a:lnTo>
                    <a:pt x="2045" y="1128"/>
                  </a:lnTo>
                  <a:lnTo>
                    <a:pt x="2054" y="1052"/>
                  </a:lnTo>
                  <a:lnTo>
                    <a:pt x="2057" y="976"/>
                  </a:lnTo>
                  <a:lnTo>
                    <a:pt x="2055" y="906"/>
                  </a:lnTo>
                  <a:lnTo>
                    <a:pt x="2046" y="836"/>
                  </a:lnTo>
                  <a:lnTo>
                    <a:pt x="2034" y="768"/>
                  </a:lnTo>
                  <a:lnTo>
                    <a:pt x="2016" y="701"/>
                  </a:lnTo>
                  <a:lnTo>
                    <a:pt x="1992" y="637"/>
                  </a:lnTo>
                  <a:lnTo>
                    <a:pt x="1965" y="573"/>
                  </a:lnTo>
                  <a:lnTo>
                    <a:pt x="1933" y="511"/>
                  </a:lnTo>
                  <a:lnTo>
                    <a:pt x="1896" y="453"/>
                  </a:lnTo>
                  <a:lnTo>
                    <a:pt x="1856" y="398"/>
                  </a:lnTo>
                  <a:lnTo>
                    <a:pt x="1811" y="345"/>
                  </a:lnTo>
                  <a:lnTo>
                    <a:pt x="1762" y="296"/>
                  </a:lnTo>
                  <a:lnTo>
                    <a:pt x="1710" y="249"/>
                  </a:lnTo>
                  <a:lnTo>
                    <a:pt x="1654" y="208"/>
                  </a:lnTo>
                  <a:lnTo>
                    <a:pt x="1594" y="170"/>
                  </a:lnTo>
                  <a:lnTo>
                    <a:pt x="1577" y="157"/>
                  </a:lnTo>
                  <a:lnTo>
                    <a:pt x="1565" y="141"/>
                  </a:lnTo>
                  <a:lnTo>
                    <a:pt x="1555" y="123"/>
                  </a:lnTo>
                  <a:lnTo>
                    <a:pt x="1551" y="104"/>
                  </a:lnTo>
                  <a:lnTo>
                    <a:pt x="1550" y="84"/>
                  </a:lnTo>
                  <a:lnTo>
                    <a:pt x="1554" y="64"/>
                  </a:lnTo>
                  <a:lnTo>
                    <a:pt x="1562" y="45"/>
                  </a:lnTo>
                  <a:lnTo>
                    <a:pt x="1575" y="28"/>
                  </a:lnTo>
                  <a:lnTo>
                    <a:pt x="1590" y="15"/>
                  </a:lnTo>
                  <a:lnTo>
                    <a:pt x="1608" y="7"/>
                  </a:lnTo>
                  <a:lnTo>
                    <a:pt x="1627" y="1"/>
                  </a:lnTo>
                  <a:lnTo>
                    <a:pt x="164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74"/>
            <p:cNvSpPr>
              <a:spLocks/>
            </p:cNvSpPr>
            <p:nvPr/>
          </p:nvSpPr>
          <p:spPr bwMode="auto">
            <a:xfrm>
              <a:off x="3783013" y="3541713"/>
              <a:ext cx="30162" cy="211138"/>
            </a:xfrm>
            <a:custGeom>
              <a:avLst/>
              <a:gdLst>
                <a:gd name="T0" fmla="*/ 91 w 182"/>
                <a:gd name="T1" fmla="*/ 0 h 1330"/>
                <a:gd name="T2" fmla="*/ 115 w 182"/>
                <a:gd name="T3" fmla="*/ 3 h 1330"/>
                <a:gd name="T4" fmla="*/ 137 w 182"/>
                <a:gd name="T5" fmla="*/ 13 h 1330"/>
                <a:gd name="T6" fmla="*/ 156 w 182"/>
                <a:gd name="T7" fmla="*/ 27 h 1330"/>
                <a:gd name="T8" fmla="*/ 170 w 182"/>
                <a:gd name="T9" fmla="*/ 46 h 1330"/>
                <a:gd name="T10" fmla="*/ 179 w 182"/>
                <a:gd name="T11" fmla="*/ 67 h 1330"/>
                <a:gd name="T12" fmla="*/ 182 w 182"/>
                <a:gd name="T13" fmla="*/ 91 h 1330"/>
                <a:gd name="T14" fmla="*/ 182 w 182"/>
                <a:gd name="T15" fmla="*/ 1239 h 1330"/>
                <a:gd name="T16" fmla="*/ 179 w 182"/>
                <a:gd name="T17" fmla="*/ 1263 h 1330"/>
                <a:gd name="T18" fmla="*/ 170 w 182"/>
                <a:gd name="T19" fmla="*/ 1285 h 1330"/>
                <a:gd name="T20" fmla="*/ 156 w 182"/>
                <a:gd name="T21" fmla="*/ 1304 h 1330"/>
                <a:gd name="T22" fmla="*/ 137 w 182"/>
                <a:gd name="T23" fmla="*/ 1317 h 1330"/>
                <a:gd name="T24" fmla="*/ 115 w 182"/>
                <a:gd name="T25" fmla="*/ 1327 h 1330"/>
                <a:gd name="T26" fmla="*/ 91 w 182"/>
                <a:gd name="T27" fmla="*/ 1330 h 1330"/>
                <a:gd name="T28" fmla="*/ 67 w 182"/>
                <a:gd name="T29" fmla="*/ 1327 h 1330"/>
                <a:gd name="T30" fmla="*/ 45 w 182"/>
                <a:gd name="T31" fmla="*/ 1317 h 1330"/>
                <a:gd name="T32" fmla="*/ 26 w 182"/>
                <a:gd name="T33" fmla="*/ 1304 h 1330"/>
                <a:gd name="T34" fmla="*/ 12 w 182"/>
                <a:gd name="T35" fmla="*/ 1285 h 1330"/>
                <a:gd name="T36" fmla="*/ 3 w 182"/>
                <a:gd name="T37" fmla="*/ 1263 h 1330"/>
                <a:gd name="T38" fmla="*/ 0 w 182"/>
                <a:gd name="T39" fmla="*/ 1239 h 1330"/>
                <a:gd name="T40" fmla="*/ 0 w 182"/>
                <a:gd name="T41" fmla="*/ 91 h 1330"/>
                <a:gd name="T42" fmla="*/ 3 w 182"/>
                <a:gd name="T43" fmla="*/ 67 h 1330"/>
                <a:gd name="T44" fmla="*/ 12 w 182"/>
                <a:gd name="T45" fmla="*/ 46 h 1330"/>
                <a:gd name="T46" fmla="*/ 26 w 182"/>
                <a:gd name="T47" fmla="*/ 27 h 1330"/>
                <a:gd name="T48" fmla="*/ 45 w 182"/>
                <a:gd name="T49" fmla="*/ 13 h 1330"/>
                <a:gd name="T50" fmla="*/ 67 w 182"/>
                <a:gd name="T51" fmla="*/ 3 h 1330"/>
                <a:gd name="T52" fmla="*/ 91 w 182"/>
                <a:gd name="T53" fmla="*/ 0 h 1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2" h="1330">
                  <a:moveTo>
                    <a:pt x="91" y="0"/>
                  </a:moveTo>
                  <a:lnTo>
                    <a:pt x="115" y="3"/>
                  </a:lnTo>
                  <a:lnTo>
                    <a:pt x="137" y="13"/>
                  </a:lnTo>
                  <a:lnTo>
                    <a:pt x="156" y="27"/>
                  </a:lnTo>
                  <a:lnTo>
                    <a:pt x="170" y="46"/>
                  </a:lnTo>
                  <a:lnTo>
                    <a:pt x="179" y="67"/>
                  </a:lnTo>
                  <a:lnTo>
                    <a:pt x="182" y="91"/>
                  </a:lnTo>
                  <a:lnTo>
                    <a:pt x="182" y="1239"/>
                  </a:lnTo>
                  <a:lnTo>
                    <a:pt x="179" y="1263"/>
                  </a:lnTo>
                  <a:lnTo>
                    <a:pt x="170" y="1285"/>
                  </a:lnTo>
                  <a:lnTo>
                    <a:pt x="156" y="1304"/>
                  </a:lnTo>
                  <a:lnTo>
                    <a:pt x="137" y="1317"/>
                  </a:lnTo>
                  <a:lnTo>
                    <a:pt x="115" y="1327"/>
                  </a:lnTo>
                  <a:lnTo>
                    <a:pt x="91" y="1330"/>
                  </a:lnTo>
                  <a:lnTo>
                    <a:pt x="67" y="1327"/>
                  </a:lnTo>
                  <a:lnTo>
                    <a:pt x="45" y="1317"/>
                  </a:lnTo>
                  <a:lnTo>
                    <a:pt x="26" y="1304"/>
                  </a:lnTo>
                  <a:lnTo>
                    <a:pt x="12" y="1285"/>
                  </a:lnTo>
                  <a:lnTo>
                    <a:pt x="3" y="1263"/>
                  </a:lnTo>
                  <a:lnTo>
                    <a:pt x="0" y="1239"/>
                  </a:lnTo>
                  <a:lnTo>
                    <a:pt x="0" y="91"/>
                  </a:lnTo>
                  <a:lnTo>
                    <a:pt x="3" y="67"/>
                  </a:lnTo>
                  <a:lnTo>
                    <a:pt x="12" y="46"/>
                  </a:lnTo>
                  <a:lnTo>
                    <a:pt x="26" y="27"/>
                  </a:lnTo>
                  <a:lnTo>
                    <a:pt x="45" y="13"/>
                  </a:lnTo>
                  <a:lnTo>
                    <a:pt x="67" y="3"/>
                  </a:lnTo>
                  <a:lnTo>
                    <a:pt x="9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6" name="Inhaltsplatzhalter 4"/>
          <p:cNvSpPr txBox="1">
            <a:spLocks/>
          </p:cNvSpPr>
          <p:nvPr/>
        </p:nvSpPr>
        <p:spPr>
          <a:xfrm>
            <a:off x="634327" y="4360295"/>
            <a:ext cx="1634164" cy="123110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77" name="Inhaltsplatzhalter 4"/>
          <p:cNvSpPr txBox="1">
            <a:spLocks/>
          </p:cNvSpPr>
          <p:nvPr/>
        </p:nvSpPr>
        <p:spPr>
          <a:xfrm>
            <a:off x="2380810" y="2581286"/>
            <a:ext cx="1634164" cy="123110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78" name="Inhaltsplatzhalter 4"/>
          <p:cNvSpPr txBox="1">
            <a:spLocks/>
          </p:cNvSpPr>
          <p:nvPr/>
        </p:nvSpPr>
        <p:spPr>
          <a:xfrm>
            <a:off x="4207005" y="4360295"/>
            <a:ext cx="1634164" cy="123110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br>
              <a:rPr lang="en-US" sz="1400" b="1" dirty="0" smtClean="0">
                <a:solidFill>
                  <a:schemeClr val="accent3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79" name="Inhaltsplatzhalter 4"/>
          <p:cNvSpPr txBox="1">
            <a:spLocks/>
          </p:cNvSpPr>
          <p:nvPr/>
        </p:nvSpPr>
        <p:spPr>
          <a:xfrm>
            <a:off x="5962562" y="2581286"/>
            <a:ext cx="1634164" cy="123110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80" name="Inhaltsplatzhalter 4"/>
          <p:cNvSpPr txBox="1">
            <a:spLocks/>
          </p:cNvSpPr>
          <p:nvPr/>
        </p:nvSpPr>
        <p:spPr>
          <a:xfrm>
            <a:off x="7814207" y="4360295"/>
            <a:ext cx="1634164" cy="123110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5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81" name="Inhaltsplatzhalter 4"/>
          <p:cNvSpPr txBox="1">
            <a:spLocks/>
          </p:cNvSpPr>
          <p:nvPr/>
        </p:nvSpPr>
        <p:spPr>
          <a:xfrm>
            <a:off x="9544315" y="2581286"/>
            <a:ext cx="1634164" cy="123110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6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82" name="Inhaltsplatzhalter 4"/>
          <p:cNvSpPr txBox="1">
            <a:spLocks/>
          </p:cNvSpPr>
          <p:nvPr/>
        </p:nvSpPr>
        <p:spPr>
          <a:xfrm>
            <a:off x="1565847" y="3594534"/>
            <a:ext cx="672628" cy="24622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2010</a:t>
            </a:r>
            <a:endParaRPr lang="en-US" sz="1200" dirty="0" smtClean="0">
              <a:solidFill>
                <a:schemeClr val="bg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83" name="Inhaltsplatzhalter 4"/>
          <p:cNvSpPr txBox="1">
            <a:spLocks/>
          </p:cNvSpPr>
          <p:nvPr/>
        </p:nvSpPr>
        <p:spPr>
          <a:xfrm>
            <a:off x="5195565" y="3594534"/>
            <a:ext cx="672628" cy="24622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2015</a:t>
            </a:r>
            <a:endParaRPr lang="en-US" sz="1200" dirty="0" smtClean="0">
              <a:solidFill>
                <a:schemeClr val="bg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84" name="Inhaltsplatzhalter 4"/>
          <p:cNvSpPr txBox="1">
            <a:spLocks/>
          </p:cNvSpPr>
          <p:nvPr/>
        </p:nvSpPr>
        <p:spPr>
          <a:xfrm>
            <a:off x="8738546" y="3594534"/>
            <a:ext cx="672628" cy="24622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2018</a:t>
            </a:r>
            <a:endParaRPr lang="en-US" sz="1200" dirty="0" smtClean="0">
              <a:solidFill>
                <a:schemeClr val="bg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85" name="Inhaltsplatzhalter 4"/>
          <p:cNvSpPr txBox="1">
            <a:spLocks/>
          </p:cNvSpPr>
          <p:nvPr/>
        </p:nvSpPr>
        <p:spPr>
          <a:xfrm>
            <a:off x="3330466" y="4278073"/>
            <a:ext cx="672628" cy="24622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2010</a:t>
            </a:r>
            <a:endParaRPr lang="en-US" sz="1200" dirty="0" smtClean="0">
              <a:solidFill>
                <a:schemeClr val="bg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86" name="Inhaltsplatzhalter 4"/>
          <p:cNvSpPr txBox="1">
            <a:spLocks/>
          </p:cNvSpPr>
          <p:nvPr/>
        </p:nvSpPr>
        <p:spPr>
          <a:xfrm>
            <a:off x="10505851" y="4278073"/>
            <a:ext cx="672628" cy="24622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2020</a:t>
            </a:r>
            <a:endParaRPr lang="en-US" sz="1200" dirty="0" smtClean="0">
              <a:solidFill>
                <a:schemeClr val="bg1">
                  <a:lumMod val="50000"/>
                </a:schemeClr>
              </a:solidFill>
              <a:latin typeface="+mn-lt"/>
            </a:endParaRPr>
          </a:p>
        </p:txBody>
      </p:sp>
      <p:sp>
        <p:nvSpPr>
          <p:cNvPr id="87" name="Inhaltsplatzhalter 4"/>
          <p:cNvSpPr txBox="1">
            <a:spLocks/>
          </p:cNvSpPr>
          <p:nvPr/>
        </p:nvSpPr>
        <p:spPr>
          <a:xfrm>
            <a:off x="6901181" y="4278073"/>
            <a:ext cx="672628" cy="246221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2017</a:t>
            </a:r>
            <a:endParaRPr lang="en-US" sz="1200" dirty="0" smtClean="0">
              <a:solidFill>
                <a:schemeClr val="bg1">
                  <a:lumMod val="50000"/>
                </a:schemeClr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48923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3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500"/>
                            </p:stCondLst>
                            <p:childTnLst>
                              <p:par>
                                <p:cTn id="6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500"/>
                            </p:stCondLst>
                            <p:childTnLst>
                              <p:par>
                                <p:cTn id="7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500"/>
                            </p:stCondLst>
                            <p:childTnLst>
                              <p:par>
                                <p:cTn id="9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3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600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6500"/>
                            </p:stCondLst>
                            <p:childTnLst>
                              <p:par>
                                <p:cTn id="10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700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7500"/>
                            </p:stCondLst>
                            <p:childTnLst>
                              <p:par>
                                <p:cTn id="12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8000"/>
                            </p:stCondLst>
                            <p:childTnLst>
                              <p:par>
                                <p:cTn id="1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8500"/>
                            </p:stCondLst>
                            <p:childTnLst>
                              <p:par>
                                <p:cTn id="13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9000"/>
                            </p:stCondLst>
                            <p:childTnLst>
                              <p:par>
                                <p:cTn id="14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9500"/>
                            </p:stCondLst>
                            <p:childTnLst>
                              <p:par>
                                <p:cTn id="15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0" fill="hold">
                            <p:stCondLst>
                              <p:cond delay="10500"/>
                            </p:stCondLst>
                            <p:childTnLst>
                              <p:par>
                                <p:cTn id="16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11000"/>
                            </p:stCondLst>
                            <p:childTnLst>
                              <p:par>
                                <p:cTn id="17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2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3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4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7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11500"/>
                            </p:stCondLst>
                            <p:childTnLst>
                              <p:par>
                                <p:cTn id="18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5" grpId="0" animBg="1"/>
      <p:bldP spid="32" grpId="0" animBg="1"/>
      <p:bldP spid="7" grpId="0" animBg="1"/>
      <p:bldP spid="30" grpId="0" animBg="1"/>
      <p:bldP spid="34" grpId="0" animBg="1"/>
      <p:bldP spid="51" grpId="0" animBg="1"/>
      <p:bldP spid="52" grpId="0" animBg="1"/>
      <p:bldP spid="54" grpId="0" animBg="1"/>
      <p:bldP spid="50" grpId="0" animBg="1"/>
      <p:bldP spid="53" grpId="0" animBg="1"/>
      <p:bldP spid="55" grpId="0" animBg="1"/>
      <p:bldP spid="58" grpId="0" animBg="1"/>
      <p:bldP spid="59" grpId="0" animBg="1"/>
      <p:bldP spid="61" grpId="0" animBg="1"/>
      <p:bldP spid="57" grpId="0" animBg="1"/>
      <p:bldP spid="60" grpId="0" animBg="1"/>
      <p:bldP spid="62" grpId="0" animBg="1"/>
      <p:bldP spid="40" grpId="0" animBg="1"/>
      <p:bldP spid="76" grpId="0"/>
      <p:bldP spid="77" grpId="0"/>
      <p:bldP spid="78" grpId="0"/>
      <p:bldP spid="79" grpId="0"/>
      <p:bldP spid="80" grpId="0"/>
      <p:bldP spid="81" grpId="0"/>
      <p:bldP spid="82" grpId="0"/>
      <p:bldP spid="83" grpId="0"/>
      <p:bldP spid="84" grpId="0"/>
      <p:bldP spid="85" grpId="0"/>
      <p:bldP spid="86" grpId="0"/>
      <p:bldP spid="8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5" name="Freeform 5"/>
          <p:cNvSpPr>
            <a:spLocks/>
          </p:cNvSpPr>
          <p:nvPr/>
        </p:nvSpPr>
        <p:spPr bwMode="auto">
          <a:xfrm>
            <a:off x="6464079" y="2012551"/>
            <a:ext cx="4472877" cy="994774"/>
          </a:xfrm>
          <a:custGeom>
            <a:avLst/>
            <a:gdLst>
              <a:gd name="T0" fmla="*/ 433 w 2183"/>
              <a:gd name="T1" fmla="*/ 0 h 483"/>
              <a:gd name="T2" fmla="*/ 1942 w 2183"/>
              <a:gd name="T3" fmla="*/ 0 h 483"/>
              <a:gd name="T4" fmla="*/ 2183 w 2183"/>
              <a:gd name="T5" fmla="*/ 241 h 483"/>
              <a:gd name="T6" fmla="*/ 1942 w 2183"/>
              <a:gd name="T7" fmla="*/ 483 h 483"/>
              <a:gd name="T8" fmla="*/ 433 w 2183"/>
              <a:gd name="T9" fmla="*/ 483 h 483"/>
              <a:gd name="T10" fmla="*/ 0 w 2183"/>
              <a:gd name="T11" fmla="*/ 320 h 483"/>
              <a:gd name="T12" fmla="*/ 433 w 2183"/>
              <a:gd name="T13" fmla="*/ 0 h 4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83" h="483">
                <a:moveTo>
                  <a:pt x="433" y="0"/>
                </a:moveTo>
                <a:cubicBezTo>
                  <a:pt x="1942" y="0"/>
                  <a:pt x="1942" y="0"/>
                  <a:pt x="1942" y="0"/>
                </a:cubicBezTo>
                <a:cubicBezTo>
                  <a:pt x="2075" y="0"/>
                  <a:pt x="2183" y="108"/>
                  <a:pt x="2183" y="241"/>
                </a:cubicBezTo>
                <a:cubicBezTo>
                  <a:pt x="2183" y="375"/>
                  <a:pt x="2075" y="483"/>
                  <a:pt x="1942" y="483"/>
                </a:cubicBezTo>
                <a:cubicBezTo>
                  <a:pt x="433" y="483"/>
                  <a:pt x="433" y="483"/>
                  <a:pt x="433" y="483"/>
                </a:cubicBezTo>
                <a:cubicBezTo>
                  <a:pt x="272" y="483"/>
                  <a:pt x="205" y="265"/>
                  <a:pt x="0" y="320"/>
                </a:cubicBezTo>
                <a:cubicBezTo>
                  <a:pt x="81" y="239"/>
                  <a:pt x="256" y="0"/>
                  <a:pt x="433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2400" b="1"/>
          </a:p>
        </p:txBody>
      </p:sp>
      <p:grpSp>
        <p:nvGrpSpPr>
          <p:cNvPr id="28" name="Group 27"/>
          <p:cNvGrpSpPr/>
          <p:nvPr/>
        </p:nvGrpSpPr>
        <p:grpSpPr>
          <a:xfrm>
            <a:off x="5155735" y="2183152"/>
            <a:ext cx="1589476" cy="1077672"/>
            <a:chOff x="5155735" y="2183152"/>
            <a:chExt cx="1589476" cy="1077672"/>
          </a:xfrm>
        </p:grpSpPr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5155735" y="2183152"/>
              <a:ext cx="1589476" cy="1077672"/>
            </a:xfrm>
            <a:custGeom>
              <a:avLst/>
              <a:gdLst>
                <a:gd name="T0" fmla="*/ 443 w 776"/>
                <a:gd name="T1" fmla="*/ 421 h 523"/>
                <a:gd name="T2" fmla="*/ 444 w 776"/>
                <a:gd name="T3" fmla="*/ 420 h 523"/>
                <a:gd name="T4" fmla="*/ 776 w 776"/>
                <a:gd name="T5" fmla="*/ 64 h 523"/>
                <a:gd name="T6" fmla="*/ 335 w 776"/>
                <a:gd name="T7" fmla="*/ 24 h 523"/>
                <a:gd name="T8" fmla="*/ 90 w 776"/>
                <a:gd name="T9" fmla="*/ 92 h 523"/>
                <a:gd name="T10" fmla="*/ 103 w 776"/>
                <a:gd name="T11" fmla="*/ 433 h 523"/>
                <a:gd name="T12" fmla="*/ 443 w 776"/>
                <a:gd name="T13" fmla="*/ 421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6" h="523">
                  <a:moveTo>
                    <a:pt x="443" y="421"/>
                  </a:moveTo>
                  <a:cubicBezTo>
                    <a:pt x="444" y="420"/>
                    <a:pt x="444" y="420"/>
                    <a:pt x="444" y="420"/>
                  </a:cubicBezTo>
                  <a:cubicBezTo>
                    <a:pt x="776" y="64"/>
                    <a:pt x="776" y="64"/>
                    <a:pt x="776" y="64"/>
                  </a:cubicBezTo>
                  <a:cubicBezTo>
                    <a:pt x="648" y="201"/>
                    <a:pt x="488" y="70"/>
                    <a:pt x="335" y="24"/>
                  </a:cubicBezTo>
                  <a:cubicBezTo>
                    <a:pt x="250" y="0"/>
                    <a:pt x="155" y="23"/>
                    <a:pt x="90" y="92"/>
                  </a:cubicBezTo>
                  <a:cubicBezTo>
                    <a:pt x="0" y="189"/>
                    <a:pt x="5" y="342"/>
                    <a:pt x="103" y="433"/>
                  </a:cubicBezTo>
                  <a:cubicBezTo>
                    <a:pt x="200" y="523"/>
                    <a:pt x="353" y="518"/>
                    <a:pt x="443" y="421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2">
                    <a:lumMod val="95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/>
            </a:p>
          </p:txBody>
        </p:sp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5226619" y="2234814"/>
              <a:ext cx="952724" cy="955127"/>
            </a:xfrm>
            <a:custGeom>
              <a:avLst/>
              <a:gdLst>
                <a:gd name="T0" fmla="*/ 386 w 465"/>
                <a:gd name="T1" fmla="*/ 375 h 464"/>
                <a:gd name="T2" fmla="*/ 376 w 465"/>
                <a:gd name="T3" fmla="*/ 78 h 464"/>
                <a:gd name="T4" fmla="*/ 79 w 465"/>
                <a:gd name="T5" fmla="*/ 89 h 464"/>
                <a:gd name="T6" fmla="*/ 90 w 465"/>
                <a:gd name="T7" fmla="*/ 386 h 464"/>
                <a:gd name="T8" fmla="*/ 386 w 465"/>
                <a:gd name="T9" fmla="*/ 37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5" h="464">
                  <a:moveTo>
                    <a:pt x="386" y="375"/>
                  </a:moveTo>
                  <a:cubicBezTo>
                    <a:pt x="465" y="291"/>
                    <a:pt x="460" y="157"/>
                    <a:pt x="376" y="78"/>
                  </a:cubicBezTo>
                  <a:cubicBezTo>
                    <a:pt x="291" y="0"/>
                    <a:pt x="158" y="4"/>
                    <a:pt x="79" y="89"/>
                  </a:cubicBezTo>
                  <a:cubicBezTo>
                    <a:pt x="0" y="173"/>
                    <a:pt x="5" y="307"/>
                    <a:pt x="90" y="386"/>
                  </a:cubicBezTo>
                  <a:cubicBezTo>
                    <a:pt x="174" y="464"/>
                    <a:pt x="308" y="460"/>
                    <a:pt x="386" y="37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400" b="1" dirty="0" smtClean="0">
                  <a:solidFill>
                    <a:schemeClr val="accent1"/>
                  </a:solidFill>
                </a:rPr>
                <a:t>01</a:t>
              </a:r>
              <a:endParaRPr lang="en-US" sz="2400" b="1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11" name="Freeform 5"/>
          <p:cNvSpPr>
            <a:spLocks/>
          </p:cNvSpPr>
          <p:nvPr/>
        </p:nvSpPr>
        <p:spPr bwMode="auto">
          <a:xfrm flipH="1">
            <a:off x="1184161" y="2978014"/>
            <a:ext cx="4472877" cy="994774"/>
          </a:xfrm>
          <a:custGeom>
            <a:avLst/>
            <a:gdLst>
              <a:gd name="T0" fmla="*/ 433 w 2183"/>
              <a:gd name="T1" fmla="*/ 0 h 483"/>
              <a:gd name="T2" fmla="*/ 1942 w 2183"/>
              <a:gd name="T3" fmla="*/ 0 h 483"/>
              <a:gd name="T4" fmla="*/ 2183 w 2183"/>
              <a:gd name="T5" fmla="*/ 241 h 483"/>
              <a:gd name="T6" fmla="*/ 1942 w 2183"/>
              <a:gd name="T7" fmla="*/ 483 h 483"/>
              <a:gd name="T8" fmla="*/ 433 w 2183"/>
              <a:gd name="T9" fmla="*/ 483 h 483"/>
              <a:gd name="T10" fmla="*/ 0 w 2183"/>
              <a:gd name="T11" fmla="*/ 320 h 483"/>
              <a:gd name="T12" fmla="*/ 433 w 2183"/>
              <a:gd name="T13" fmla="*/ 0 h 4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83" h="483">
                <a:moveTo>
                  <a:pt x="433" y="0"/>
                </a:moveTo>
                <a:cubicBezTo>
                  <a:pt x="1942" y="0"/>
                  <a:pt x="1942" y="0"/>
                  <a:pt x="1942" y="0"/>
                </a:cubicBezTo>
                <a:cubicBezTo>
                  <a:pt x="2075" y="0"/>
                  <a:pt x="2183" y="108"/>
                  <a:pt x="2183" y="241"/>
                </a:cubicBezTo>
                <a:cubicBezTo>
                  <a:pt x="2183" y="375"/>
                  <a:pt x="2075" y="483"/>
                  <a:pt x="1942" y="483"/>
                </a:cubicBezTo>
                <a:cubicBezTo>
                  <a:pt x="433" y="483"/>
                  <a:pt x="433" y="483"/>
                  <a:pt x="433" y="483"/>
                </a:cubicBezTo>
                <a:cubicBezTo>
                  <a:pt x="272" y="483"/>
                  <a:pt x="205" y="265"/>
                  <a:pt x="0" y="320"/>
                </a:cubicBezTo>
                <a:cubicBezTo>
                  <a:pt x="81" y="239"/>
                  <a:pt x="256" y="0"/>
                  <a:pt x="43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2400" b="1"/>
          </a:p>
        </p:txBody>
      </p:sp>
      <p:grpSp>
        <p:nvGrpSpPr>
          <p:cNvPr id="27" name="Group 26"/>
          <p:cNvGrpSpPr/>
          <p:nvPr/>
        </p:nvGrpSpPr>
        <p:grpSpPr>
          <a:xfrm>
            <a:off x="5375906" y="3148615"/>
            <a:ext cx="1589476" cy="1077672"/>
            <a:chOff x="5375906" y="3148615"/>
            <a:chExt cx="1589476" cy="1077672"/>
          </a:xfrm>
        </p:grpSpPr>
        <p:sp>
          <p:nvSpPr>
            <p:cNvPr id="12" name="Freeform 6"/>
            <p:cNvSpPr>
              <a:spLocks/>
            </p:cNvSpPr>
            <p:nvPr/>
          </p:nvSpPr>
          <p:spPr bwMode="auto">
            <a:xfrm flipH="1">
              <a:off x="5375906" y="3148615"/>
              <a:ext cx="1589476" cy="1077672"/>
            </a:xfrm>
            <a:custGeom>
              <a:avLst/>
              <a:gdLst>
                <a:gd name="T0" fmla="*/ 443 w 776"/>
                <a:gd name="T1" fmla="*/ 421 h 523"/>
                <a:gd name="T2" fmla="*/ 444 w 776"/>
                <a:gd name="T3" fmla="*/ 420 h 523"/>
                <a:gd name="T4" fmla="*/ 776 w 776"/>
                <a:gd name="T5" fmla="*/ 64 h 523"/>
                <a:gd name="T6" fmla="*/ 335 w 776"/>
                <a:gd name="T7" fmla="*/ 24 h 523"/>
                <a:gd name="T8" fmla="*/ 90 w 776"/>
                <a:gd name="T9" fmla="*/ 92 h 523"/>
                <a:gd name="T10" fmla="*/ 103 w 776"/>
                <a:gd name="T11" fmla="*/ 433 h 523"/>
                <a:gd name="T12" fmla="*/ 443 w 776"/>
                <a:gd name="T13" fmla="*/ 421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6" h="523">
                  <a:moveTo>
                    <a:pt x="443" y="421"/>
                  </a:moveTo>
                  <a:cubicBezTo>
                    <a:pt x="444" y="420"/>
                    <a:pt x="444" y="420"/>
                    <a:pt x="444" y="420"/>
                  </a:cubicBezTo>
                  <a:cubicBezTo>
                    <a:pt x="776" y="64"/>
                    <a:pt x="776" y="64"/>
                    <a:pt x="776" y="64"/>
                  </a:cubicBezTo>
                  <a:cubicBezTo>
                    <a:pt x="648" y="201"/>
                    <a:pt x="488" y="70"/>
                    <a:pt x="335" y="24"/>
                  </a:cubicBezTo>
                  <a:cubicBezTo>
                    <a:pt x="250" y="0"/>
                    <a:pt x="155" y="23"/>
                    <a:pt x="90" y="92"/>
                  </a:cubicBezTo>
                  <a:cubicBezTo>
                    <a:pt x="0" y="189"/>
                    <a:pt x="5" y="342"/>
                    <a:pt x="103" y="433"/>
                  </a:cubicBezTo>
                  <a:cubicBezTo>
                    <a:pt x="200" y="523"/>
                    <a:pt x="353" y="518"/>
                    <a:pt x="443" y="421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2">
                    <a:lumMod val="95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/>
            </a:p>
          </p:txBody>
        </p:sp>
        <p:sp>
          <p:nvSpPr>
            <p:cNvPr id="13" name="Freeform 7"/>
            <p:cNvSpPr>
              <a:spLocks/>
            </p:cNvSpPr>
            <p:nvPr/>
          </p:nvSpPr>
          <p:spPr bwMode="auto">
            <a:xfrm flipH="1">
              <a:off x="5941774" y="3200277"/>
              <a:ext cx="952724" cy="955127"/>
            </a:xfrm>
            <a:custGeom>
              <a:avLst/>
              <a:gdLst>
                <a:gd name="T0" fmla="*/ 386 w 465"/>
                <a:gd name="T1" fmla="*/ 375 h 464"/>
                <a:gd name="T2" fmla="*/ 376 w 465"/>
                <a:gd name="T3" fmla="*/ 78 h 464"/>
                <a:gd name="T4" fmla="*/ 79 w 465"/>
                <a:gd name="T5" fmla="*/ 89 h 464"/>
                <a:gd name="T6" fmla="*/ 90 w 465"/>
                <a:gd name="T7" fmla="*/ 386 h 464"/>
                <a:gd name="T8" fmla="*/ 386 w 465"/>
                <a:gd name="T9" fmla="*/ 37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5" h="464">
                  <a:moveTo>
                    <a:pt x="386" y="375"/>
                  </a:moveTo>
                  <a:cubicBezTo>
                    <a:pt x="465" y="291"/>
                    <a:pt x="460" y="157"/>
                    <a:pt x="376" y="78"/>
                  </a:cubicBezTo>
                  <a:cubicBezTo>
                    <a:pt x="291" y="0"/>
                    <a:pt x="158" y="4"/>
                    <a:pt x="79" y="89"/>
                  </a:cubicBezTo>
                  <a:cubicBezTo>
                    <a:pt x="0" y="173"/>
                    <a:pt x="5" y="307"/>
                    <a:pt x="90" y="386"/>
                  </a:cubicBezTo>
                  <a:cubicBezTo>
                    <a:pt x="174" y="464"/>
                    <a:pt x="308" y="460"/>
                    <a:pt x="386" y="37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400" b="1" dirty="0" smtClean="0">
                  <a:solidFill>
                    <a:schemeClr val="accent2"/>
                  </a:solidFill>
                </a:rPr>
                <a:t>02</a:t>
              </a:r>
              <a:endParaRPr lang="en-US" sz="2400" b="1" dirty="0">
                <a:solidFill>
                  <a:schemeClr val="accent2"/>
                </a:solidFill>
              </a:endParaRPr>
            </a:p>
          </p:txBody>
        </p:sp>
      </p:grpSp>
      <p:sp>
        <p:nvSpPr>
          <p:cNvPr id="16" name="Freeform 5"/>
          <p:cNvSpPr>
            <a:spLocks/>
          </p:cNvSpPr>
          <p:nvPr/>
        </p:nvSpPr>
        <p:spPr bwMode="auto">
          <a:xfrm>
            <a:off x="6534963" y="3943477"/>
            <a:ext cx="4472877" cy="994774"/>
          </a:xfrm>
          <a:custGeom>
            <a:avLst/>
            <a:gdLst>
              <a:gd name="T0" fmla="*/ 433 w 2183"/>
              <a:gd name="T1" fmla="*/ 0 h 483"/>
              <a:gd name="T2" fmla="*/ 1942 w 2183"/>
              <a:gd name="T3" fmla="*/ 0 h 483"/>
              <a:gd name="T4" fmla="*/ 2183 w 2183"/>
              <a:gd name="T5" fmla="*/ 241 h 483"/>
              <a:gd name="T6" fmla="*/ 1942 w 2183"/>
              <a:gd name="T7" fmla="*/ 483 h 483"/>
              <a:gd name="T8" fmla="*/ 433 w 2183"/>
              <a:gd name="T9" fmla="*/ 483 h 483"/>
              <a:gd name="T10" fmla="*/ 0 w 2183"/>
              <a:gd name="T11" fmla="*/ 320 h 483"/>
              <a:gd name="T12" fmla="*/ 433 w 2183"/>
              <a:gd name="T13" fmla="*/ 0 h 4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83" h="483">
                <a:moveTo>
                  <a:pt x="433" y="0"/>
                </a:moveTo>
                <a:cubicBezTo>
                  <a:pt x="1942" y="0"/>
                  <a:pt x="1942" y="0"/>
                  <a:pt x="1942" y="0"/>
                </a:cubicBezTo>
                <a:cubicBezTo>
                  <a:pt x="2075" y="0"/>
                  <a:pt x="2183" y="108"/>
                  <a:pt x="2183" y="241"/>
                </a:cubicBezTo>
                <a:cubicBezTo>
                  <a:pt x="2183" y="375"/>
                  <a:pt x="2075" y="483"/>
                  <a:pt x="1942" y="483"/>
                </a:cubicBezTo>
                <a:cubicBezTo>
                  <a:pt x="433" y="483"/>
                  <a:pt x="433" y="483"/>
                  <a:pt x="433" y="483"/>
                </a:cubicBezTo>
                <a:cubicBezTo>
                  <a:pt x="272" y="483"/>
                  <a:pt x="205" y="265"/>
                  <a:pt x="0" y="320"/>
                </a:cubicBezTo>
                <a:cubicBezTo>
                  <a:pt x="81" y="239"/>
                  <a:pt x="256" y="0"/>
                  <a:pt x="43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2400" b="1"/>
          </a:p>
        </p:txBody>
      </p:sp>
      <p:grpSp>
        <p:nvGrpSpPr>
          <p:cNvPr id="26" name="Group 25"/>
          <p:cNvGrpSpPr/>
          <p:nvPr/>
        </p:nvGrpSpPr>
        <p:grpSpPr>
          <a:xfrm>
            <a:off x="5226619" y="4114078"/>
            <a:ext cx="1589476" cy="1077672"/>
            <a:chOff x="5226619" y="4114078"/>
            <a:chExt cx="1589476" cy="1077672"/>
          </a:xfrm>
        </p:grpSpPr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5226619" y="4114078"/>
              <a:ext cx="1589476" cy="1077672"/>
            </a:xfrm>
            <a:custGeom>
              <a:avLst/>
              <a:gdLst>
                <a:gd name="T0" fmla="*/ 443 w 776"/>
                <a:gd name="T1" fmla="*/ 421 h 523"/>
                <a:gd name="T2" fmla="*/ 444 w 776"/>
                <a:gd name="T3" fmla="*/ 420 h 523"/>
                <a:gd name="T4" fmla="*/ 776 w 776"/>
                <a:gd name="T5" fmla="*/ 64 h 523"/>
                <a:gd name="T6" fmla="*/ 335 w 776"/>
                <a:gd name="T7" fmla="*/ 24 h 523"/>
                <a:gd name="T8" fmla="*/ 90 w 776"/>
                <a:gd name="T9" fmla="*/ 92 h 523"/>
                <a:gd name="T10" fmla="*/ 103 w 776"/>
                <a:gd name="T11" fmla="*/ 433 h 523"/>
                <a:gd name="T12" fmla="*/ 443 w 776"/>
                <a:gd name="T13" fmla="*/ 421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6" h="523">
                  <a:moveTo>
                    <a:pt x="443" y="421"/>
                  </a:moveTo>
                  <a:cubicBezTo>
                    <a:pt x="444" y="420"/>
                    <a:pt x="444" y="420"/>
                    <a:pt x="444" y="420"/>
                  </a:cubicBezTo>
                  <a:cubicBezTo>
                    <a:pt x="776" y="64"/>
                    <a:pt x="776" y="64"/>
                    <a:pt x="776" y="64"/>
                  </a:cubicBezTo>
                  <a:cubicBezTo>
                    <a:pt x="648" y="201"/>
                    <a:pt x="488" y="70"/>
                    <a:pt x="335" y="24"/>
                  </a:cubicBezTo>
                  <a:cubicBezTo>
                    <a:pt x="250" y="0"/>
                    <a:pt x="155" y="23"/>
                    <a:pt x="90" y="92"/>
                  </a:cubicBezTo>
                  <a:cubicBezTo>
                    <a:pt x="0" y="189"/>
                    <a:pt x="5" y="342"/>
                    <a:pt x="103" y="433"/>
                  </a:cubicBezTo>
                  <a:cubicBezTo>
                    <a:pt x="200" y="523"/>
                    <a:pt x="353" y="518"/>
                    <a:pt x="443" y="421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2">
                    <a:lumMod val="95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/>
            </a:p>
          </p:txBody>
        </p:sp>
        <p:sp>
          <p:nvSpPr>
            <p:cNvPr id="18" name="Freeform 7"/>
            <p:cNvSpPr>
              <a:spLocks/>
            </p:cNvSpPr>
            <p:nvPr/>
          </p:nvSpPr>
          <p:spPr bwMode="auto">
            <a:xfrm>
              <a:off x="5297503" y="4165740"/>
              <a:ext cx="952724" cy="955127"/>
            </a:xfrm>
            <a:custGeom>
              <a:avLst/>
              <a:gdLst>
                <a:gd name="T0" fmla="*/ 386 w 465"/>
                <a:gd name="T1" fmla="*/ 375 h 464"/>
                <a:gd name="T2" fmla="*/ 376 w 465"/>
                <a:gd name="T3" fmla="*/ 78 h 464"/>
                <a:gd name="T4" fmla="*/ 79 w 465"/>
                <a:gd name="T5" fmla="*/ 89 h 464"/>
                <a:gd name="T6" fmla="*/ 90 w 465"/>
                <a:gd name="T7" fmla="*/ 386 h 464"/>
                <a:gd name="T8" fmla="*/ 386 w 465"/>
                <a:gd name="T9" fmla="*/ 37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5" h="464">
                  <a:moveTo>
                    <a:pt x="386" y="375"/>
                  </a:moveTo>
                  <a:cubicBezTo>
                    <a:pt x="465" y="291"/>
                    <a:pt x="460" y="157"/>
                    <a:pt x="376" y="78"/>
                  </a:cubicBezTo>
                  <a:cubicBezTo>
                    <a:pt x="291" y="0"/>
                    <a:pt x="158" y="4"/>
                    <a:pt x="79" y="89"/>
                  </a:cubicBezTo>
                  <a:cubicBezTo>
                    <a:pt x="0" y="173"/>
                    <a:pt x="5" y="307"/>
                    <a:pt x="90" y="386"/>
                  </a:cubicBezTo>
                  <a:cubicBezTo>
                    <a:pt x="174" y="464"/>
                    <a:pt x="308" y="460"/>
                    <a:pt x="386" y="37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400" b="1" dirty="0" smtClean="0">
                  <a:solidFill>
                    <a:schemeClr val="accent3"/>
                  </a:solidFill>
                </a:rPr>
                <a:t>03</a:t>
              </a:r>
              <a:endParaRPr lang="en-US" sz="2400" b="1" dirty="0">
                <a:solidFill>
                  <a:schemeClr val="accent3"/>
                </a:solidFill>
              </a:endParaRPr>
            </a:p>
          </p:txBody>
        </p:sp>
      </p:grpSp>
      <p:sp>
        <p:nvSpPr>
          <p:cNvPr id="21" name="Freeform 5"/>
          <p:cNvSpPr>
            <a:spLocks/>
          </p:cNvSpPr>
          <p:nvPr/>
        </p:nvSpPr>
        <p:spPr bwMode="auto">
          <a:xfrm flipH="1">
            <a:off x="1184161" y="4908941"/>
            <a:ext cx="4472877" cy="994774"/>
          </a:xfrm>
          <a:custGeom>
            <a:avLst/>
            <a:gdLst>
              <a:gd name="T0" fmla="*/ 433 w 2183"/>
              <a:gd name="T1" fmla="*/ 0 h 483"/>
              <a:gd name="T2" fmla="*/ 1942 w 2183"/>
              <a:gd name="T3" fmla="*/ 0 h 483"/>
              <a:gd name="T4" fmla="*/ 2183 w 2183"/>
              <a:gd name="T5" fmla="*/ 241 h 483"/>
              <a:gd name="T6" fmla="*/ 1942 w 2183"/>
              <a:gd name="T7" fmla="*/ 483 h 483"/>
              <a:gd name="T8" fmla="*/ 433 w 2183"/>
              <a:gd name="T9" fmla="*/ 483 h 483"/>
              <a:gd name="T10" fmla="*/ 0 w 2183"/>
              <a:gd name="T11" fmla="*/ 320 h 483"/>
              <a:gd name="T12" fmla="*/ 433 w 2183"/>
              <a:gd name="T13" fmla="*/ 0 h 4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183" h="483">
                <a:moveTo>
                  <a:pt x="433" y="0"/>
                </a:moveTo>
                <a:cubicBezTo>
                  <a:pt x="1942" y="0"/>
                  <a:pt x="1942" y="0"/>
                  <a:pt x="1942" y="0"/>
                </a:cubicBezTo>
                <a:cubicBezTo>
                  <a:pt x="2075" y="0"/>
                  <a:pt x="2183" y="108"/>
                  <a:pt x="2183" y="241"/>
                </a:cubicBezTo>
                <a:cubicBezTo>
                  <a:pt x="2183" y="375"/>
                  <a:pt x="2075" y="483"/>
                  <a:pt x="1942" y="483"/>
                </a:cubicBezTo>
                <a:cubicBezTo>
                  <a:pt x="433" y="483"/>
                  <a:pt x="433" y="483"/>
                  <a:pt x="433" y="483"/>
                </a:cubicBezTo>
                <a:cubicBezTo>
                  <a:pt x="272" y="483"/>
                  <a:pt x="205" y="265"/>
                  <a:pt x="0" y="320"/>
                </a:cubicBezTo>
                <a:cubicBezTo>
                  <a:pt x="81" y="239"/>
                  <a:pt x="256" y="0"/>
                  <a:pt x="433" y="0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2400" b="1">
              <a:solidFill>
                <a:schemeClr val="accent4"/>
              </a:solidFill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5375906" y="5079542"/>
            <a:ext cx="1589476" cy="1077672"/>
            <a:chOff x="5375906" y="5079542"/>
            <a:chExt cx="1589476" cy="1077672"/>
          </a:xfrm>
        </p:grpSpPr>
        <p:sp>
          <p:nvSpPr>
            <p:cNvPr id="22" name="Freeform 6"/>
            <p:cNvSpPr>
              <a:spLocks/>
            </p:cNvSpPr>
            <p:nvPr/>
          </p:nvSpPr>
          <p:spPr bwMode="auto">
            <a:xfrm flipH="1">
              <a:off x="5375906" y="5079542"/>
              <a:ext cx="1589476" cy="1077672"/>
            </a:xfrm>
            <a:custGeom>
              <a:avLst/>
              <a:gdLst>
                <a:gd name="T0" fmla="*/ 443 w 776"/>
                <a:gd name="T1" fmla="*/ 421 h 523"/>
                <a:gd name="T2" fmla="*/ 444 w 776"/>
                <a:gd name="T3" fmla="*/ 420 h 523"/>
                <a:gd name="T4" fmla="*/ 776 w 776"/>
                <a:gd name="T5" fmla="*/ 64 h 523"/>
                <a:gd name="T6" fmla="*/ 335 w 776"/>
                <a:gd name="T7" fmla="*/ 24 h 523"/>
                <a:gd name="T8" fmla="*/ 90 w 776"/>
                <a:gd name="T9" fmla="*/ 92 h 523"/>
                <a:gd name="T10" fmla="*/ 103 w 776"/>
                <a:gd name="T11" fmla="*/ 433 h 523"/>
                <a:gd name="T12" fmla="*/ 443 w 776"/>
                <a:gd name="T13" fmla="*/ 421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6" h="523">
                  <a:moveTo>
                    <a:pt x="443" y="421"/>
                  </a:moveTo>
                  <a:cubicBezTo>
                    <a:pt x="444" y="420"/>
                    <a:pt x="444" y="420"/>
                    <a:pt x="444" y="420"/>
                  </a:cubicBezTo>
                  <a:cubicBezTo>
                    <a:pt x="776" y="64"/>
                    <a:pt x="776" y="64"/>
                    <a:pt x="776" y="64"/>
                  </a:cubicBezTo>
                  <a:cubicBezTo>
                    <a:pt x="648" y="201"/>
                    <a:pt x="488" y="70"/>
                    <a:pt x="335" y="24"/>
                  </a:cubicBezTo>
                  <a:cubicBezTo>
                    <a:pt x="250" y="0"/>
                    <a:pt x="155" y="23"/>
                    <a:pt x="90" y="92"/>
                  </a:cubicBezTo>
                  <a:cubicBezTo>
                    <a:pt x="0" y="189"/>
                    <a:pt x="5" y="342"/>
                    <a:pt x="103" y="433"/>
                  </a:cubicBezTo>
                  <a:cubicBezTo>
                    <a:pt x="200" y="523"/>
                    <a:pt x="353" y="518"/>
                    <a:pt x="443" y="421"/>
                  </a:cubicBezTo>
                  <a:close/>
                </a:path>
              </a:pathLst>
            </a:custGeom>
            <a:gradFill>
              <a:gsLst>
                <a:gs pos="0">
                  <a:schemeClr val="bg1">
                    <a:lumMod val="95000"/>
                  </a:schemeClr>
                </a:gs>
                <a:gs pos="100000">
                  <a:schemeClr val="bg2">
                    <a:lumMod val="95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/>
            </a:p>
          </p:txBody>
        </p:sp>
        <p:sp>
          <p:nvSpPr>
            <p:cNvPr id="23" name="Freeform 7"/>
            <p:cNvSpPr>
              <a:spLocks/>
            </p:cNvSpPr>
            <p:nvPr/>
          </p:nvSpPr>
          <p:spPr bwMode="auto">
            <a:xfrm flipH="1">
              <a:off x="5941774" y="5131204"/>
              <a:ext cx="952724" cy="955127"/>
            </a:xfrm>
            <a:custGeom>
              <a:avLst/>
              <a:gdLst>
                <a:gd name="T0" fmla="*/ 386 w 465"/>
                <a:gd name="T1" fmla="*/ 375 h 464"/>
                <a:gd name="T2" fmla="*/ 376 w 465"/>
                <a:gd name="T3" fmla="*/ 78 h 464"/>
                <a:gd name="T4" fmla="*/ 79 w 465"/>
                <a:gd name="T5" fmla="*/ 89 h 464"/>
                <a:gd name="T6" fmla="*/ 90 w 465"/>
                <a:gd name="T7" fmla="*/ 386 h 464"/>
                <a:gd name="T8" fmla="*/ 386 w 465"/>
                <a:gd name="T9" fmla="*/ 375 h 4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5" h="464">
                  <a:moveTo>
                    <a:pt x="386" y="375"/>
                  </a:moveTo>
                  <a:cubicBezTo>
                    <a:pt x="465" y="291"/>
                    <a:pt x="460" y="157"/>
                    <a:pt x="376" y="78"/>
                  </a:cubicBezTo>
                  <a:cubicBezTo>
                    <a:pt x="291" y="0"/>
                    <a:pt x="158" y="4"/>
                    <a:pt x="79" y="89"/>
                  </a:cubicBezTo>
                  <a:cubicBezTo>
                    <a:pt x="0" y="173"/>
                    <a:pt x="5" y="307"/>
                    <a:pt x="90" y="386"/>
                  </a:cubicBezTo>
                  <a:cubicBezTo>
                    <a:pt x="174" y="464"/>
                    <a:pt x="308" y="460"/>
                    <a:pt x="386" y="375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path path="circle">
                <a:fillToRect t="100000" r="100000"/>
              </a:path>
              <a:tileRect l="-100000" b="-100000"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400" b="1" dirty="0" smtClean="0">
                  <a:solidFill>
                    <a:schemeClr val="accent4"/>
                  </a:solidFill>
                </a:rPr>
                <a:t>04</a:t>
              </a:r>
              <a:endParaRPr lang="en-US" sz="2400" b="1" dirty="0">
                <a:solidFill>
                  <a:schemeClr val="accent4"/>
                </a:solidFill>
              </a:endParaRPr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4448453" y="5139627"/>
            <a:ext cx="533402" cy="533402"/>
            <a:chOff x="9085263" y="2676525"/>
            <a:chExt cx="579437" cy="579438"/>
          </a:xfrm>
          <a:solidFill>
            <a:schemeClr val="bg1"/>
          </a:solidFill>
        </p:grpSpPr>
        <p:sp>
          <p:nvSpPr>
            <p:cNvPr id="46" name="Freeform 98"/>
            <p:cNvSpPr>
              <a:spLocks noEditPoints="1"/>
            </p:cNvSpPr>
            <p:nvPr/>
          </p:nvSpPr>
          <p:spPr bwMode="auto">
            <a:xfrm>
              <a:off x="9085263" y="2676525"/>
              <a:ext cx="579437" cy="579438"/>
            </a:xfrm>
            <a:custGeom>
              <a:avLst/>
              <a:gdLst>
                <a:gd name="T0" fmla="*/ 199 w 3650"/>
                <a:gd name="T1" fmla="*/ 3163 h 3649"/>
                <a:gd name="T2" fmla="*/ 212 w 3650"/>
                <a:gd name="T3" fmla="*/ 3337 h 3649"/>
                <a:gd name="T4" fmla="*/ 345 w 3650"/>
                <a:gd name="T5" fmla="*/ 3450 h 3649"/>
                <a:gd name="T6" fmla="*/ 518 w 3650"/>
                <a:gd name="T7" fmla="*/ 3437 h 3649"/>
                <a:gd name="T8" fmla="*/ 941 w 3650"/>
                <a:gd name="T9" fmla="*/ 2387 h 3649"/>
                <a:gd name="T10" fmla="*/ 2326 w 3650"/>
                <a:gd name="T11" fmla="*/ 187 h 3649"/>
                <a:gd name="T12" fmla="*/ 1968 w 3650"/>
                <a:gd name="T13" fmla="*/ 245 h 3649"/>
                <a:gd name="T14" fmla="*/ 1639 w 3650"/>
                <a:gd name="T15" fmla="*/ 418 h 3649"/>
                <a:gd name="T16" fmla="*/ 1369 w 3650"/>
                <a:gd name="T17" fmla="*/ 710 h 3649"/>
                <a:gd name="T18" fmla="*/ 1216 w 3650"/>
                <a:gd name="T19" fmla="*/ 1080 h 3649"/>
                <a:gd name="T20" fmla="*/ 1201 w 3650"/>
                <a:gd name="T21" fmla="*/ 1487 h 3649"/>
                <a:gd name="T22" fmla="*/ 1327 w 3650"/>
                <a:gd name="T23" fmla="*/ 1867 h 3649"/>
                <a:gd name="T24" fmla="*/ 1582 w 3650"/>
                <a:gd name="T25" fmla="*/ 2181 h 3649"/>
                <a:gd name="T26" fmla="*/ 1916 w 3650"/>
                <a:gd name="T27" fmla="*/ 2383 h 3649"/>
                <a:gd name="T28" fmla="*/ 2288 w 3650"/>
                <a:gd name="T29" fmla="*/ 2458 h 3649"/>
                <a:gd name="T30" fmla="*/ 2663 w 3650"/>
                <a:gd name="T31" fmla="*/ 2408 h 3649"/>
                <a:gd name="T32" fmla="*/ 3007 w 3650"/>
                <a:gd name="T33" fmla="*/ 2232 h 3649"/>
                <a:gd name="T34" fmla="*/ 3283 w 3650"/>
                <a:gd name="T35" fmla="*/ 1936 h 3649"/>
                <a:gd name="T36" fmla="*/ 3437 w 3650"/>
                <a:gd name="T37" fmla="*/ 1566 h 3649"/>
                <a:gd name="T38" fmla="*/ 3451 w 3650"/>
                <a:gd name="T39" fmla="*/ 1159 h 3649"/>
                <a:gd name="T40" fmla="*/ 3324 w 3650"/>
                <a:gd name="T41" fmla="*/ 779 h 3649"/>
                <a:gd name="T42" fmla="*/ 3073 w 3650"/>
                <a:gd name="T43" fmla="*/ 467 h 3649"/>
                <a:gd name="T44" fmla="*/ 2754 w 3650"/>
                <a:gd name="T45" fmla="*/ 270 h 3649"/>
                <a:gd name="T46" fmla="*/ 2399 w 3650"/>
                <a:gd name="T47" fmla="*/ 189 h 3649"/>
                <a:gd name="T48" fmla="*/ 2579 w 3650"/>
                <a:gd name="T49" fmla="*/ 23 h 3649"/>
                <a:gd name="T50" fmla="*/ 2980 w 3650"/>
                <a:gd name="T51" fmla="*/ 172 h 3649"/>
                <a:gd name="T52" fmla="*/ 3323 w 3650"/>
                <a:gd name="T53" fmla="*/ 451 h 3649"/>
                <a:gd name="T54" fmla="*/ 3549 w 3650"/>
                <a:gd name="T55" fmla="*/ 816 h 3649"/>
                <a:gd name="T56" fmla="*/ 3647 w 3650"/>
                <a:gd name="T57" fmla="*/ 1236 h 3649"/>
                <a:gd name="T58" fmla="*/ 3605 w 3650"/>
                <a:gd name="T59" fmla="*/ 1667 h 3649"/>
                <a:gd name="T60" fmla="*/ 3429 w 3650"/>
                <a:gd name="T61" fmla="*/ 2057 h 3649"/>
                <a:gd name="T62" fmla="*/ 3127 w 3650"/>
                <a:gd name="T63" fmla="*/ 2378 h 3649"/>
                <a:gd name="T64" fmla="*/ 2744 w 3650"/>
                <a:gd name="T65" fmla="*/ 2579 h 3649"/>
                <a:gd name="T66" fmla="*/ 2326 w 3650"/>
                <a:gd name="T67" fmla="*/ 2647 h 3649"/>
                <a:gd name="T68" fmla="*/ 1909 w 3650"/>
                <a:gd name="T69" fmla="*/ 2579 h 3649"/>
                <a:gd name="T70" fmla="*/ 1527 w 3650"/>
                <a:gd name="T71" fmla="*/ 2379 h 3649"/>
                <a:gd name="T72" fmla="*/ 1482 w 3650"/>
                <a:gd name="T73" fmla="*/ 2672 h 3649"/>
                <a:gd name="T74" fmla="*/ 1473 w 3650"/>
                <a:gd name="T75" fmla="*/ 2760 h 3649"/>
                <a:gd name="T76" fmla="*/ 595 w 3650"/>
                <a:gd name="T77" fmla="*/ 3608 h 3649"/>
                <a:gd name="T78" fmla="*/ 368 w 3650"/>
                <a:gd name="T79" fmla="*/ 3647 h 3649"/>
                <a:gd name="T80" fmla="*/ 157 w 3650"/>
                <a:gd name="T81" fmla="*/ 3558 h 3649"/>
                <a:gd name="T82" fmla="*/ 23 w 3650"/>
                <a:gd name="T83" fmla="*/ 3371 h 3649"/>
                <a:gd name="T84" fmla="*/ 10 w 3650"/>
                <a:gd name="T85" fmla="*/ 3141 h 3649"/>
                <a:gd name="T86" fmla="*/ 122 w 3650"/>
                <a:gd name="T87" fmla="*/ 2940 h 3649"/>
                <a:gd name="T88" fmla="*/ 941 w 3650"/>
                <a:gd name="T89" fmla="*/ 2160 h 3649"/>
                <a:gd name="T90" fmla="*/ 1168 w 3650"/>
                <a:gd name="T91" fmla="*/ 2348 h 3649"/>
                <a:gd name="T92" fmla="*/ 1136 w 3650"/>
                <a:gd name="T93" fmla="*/ 1905 h 3649"/>
                <a:gd name="T94" fmla="*/ 1013 w 3650"/>
                <a:gd name="T95" fmla="*/ 1497 h 3649"/>
                <a:gd name="T96" fmla="*/ 1028 w 3650"/>
                <a:gd name="T97" fmla="*/ 1063 h 3649"/>
                <a:gd name="T98" fmla="*/ 1178 w 3650"/>
                <a:gd name="T99" fmla="*/ 662 h 3649"/>
                <a:gd name="T100" fmla="*/ 1456 w 3650"/>
                <a:gd name="T101" fmla="*/ 325 h 3649"/>
                <a:gd name="T102" fmla="*/ 1827 w 3650"/>
                <a:gd name="T103" fmla="*/ 96 h 3649"/>
                <a:gd name="T104" fmla="*/ 2241 w 3650"/>
                <a:gd name="T105" fmla="*/ 2 h 3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50" h="3649">
                  <a:moveTo>
                    <a:pt x="675" y="2654"/>
                  </a:moveTo>
                  <a:lnTo>
                    <a:pt x="254" y="3073"/>
                  </a:lnTo>
                  <a:lnTo>
                    <a:pt x="231" y="3100"/>
                  </a:lnTo>
                  <a:lnTo>
                    <a:pt x="212" y="3131"/>
                  </a:lnTo>
                  <a:lnTo>
                    <a:pt x="199" y="3163"/>
                  </a:lnTo>
                  <a:lnTo>
                    <a:pt x="190" y="3198"/>
                  </a:lnTo>
                  <a:lnTo>
                    <a:pt x="188" y="3234"/>
                  </a:lnTo>
                  <a:lnTo>
                    <a:pt x="190" y="3270"/>
                  </a:lnTo>
                  <a:lnTo>
                    <a:pt x="199" y="3304"/>
                  </a:lnTo>
                  <a:lnTo>
                    <a:pt x="212" y="3337"/>
                  </a:lnTo>
                  <a:lnTo>
                    <a:pt x="231" y="3367"/>
                  </a:lnTo>
                  <a:lnTo>
                    <a:pt x="254" y="3395"/>
                  </a:lnTo>
                  <a:lnTo>
                    <a:pt x="282" y="3418"/>
                  </a:lnTo>
                  <a:lnTo>
                    <a:pt x="312" y="3437"/>
                  </a:lnTo>
                  <a:lnTo>
                    <a:pt x="345" y="3450"/>
                  </a:lnTo>
                  <a:lnTo>
                    <a:pt x="379" y="3459"/>
                  </a:lnTo>
                  <a:lnTo>
                    <a:pt x="415" y="3461"/>
                  </a:lnTo>
                  <a:lnTo>
                    <a:pt x="451" y="3459"/>
                  </a:lnTo>
                  <a:lnTo>
                    <a:pt x="486" y="3450"/>
                  </a:lnTo>
                  <a:lnTo>
                    <a:pt x="518" y="3437"/>
                  </a:lnTo>
                  <a:lnTo>
                    <a:pt x="549" y="3418"/>
                  </a:lnTo>
                  <a:lnTo>
                    <a:pt x="576" y="3395"/>
                  </a:lnTo>
                  <a:lnTo>
                    <a:pt x="995" y="2974"/>
                  </a:lnTo>
                  <a:lnTo>
                    <a:pt x="675" y="2654"/>
                  </a:lnTo>
                  <a:close/>
                  <a:moveTo>
                    <a:pt x="941" y="2387"/>
                  </a:moveTo>
                  <a:lnTo>
                    <a:pt x="807" y="2521"/>
                  </a:lnTo>
                  <a:lnTo>
                    <a:pt x="1128" y="2842"/>
                  </a:lnTo>
                  <a:lnTo>
                    <a:pt x="1262" y="2708"/>
                  </a:lnTo>
                  <a:lnTo>
                    <a:pt x="941" y="2387"/>
                  </a:lnTo>
                  <a:close/>
                  <a:moveTo>
                    <a:pt x="2326" y="187"/>
                  </a:moveTo>
                  <a:lnTo>
                    <a:pt x="2253" y="189"/>
                  </a:lnTo>
                  <a:lnTo>
                    <a:pt x="2181" y="197"/>
                  </a:lnTo>
                  <a:lnTo>
                    <a:pt x="2109" y="208"/>
                  </a:lnTo>
                  <a:lnTo>
                    <a:pt x="2037" y="225"/>
                  </a:lnTo>
                  <a:lnTo>
                    <a:pt x="1968" y="245"/>
                  </a:lnTo>
                  <a:lnTo>
                    <a:pt x="1898" y="270"/>
                  </a:lnTo>
                  <a:lnTo>
                    <a:pt x="1831" y="301"/>
                  </a:lnTo>
                  <a:lnTo>
                    <a:pt x="1764" y="335"/>
                  </a:lnTo>
                  <a:lnTo>
                    <a:pt x="1701" y="374"/>
                  </a:lnTo>
                  <a:lnTo>
                    <a:pt x="1639" y="418"/>
                  </a:lnTo>
                  <a:lnTo>
                    <a:pt x="1579" y="467"/>
                  </a:lnTo>
                  <a:lnTo>
                    <a:pt x="1523" y="520"/>
                  </a:lnTo>
                  <a:lnTo>
                    <a:pt x="1467" y="580"/>
                  </a:lnTo>
                  <a:lnTo>
                    <a:pt x="1415" y="644"/>
                  </a:lnTo>
                  <a:lnTo>
                    <a:pt x="1369" y="710"/>
                  </a:lnTo>
                  <a:lnTo>
                    <a:pt x="1327" y="779"/>
                  </a:lnTo>
                  <a:lnTo>
                    <a:pt x="1292" y="851"/>
                  </a:lnTo>
                  <a:lnTo>
                    <a:pt x="1261" y="926"/>
                  </a:lnTo>
                  <a:lnTo>
                    <a:pt x="1235" y="1002"/>
                  </a:lnTo>
                  <a:lnTo>
                    <a:pt x="1216" y="1080"/>
                  </a:lnTo>
                  <a:lnTo>
                    <a:pt x="1201" y="1159"/>
                  </a:lnTo>
                  <a:lnTo>
                    <a:pt x="1192" y="1241"/>
                  </a:lnTo>
                  <a:lnTo>
                    <a:pt x="1190" y="1323"/>
                  </a:lnTo>
                  <a:lnTo>
                    <a:pt x="1192" y="1405"/>
                  </a:lnTo>
                  <a:lnTo>
                    <a:pt x="1201" y="1487"/>
                  </a:lnTo>
                  <a:lnTo>
                    <a:pt x="1216" y="1566"/>
                  </a:lnTo>
                  <a:lnTo>
                    <a:pt x="1235" y="1645"/>
                  </a:lnTo>
                  <a:lnTo>
                    <a:pt x="1261" y="1721"/>
                  </a:lnTo>
                  <a:lnTo>
                    <a:pt x="1292" y="1795"/>
                  </a:lnTo>
                  <a:lnTo>
                    <a:pt x="1327" y="1867"/>
                  </a:lnTo>
                  <a:lnTo>
                    <a:pt x="1369" y="1936"/>
                  </a:lnTo>
                  <a:lnTo>
                    <a:pt x="1415" y="2003"/>
                  </a:lnTo>
                  <a:lnTo>
                    <a:pt x="1467" y="2066"/>
                  </a:lnTo>
                  <a:lnTo>
                    <a:pt x="1523" y="2126"/>
                  </a:lnTo>
                  <a:lnTo>
                    <a:pt x="1582" y="2181"/>
                  </a:lnTo>
                  <a:lnTo>
                    <a:pt x="1644" y="2232"/>
                  </a:lnTo>
                  <a:lnTo>
                    <a:pt x="1709" y="2277"/>
                  </a:lnTo>
                  <a:lnTo>
                    <a:pt x="1776" y="2317"/>
                  </a:lnTo>
                  <a:lnTo>
                    <a:pt x="1845" y="2353"/>
                  </a:lnTo>
                  <a:lnTo>
                    <a:pt x="1916" y="2383"/>
                  </a:lnTo>
                  <a:lnTo>
                    <a:pt x="1989" y="2408"/>
                  </a:lnTo>
                  <a:lnTo>
                    <a:pt x="2062" y="2428"/>
                  </a:lnTo>
                  <a:lnTo>
                    <a:pt x="2137" y="2443"/>
                  </a:lnTo>
                  <a:lnTo>
                    <a:pt x="2212" y="2453"/>
                  </a:lnTo>
                  <a:lnTo>
                    <a:pt x="2288" y="2458"/>
                  </a:lnTo>
                  <a:lnTo>
                    <a:pt x="2364" y="2458"/>
                  </a:lnTo>
                  <a:lnTo>
                    <a:pt x="2440" y="2453"/>
                  </a:lnTo>
                  <a:lnTo>
                    <a:pt x="2515" y="2443"/>
                  </a:lnTo>
                  <a:lnTo>
                    <a:pt x="2589" y="2428"/>
                  </a:lnTo>
                  <a:lnTo>
                    <a:pt x="2663" y="2408"/>
                  </a:lnTo>
                  <a:lnTo>
                    <a:pt x="2735" y="2383"/>
                  </a:lnTo>
                  <a:lnTo>
                    <a:pt x="2807" y="2353"/>
                  </a:lnTo>
                  <a:lnTo>
                    <a:pt x="2876" y="2317"/>
                  </a:lnTo>
                  <a:lnTo>
                    <a:pt x="2943" y="2277"/>
                  </a:lnTo>
                  <a:lnTo>
                    <a:pt x="3007" y="2232"/>
                  </a:lnTo>
                  <a:lnTo>
                    <a:pt x="3070" y="2181"/>
                  </a:lnTo>
                  <a:lnTo>
                    <a:pt x="3129" y="2126"/>
                  </a:lnTo>
                  <a:lnTo>
                    <a:pt x="3185" y="2066"/>
                  </a:lnTo>
                  <a:lnTo>
                    <a:pt x="3236" y="2003"/>
                  </a:lnTo>
                  <a:lnTo>
                    <a:pt x="3283" y="1936"/>
                  </a:lnTo>
                  <a:lnTo>
                    <a:pt x="3324" y="1867"/>
                  </a:lnTo>
                  <a:lnTo>
                    <a:pt x="3360" y="1795"/>
                  </a:lnTo>
                  <a:lnTo>
                    <a:pt x="3391" y="1721"/>
                  </a:lnTo>
                  <a:lnTo>
                    <a:pt x="3417" y="1645"/>
                  </a:lnTo>
                  <a:lnTo>
                    <a:pt x="3437" y="1566"/>
                  </a:lnTo>
                  <a:lnTo>
                    <a:pt x="3451" y="1487"/>
                  </a:lnTo>
                  <a:lnTo>
                    <a:pt x="3460" y="1405"/>
                  </a:lnTo>
                  <a:lnTo>
                    <a:pt x="3462" y="1323"/>
                  </a:lnTo>
                  <a:lnTo>
                    <a:pt x="3460" y="1241"/>
                  </a:lnTo>
                  <a:lnTo>
                    <a:pt x="3451" y="1159"/>
                  </a:lnTo>
                  <a:lnTo>
                    <a:pt x="3437" y="1080"/>
                  </a:lnTo>
                  <a:lnTo>
                    <a:pt x="3417" y="1002"/>
                  </a:lnTo>
                  <a:lnTo>
                    <a:pt x="3391" y="926"/>
                  </a:lnTo>
                  <a:lnTo>
                    <a:pt x="3360" y="851"/>
                  </a:lnTo>
                  <a:lnTo>
                    <a:pt x="3324" y="779"/>
                  </a:lnTo>
                  <a:lnTo>
                    <a:pt x="3283" y="710"/>
                  </a:lnTo>
                  <a:lnTo>
                    <a:pt x="3236" y="644"/>
                  </a:lnTo>
                  <a:lnTo>
                    <a:pt x="3185" y="580"/>
                  </a:lnTo>
                  <a:lnTo>
                    <a:pt x="3129" y="520"/>
                  </a:lnTo>
                  <a:lnTo>
                    <a:pt x="3073" y="467"/>
                  </a:lnTo>
                  <a:lnTo>
                    <a:pt x="3013" y="418"/>
                  </a:lnTo>
                  <a:lnTo>
                    <a:pt x="2951" y="374"/>
                  </a:lnTo>
                  <a:lnTo>
                    <a:pt x="2887" y="335"/>
                  </a:lnTo>
                  <a:lnTo>
                    <a:pt x="2822" y="300"/>
                  </a:lnTo>
                  <a:lnTo>
                    <a:pt x="2754" y="270"/>
                  </a:lnTo>
                  <a:lnTo>
                    <a:pt x="2684" y="245"/>
                  </a:lnTo>
                  <a:lnTo>
                    <a:pt x="2615" y="225"/>
                  </a:lnTo>
                  <a:lnTo>
                    <a:pt x="2543" y="208"/>
                  </a:lnTo>
                  <a:lnTo>
                    <a:pt x="2471" y="197"/>
                  </a:lnTo>
                  <a:lnTo>
                    <a:pt x="2399" y="189"/>
                  </a:lnTo>
                  <a:lnTo>
                    <a:pt x="2326" y="187"/>
                  </a:lnTo>
                  <a:close/>
                  <a:moveTo>
                    <a:pt x="2326" y="0"/>
                  </a:moveTo>
                  <a:lnTo>
                    <a:pt x="2411" y="2"/>
                  </a:lnTo>
                  <a:lnTo>
                    <a:pt x="2495" y="10"/>
                  </a:lnTo>
                  <a:lnTo>
                    <a:pt x="2579" y="23"/>
                  </a:lnTo>
                  <a:lnTo>
                    <a:pt x="2662" y="42"/>
                  </a:lnTo>
                  <a:lnTo>
                    <a:pt x="2744" y="66"/>
                  </a:lnTo>
                  <a:lnTo>
                    <a:pt x="2825" y="96"/>
                  </a:lnTo>
                  <a:lnTo>
                    <a:pt x="2903" y="132"/>
                  </a:lnTo>
                  <a:lnTo>
                    <a:pt x="2980" y="172"/>
                  </a:lnTo>
                  <a:lnTo>
                    <a:pt x="3055" y="217"/>
                  </a:lnTo>
                  <a:lnTo>
                    <a:pt x="3127" y="269"/>
                  </a:lnTo>
                  <a:lnTo>
                    <a:pt x="3197" y="325"/>
                  </a:lnTo>
                  <a:lnTo>
                    <a:pt x="3262" y="387"/>
                  </a:lnTo>
                  <a:lnTo>
                    <a:pt x="3323" y="451"/>
                  </a:lnTo>
                  <a:lnTo>
                    <a:pt x="3378" y="519"/>
                  </a:lnTo>
                  <a:lnTo>
                    <a:pt x="3429" y="589"/>
                  </a:lnTo>
                  <a:lnTo>
                    <a:pt x="3474" y="662"/>
                  </a:lnTo>
                  <a:lnTo>
                    <a:pt x="3514" y="738"/>
                  </a:lnTo>
                  <a:lnTo>
                    <a:pt x="3549" y="816"/>
                  </a:lnTo>
                  <a:lnTo>
                    <a:pt x="3580" y="896"/>
                  </a:lnTo>
                  <a:lnTo>
                    <a:pt x="3605" y="979"/>
                  </a:lnTo>
                  <a:lnTo>
                    <a:pt x="3625" y="1063"/>
                  </a:lnTo>
                  <a:lnTo>
                    <a:pt x="3639" y="1148"/>
                  </a:lnTo>
                  <a:lnTo>
                    <a:pt x="3647" y="1236"/>
                  </a:lnTo>
                  <a:lnTo>
                    <a:pt x="3650" y="1323"/>
                  </a:lnTo>
                  <a:lnTo>
                    <a:pt x="3647" y="1411"/>
                  </a:lnTo>
                  <a:lnTo>
                    <a:pt x="3639" y="1498"/>
                  </a:lnTo>
                  <a:lnTo>
                    <a:pt x="3625" y="1583"/>
                  </a:lnTo>
                  <a:lnTo>
                    <a:pt x="3605" y="1667"/>
                  </a:lnTo>
                  <a:lnTo>
                    <a:pt x="3580" y="1750"/>
                  </a:lnTo>
                  <a:lnTo>
                    <a:pt x="3549" y="1830"/>
                  </a:lnTo>
                  <a:lnTo>
                    <a:pt x="3514" y="1908"/>
                  </a:lnTo>
                  <a:lnTo>
                    <a:pt x="3474" y="1984"/>
                  </a:lnTo>
                  <a:lnTo>
                    <a:pt x="3429" y="2057"/>
                  </a:lnTo>
                  <a:lnTo>
                    <a:pt x="3378" y="2128"/>
                  </a:lnTo>
                  <a:lnTo>
                    <a:pt x="3323" y="2196"/>
                  </a:lnTo>
                  <a:lnTo>
                    <a:pt x="3262" y="2260"/>
                  </a:lnTo>
                  <a:lnTo>
                    <a:pt x="3197" y="2321"/>
                  </a:lnTo>
                  <a:lnTo>
                    <a:pt x="3127" y="2378"/>
                  </a:lnTo>
                  <a:lnTo>
                    <a:pt x="3055" y="2429"/>
                  </a:lnTo>
                  <a:lnTo>
                    <a:pt x="2980" y="2474"/>
                  </a:lnTo>
                  <a:lnTo>
                    <a:pt x="2903" y="2514"/>
                  </a:lnTo>
                  <a:lnTo>
                    <a:pt x="2825" y="2550"/>
                  </a:lnTo>
                  <a:lnTo>
                    <a:pt x="2744" y="2579"/>
                  </a:lnTo>
                  <a:lnTo>
                    <a:pt x="2662" y="2604"/>
                  </a:lnTo>
                  <a:lnTo>
                    <a:pt x="2579" y="2623"/>
                  </a:lnTo>
                  <a:lnTo>
                    <a:pt x="2495" y="2636"/>
                  </a:lnTo>
                  <a:lnTo>
                    <a:pt x="2411" y="2644"/>
                  </a:lnTo>
                  <a:lnTo>
                    <a:pt x="2326" y="2647"/>
                  </a:lnTo>
                  <a:lnTo>
                    <a:pt x="2242" y="2644"/>
                  </a:lnTo>
                  <a:lnTo>
                    <a:pt x="2158" y="2636"/>
                  </a:lnTo>
                  <a:lnTo>
                    <a:pt x="2074" y="2623"/>
                  </a:lnTo>
                  <a:lnTo>
                    <a:pt x="1991" y="2604"/>
                  </a:lnTo>
                  <a:lnTo>
                    <a:pt x="1909" y="2579"/>
                  </a:lnTo>
                  <a:lnTo>
                    <a:pt x="1829" y="2551"/>
                  </a:lnTo>
                  <a:lnTo>
                    <a:pt x="1751" y="2515"/>
                  </a:lnTo>
                  <a:lnTo>
                    <a:pt x="1673" y="2475"/>
                  </a:lnTo>
                  <a:lnTo>
                    <a:pt x="1599" y="2430"/>
                  </a:lnTo>
                  <a:lnTo>
                    <a:pt x="1527" y="2379"/>
                  </a:lnTo>
                  <a:lnTo>
                    <a:pt x="1459" y="2323"/>
                  </a:lnTo>
                  <a:lnTo>
                    <a:pt x="1301" y="2481"/>
                  </a:lnTo>
                  <a:lnTo>
                    <a:pt x="1461" y="2641"/>
                  </a:lnTo>
                  <a:lnTo>
                    <a:pt x="1473" y="2656"/>
                  </a:lnTo>
                  <a:lnTo>
                    <a:pt x="1482" y="2672"/>
                  </a:lnTo>
                  <a:lnTo>
                    <a:pt x="1488" y="2690"/>
                  </a:lnTo>
                  <a:lnTo>
                    <a:pt x="1489" y="2708"/>
                  </a:lnTo>
                  <a:lnTo>
                    <a:pt x="1488" y="2727"/>
                  </a:lnTo>
                  <a:lnTo>
                    <a:pt x="1482" y="2744"/>
                  </a:lnTo>
                  <a:lnTo>
                    <a:pt x="1473" y="2760"/>
                  </a:lnTo>
                  <a:lnTo>
                    <a:pt x="1461" y="2774"/>
                  </a:lnTo>
                  <a:lnTo>
                    <a:pt x="709" y="3527"/>
                  </a:lnTo>
                  <a:lnTo>
                    <a:pt x="674" y="3558"/>
                  </a:lnTo>
                  <a:lnTo>
                    <a:pt x="636" y="3586"/>
                  </a:lnTo>
                  <a:lnTo>
                    <a:pt x="595" y="3608"/>
                  </a:lnTo>
                  <a:lnTo>
                    <a:pt x="552" y="3626"/>
                  </a:lnTo>
                  <a:lnTo>
                    <a:pt x="508" y="3639"/>
                  </a:lnTo>
                  <a:lnTo>
                    <a:pt x="462" y="3647"/>
                  </a:lnTo>
                  <a:lnTo>
                    <a:pt x="415" y="3649"/>
                  </a:lnTo>
                  <a:lnTo>
                    <a:pt x="368" y="3647"/>
                  </a:lnTo>
                  <a:lnTo>
                    <a:pt x="322" y="3639"/>
                  </a:lnTo>
                  <a:lnTo>
                    <a:pt x="278" y="3626"/>
                  </a:lnTo>
                  <a:lnTo>
                    <a:pt x="236" y="3608"/>
                  </a:lnTo>
                  <a:lnTo>
                    <a:pt x="195" y="3586"/>
                  </a:lnTo>
                  <a:lnTo>
                    <a:pt x="157" y="3558"/>
                  </a:lnTo>
                  <a:lnTo>
                    <a:pt x="122" y="3527"/>
                  </a:lnTo>
                  <a:lnTo>
                    <a:pt x="91" y="3492"/>
                  </a:lnTo>
                  <a:lnTo>
                    <a:pt x="63" y="3454"/>
                  </a:lnTo>
                  <a:lnTo>
                    <a:pt x="41" y="3413"/>
                  </a:lnTo>
                  <a:lnTo>
                    <a:pt x="23" y="3371"/>
                  </a:lnTo>
                  <a:lnTo>
                    <a:pt x="10" y="3327"/>
                  </a:lnTo>
                  <a:lnTo>
                    <a:pt x="2" y="3281"/>
                  </a:lnTo>
                  <a:lnTo>
                    <a:pt x="0" y="3234"/>
                  </a:lnTo>
                  <a:lnTo>
                    <a:pt x="2" y="3187"/>
                  </a:lnTo>
                  <a:lnTo>
                    <a:pt x="10" y="3141"/>
                  </a:lnTo>
                  <a:lnTo>
                    <a:pt x="23" y="3097"/>
                  </a:lnTo>
                  <a:lnTo>
                    <a:pt x="41" y="3054"/>
                  </a:lnTo>
                  <a:lnTo>
                    <a:pt x="63" y="3013"/>
                  </a:lnTo>
                  <a:lnTo>
                    <a:pt x="91" y="2975"/>
                  </a:lnTo>
                  <a:lnTo>
                    <a:pt x="122" y="2940"/>
                  </a:lnTo>
                  <a:lnTo>
                    <a:pt x="875" y="2188"/>
                  </a:lnTo>
                  <a:lnTo>
                    <a:pt x="889" y="2176"/>
                  </a:lnTo>
                  <a:lnTo>
                    <a:pt x="905" y="2167"/>
                  </a:lnTo>
                  <a:lnTo>
                    <a:pt x="922" y="2161"/>
                  </a:lnTo>
                  <a:lnTo>
                    <a:pt x="941" y="2160"/>
                  </a:lnTo>
                  <a:lnTo>
                    <a:pt x="959" y="2161"/>
                  </a:lnTo>
                  <a:lnTo>
                    <a:pt x="977" y="2167"/>
                  </a:lnTo>
                  <a:lnTo>
                    <a:pt x="993" y="2176"/>
                  </a:lnTo>
                  <a:lnTo>
                    <a:pt x="1008" y="2188"/>
                  </a:lnTo>
                  <a:lnTo>
                    <a:pt x="1168" y="2348"/>
                  </a:lnTo>
                  <a:lnTo>
                    <a:pt x="1326" y="2190"/>
                  </a:lnTo>
                  <a:lnTo>
                    <a:pt x="1271" y="2124"/>
                  </a:lnTo>
                  <a:lnTo>
                    <a:pt x="1221" y="2053"/>
                  </a:lnTo>
                  <a:lnTo>
                    <a:pt x="1176" y="1980"/>
                  </a:lnTo>
                  <a:lnTo>
                    <a:pt x="1136" y="1905"/>
                  </a:lnTo>
                  <a:lnTo>
                    <a:pt x="1101" y="1827"/>
                  </a:lnTo>
                  <a:lnTo>
                    <a:pt x="1071" y="1747"/>
                  </a:lnTo>
                  <a:lnTo>
                    <a:pt x="1046" y="1666"/>
                  </a:lnTo>
                  <a:lnTo>
                    <a:pt x="1028" y="1582"/>
                  </a:lnTo>
                  <a:lnTo>
                    <a:pt x="1013" y="1497"/>
                  </a:lnTo>
                  <a:lnTo>
                    <a:pt x="1004" y="1410"/>
                  </a:lnTo>
                  <a:lnTo>
                    <a:pt x="1002" y="1323"/>
                  </a:lnTo>
                  <a:lnTo>
                    <a:pt x="1004" y="1236"/>
                  </a:lnTo>
                  <a:lnTo>
                    <a:pt x="1013" y="1148"/>
                  </a:lnTo>
                  <a:lnTo>
                    <a:pt x="1028" y="1063"/>
                  </a:lnTo>
                  <a:lnTo>
                    <a:pt x="1046" y="979"/>
                  </a:lnTo>
                  <a:lnTo>
                    <a:pt x="1072" y="896"/>
                  </a:lnTo>
                  <a:lnTo>
                    <a:pt x="1102" y="816"/>
                  </a:lnTo>
                  <a:lnTo>
                    <a:pt x="1137" y="738"/>
                  </a:lnTo>
                  <a:lnTo>
                    <a:pt x="1178" y="662"/>
                  </a:lnTo>
                  <a:lnTo>
                    <a:pt x="1223" y="589"/>
                  </a:lnTo>
                  <a:lnTo>
                    <a:pt x="1274" y="519"/>
                  </a:lnTo>
                  <a:lnTo>
                    <a:pt x="1329" y="451"/>
                  </a:lnTo>
                  <a:lnTo>
                    <a:pt x="1389" y="387"/>
                  </a:lnTo>
                  <a:lnTo>
                    <a:pt x="1456" y="325"/>
                  </a:lnTo>
                  <a:lnTo>
                    <a:pt x="1525" y="269"/>
                  </a:lnTo>
                  <a:lnTo>
                    <a:pt x="1597" y="217"/>
                  </a:lnTo>
                  <a:lnTo>
                    <a:pt x="1672" y="172"/>
                  </a:lnTo>
                  <a:lnTo>
                    <a:pt x="1749" y="132"/>
                  </a:lnTo>
                  <a:lnTo>
                    <a:pt x="1827" y="96"/>
                  </a:lnTo>
                  <a:lnTo>
                    <a:pt x="1908" y="66"/>
                  </a:lnTo>
                  <a:lnTo>
                    <a:pt x="1990" y="42"/>
                  </a:lnTo>
                  <a:lnTo>
                    <a:pt x="2073" y="23"/>
                  </a:lnTo>
                  <a:lnTo>
                    <a:pt x="2157" y="10"/>
                  </a:lnTo>
                  <a:lnTo>
                    <a:pt x="2241" y="2"/>
                  </a:lnTo>
                  <a:lnTo>
                    <a:pt x="23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99"/>
            <p:cNvSpPr>
              <a:spLocks noEditPoints="1"/>
            </p:cNvSpPr>
            <p:nvPr/>
          </p:nvSpPr>
          <p:spPr bwMode="auto">
            <a:xfrm>
              <a:off x="9309100" y="2741613"/>
              <a:ext cx="290512" cy="290513"/>
            </a:xfrm>
            <a:custGeom>
              <a:avLst/>
              <a:gdLst>
                <a:gd name="T0" fmla="*/ 793 w 1834"/>
                <a:gd name="T1" fmla="*/ 199 h 1834"/>
                <a:gd name="T2" fmla="*/ 613 w 1834"/>
                <a:gd name="T3" fmla="*/ 254 h 1834"/>
                <a:gd name="T4" fmla="*/ 450 w 1834"/>
                <a:gd name="T5" fmla="*/ 356 h 1834"/>
                <a:gd name="T6" fmla="*/ 318 w 1834"/>
                <a:gd name="T7" fmla="*/ 502 h 1834"/>
                <a:gd name="T8" fmla="*/ 230 w 1834"/>
                <a:gd name="T9" fmla="*/ 671 h 1834"/>
                <a:gd name="T10" fmla="*/ 190 w 1834"/>
                <a:gd name="T11" fmla="*/ 855 h 1834"/>
                <a:gd name="T12" fmla="*/ 198 w 1834"/>
                <a:gd name="T13" fmla="*/ 1041 h 1834"/>
                <a:gd name="T14" fmla="*/ 253 w 1834"/>
                <a:gd name="T15" fmla="*/ 1221 h 1834"/>
                <a:gd name="T16" fmla="*/ 356 w 1834"/>
                <a:gd name="T17" fmla="*/ 1384 h 1834"/>
                <a:gd name="T18" fmla="*/ 502 w 1834"/>
                <a:gd name="T19" fmla="*/ 1516 h 1834"/>
                <a:gd name="T20" fmla="*/ 672 w 1834"/>
                <a:gd name="T21" fmla="*/ 1604 h 1834"/>
                <a:gd name="T22" fmla="*/ 855 w 1834"/>
                <a:gd name="T23" fmla="*/ 1644 h 1834"/>
                <a:gd name="T24" fmla="*/ 1041 w 1834"/>
                <a:gd name="T25" fmla="*/ 1636 h 1834"/>
                <a:gd name="T26" fmla="*/ 1220 w 1834"/>
                <a:gd name="T27" fmla="*/ 1581 h 1834"/>
                <a:gd name="T28" fmla="*/ 1384 w 1834"/>
                <a:gd name="T29" fmla="*/ 1478 h 1834"/>
                <a:gd name="T30" fmla="*/ 1517 w 1834"/>
                <a:gd name="T31" fmla="*/ 1332 h 1834"/>
                <a:gd name="T32" fmla="*/ 1604 w 1834"/>
                <a:gd name="T33" fmla="*/ 1163 h 1834"/>
                <a:gd name="T34" fmla="*/ 1644 w 1834"/>
                <a:gd name="T35" fmla="*/ 979 h 1834"/>
                <a:gd name="T36" fmla="*/ 1635 w 1834"/>
                <a:gd name="T37" fmla="*/ 793 h 1834"/>
                <a:gd name="T38" fmla="*/ 1580 w 1834"/>
                <a:gd name="T39" fmla="*/ 614 h 1834"/>
                <a:gd name="T40" fmla="*/ 1478 w 1834"/>
                <a:gd name="T41" fmla="*/ 450 h 1834"/>
                <a:gd name="T42" fmla="*/ 1332 w 1834"/>
                <a:gd name="T43" fmla="*/ 317 h 1834"/>
                <a:gd name="T44" fmla="*/ 1161 w 1834"/>
                <a:gd name="T45" fmla="*/ 230 h 1834"/>
                <a:gd name="T46" fmla="*/ 979 w 1834"/>
                <a:gd name="T47" fmla="*/ 190 h 1834"/>
                <a:gd name="T48" fmla="*/ 988 w 1834"/>
                <a:gd name="T49" fmla="*/ 3 h 1834"/>
                <a:gd name="T50" fmla="*/ 1195 w 1834"/>
                <a:gd name="T51" fmla="*/ 43 h 1834"/>
                <a:gd name="T52" fmla="*/ 1390 w 1834"/>
                <a:gd name="T53" fmla="*/ 132 h 1834"/>
                <a:gd name="T54" fmla="*/ 1565 w 1834"/>
                <a:gd name="T55" fmla="*/ 269 h 1834"/>
                <a:gd name="T56" fmla="*/ 1702 w 1834"/>
                <a:gd name="T57" fmla="*/ 444 h 1834"/>
                <a:gd name="T58" fmla="*/ 1791 w 1834"/>
                <a:gd name="T59" fmla="*/ 639 h 1834"/>
                <a:gd name="T60" fmla="*/ 1831 w 1834"/>
                <a:gd name="T61" fmla="*/ 846 h 1834"/>
                <a:gd name="T62" fmla="*/ 1823 w 1834"/>
                <a:gd name="T63" fmla="*/ 1057 h 1834"/>
                <a:gd name="T64" fmla="*/ 1767 w 1834"/>
                <a:gd name="T65" fmla="*/ 1262 h 1834"/>
                <a:gd name="T66" fmla="*/ 1661 w 1834"/>
                <a:gd name="T67" fmla="*/ 1452 h 1834"/>
                <a:gd name="T68" fmla="*/ 1565 w 1834"/>
                <a:gd name="T69" fmla="*/ 1565 h 1834"/>
                <a:gd name="T70" fmla="*/ 1390 w 1834"/>
                <a:gd name="T71" fmla="*/ 1702 h 1834"/>
                <a:gd name="T72" fmla="*/ 1195 w 1834"/>
                <a:gd name="T73" fmla="*/ 1791 h 1834"/>
                <a:gd name="T74" fmla="*/ 988 w 1834"/>
                <a:gd name="T75" fmla="*/ 1831 h 1834"/>
                <a:gd name="T76" fmla="*/ 777 w 1834"/>
                <a:gd name="T77" fmla="*/ 1823 h 1834"/>
                <a:gd name="T78" fmla="*/ 572 w 1834"/>
                <a:gd name="T79" fmla="*/ 1766 h 1834"/>
                <a:gd name="T80" fmla="*/ 382 w 1834"/>
                <a:gd name="T81" fmla="*/ 1662 h 1834"/>
                <a:gd name="T82" fmla="*/ 218 w 1834"/>
                <a:gd name="T83" fmla="*/ 1510 h 1834"/>
                <a:gd name="T84" fmla="*/ 96 w 1834"/>
                <a:gd name="T85" fmla="*/ 1327 h 1834"/>
                <a:gd name="T86" fmla="*/ 24 w 1834"/>
                <a:gd name="T87" fmla="*/ 1127 h 1834"/>
                <a:gd name="T88" fmla="*/ 0 w 1834"/>
                <a:gd name="T89" fmla="*/ 917 h 1834"/>
                <a:gd name="T90" fmla="*/ 24 w 1834"/>
                <a:gd name="T91" fmla="*/ 707 h 1834"/>
                <a:gd name="T92" fmla="*/ 96 w 1834"/>
                <a:gd name="T93" fmla="*/ 507 h 1834"/>
                <a:gd name="T94" fmla="*/ 218 w 1834"/>
                <a:gd name="T95" fmla="*/ 324 h 1834"/>
                <a:gd name="T96" fmla="*/ 382 w 1834"/>
                <a:gd name="T97" fmla="*/ 173 h 1834"/>
                <a:gd name="T98" fmla="*/ 572 w 1834"/>
                <a:gd name="T99" fmla="*/ 68 h 1834"/>
                <a:gd name="T100" fmla="*/ 777 w 1834"/>
                <a:gd name="T101" fmla="*/ 11 h 1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34" h="1834">
                  <a:moveTo>
                    <a:pt x="917" y="188"/>
                  </a:moveTo>
                  <a:lnTo>
                    <a:pt x="855" y="190"/>
                  </a:lnTo>
                  <a:lnTo>
                    <a:pt x="793" y="199"/>
                  </a:lnTo>
                  <a:lnTo>
                    <a:pt x="732" y="211"/>
                  </a:lnTo>
                  <a:lnTo>
                    <a:pt x="672" y="230"/>
                  </a:lnTo>
                  <a:lnTo>
                    <a:pt x="613" y="254"/>
                  </a:lnTo>
                  <a:lnTo>
                    <a:pt x="556" y="283"/>
                  </a:lnTo>
                  <a:lnTo>
                    <a:pt x="502" y="317"/>
                  </a:lnTo>
                  <a:lnTo>
                    <a:pt x="450" y="356"/>
                  </a:lnTo>
                  <a:lnTo>
                    <a:pt x="402" y="402"/>
                  </a:lnTo>
                  <a:lnTo>
                    <a:pt x="356" y="450"/>
                  </a:lnTo>
                  <a:lnTo>
                    <a:pt x="318" y="502"/>
                  </a:lnTo>
                  <a:lnTo>
                    <a:pt x="283" y="556"/>
                  </a:lnTo>
                  <a:lnTo>
                    <a:pt x="253" y="614"/>
                  </a:lnTo>
                  <a:lnTo>
                    <a:pt x="230" y="671"/>
                  </a:lnTo>
                  <a:lnTo>
                    <a:pt x="211" y="732"/>
                  </a:lnTo>
                  <a:lnTo>
                    <a:pt x="198" y="793"/>
                  </a:lnTo>
                  <a:lnTo>
                    <a:pt x="190" y="855"/>
                  </a:lnTo>
                  <a:lnTo>
                    <a:pt x="188" y="917"/>
                  </a:lnTo>
                  <a:lnTo>
                    <a:pt x="190" y="979"/>
                  </a:lnTo>
                  <a:lnTo>
                    <a:pt x="198" y="1041"/>
                  </a:lnTo>
                  <a:lnTo>
                    <a:pt x="211" y="1102"/>
                  </a:lnTo>
                  <a:lnTo>
                    <a:pt x="230" y="1163"/>
                  </a:lnTo>
                  <a:lnTo>
                    <a:pt x="253" y="1221"/>
                  </a:lnTo>
                  <a:lnTo>
                    <a:pt x="283" y="1278"/>
                  </a:lnTo>
                  <a:lnTo>
                    <a:pt x="318" y="1332"/>
                  </a:lnTo>
                  <a:lnTo>
                    <a:pt x="356" y="1384"/>
                  </a:lnTo>
                  <a:lnTo>
                    <a:pt x="402" y="1432"/>
                  </a:lnTo>
                  <a:lnTo>
                    <a:pt x="450" y="1478"/>
                  </a:lnTo>
                  <a:lnTo>
                    <a:pt x="502" y="1516"/>
                  </a:lnTo>
                  <a:lnTo>
                    <a:pt x="556" y="1551"/>
                  </a:lnTo>
                  <a:lnTo>
                    <a:pt x="613" y="1581"/>
                  </a:lnTo>
                  <a:lnTo>
                    <a:pt x="672" y="1604"/>
                  </a:lnTo>
                  <a:lnTo>
                    <a:pt x="732" y="1623"/>
                  </a:lnTo>
                  <a:lnTo>
                    <a:pt x="793" y="1636"/>
                  </a:lnTo>
                  <a:lnTo>
                    <a:pt x="855" y="1644"/>
                  </a:lnTo>
                  <a:lnTo>
                    <a:pt x="917" y="1646"/>
                  </a:lnTo>
                  <a:lnTo>
                    <a:pt x="979" y="1644"/>
                  </a:lnTo>
                  <a:lnTo>
                    <a:pt x="1041" y="1636"/>
                  </a:lnTo>
                  <a:lnTo>
                    <a:pt x="1102" y="1623"/>
                  </a:lnTo>
                  <a:lnTo>
                    <a:pt x="1161" y="1604"/>
                  </a:lnTo>
                  <a:lnTo>
                    <a:pt x="1220" y="1581"/>
                  </a:lnTo>
                  <a:lnTo>
                    <a:pt x="1278" y="1551"/>
                  </a:lnTo>
                  <a:lnTo>
                    <a:pt x="1332" y="1516"/>
                  </a:lnTo>
                  <a:lnTo>
                    <a:pt x="1384" y="1478"/>
                  </a:lnTo>
                  <a:lnTo>
                    <a:pt x="1432" y="1432"/>
                  </a:lnTo>
                  <a:lnTo>
                    <a:pt x="1478" y="1384"/>
                  </a:lnTo>
                  <a:lnTo>
                    <a:pt x="1517" y="1332"/>
                  </a:lnTo>
                  <a:lnTo>
                    <a:pt x="1551" y="1278"/>
                  </a:lnTo>
                  <a:lnTo>
                    <a:pt x="1580" y="1221"/>
                  </a:lnTo>
                  <a:lnTo>
                    <a:pt x="1604" y="1163"/>
                  </a:lnTo>
                  <a:lnTo>
                    <a:pt x="1623" y="1102"/>
                  </a:lnTo>
                  <a:lnTo>
                    <a:pt x="1635" y="1041"/>
                  </a:lnTo>
                  <a:lnTo>
                    <a:pt x="1644" y="979"/>
                  </a:lnTo>
                  <a:lnTo>
                    <a:pt x="1646" y="917"/>
                  </a:lnTo>
                  <a:lnTo>
                    <a:pt x="1644" y="855"/>
                  </a:lnTo>
                  <a:lnTo>
                    <a:pt x="1635" y="793"/>
                  </a:lnTo>
                  <a:lnTo>
                    <a:pt x="1623" y="732"/>
                  </a:lnTo>
                  <a:lnTo>
                    <a:pt x="1604" y="671"/>
                  </a:lnTo>
                  <a:lnTo>
                    <a:pt x="1580" y="614"/>
                  </a:lnTo>
                  <a:lnTo>
                    <a:pt x="1551" y="556"/>
                  </a:lnTo>
                  <a:lnTo>
                    <a:pt x="1517" y="502"/>
                  </a:lnTo>
                  <a:lnTo>
                    <a:pt x="1478" y="450"/>
                  </a:lnTo>
                  <a:lnTo>
                    <a:pt x="1432" y="402"/>
                  </a:lnTo>
                  <a:lnTo>
                    <a:pt x="1384" y="356"/>
                  </a:lnTo>
                  <a:lnTo>
                    <a:pt x="1332" y="317"/>
                  </a:lnTo>
                  <a:lnTo>
                    <a:pt x="1278" y="283"/>
                  </a:lnTo>
                  <a:lnTo>
                    <a:pt x="1220" y="254"/>
                  </a:lnTo>
                  <a:lnTo>
                    <a:pt x="1161" y="230"/>
                  </a:lnTo>
                  <a:lnTo>
                    <a:pt x="1102" y="211"/>
                  </a:lnTo>
                  <a:lnTo>
                    <a:pt x="1041" y="199"/>
                  </a:lnTo>
                  <a:lnTo>
                    <a:pt x="979" y="190"/>
                  </a:lnTo>
                  <a:lnTo>
                    <a:pt x="917" y="188"/>
                  </a:lnTo>
                  <a:close/>
                  <a:moveTo>
                    <a:pt x="917" y="0"/>
                  </a:moveTo>
                  <a:lnTo>
                    <a:pt x="988" y="3"/>
                  </a:lnTo>
                  <a:lnTo>
                    <a:pt x="1058" y="11"/>
                  </a:lnTo>
                  <a:lnTo>
                    <a:pt x="1127" y="24"/>
                  </a:lnTo>
                  <a:lnTo>
                    <a:pt x="1195" y="43"/>
                  </a:lnTo>
                  <a:lnTo>
                    <a:pt x="1262" y="68"/>
                  </a:lnTo>
                  <a:lnTo>
                    <a:pt x="1327" y="97"/>
                  </a:lnTo>
                  <a:lnTo>
                    <a:pt x="1390" y="132"/>
                  </a:lnTo>
                  <a:lnTo>
                    <a:pt x="1452" y="173"/>
                  </a:lnTo>
                  <a:lnTo>
                    <a:pt x="1510" y="218"/>
                  </a:lnTo>
                  <a:lnTo>
                    <a:pt x="1565" y="269"/>
                  </a:lnTo>
                  <a:lnTo>
                    <a:pt x="1616" y="324"/>
                  </a:lnTo>
                  <a:lnTo>
                    <a:pt x="1661" y="382"/>
                  </a:lnTo>
                  <a:lnTo>
                    <a:pt x="1702" y="444"/>
                  </a:lnTo>
                  <a:lnTo>
                    <a:pt x="1737" y="507"/>
                  </a:lnTo>
                  <a:lnTo>
                    <a:pt x="1767" y="572"/>
                  </a:lnTo>
                  <a:lnTo>
                    <a:pt x="1791" y="639"/>
                  </a:lnTo>
                  <a:lnTo>
                    <a:pt x="1810" y="707"/>
                  </a:lnTo>
                  <a:lnTo>
                    <a:pt x="1823" y="776"/>
                  </a:lnTo>
                  <a:lnTo>
                    <a:pt x="1831" y="846"/>
                  </a:lnTo>
                  <a:lnTo>
                    <a:pt x="1834" y="917"/>
                  </a:lnTo>
                  <a:lnTo>
                    <a:pt x="1831" y="988"/>
                  </a:lnTo>
                  <a:lnTo>
                    <a:pt x="1823" y="1057"/>
                  </a:lnTo>
                  <a:lnTo>
                    <a:pt x="1810" y="1127"/>
                  </a:lnTo>
                  <a:lnTo>
                    <a:pt x="1791" y="1196"/>
                  </a:lnTo>
                  <a:lnTo>
                    <a:pt x="1767" y="1262"/>
                  </a:lnTo>
                  <a:lnTo>
                    <a:pt x="1737" y="1327"/>
                  </a:lnTo>
                  <a:lnTo>
                    <a:pt x="1702" y="1391"/>
                  </a:lnTo>
                  <a:lnTo>
                    <a:pt x="1661" y="1452"/>
                  </a:lnTo>
                  <a:lnTo>
                    <a:pt x="1616" y="1510"/>
                  </a:lnTo>
                  <a:lnTo>
                    <a:pt x="1565" y="1565"/>
                  </a:lnTo>
                  <a:lnTo>
                    <a:pt x="1565" y="1565"/>
                  </a:lnTo>
                  <a:lnTo>
                    <a:pt x="1510" y="1616"/>
                  </a:lnTo>
                  <a:lnTo>
                    <a:pt x="1452" y="1662"/>
                  </a:lnTo>
                  <a:lnTo>
                    <a:pt x="1390" y="1702"/>
                  </a:lnTo>
                  <a:lnTo>
                    <a:pt x="1327" y="1738"/>
                  </a:lnTo>
                  <a:lnTo>
                    <a:pt x="1262" y="1766"/>
                  </a:lnTo>
                  <a:lnTo>
                    <a:pt x="1195" y="1791"/>
                  </a:lnTo>
                  <a:lnTo>
                    <a:pt x="1127" y="1810"/>
                  </a:lnTo>
                  <a:lnTo>
                    <a:pt x="1058" y="1823"/>
                  </a:lnTo>
                  <a:lnTo>
                    <a:pt x="988" y="1831"/>
                  </a:lnTo>
                  <a:lnTo>
                    <a:pt x="917" y="1834"/>
                  </a:lnTo>
                  <a:lnTo>
                    <a:pt x="846" y="1831"/>
                  </a:lnTo>
                  <a:lnTo>
                    <a:pt x="777" y="1823"/>
                  </a:lnTo>
                  <a:lnTo>
                    <a:pt x="707" y="1810"/>
                  </a:lnTo>
                  <a:lnTo>
                    <a:pt x="638" y="1791"/>
                  </a:lnTo>
                  <a:lnTo>
                    <a:pt x="572" y="1766"/>
                  </a:lnTo>
                  <a:lnTo>
                    <a:pt x="507" y="1738"/>
                  </a:lnTo>
                  <a:lnTo>
                    <a:pt x="443" y="1702"/>
                  </a:lnTo>
                  <a:lnTo>
                    <a:pt x="382" y="1662"/>
                  </a:lnTo>
                  <a:lnTo>
                    <a:pt x="324" y="1616"/>
                  </a:lnTo>
                  <a:lnTo>
                    <a:pt x="269" y="1565"/>
                  </a:lnTo>
                  <a:lnTo>
                    <a:pt x="218" y="1510"/>
                  </a:lnTo>
                  <a:lnTo>
                    <a:pt x="172" y="1452"/>
                  </a:lnTo>
                  <a:lnTo>
                    <a:pt x="132" y="1391"/>
                  </a:lnTo>
                  <a:lnTo>
                    <a:pt x="96" y="1327"/>
                  </a:lnTo>
                  <a:lnTo>
                    <a:pt x="68" y="1262"/>
                  </a:lnTo>
                  <a:lnTo>
                    <a:pt x="43" y="1196"/>
                  </a:lnTo>
                  <a:lnTo>
                    <a:pt x="24" y="1127"/>
                  </a:lnTo>
                  <a:lnTo>
                    <a:pt x="11" y="1057"/>
                  </a:lnTo>
                  <a:lnTo>
                    <a:pt x="3" y="988"/>
                  </a:lnTo>
                  <a:lnTo>
                    <a:pt x="0" y="917"/>
                  </a:lnTo>
                  <a:lnTo>
                    <a:pt x="3" y="846"/>
                  </a:lnTo>
                  <a:lnTo>
                    <a:pt x="11" y="776"/>
                  </a:lnTo>
                  <a:lnTo>
                    <a:pt x="24" y="707"/>
                  </a:lnTo>
                  <a:lnTo>
                    <a:pt x="43" y="639"/>
                  </a:lnTo>
                  <a:lnTo>
                    <a:pt x="68" y="572"/>
                  </a:lnTo>
                  <a:lnTo>
                    <a:pt x="96" y="507"/>
                  </a:lnTo>
                  <a:lnTo>
                    <a:pt x="132" y="444"/>
                  </a:lnTo>
                  <a:lnTo>
                    <a:pt x="172" y="382"/>
                  </a:lnTo>
                  <a:lnTo>
                    <a:pt x="218" y="324"/>
                  </a:lnTo>
                  <a:lnTo>
                    <a:pt x="269" y="269"/>
                  </a:lnTo>
                  <a:lnTo>
                    <a:pt x="324" y="218"/>
                  </a:lnTo>
                  <a:lnTo>
                    <a:pt x="382" y="173"/>
                  </a:lnTo>
                  <a:lnTo>
                    <a:pt x="443" y="132"/>
                  </a:lnTo>
                  <a:lnTo>
                    <a:pt x="507" y="97"/>
                  </a:lnTo>
                  <a:lnTo>
                    <a:pt x="572" y="68"/>
                  </a:lnTo>
                  <a:lnTo>
                    <a:pt x="638" y="43"/>
                  </a:lnTo>
                  <a:lnTo>
                    <a:pt x="707" y="24"/>
                  </a:lnTo>
                  <a:lnTo>
                    <a:pt x="777" y="11"/>
                  </a:lnTo>
                  <a:lnTo>
                    <a:pt x="846" y="3"/>
                  </a:lnTo>
                  <a:lnTo>
                    <a:pt x="91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00"/>
            <p:cNvSpPr>
              <a:spLocks/>
            </p:cNvSpPr>
            <p:nvPr/>
          </p:nvSpPr>
          <p:spPr bwMode="auto">
            <a:xfrm>
              <a:off x="9394825" y="2808288"/>
              <a:ext cx="119062" cy="47625"/>
            </a:xfrm>
            <a:custGeom>
              <a:avLst/>
              <a:gdLst>
                <a:gd name="T0" fmla="*/ 352 w 753"/>
                <a:gd name="T1" fmla="*/ 0 h 304"/>
                <a:gd name="T2" fmla="*/ 402 w 753"/>
                <a:gd name="T3" fmla="*/ 0 h 304"/>
                <a:gd name="T4" fmla="*/ 452 w 753"/>
                <a:gd name="T5" fmla="*/ 4 h 304"/>
                <a:gd name="T6" fmla="*/ 502 w 753"/>
                <a:gd name="T7" fmla="*/ 15 h 304"/>
                <a:gd name="T8" fmla="*/ 551 w 753"/>
                <a:gd name="T9" fmla="*/ 31 h 304"/>
                <a:gd name="T10" fmla="*/ 598 w 753"/>
                <a:gd name="T11" fmla="*/ 51 h 304"/>
                <a:gd name="T12" fmla="*/ 644 w 753"/>
                <a:gd name="T13" fmla="*/ 77 h 304"/>
                <a:gd name="T14" fmla="*/ 687 w 753"/>
                <a:gd name="T15" fmla="*/ 107 h 304"/>
                <a:gd name="T16" fmla="*/ 727 w 753"/>
                <a:gd name="T17" fmla="*/ 143 h 304"/>
                <a:gd name="T18" fmla="*/ 740 w 753"/>
                <a:gd name="T19" fmla="*/ 160 h 304"/>
                <a:gd name="T20" fmla="*/ 749 w 753"/>
                <a:gd name="T21" fmla="*/ 179 h 304"/>
                <a:gd name="T22" fmla="*/ 753 w 753"/>
                <a:gd name="T23" fmla="*/ 200 h 304"/>
                <a:gd name="T24" fmla="*/ 753 w 753"/>
                <a:gd name="T25" fmla="*/ 220 h 304"/>
                <a:gd name="T26" fmla="*/ 749 w 753"/>
                <a:gd name="T27" fmla="*/ 241 h 304"/>
                <a:gd name="T28" fmla="*/ 740 w 753"/>
                <a:gd name="T29" fmla="*/ 260 h 304"/>
                <a:gd name="T30" fmla="*/ 727 w 753"/>
                <a:gd name="T31" fmla="*/ 276 h 304"/>
                <a:gd name="T32" fmla="*/ 712 w 753"/>
                <a:gd name="T33" fmla="*/ 288 h 304"/>
                <a:gd name="T34" fmla="*/ 696 w 753"/>
                <a:gd name="T35" fmla="*/ 297 h 304"/>
                <a:gd name="T36" fmla="*/ 678 w 753"/>
                <a:gd name="T37" fmla="*/ 302 h 304"/>
                <a:gd name="T38" fmla="*/ 660 w 753"/>
                <a:gd name="T39" fmla="*/ 304 h 304"/>
                <a:gd name="T40" fmla="*/ 643 w 753"/>
                <a:gd name="T41" fmla="*/ 302 h 304"/>
                <a:gd name="T42" fmla="*/ 625 w 753"/>
                <a:gd name="T43" fmla="*/ 297 h 304"/>
                <a:gd name="T44" fmla="*/ 608 w 753"/>
                <a:gd name="T45" fmla="*/ 288 h 304"/>
                <a:gd name="T46" fmla="*/ 594 w 753"/>
                <a:gd name="T47" fmla="*/ 276 h 304"/>
                <a:gd name="T48" fmla="*/ 563 w 753"/>
                <a:gd name="T49" fmla="*/ 249 h 304"/>
                <a:gd name="T50" fmla="*/ 529 w 753"/>
                <a:gd name="T51" fmla="*/ 226 h 304"/>
                <a:gd name="T52" fmla="*/ 492 w 753"/>
                <a:gd name="T53" fmla="*/ 209 h 304"/>
                <a:gd name="T54" fmla="*/ 454 w 753"/>
                <a:gd name="T55" fmla="*/ 197 h 304"/>
                <a:gd name="T56" fmla="*/ 416 w 753"/>
                <a:gd name="T57" fmla="*/ 189 h 304"/>
                <a:gd name="T58" fmla="*/ 377 w 753"/>
                <a:gd name="T59" fmla="*/ 187 h 304"/>
                <a:gd name="T60" fmla="*/ 337 w 753"/>
                <a:gd name="T61" fmla="*/ 189 h 304"/>
                <a:gd name="T62" fmla="*/ 300 w 753"/>
                <a:gd name="T63" fmla="*/ 197 h 304"/>
                <a:gd name="T64" fmla="*/ 262 w 753"/>
                <a:gd name="T65" fmla="*/ 209 h 304"/>
                <a:gd name="T66" fmla="*/ 226 w 753"/>
                <a:gd name="T67" fmla="*/ 226 h 304"/>
                <a:gd name="T68" fmla="*/ 191 w 753"/>
                <a:gd name="T69" fmla="*/ 249 h 304"/>
                <a:gd name="T70" fmla="*/ 160 w 753"/>
                <a:gd name="T71" fmla="*/ 276 h 304"/>
                <a:gd name="T72" fmla="*/ 144 w 753"/>
                <a:gd name="T73" fmla="*/ 289 h 304"/>
                <a:gd name="T74" fmla="*/ 124 w 753"/>
                <a:gd name="T75" fmla="*/ 298 h 304"/>
                <a:gd name="T76" fmla="*/ 104 w 753"/>
                <a:gd name="T77" fmla="*/ 303 h 304"/>
                <a:gd name="T78" fmla="*/ 84 w 753"/>
                <a:gd name="T79" fmla="*/ 303 h 304"/>
                <a:gd name="T80" fmla="*/ 63 w 753"/>
                <a:gd name="T81" fmla="*/ 298 h 304"/>
                <a:gd name="T82" fmla="*/ 44 w 753"/>
                <a:gd name="T83" fmla="*/ 289 h 304"/>
                <a:gd name="T84" fmla="*/ 28 w 753"/>
                <a:gd name="T85" fmla="*/ 276 h 304"/>
                <a:gd name="T86" fmla="*/ 14 w 753"/>
                <a:gd name="T87" fmla="*/ 260 h 304"/>
                <a:gd name="T88" fmla="*/ 4 w 753"/>
                <a:gd name="T89" fmla="*/ 241 h 304"/>
                <a:gd name="T90" fmla="*/ 0 w 753"/>
                <a:gd name="T91" fmla="*/ 220 h 304"/>
                <a:gd name="T92" fmla="*/ 0 w 753"/>
                <a:gd name="T93" fmla="*/ 200 h 304"/>
                <a:gd name="T94" fmla="*/ 4 w 753"/>
                <a:gd name="T95" fmla="*/ 179 h 304"/>
                <a:gd name="T96" fmla="*/ 14 w 753"/>
                <a:gd name="T97" fmla="*/ 160 h 304"/>
                <a:gd name="T98" fmla="*/ 28 w 753"/>
                <a:gd name="T99" fmla="*/ 143 h 304"/>
                <a:gd name="T100" fmla="*/ 67 w 753"/>
                <a:gd name="T101" fmla="*/ 107 h 304"/>
                <a:gd name="T102" fmla="*/ 110 w 753"/>
                <a:gd name="T103" fmla="*/ 77 h 304"/>
                <a:gd name="T104" fmla="*/ 156 w 753"/>
                <a:gd name="T105" fmla="*/ 51 h 304"/>
                <a:gd name="T106" fmla="*/ 202 w 753"/>
                <a:gd name="T107" fmla="*/ 31 h 304"/>
                <a:gd name="T108" fmla="*/ 251 w 753"/>
                <a:gd name="T109" fmla="*/ 15 h 304"/>
                <a:gd name="T110" fmla="*/ 301 w 753"/>
                <a:gd name="T111" fmla="*/ 4 h 304"/>
                <a:gd name="T112" fmla="*/ 352 w 753"/>
                <a:gd name="T1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53" h="304">
                  <a:moveTo>
                    <a:pt x="352" y="0"/>
                  </a:moveTo>
                  <a:lnTo>
                    <a:pt x="402" y="0"/>
                  </a:lnTo>
                  <a:lnTo>
                    <a:pt x="452" y="4"/>
                  </a:lnTo>
                  <a:lnTo>
                    <a:pt x="502" y="15"/>
                  </a:lnTo>
                  <a:lnTo>
                    <a:pt x="551" y="31"/>
                  </a:lnTo>
                  <a:lnTo>
                    <a:pt x="598" y="51"/>
                  </a:lnTo>
                  <a:lnTo>
                    <a:pt x="644" y="77"/>
                  </a:lnTo>
                  <a:lnTo>
                    <a:pt x="687" y="107"/>
                  </a:lnTo>
                  <a:lnTo>
                    <a:pt x="727" y="143"/>
                  </a:lnTo>
                  <a:lnTo>
                    <a:pt x="740" y="160"/>
                  </a:lnTo>
                  <a:lnTo>
                    <a:pt x="749" y="179"/>
                  </a:lnTo>
                  <a:lnTo>
                    <a:pt x="753" y="200"/>
                  </a:lnTo>
                  <a:lnTo>
                    <a:pt x="753" y="220"/>
                  </a:lnTo>
                  <a:lnTo>
                    <a:pt x="749" y="241"/>
                  </a:lnTo>
                  <a:lnTo>
                    <a:pt x="740" y="260"/>
                  </a:lnTo>
                  <a:lnTo>
                    <a:pt x="727" y="276"/>
                  </a:lnTo>
                  <a:lnTo>
                    <a:pt x="712" y="288"/>
                  </a:lnTo>
                  <a:lnTo>
                    <a:pt x="696" y="297"/>
                  </a:lnTo>
                  <a:lnTo>
                    <a:pt x="678" y="302"/>
                  </a:lnTo>
                  <a:lnTo>
                    <a:pt x="660" y="304"/>
                  </a:lnTo>
                  <a:lnTo>
                    <a:pt x="643" y="302"/>
                  </a:lnTo>
                  <a:lnTo>
                    <a:pt x="625" y="297"/>
                  </a:lnTo>
                  <a:lnTo>
                    <a:pt x="608" y="288"/>
                  </a:lnTo>
                  <a:lnTo>
                    <a:pt x="594" y="276"/>
                  </a:lnTo>
                  <a:lnTo>
                    <a:pt x="563" y="249"/>
                  </a:lnTo>
                  <a:lnTo>
                    <a:pt x="529" y="226"/>
                  </a:lnTo>
                  <a:lnTo>
                    <a:pt x="492" y="209"/>
                  </a:lnTo>
                  <a:lnTo>
                    <a:pt x="454" y="197"/>
                  </a:lnTo>
                  <a:lnTo>
                    <a:pt x="416" y="189"/>
                  </a:lnTo>
                  <a:lnTo>
                    <a:pt x="377" y="187"/>
                  </a:lnTo>
                  <a:lnTo>
                    <a:pt x="337" y="189"/>
                  </a:lnTo>
                  <a:lnTo>
                    <a:pt x="300" y="197"/>
                  </a:lnTo>
                  <a:lnTo>
                    <a:pt x="262" y="209"/>
                  </a:lnTo>
                  <a:lnTo>
                    <a:pt x="226" y="226"/>
                  </a:lnTo>
                  <a:lnTo>
                    <a:pt x="191" y="249"/>
                  </a:lnTo>
                  <a:lnTo>
                    <a:pt x="160" y="276"/>
                  </a:lnTo>
                  <a:lnTo>
                    <a:pt x="144" y="289"/>
                  </a:lnTo>
                  <a:lnTo>
                    <a:pt x="124" y="298"/>
                  </a:lnTo>
                  <a:lnTo>
                    <a:pt x="104" y="303"/>
                  </a:lnTo>
                  <a:lnTo>
                    <a:pt x="84" y="303"/>
                  </a:lnTo>
                  <a:lnTo>
                    <a:pt x="63" y="298"/>
                  </a:lnTo>
                  <a:lnTo>
                    <a:pt x="44" y="289"/>
                  </a:lnTo>
                  <a:lnTo>
                    <a:pt x="28" y="276"/>
                  </a:lnTo>
                  <a:lnTo>
                    <a:pt x="14" y="260"/>
                  </a:lnTo>
                  <a:lnTo>
                    <a:pt x="4" y="241"/>
                  </a:lnTo>
                  <a:lnTo>
                    <a:pt x="0" y="220"/>
                  </a:lnTo>
                  <a:lnTo>
                    <a:pt x="0" y="200"/>
                  </a:lnTo>
                  <a:lnTo>
                    <a:pt x="4" y="179"/>
                  </a:lnTo>
                  <a:lnTo>
                    <a:pt x="14" y="160"/>
                  </a:lnTo>
                  <a:lnTo>
                    <a:pt x="28" y="143"/>
                  </a:lnTo>
                  <a:lnTo>
                    <a:pt x="67" y="107"/>
                  </a:lnTo>
                  <a:lnTo>
                    <a:pt x="110" y="77"/>
                  </a:lnTo>
                  <a:lnTo>
                    <a:pt x="156" y="51"/>
                  </a:lnTo>
                  <a:lnTo>
                    <a:pt x="202" y="31"/>
                  </a:lnTo>
                  <a:lnTo>
                    <a:pt x="251" y="15"/>
                  </a:lnTo>
                  <a:lnTo>
                    <a:pt x="301" y="4"/>
                  </a:lnTo>
                  <a:lnTo>
                    <a:pt x="3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9" name="Freeform 124"/>
          <p:cNvSpPr>
            <a:spLocks noEditPoints="1"/>
          </p:cNvSpPr>
          <p:nvPr/>
        </p:nvSpPr>
        <p:spPr bwMode="auto">
          <a:xfrm>
            <a:off x="7105694" y="2275502"/>
            <a:ext cx="533402" cy="470560"/>
          </a:xfrm>
          <a:custGeom>
            <a:avLst/>
            <a:gdLst>
              <a:gd name="T0" fmla="*/ 1495 w 3650"/>
              <a:gd name="T1" fmla="*/ 3047 h 3224"/>
              <a:gd name="T2" fmla="*/ 1498 w 3650"/>
              <a:gd name="T3" fmla="*/ 3044 h 3224"/>
              <a:gd name="T4" fmla="*/ 198 w 3650"/>
              <a:gd name="T5" fmla="*/ 981 h 3224"/>
              <a:gd name="T6" fmla="*/ 179 w 3650"/>
              <a:gd name="T7" fmla="*/ 1543 h 3224"/>
              <a:gd name="T8" fmla="*/ 342 w 3650"/>
              <a:gd name="T9" fmla="*/ 1579 h 3224"/>
              <a:gd name="T10" fmla="*/ 3250 w 3650"/>
              <a:gd name="T11" fmla="*/ 1591 h 3224"/>
              <a:gd name="T12" fmla="*/ 3423 w 3650"/>
              <a:gd name="T13" fmla="*/ 1451 h 3224"/>
              <a:gd name="T14" fmla="*/ 3470 w 3650"/>
              <a:gd name="T15" fmla="*/ 1227 h 3224"/>
              <a:gd name="T16" fmla="*/ 3366 w 3650"/>
              <a:gd name="T17" fmla="*/ 1029 h 3224"/>
              <a:gd name="T18" fmla="*/ 617 w 3650"/>
              <a:gd name="T19" fmla="*/ 728 h 3224"/>
              <a:gd name="T20" fmla="*/ 529 w 3650"/>
              <a:gd name="T21" fmla="*/ 784 h 3224"/>
              <a:gd name="T22" fmla="*/ 521 w 3650"/>
              <a:gd name="T23" fmla="*/ 1746 h 3224"/>
              <a:gd name="T24" fmla="*/ 585 w 3650"/>
              <a:gd name="T25" fmla="*/ 1816 h 3224"/>
              <a:gd name="T26" fmla="*/ 627 w 3650"/>
              <a:gd name="T27" fmla="*/ 1821 h 3224"/>
              <a:gd name="T28" fmla="*/ 761 w 3650"/>
              <a:gd name="T29" fmla="*/ 1822 h 3224"/>
              <a:gd name="T30" fmla="*/ 949 w 3650"/>
              <a:gd name="T31" fmla="*/ 1822 h 3224"/>
              <a:gd name="T32" fmla="*/ 1083 w 3650"/>
              <a:gd name="T33" fmla="*/ 1822 h 3224"/>
              <a:gd name="T34" fmla="*/ 3024 w 3650"/>
              <a:gd name="T35" fmla="*/ 175 h 3224"/>
              <a:gd name="T36" fmla="*/ 2568 w 3650"/>
              <a:gd name="T37" fmla="*/ 398 h 3224"/>
              <a:gd name="T38" fmla="*/ 1772 w 3650"/>
              <a:gd name="T39" fmla="*/ 645 h 3224"/>
              <a:gd name="T40" fmla="*/ 1441 w 3650"/>
              <a:gd name="T41" fmla="*/ 1850 h 3224"/>
              <a:gd name="T42" fmla="*/ 2255 w 3650"/>
              <a:gd name="T43" fmla="*/ 2034 h 3224"/>
              <a:gd name="T44" fmla="*/ 3022 w 3650"/>
              <a:gd name="T45" fmla="*/ 2373 h 3224"/>
              <a:gd name="T46" fmla="*/ 3028 w 3650"/>
              <a:gd name="T47" fmla="*/ 2371 h 3224"/>
              <a:gd name="T48" fmla="*/ 3026 w 3650"/>
              <a:gd name="T49" fmla="*/ 177 h 3224"/>
              <a:gd name="T50" fmla="*/ 3116 w 3650"/>
              <a:gd name="T51" fmla="*/ 24 h 3224"/>
              <a:gd name="T52" fmla="*/ 3202 w 3650"/>
              <a:gd name="T53" fmla="*/ 148 h 3224"/>
              <a:gd name="T54" fmla="*/ 3368 w 3650"/>
              <a:gd name="T55" fmla="*/ 817 h 3224"/>
              <a:gd name="T56" fmla="*/ 3571 w 3650"/>
              <a:gd name="T57" fmla="*/ 1003 h 3224"/>
              <a:gd name="T58" fmla="*/ 3650 w 3650"/>
              <a:gd name="T59" fmla="*/ 1274 h 3224"/>
              <a:gd name="T60" fmla="*/ 3571 w 3650"/>
              <a:gd name="T61" fmla="*/ 1546 h 3224"/>
              <a:gd name="T62" fmla="*/ 3368 w 3650"/>
              <a:gd name="T63" fmla="*/ 1732 h 3224"/>
              <a:gd name="T64" fmla="*/ 3202 w 3650"/>
              <a:gd name="T65" fmla="*/ 2402 h 3224"/>
              <a:gd name="T66" fmla="*/ 3116 w 3650"/>
              <a:gd name="T67" fmla="*/ 2525 h 3224"/>
              <a:gd name="T68" fmla="*/ 2964 w 3650"/>
              <a:gd name="T69" fmla="*/ 2540 h 3224"/>
              <a:gd name="T70" fmla="*/ 2369 w 3650"/>
              <a:gd name="T71" fmla="*/ 2262 h 3224"/>
              <a:gd name="T72" fmla="*/ 1621 w 3650"/>
              <a:gd name="T73" fmla="*/ 2055 h 3224"/>
              <a:gd name="T74" fmla="*/ 1675 w 3650"/>
              <a:gd name="T75" fmla="*/ 3040 h 3224"/>
              <a:gd name="T76" fmla="*/ 1624 w 3650"/>
              <a:gd name="T77" fmla="*/ 3170 h 3224"/>
              <a:gd name="T78" fmla="*/ 1495 w 3650"/>
              <a:gd name="T79" fmla="*/ 3224 h 3224"/>
              <a:gd name="T80" fmla="*/ 969 w 3650"/>
              <a:gd name="T81" fmla="*/ 3182 h 3224"/>
              <a:gd name="T82" fmla="*/ 470 w 3650"/>
              <a:gd name="T83" fmla="*/ 1956 h 3224"/>
              <a:gd name="T84" fmla="*/ 352 w 3650"/>
              <a:gd name="T85" fmla="*/ 1797 h 3224"/>
              <a:gd name="T86" fmla="*/ 124 w 3650"/>
              <a:gd name="T87" fmla="*/ 1729 h 3224"/>
              <a:gd name="T88" fmla="*/ 12 w 3650"/>
              <a:gd name="T89" fmla="*/ 1598 h 3224"/>
              <a:gd name="T90" fmla="*/ 12 w 3650"/>
              <a:gd name="T91" fmla="*/ 951 h 3224"/>
              <a:gd name="T92" fmla="*/ 124 w 3650"/>
              <a:gd name="T93" fmla="*/ 821 h 3224"/>
              <a:gd name="T94" fmla="*/ 352 w 3650"/>
              <a:gd name="T95" fmla="*/ 755 h 3224"/>
              <a:gd name="T96" fmla="*/ 465 w 3650"/>
              <a:gd name="T97" fmla="*/ 598 h 3224"/>
              <a:gd name="T98" fmla="*/ 622 w 3650"/>
              <a:gd name="T99" fmla="*/ 552 h 3224"/>
              <a:gd name="T100" fmla="*/ 739 w 3650"/>
              <a:gd name="T101" fmla="*/ 552 h 3224"/>
              <a:gd name="T102" fmla="*/ 940 w 3650"/>
              <a:gd name="T103" fmla="*/ 551 h 3224"/>
              <a:gd name="T104" fmla="*/ 1123 w 3650"/>
              <a:gd name="T105" fmla="*/ 549 h 3224"/>
              <a:gd name="T106" fmla="*/ 1352 w 3650"/>
              <a:gd name="T107" fmla="*/ 533 h 3224"/>
              <a:gd name="T108" fmla="*/ 2169 w 3650"/>
              <a:gd name="T109" fmla="*/ 357 h 3224"/>
              <a:gd name="T110" fmla="*/ 2935 w 3650"/>
              <a:gd name="T111" fmla="*/ 23 h 3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650" h="3224">
                <a:moveTo>
                  <a:pt x="702" y="1998"/>
                </a:moveTo>
                <a:lnTo>
                  <a:pt x="1082" y="3046"/>
                </a:lnTo>
                <a:lnTo>
                  <a:pt x="1083" y="3047"/>
                </a:lnTo>
                <a:lnTo>
                  <a:pt x="1084" y="3047"/>
                </a:lnTo>
                <a:lnTo>
                  <a:pt x="1495" y="3047"/>
                </a:lnTo>
                <a:lnTo>
                  <a:pt x="1497" y="3047"/>
                </a:lnTo>
                <a:lnTo>
                  <a:pt x="1498" y="3046"/>
                </a:lnTo>
                <a:lnTo>
                  <a:pt x="1498" y="3046"/>
                </a:lnTo>
                <a:lnTo>
                  <a:pt x="1498" y="3045"/>
                </a:lnTo>
                <a:lnTo>
                  <a:pt x="1498" y="3044"/>
                </a:lnTo>
                <a:lnTo>
                  <a:pt x="1118" y="1998"/>
                </a:lnTo>
                <a:lnTo>
                  <a:pt x="702" y="1998"/>
                </a:lnTo>
                <a:close/>
                <a:moveTo>
                  <a:pt x="229" y="971"/>
                </a:moveTo>
                <a:lnTo>
                  <a:pt x="212" y="974"/>
                </a:lnTo>
                <a:lnTo>
                  <a:pt x="198" y="981"/>
                </a:lnTo>
                <a:lnTo>
                  <a:pt x="187" y="993"/>
                </a:lnTo>
                <a:lnTo>
                  <a:pt x="179" y="1008"/>
                </a:lnTo>
                <a:lnTo>
                  <a:pt x="176" y="1023"/>
                </a:lnTo>
                <a:lnTo>
                  <a:pt x="176" y="1527"/>
                </a:lnTo>
                <a:lnTo>
                  <a:pt x="179" y="1543"/>
                </a:lnTo>
                <a:lnTo>
                  <a:pt x="187" y="1558"/>
                </a:lnTo>
                <a:lnTo>
                  <a:pt x="198" y="1569"/>
                </a:lnTo>
                <a:lnTo>
                  <a:pt x="212" y="1576"/>
                </a:lnTo>
                <a:lnTo>
                  <a:pt x="229" y="1579"/>
                </a:lnTo>
                <a:lnTo>
                  <a:pt x="342" y="1579"/>
                </a:lnTo>
                <a:lnTo>
                  <a:pt x="342" y="971"/>
                </a:lnTo>
                <a:lnTo>
                  <a:pt x="229" y="971"/>
                </a:lnTo>
                <a:close/>
                <a:moveTo>
                  <a:pt x="3204" y="946"/>
                </a:moveTo>
                <a:lnTo>
                  <a:pt x="3204" y="1604"/>
                </a:lnTo>
                <a:lnTo>
                  <a:pt x="3250" y="1591"/>
                </a:lnTo>
                <a:lnTo>
                  <a:pt x="3292" y="1573"/>
                </a:lnTo>
                <a:lnTo>
                  <a:pt x="3330" y="1550"/>
                </a:lnTo>
                <a:lnTo>
                  <a:pt x="3366" y="1521"/>
                </a:lnTo>
                <a:lnTo>
                  <a:pt x="3397" y="1489"/>
                </a:lnTo>
                <a:lnTo>
                  <a:pt x="3423" y="1451"/>
                </a:lnTo>
                <a:lnTo>
                  <a:pt x="3444" y="1411"/>
                </a:lnTo>
                <a:lnTo>
                  <a:pt x="3461" y="1368"/>
                </a:lnTo>
                <a:lnTo>
                  <a:pt x="3470" y="1323"/>
                </a:lnTo>
                <a:lnTo>
                  <a:pt x="3474" y="1274"/>
                </a:lnTo>
                <a:lnTo>
                  <a:pt x="3470" y="1227"/>
                </a:lnTo>
                <a:lnTo>
                  <a:pt x="3461" y="1181"/>
                </a:lnTo>
                <a:lnTo>
                  <a:pt x="3444" y="1138"/>
                </a:lnTo>
                <a:lnTo>
                  <a:pt x="3423" y="1098"/>
                </a:lnTo>
                <a:lnTo>
                  <a:pt x="3397" y="1061"/>
                </a:lnTo>
                <a:lnTo>
                  <a:pt x="3366" y="1029"/>
                </a:lnTo>
                <a:lnTo>
                  <a:pt x="3330" y="1000"/>
                </a:lnTo>
                <a:lnTo>
                  <a:pt x="3292" y="977"/>
                </a:lnTo>
                <a:lnTo>
                  <a:pt x="3250" y="958"/>
                </a:lnTo>
                <a:lnTo>
                  <a:pt x="3204" y="946"/>
                </a:lnTo>
                <a:close/>
                <a:moveTo>
                  <a:pt x="617" y="728"/>
                </a:moveTo>
                <a:lnTo>
                  <a:pt x="595" y="731"/>
                </a:lnTo>
                <a:lnTo>
                  <a:pt x="574" y="739"/>
                </a:lnTo>
                <a:lnTo>
                  <a:pt x="555" y="750"/>
                </a:lnTo>
                <a:lnTo>
                  <a:pt x="540" y="765"/>
                </a:lnTo>
                <a:lnTo>
                  <a:pt x="529" y="784"/>
                </a:lnTo>
                <a:lnTo>
                  <a:pt x="521" y="805"/>
                </a:lnTo>
                <a:lnTo>
                  <a:pt x="518" y="827"/>
                </a:lnTo>
                <a:lnTo>
                  <a:pt x="518" y="827"/>
                </a:lnTo>
                <a:lnTo>
                  <a:pt x="518" y="1722"/>
                </a:lnTo>
                <a:lnTo>
                  <a:pt x="521" y="1746"/>
                </a:lnTo>
                <a:lnTo>
                  <a:pt x="529" y="1768"/>
                </a:lnTo>
                <a:lnTo>
                  <a:pt x="541" y="1785"/>
                </a:lnTo>
                <a:lnTo>
                  <a:pt x="557" y="1801"/>
                </a:lnTo>
                <a:lnTo>
                  <a:pt x="577" y="1813"/>
                </a:lnTo>
                <a:lnTo>
                  <a:pt x="585" y="1816"/>
                </a:lnTo>
                <a:lnTo>
                  <a:pt x="592" y="1819"/>
                </a:lnTo>
                <a:lnTo>
                  <a:pt x="601" y="1820"/>
                </a:lnTo>
                <a:lnTo>
                  <a:pt x="611" y="1821"/>
                </a:lnTo>
                <a:lnTo>
                  <a:pt x="615" y="1821"/>
                </a:lnTo>
                <a:lnTo>
                  <a:pt x="627" y="1821"/>
                </a:lnTo>
                <a:lnTo>
                  <a:pt x="645" y="1821"/>
                </a:lnTo>
                <a:lnTo>
                  <a:pt x="667" y="1821"/>
                </a:lnTo>
                <a:lnTo>
                  <a:pt x="696" y="1822"/>
                </a:lnTo>
                <a:lnTo>
                  <a:pt x="727" y="1822"/>
                </a:lnTo>
                <a:lnTo>
                  <a:pt x="761" y="1822"/>
                </a:lnTo>
                <a:lnTo>
                  <a:pt x="797" y="1822"/>
                </a:lnTo>
                <a:lnTo>
                  <a:pt x="836" y="1822"/>
                </a:lnTo>
                <a:lnTo>
                  <a:pt x="874" y="1822"/>
                </a:lnTo>
                <a:lnTo>
                  <a:pt x="911" y="1822"/>
                </a:lnTo>
                <a:lnTo>
                  <a:pt x="949" y="1822"/>
                </a:lnTo>
                <a:lnTo>
                  <a:pt x="983" y="1822"/>
                </a:lnTo>
                <a:lnTo>
                  <a:pt x="1014" y="1822"/>
                </a:lnTo>
                <a:lnTo>
                  <a:pt x="1042" y="1822"/>
                </a:lnTo>
                <a:lnTo>
                  <a:pt x="1065" y="1822"/>
                </a:lnTo>
                <a:lnTo>
                  <a:pt x="1083" y="1822"/>
                </a:lnTo>
                <a:lnTo>
                  <a:pt x="1094" y="1822"/>
                </a:lnTo>
                <a:lnTo>
                  <a:pt x="1097" y="1822"/>
                </a:lnTo>
                <a:lnTo>
                  <a:pt x="1097" y="728"/>
                </a:lnTo>
                <a:lnTo>
                  <a:pt x="617" y="728"/>
                </a:lnTo>
                <a:close/>
                <a:moveTo>
                  <a:pt x="3024" y="175"/>
                </a:moveTo>
                <a:lnTo>
                  <a:pt x="3023" y="175"/>
                </a:lnTo>
                <a:lnTo>
                  <a:pt x="3022" y="177"/>
                </a:lnTo>
                <a:lnTo>
                  <a:pt x="2872" y="256"/>
                </a:lnTo>
                <a:lnTo>
                  <a:pt x="2722" y="330"/>
                </a:lnTo>
                <a:lnTo>
                  <a:pt x="2568" y="398"/>
                </a:lnTo>
                <a:lnTo>
                  <a:pt x="2413" y="459"/>
                </a:lnTo>
                <a:lnTo>
                  <a:pt x="2255" y="514"/>
                </a:lnTo>
                <a:lnTo>
                  <a:pt x="2096" y="564"/>
                </a:lnTo>
                <a:lnTo>
                  <a:pt x="1936" y="607"/>
                </a:lnTo>
                <a:lnTo>
                  <a:pt x="1772" y="645"/>
                </a:lnTo>
                <a:lnTo>
                  <a:pt x="1608" y="676"/>
                </a:lnTo>
                <a:lnTo>
                  <a:pt x="1441" y="700"/>
                </a:lnTo>
                <a:lnTo>
                  <a:pt x="1274" y="719"/>
                </a:lnTo>
                <a:lnTo>
                  <a:pt x="1274" y="1831"/>
                </a:lnTo>
                <a:lnTo>
                  <a:pt x="1441" y="1850"/>
                </a:lnTo>
                <a:lnTo>
                  <a:pt x="1608" y="1874"/>
                </a:lnTo>
                <a:lnTo>
                  <a:pt x="1772" y="1905"/>
                </a:lnTo>
                <a:lnTo>
                  <a:pt x="1936" y="1943"/>
                </a:lnTo>
                <a:lnTo>
                  <a:pt x="2096" y="1986"/>
                </a:lnTo>
                <a:lnTo>
                  <a:pt x="2255" y="2034"/>
                </a:lnTo>
                <a:lnTo>
                  <a:pt x="2412" y="2091"/>
                </a:lnTo>
                <a:lnTo>
                  <a:pt x="2568" y="2152"/>
                </a:lnTo>
                <a:lnTo>
                  <a:pt x="2722" y="2219"/>
                </a:lnTo>
                <a:lnTo>
                  <a:pt x="2872" y="2293"/>
                </a:lnTo>
                <a:lnTo>
                  <a:pt x="3022" y="2373"/>
                </a:lnTo>
                <a:lnTo>
                  <a:pt x="3023" y="2373"/>
                </a:lnTo>
                <a:lnTo>
                  <a:pt x="3024" y="2374"/>
                </a:lnTo>
                <a:lnTo>
                  <a:pt x="3026" y="2373"/>
                </a:lnTo>
                <a:lnTo>
                  <a:pt x="3027" y="2372"/>
                </a:lnTo>
                <a:lnTo>
                  <a:pt x="3028" y="2371"/>
                </a:lnTo>
                <a:lnTo>
                  <a:pt x="3028" y="2370"/>
                </a:lnTo>
                <a:lnTo>
                  <a:pt x="3028" y="180"/>
                </a:lnTo>
                <a:lnTo>
                  <a:pt x="3028" y="179"/>
                </a:lnTo>
                <a:lnTo>
                  <a:pt x="3027" y="178"/>
                </a:lnTo>
                <a:lnTo>
                  <a:pt x="3026" y="177"/>
                </a:lnTo>
                <a:lnTo>
                  <a:pt x="3024" y="175"/>
                </a:lnTo>
                <a:close/>
                <a:moveTo>
                  <a:pt x="3026" y="0"/>
                </a:moveTo>
                <a:lnTo>
                  <a:pt x="3056" y="2"/>
                </a:lnTo>
                <a:lnTo>
                  <a:pt x="3087" y="11"/>
                </a:lnTo>
                <a:lnTo>
                  <a:pt x="3116" y="24"/>
                </a:lnTo>
                <a:lnTo>
                  <a:pt x="3141" y="43"/>
                </a:lnTo>
                <a:lnTo>
                  <a:pt x="3163" y="65"/>
                </a:lnTo>
                <a:lnTo>
                  <a:pt x="3181" y="90"/>
                </a:lnTo>
                <a:lnTo>
                  <a:pt x="3194" y="118"/>
                </a:lnTo>
                <a:lnTo>
                  <a:pt x="3202" y="148"/>
                </a:lnTo>
                <a:lnTo>
                  <a:pt x="3204" y="180"/>
                </a:lnTo>
                <a:lnTo>
                  <a:pt x="3204" y="767"/>
                </a:lnTo>
                <a:lnTo>
                  <a:pt x="3262" y="779"/>
                </a:lnTo>
                <a:lnTo>
                  <a:pt x="3316" y="795"/>
                </a:lnTo>
                <a:lnTo>
                  <a:pt x="3368" y="817"/>
                </a:lnTo>
                <a:lnTo>
                  <a:pt x="3417" y="845"/>
                </a:lnTo>
                <a:lnTo>
                  <a:pt x="3461" y="878"/>
                </a:lnTo>
                <a:lnTo>
                  <a:pt x="3503" y="916"/>
                </a:lnTo>
                <a:lnTo>
                  <a:pt x="3539" y="957"/>
                </a:lnTo>
                <a:lnTo>
                  <a:pt x="3571" y="1003"/>
                </a:lnTo>
                <a:lnTo>
                  <a:pt x="3599" y="1052"/>
                </a:lnTo>
                <a:lnTo>
                  <a:pt x="3620" y="1104"/>
                </a:lnTo>
                <a:lnTo>
                  <a:pt x="3637" y="1158"/>
                </a:lnTo>
                <a:lnTo>
                  <a:pt x="3647" y="1216"/>
                </a:lnTo>
                <a:lnTo>
                  <a:pt x="3650" y="1274"/>
                </a:lnTo>
                <a:lnTo>
                  <a:pt x="3647" y="1334"/>
                </a:lnTo>
                <a:lnTo>
                  <a:pt x="3637" y="1390"/>
                </a:lnTo>
                <a:lnTo>
                  <a:pt x="3620" y="1446"/>
                </a:lnTo>
                <a:lnTo>
                  <a:pt x="3599" y="1498"/>
                </a:lnTo>
                <a:lnTo>
                  <a:pt x="3571" y="1546"/>
                </a:lnTo>
                <a:lnTo>
                  <a:pt x="3539" y="1592"/>
                </a:lnTo>
                <a:lnTo>
                  <a:pt x="3503" y="1634"/>
                </a:lnTo>
                <a:lnTo>
                  <a:pt x="3461" y="1672"/>
                </a:lnTo>
                <a:lnTo>
                  <a:pt x="3417" y="1705"/>
                </a:lnTo>
                <a:lnTo>
                  <a:pt x="3368" y="1732"/>
                </a:lnTo>
                <a:lnTo>
                  <a:pt x="3316" y="1755"/>
                </a:lnTo>
                <a:lnTo>
                  <a:pt x="3262" y="1771"/>
                </a:lnTo>
                <a:lnTo>
                  <a:pt x="3204" y="1782"/>
                </a:lnTo>
                <a:lnTo>
                  <a:pt x="3204" y="2370"/>
                </a:lnTo>
                <a:lnTo>
                  <a:pt x="3202" y="2402"/>
                </a:lnTo>
                <a:lnTo>
                  <a:pt x="3194" y="2432"/>
                </a:lnTo>
                <a:lnTo>
                  <a:pt x="3181" y="2459"/>
                </a:lnTo>
                <a:lnTo>
                  <a:pt x="3163" y="2485"/>
                </a:lnTo>
                <a:lnTo>
                  <a:pt x="3141" y="2507"/>
                </a:lnTo>
                <a:lnTo>
                  <a:pt x="3116" y="2525"/>
                </a:lnTo>
                <a:lnTo>
                  <a:pt x="3086" y="2539"/>
                </a:lnTo>
                <a:lnTo>
                  <a:pt x="3055" y="2548"/>
                </a:lnTo>
                <a:lnTo>
                  <a:pt x="3024" y="2550"/>
                </a:lnTo>
                <a:lnTo>
                  <a:pt x="2994" y="2548"/>
                </a:lnTo>
                <a:lnTo>
                  <a:pt x="2964" y="2540"/>
                </a:lnTo>
                <a:lnTo>
                  <a:pt x="2935" y="2527"/>
                </a:lnTo>
                <a:lnTo>
                  <a:pt x="2797" y="2453"/>
                </a:lnTo>
                <a:lnTo>
                  <a:pt x="2657" y="2384"/>
                </a:lnTo>
                <a:lnTo>
                  <a:pt x="2514" y="2320"/>
                </a:lnTo>
                <a:lnTo>
                  <a:pt x="2369" y="2262"/>
                </a:lnTo>
                <a:lnTo>
                  <a:pt x="2223" y="2210"/>
                </a:lnTo>
                <a:lnTo>
                  <a:pt x="2075" y="2163"/>
                </a:lnTo>
                <a:lnTo>
                  <a:pt x="1926" y="2122"/>
                </a:lnTo>
                <a:lnTo>
                  <a:pt x="1774" y="2086"/>
                </a:lnTo>
                <a:lnTo>
                  <a:pt x="1621" y="2055"/>
                </a:lnTo>
                <a:lnTo>
                  <a:pt x="1467" y="2031"/>
                </a:lnTo>
                <a:lnTo>
                  <a:pt x="1312" y="2012"/>
                </a:lnTo>
                <a:lnTo>
                  <a:pt x="1664" y="2984"/>
                </a:lnTo>
                <a:lnTo>
                  <a:pt x="1671" y="3012"/>
                </a:lnTo>
                <a:lnTo>
                  <a:pt x="1675" y="3040"/>
                </a:lnTo>
                <a:lnTo>
                  <a:pt x="1672" y="3068"/>
                </a:lnTo>
                <a:lnTo>
                  <a:pt x="1667" y="3096"/>
                </a:lnTo>
                <a:lnTo>
                  <a:pt x="1657" y="3122"/>
                </a:lnTo>
                <a:lnTo>
                  <a:pt x="1641" y="3148"/>
                </a:lnTo>
                <a:lnTo>
                  <a:pt x="1624" y="3170"/>
                </a:lnTo>
                <a:lnTo>
                  <a:pt x="1602" y="3189"/>
                </a:lnTo>
                <a:lnTo>
                  <a:pt x="1578" y="3204"/>
                </a:lnTo>
                <a:lnTo>
                  <a:pt x="1552" y="3215"/>
                </a:lnTo>
                <a:lnTo>
                  <a:pt x="1524" y="3222"/>
                </a:lnTo>
                <a:lnTo>
                  <a:pt x="1495" y="3224"/>
                </a:lnTo>
                <a:lnTo>
                  <a:pt x="1084" y="3224"/>
                </a:lnTo>
                <a:lnTo>
                  <a:pt x="1053" y="3221"/>
                </a:lnTo>
                <a:lnTo>
                  <a:pt x="1022" y="3213"/>
                </a:lnTo>
                <a:lnTo>
                  <a:pt x="994" y="3200"/>
                </a:lnTo>
                <a:lnTo>
                  <a:pt x="969" y="3182"/>
                </a:lnTo>
                <a:lnTo>
                  <a:pt x="948" y="3160"/>
                </a:lnTo>
                <a:lnTo>
                  <a:pt x="929" y="3134"/>
                </a:lnTo>
                <a:lnTo>
                  <a:pt x="916" y="3106"/>
                </a:lnTo>
                <a:lnTo>
                  <a:pt x="507" y="1975"/>
                </a:lnTo>
                <a:lnTo>
                  <a:pt x="470" y="1956"/>
                </a:lnTo>
                <a:lnTo>
                  <a:pt x="438" y="1932"/>
                </a:lnTo>
                <a:lnTo>
                  <a:pt x="409" y="1903"/>
                </a:lnTo>
                <a:lnTo>
                  <a:pt x="385" y="1871"/>
                </a:lnTo>
                <a:lnTo>
                  <a:pt x="366" y="1835"/>
                </a:lnTo>
                <a:lnTo>
                  <a:pt x="352" y="1797"/>
                </a:lnTo>
                <a:lnTo>
                  <a:pt x="344" y="1755"/>
                </a:lnTo>
                <a:lnTo>
                  <a:pt x="229" y="1755"/>
                </a:lnTo>
                <a:lnTo>
                  <a:pt x="191" y="1752"/>
                </a:lnTo>
                <a:lnTo>
                  <a:pt x="156" y="1743"/>
                </a:lnTo>
                <a:lnTo>
                  <a:pt x="124" y="1729"/>
                </a:lnTo>
                <a:lnTo>
                  <a:pt x="94" y="1710"/>
                </a:lnTo>
                <a:lnTo>
                  <a:pt x="67" y="1688"/>
                </a:lnTo>
                <a:lnTo>
                  <a:pt x="44" y="1662"/>
                </a:lnTo>
                <a:lnTo>
                  <a:pt x="25" y="1632"/>
                </a:lnTo>
                <a:lnTo>
                  <a:pt x="12" y="1598"/>
                </a:lnTo>
                <a:lnTo>
                  <a:pt x="3" y="1563"/>
                </a:lnTo>
                <a:lnTo>
                  <a:pt x="0" y="1527"/>
                </a:lnTo>
                <a:lnTo>
                  <a:pt x="0" y="1023"/>
                </a:lnTo>
                <a:lnTo>
                  <a:pt x="3" y="987"/>
                </a:lnTo>
                <a:lnTo>
                  <a:pt x="12" y="951"/>
                </a:lnTo>
                <a:lnTo>
                  <a:pt x="25" y="919"/>
                </a:lnTo>
                <a:lnTo>
                  <a:pt x="44" y="888"/>
                </a:lnTo>
                <a:lnTo>
                  <a:pt x="67" y="862"/>
                </a:lnTo>
                <a:lnTo>
                  <a:pt x="94" y="839"/>
                </a:lnTo>
                <a:lnTo>
                  <a:pt x="124" y="821"/>
                </a:lnTo>
                <a:lnTo>
                  <a:pt x="156" y="806"/>
                </a:lnTo>
                <a:lnTo>
                  <a:pt x="191" y="797"/>
                </a:lnTo>
                <a:lnTo>
                  <a:pt x="229" y="795"/>
                </a:lnTo>
                <a:lnTo>
                  <a:pt x="344" y="795"/>
                </a:lnTo>
                <a:lnTo>
                  <a:pt x="352" y="755"/>
                </a:lnTo>
                <a:lnTo>
                  <a:pt x="365" y="717"/>
                </a:lnTo>
                <a:lnTo>
                  <a:pt x="384" y="682"/>
                </a:lnTo>
                <a:lnTo>
                  <a:pt x="406" y="650"/>
                </a:lnTo>
                <a:lnTo>
                  <a:pt x="434" y="623"/>
                </a:lnTo>
                <a:lnTo>
                  <a:pt x="465" y="598"/>
                </a:lnTo>
                <a:lnTo>
                  <a:pt x="499" y="578"/>
                </a:lnTo>
                <a:lnTo>
                  <a:pt x="536" y="564"/>
                </a:lnTo>
                <a:lnTo>
                  <a:pt x="576" y="555"/>
                </a:lnTo>
                <a:lnTo>
                  <a:pt x="617" y="552"/>
                </a:lnTo>
                <a:lnTo>
                  <a:pt x="622" y="552"/>
                </a:lnTo>
                <a:lnTo>
                  <a:pt x="633" y="552"/>
                </a:lnTo>
                <a:lnTo>
                  <a:pt x="651" y="552"/>
                </a:lnTo>
                <a:lnTo>
                  <a:pt x="676" y="552"/>
                </a:lnTo>
                <a:lnTo>
                  <a:pt x="705" y="552"/>
                </a:lnTo>
                <a:lnTo>
                  <a:pt x="739" y="552"/>
                </a:lnTo>
                <a:lnTo>
                  <a:pt x="775" y="551"/>
                </a:lnTo>
                <a:lnTo>
                  <a:pt x="815" y="551"/>
                </a:lnTo>
                <a:lnTo>
                  <a:pt x="856" y="551"/>
                </a:lnTo>
                <a:lnTo>
                  <a:pt x="898" y="551"/>
                </a:lnTo>
                <a:lnTo>
                  <a:pt x="940" y="551"/>
                </a:lnTo>
                <a:lnTo>
                  <a:pt x="982" y="551"/>
                </a:lnTo>
                <a:lnTo>
                  <a:pt x="1022" y="549"/>
                </a:lnTo>
                <a:lnTo>
                  <a:pt x="1059" y="549"/>
                </a:lnTo>
                <a:lnTo>
                  <a:pt x="1093" y="549"/>
                </a:lnTo>
                <a:lnTo>
                  <a:pt x="1123" y="549"/>
                </a:lnTo>
                <a:lnTo>
                  <a:pt x="1147" y="549"/>
                </a:lnTo>
                <a:lnTo>
                  <a:pt x="1166" y="549"/>
                </a:lnTo>
                <a:lnTo>
                  <a:pt x="1178" y="549"/>
                </a:lnTo>
                <a:lnTo>
                  <a:pt x="1183" y="548"/>
                </a:lnTo>
                <a:lnTo>
                  <a:pt x="1352" y="533"/>
                </a:lnTo>
                <a:lnTo>
                  <a:pt x="1519" y="511"/>
                </a:lnTo>
                <a:lnTo>
                  <a:pt x="1683" y="482"/>
                </a:lnTo>
                <a:lnTo>
                  <a:pt x="1847" y="447"/>
                </a:lnTo>
                <a:lnTo>
                  <a:pt x="2009" y="406"/>
                </a:lnTo>
                <a:lnTo>
                  <a:pt x="2169" y="357"/>
                </a:lnTo>
                <a:lnTo>
                  <a:pt x="2326" y="303"/>
                </a:lnTo>
                <a:lnTo>
                  <a:pt x="2482" y="242"/>
                </a:lnTo>
                <a:lnTo>
                  <a:pt x="2636" y="175"/>
                </a:lnTo>
                <a:lnTo>
                  <a:pt x="2786" y="102"/>
                </a:lnTo>
                <a:lnTo>
                  <a:pt x="2935" y="23"/>
                </a:lnTo>
                <a:lnTo>
                  <a:pt x="2964" y="9"/>
                </a:lnTo>
                <a:lnTo>
                  <a:pt x="2995" y="2"/>
                </a:lnTo>
                <a:lnTo>
                  <a:pt x="302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Freeform 164"/>
          <p:cNvSpPr>
            <a:spLocks noEditPoints="1"/>
          </p:cNvSpPr>
          <p:nvPr/>
        </p:nvSpPr>
        <p:spPr bwMode="auto">
          <a:xfrm>
            <a:off x="4461448" y="3237927"/>
            <a:ext cx="533402" cy="474948"/>
          </a:xfrm>
          <a:custGeom>
            <a:avLst/>
            <a:gdLst>
              <a:gd name="T0" fmla="*/ 171 w 3653"/>
              <a:gd name="T1" fmla="*/ 2242 h 3248"/>
              <a:gd name="T2" fmla="*/ 171 w 3653"/>
              <a:gd name="T3" fmla="*/ 2273 h 3248"/>
              <a:gd name="T4" fmla="*/ 1756 w 3653"/>
              <a:gd name="T5" fmla="*/ 3070 h 3248"/>
              <a:gd name="T6" fmla="*/ 1897 w 3653"/>
              <a:gd name="T7" fmla="*/ 3070 h 3248"/>
              <a:gd name="T8" fmla="*/ 3481 w 3653"/>
              <a:gd name="T9" fmla="*/ 2273 h 3248"/>
              <a:gd name="T10" fmla="*/ 3481 w 3653"/>
              <a:gd name="T11" fmla="*/ 2242 h 3248"/>
              <a:gd name="T12" fmla="*/ 2005 w 3653"/>
              <a:gd name="T13" fmla="*/ 2572 h 3248"/>
              <a:gd name="T14" fmla="*/ 1827 w 3653"/>
              <a:gd name="T15" fmla="*/ 2614 h 3248"/>
              <a:gd name="T16" fmla="*/ 1647 w 3653"/>
              <a:gd name="T17" fmla="*/ 2572 h 3248"/>
              <a:gd name="T18" fmla="*/ 1962 w 3653"/>
              <a:gd name="T19" fmla="*/ 1956 h 3248"/>
              <a:gd name="T20" fmla="*/ 1780 w 3653"/>
              <a:gd name="T21" fmla="*/ 1977 h 3248"/>
              <a:gd name="T22" fmla="*/ 571 w 3653"/>
              <a:gd name="T23" fmla="*/ 1401 h 3248"/>
              <a:gd name="T24" fmla="*/ 169 w 3653"/>
              <a:gd name="T25" fmla="*/ 1617 h 3248"/>
              <a:gd name="T26" fmla="*/ 177 w 3653"/>
              <a:gd name="T27" fmla="*/ 1648 h 3248"/>
              <a:gd name="T28" fmla="*/ 1791 w 3653"/>
              <a:gd name="T29" fmla="*/ 2444 h 3248"/>
              <a:gd name="T30" fmla="*/ 1931 w 3653"/>
              <a:gd name="T31" fmla="*/ 2421 h 3248"/>
              <a:gd name="T32" fmla="*/ 3485 w 3653"/>
              <a:gd name="T33" fmla="*/ 1631 h 3248"/>
              <a:gd name="T34" fmla="*/ 3476 w 3653"/>
              <a:gd name="T35" fmla="*/ 1600 h 3248"/>
              <a:gd name="T36" fmla="*/ 1791 w 3653"/>
              <a:gd name="T37" fmla="*/ 171 h 3248"/>
              <a:gd name="T38" fmla="*/ 177 w 3653"/>
              <a:gd name="T39" fmla="*/ 966 h 3248"/>
              <a:gd name="T40" fmla="*/ 169 w 3653"/>
              <a:gd name="T41" fmla="*/ 997 h 3248"/>
              <a:gd name="T42" fmla="*/ 1722 w 3653"/>
              <a:gd name="T43" fmla="*/ 1788 h 3248"/>
              <a:gd name="T44" fmla="*/ 1862 w 3653"/>
              <a:gd name="T45" fmla="*/ 1810 h 3248"/>
              <a:gd name="T46" fmla="*/ 3476 w 3653"/>
              <a:gd name="T47" fmla="*/ 1014 h 3248"/>
              <a:gd name="T48" fmla="*/ 3485 w 3653"/>
              <a:gd name="T49" fmla="*/ 983 h 3248"/>
              <a:gd name="T50" fmla="*/ 1930 w 3653"/>
              <a:gd name="T51" fmla="*/ 192 h 3248"/>
              <a:gd name="T52" fmla="*/ 1827 w 3653"/>
              <a:gd name="T53" fmla="*/ 0 h 3248"/>
              <a:gd name="T54" fmla="*/ 2005 w 3653"/>
              <a:gd name="T55" fmla="*/ 42 h 3248"/>
              <a:gd name="T56" fmla="*/ 3613 w 3653"/>
              <a:gd name="T57" fmla="*/ 870 h 3248"/>
              <a:gd name="T58" fmla="*/ 3653 w 3653"/>
              <a:gd name="T59" fmla="*/ 990 h 3248"/>
              <a:gd name="T60" fmla="*/ 3615 w 3653"/>
              <a:gd name="T61" fmla="*/ 1109 h 3248"/>
              <a:gd name="T62" fmla="*/ 3541 w 3653"/>
              <a:gd name="T63" fmla="*/ 1171 h 3248"/>
              <a:gd name="T64" fmla="*/ 3593 w 3653"/>
              <a:gd name="T65" fmla="*/ 1481 h 3248"/>
              <a:gd name="T66" fmla="*/ 3650 w 3653"/>
              <a:gd name="T67" fmla="*/ 1591 h 3248"/>
              <a:gd name="T68" fmla="*/ 3630 w 3653"/>
              <a:gd name="T69" fmla="*/ 1717 h 3248"/>
              <a:gd name="T70" fmla="*/ 3541 w 3653"/>
              <a:gd name="T71" fmla="*/ 1805 h 3248"/>
              <a:gd name="T72" fmla="*/ 3593 w 3653"/>
              <a:gd name="T73" fmla="*/ 2114 h 3248"/>
              <a:gd name="T74" fmla="*/ 3650 w 3653"/>
              <a:gd name="T75" fmla="*/ 2225 h 3248"/>
              <a:gd name="T76" fmla="*/ 3630 w 3653"/>
              <a:gd name="T77" fmla="*/ 2350 h 3248"/>
              <a:gd name="T78" fmla="*/ 3541 w 3653"/>
              <a:gd name="T79" fmla="*/ 2439 h 3248"/>
              <a:gd name="T80" fmla="*/ 1872 w 3653"/>
              <a:gd name="T81" fmla="*/ 3245 h 3248"/>
              <a:gd name="T82" fmla="*/ 1690 w 3653"/>
              <a:gd name="T83" fmla="*/ 3224 h 3248"/>
              <a:gd name="T84" fmla="*/ 60 w 3653"/>
              <a:gd name="T85" fmla="*/ 2401 h 3248"/>
              <a:gd name="T86" fmla="*/ 2 w 3653"/>
              <a:gd name="T87" fmla="*/ 2290 h 3248"/>
              <a:gd name="T88" fmla="*/ 22 w 3653"/>
              <a:gd name="T89" fmla="*/ 2164 h 3248"/>
              <a:gd name="T90" fmla="*/ 112 w 3653"/>
              <a:gd name="T91" fmla="*/ 2077 h 3248"/>
              <a:gd name="T92" fmla="*/ 60 w 3653"/>
              <a:gd name="T93" fmla="*/ 1768 h 3248"/>
              <a:gd name="T94" fmla="*/ 2 w 3653"/>
              <a:gd name="T95" fmla="*/ 1657 h 3248"/>
              <a:gd name="T96" fmla="*/ 22 w 3653"/>
              <a:gd name="T97" fmla="*/ 1532 h 3248"/>
              <a:gd name="T98" fmla="*/ 112 w 3653"/>
              <a:gd name="T99" fmla="*/ 1443 h 3248"/>
              <a:gd name="T100" fmla="*/ 60 w 3653"/>
              <a:gd name="T101" fmla="*/ 1134 h 3248"/>
              <a:gd name="T102" fmla="*/ 2 w 3653"/>
              <a:gd name="T103" fmla="*/ 1023 h 3248"/>
              <a:gd name="T104" fmla="*/ 22 w 3653"/>
              <a:gd name="T105" fmla="*/ 898 h 3248"/>
              <a:gd name="T106" fmla="*/ 112 w 3653"/>
              <a:gd name="T107" fmla="*/ 809 h 3248"/>
              <a:gd name="T108" fmla="*/ 1780 w 3653"/>
              <a:gd name="T109" fmla="*/ 2 h 3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653" h="3248">
                <a:moveTo>
                  <a:pt x="571" y="2035"/>
                </a:moveTo>
                <a:lnTo>
                  <a:pt x="187" y="2226"/>
                </a:lnTo>
                <a:lnTo>
                  <a:pt x="177" y="2234"/>
                </a:lnTo>
                <a:lnTo>
                  <a:pt x="171" y="2242"/>
                </a:lnTo>
                <a:lnTo>
                  <a:pt x="169" y="2251"/>
                </a:lnTo>
                <a:lnTo>
                  <a:pt x="167" y="2257"/>
                </a:lnTo>
                <a:lnTo>
                  <a:pt x="169" y="2265"/>
                </a:lnTo>
                <a:lnTo>
                  <a:pt x="171" y="2273"/>
                </a:lnTo>
                <a:lnTo>
                  <a:pt x="177" y="2282"/>
                </a:lnTo>
                <a:lnTo>
                  <a:pt x="187" y="2288"/>
                </a:lnTo>
                <a:lnTo>
                  <a:pt x="1722" y="3055"/>
                </a:lnTo>
                <a:lnTo>
                  <a:pt x="1756" y="3070"/>
                </a:lnTo>
                <a:lnTo>
                  <a:pt x="1791" y="3077"/>
                </a:lnTo>
                <a:lnTo>
                  <a:pt x="1827" y="3080"/>
                </a:lnTo>
                <a:lnTo>
                  <a:pt x="1862" y="3077"/>
                </a:lnTo>
                <a:lnTo>
                  <a:pt x="1897" y="3070"/>
                </a:lnTo>
                <a:lnTo>
                  <a:pt x="1931" y="3055"/>
                </a:lnTo>
                <a:lnTo>
                  <a:pt x="3466" y="2288"/>
                </a:lnTo>
                <a:lnTo>
                  <a:pt x="3476" y="2282"/>
                </a:lnTo>
                <a:lnTo>
                  <a:pt x="3481" y="2273"/>
                </a:lnTo>
                <a:lnTo>
                  <a:pt x="3485" y="2265"/>
                </a:lnTo>
                <a:lnTo>
                  <a:pt x="3485" y="2257"/>
                </a:lnTo>
                <a:lnTo>
                  <a:pt x="3485" y="2251"/>
                </a:lnTo>
                <a:lnTo>
                  <a:pt x="3481" y="2242"/>
                </a:lnTo>
                <a:lnTo>
                  <a:pt x="3476" y="2234"/>
                </a:lnTo>
                <a:lnTo>
                  <a:pt x="3466" y="2226"/>
                </a:lnTo>
                <a:lnTo>
                  <a:pt x="3081" y="2035"/>
                </a:lnTo>
                <a:lnTo>
                  <a:pt x="2005" y="2572"/>
                </a:lnTo>
                <a:lnTo>
                  <a:pt x="1962" y="2590"/>
                </a:lnTo>
                <a:lnTo>
                  <a:pt x="1918" y="2603"/>
                </a:lnTo>
                <a:lnTo>
                  <a:pt x="1872" y="2611"/>
                </a:lnTo>
                <a:lnTo>
                  <a:pt x="1827" y="2614"/>
                </a:lnTo>
                <a:lnTo>
                  <a:pt x="1780" y="2611"/>
                </a:lnTo>
                <a:lnTo>
                  <a:pt x="1735" y="2603"/>
                </a:lnTo>
                <a:lnTo>
                  <a:pt x="1690" y="2590"/>
                </a:lnTo>
                <a:lnTo>
                  <a:pt x="1647" y="2572"/>
                </a:lnTo>
                <a:lnTo>
                  <a:pt x="571" y="2035"/>
                </a:lnTo>
                <a:close/>
                <a:moveTo>
                  <a:pt x="3081" y="1401"/>
                </a:moveTo>
                <a:lnTo>
                  <a:pt x="2005" y="1938"/>
                </a:lnTo>
                <a:lnTo>
                  <a:pt x="1962" y="1956"/>
                </a:lnTo>
                <a:lnTo>
                  <a:pt x="1918" y="1969"/>
                </a:lnTo>
                <a:lnTo>
                  <a:pt x="1872" y="1977"/>
                </a:lnTo>
                <a:lnTo>
                  <a:pt x="1827" y="1980"/>
                </a:lnTo>
                <a:lnTo>
                  <a:pt x="1780" y="1977"/>
                </a:lnTo>
                <a:lnTo>
                  <a:pt x="1735" y="1969"/>
                </a:lnTo>
                <a:lnTo>
                  <a:pt x="1690" y="1956"/>
                </a:lnTo>
                <a:lnTo>
                  <a:pt x="1647" y="1938"/>
                </a:lnTo>
                <a:lnTo>
                  <a:pt x="571" y="1401"/>
                </a:lnTo>
                <a:lnTo>
                  <a:pt x="187" y="1593"/>
                </a:lnTo>
                <a:lnTo>
                  <a:pt x="177" y="1600"/>
                </a:lnTo>
                <a:lnTo>
                  <a:pt x="171" y="1608"/>
                </a:lnTo>
                <a:lnTo>
                  <a:pt x="169" y="1617"/>
                </a:lnTo>
                <a:lnTo>
                  <a:pt x="167" y="1624"/>
                </a:lnTo>
                <a:lnTo>
                  <a:pt x="169" y="1631"/>
                </a:lnTo>
                <a:lnTo>
                  <a:pt x="171" y="1639"/>
                </a:lnTo>
                <a:lnTo>
                  <a:pt x="177" y="1648"/>
                </a:lnTo>
                <a:lnTo>
                  <a:pt x="187" y="1655"/>
                </a:lnTo>
                <a:lnTo>
                  <a:pt x="1722" y="2421"/>
                </a:lnTo>
                <a:lnTo>
                  <a:pt x="1756" y="2436"/>
                </a:lnTo>
                <a:lnTo>
                  <a:pt x="1791" y="2444"/>
                </a:lnTo>
                <a:lnTo>
                  <a:pt x="1827" y="2446"/>
                </a:lnTo>
                <a:lnTo>
                  <a:pt x="1862" y="2444"/>
                </a:lnTo>
                <a:lnTo>
                  <a:pt x="1897" y="2436"/>
                </a:lnTo>
                <a:lnTo>
                  <a:pt x="1931" y="2421"/>
                </a:lnTo>
                <a:lnTo>
                  <a:pt x="3466" y="1655"/>
                </a:lnTo>
                <a:lnTo>
                  <a:pt x="3476" y="1648"/>
                </a:lnTo>
                <a:lnTo>
                  <a:pt x="3481" y="1639"/>
                </a:lnTo>
                <a:lnTo>
                  <a:pt x="3485" y="1631"/>
                </a:lnTo>
                <a:lnTo>
                  <a:pt x="3485" y="1624"/>
                </a:lnTo>
                <a:lnTo>
                  <a:pt x="3485" y="1617"/>
                </a:lnTo>
                <a:lnTo>
                  <a:pt x="3481" y="1608"/>
                </a:lnTo>
                <a:lnTo>
                  <a:pt x="3476" y="1600"/>
                </a:lnTo>
                <a:lnTo>
                  <a:pt x="3466" y="1593"/>
                </a:lnTo>
                <a:lnTo>
                  <a:pt x="3081" y="1401"/>
                </a:lnTo>
                <a:close/>
                <a:moveTo>
                  <a:pt x="1827" y="168"/>
                </a:moveTo>
                <a:lnTo>
                  <a:pt x="1791" y="171"/>
                </a:lnTo>
                <a:lnTo>
                  <a:pt x="1756" y="179"/>
                </a:lnTo>
                <a:lnTo>
                  <a:pt x="1722" y="192"/>
                </a:lnTo>
                <a:lnTo>
                  <a:pt x="187" y="959"/>
                </a:lnTo>
                <a:lnTo>
                  <a:pt x="177" y="966"/>
                </a:lnTo>
                <a:lnTo>
                  <a:pt x="171" y="974"/>
                </a:lnTo>
                <a:lnTo>
                  <a:pt x="169" y="983"/>
                </a:lnTo>
                <a:lnTo>
                  <a:pt x="167" y="990"/>
                </a:lnTo>
                <a:lnTo>
                  <a:pt x="169" y="997"/>
                </a:lnTo>
                <a:lnTo>
                  <a:pt x="171" y="1005"/>
                </a:lnTo>
                <a:lnTo>
                  <a:pt x="177" y="1014"/>
                </a:lnTo>
                <a:lnTo>
                  <a:pt x="187" y="1021"/>
                </a:lnTo>
                <a:lnTo>
                  <a:pt x="1722" y="1788"/>
                </a:lnTo>
                <a:lnTo>
                  <a:pt x="1756" y="1802"/>
                </a:lnTo>
                <a:lnTo>
                  <a:pt x="1791" y="1810"/>
                </a:lnTo>
                <a:lnTo>
                  <a:pt x="1827" y="1812"/>
                </a:lnTo>
                <a:lnTo>
                  <a:pt x="1862" y="1810"/>
                </a:lnTo>
                <a:lnTo>
                  <a:pt x="1897" y="1802"/>
                </a:lnTo>
                <a:lnTo>
                  <a:pt x="1931" y="1788"/>
                </a:lnTo>
                <a:lnTo>
                  <a:pt x="3466" y="1021"/>
                </a:lnTo>
                <a:lnTo>
                  <a:pt x="3476" y="1014"/>
                </a:lnTo>
                <a:lnTo>
                  <a:pt x="3481" y="1005"/>
                </a:lnTo>
                <a:lnTo>
                  <a:pt x="3485" y="997"/>
                </a:lnTo>
                <a:lnTo>
                  <a:pt x="3485" y="990"/>
                </a:lnTo>
                <a:lnTo>
                  <a:pt x="3485" y="983"/>
                </a:lnTo>
                <a:lnTo>
                  <a:pt x="3481" y="974"/>
                </a:lnTo>
                <a:lnTo>
                  <a:pt x="3476" y="966"/>
                </a:lnTo>
                <a:lnTo>
                  <a:pt x="3466" y="959"/>
                </a:lnTo>
                <a:lnTo>
                  <a:pt x="1930" y="192"/>
                </a:lnTo>
                <a:lnTo>
                  <a:pt x="1897" y="179"/>
                </a:lnTo>
                <a:lnTo>
                  <a:pt x="1862" y="171"/>
                </a:lnTo>
                <a:lnTo>
                  <a:pt x="1827" y="168"/>
                </a:lnTo>
                <a:close/>
                <a:moveTo>
                  <a:pt x="1827" y="0"/>
                </a:moveTo>
                <a:lnTo>
                  <a:pt x="1872" y="2"/>
                </a:lnTo>
                <a:lnTo>
                  <a:pt x="1918" y="10"/>
                </a:lnTo>
                <a:lnTo>
                  <a:pt x="1962" y="23"/>
                </a:lnTo>
                <a:lnTo>
                  <a:pt x="2005" y="42"/>
                </a:lnTo>
                <a:lnTo>
                  <a:pt x="3541" y="809"/>
                </a:lnTo>
                <a:lnTo>
                  <a:pt x="3569" y="826"/>
                </a:lnTo>
                <a:lnTo>
                  <a:pt x="3593" y="847"/>
                </a:lnTo>
                <a:lnTo>
                  <a:pt x="3613" y="870"/>
                </a:lnTo>
                <a:lnTo>
                  <a:pt x="3630" y="898"/>
                </a:lnTo>
                <a:lnTo>
                  <a:pt x="3642" y="927"/>
                </a:lnTo>
                <a:lnTo>
                  <a:pt x="3650" y="958"/>
                </a:lnTo>
                <a:lnTo>
                  <a:pt x="3653" y="990"/>
                </a:lnTo>
                <a:lnTo>
                  <a:pt x="3650" y="1023"/>
                </a:lnTo>
                <a:lnTo>
                  <a:pt x="3642" y="1054"/>
                </a:lnTo>
                <a:lnTo>
                  <a:pt x="3630" y="1083"/>
                </a:lnTo>
                <a:lnTo>
                  <a:pt x="3615" y="1109"/>
                </a:lnTo>
                <a:lnTo>
                  <a:pt x="3593" y="1134"/>
                </a:lnTo>
                <a:lnTo>
                  <a:pt x="3569" y="1154"/>
                </a:lnTo>
                <a:lnTo>
                  <a:pt x="3541" y="1171"/>
                </a:lnTo>
                <a:lnTo>
                  <a:pt x="3541" y="1171"/>
                </a:lnTo>
                <a:lnTo>
                  <a:pt x="3268" y="1307"/>
                </a:lnTo>
                <a:lnTo>
                  <a:pt x="3541" y="1443"/>
                </a:lnTo>
                <a:lnTo>
                  <a:pt x="3569" y="1460"/>
                </a:lnTo>
                <a:lnTo>
                  <a:pt x="3593" y="1481"/>
                </a:lnTo>
                <a:lnTo>
                  <a:pt x="3613" y="1504"/>
                </a:lnTo>
                <a:lnTo>
                  <a:pt x="3630" y="1532"/>
                </a:lnTo>
                <a:lnTo>
                  <a:pt x="3642" y="1560"/>
                </a:lnTo>
                <a:lnTo>
                  <a:pt x="3650" y="1591"/>
                </a:lnTo>
                <a:lnTo>
                  <a:pt x="3653" y="1624"/>
                </a:lnTo>
                <a:lnTo>
                  <a:pt x="3650" y="1657"/>
                </a:lnTo>
                <a:lnTo>
                  <a:pt x="3642" y="1688"/>
                </a:lnTo>
                <a:lnTo>
                  <a:pt x="3630" y="1717"/>
                </a:lnTo>
                <a:lnTo>
                  <a:pt x="3613" y="1743"/>
                </a:lnTo>
                <a:lnTo>
                  <a:pt x="3593" y="1768"/>
                </a:lnTo>
                <a:lnTo>
                  <a:pt x="3569" y="1788"/>
                </a:lnTo>
                <a:lnTo>
                  <a:pt x="3541" y="1805"/>
                </a:lnTo>
                <a:lnTo>
                  <a:pt x="3268" y="1940"/>
                </a:lnTo>
                <a:lnTo>
                  <a:pt x="3541" y="2077"/>
                </a:lnTo>
                <a:lnTo>
                  <a:pt x="3569" y="2093"/>
                </a:lnTo>
                <a:lnTo>
                  <a:pt x="3593" y="2114"/>
                </a:lnTo>
                <a:lnTo>
                  <a:pt x="3613" y="2138"/>
                </a:lnTo>
                <a:lnTo>
                  <a:pt x="3630" y="2164"/>
                </a:lnTo>
                <a:lnTo>
                  <a:pt x="3642" y="2194"/>
                </a:lnTo>
                <a:lnTo>
                  <a:pt x="3650" y="2225"/>
                </a:lnTo>
                <a:lnTo>
                  <a:pt x="3653" y="2257"/>
                </a:lnTo>
                <a:lnTo>
                  <a:pt x="3650" y="2290"/>
                </a:lnTo>
                <a:lnTo>
                  <a:pt x="3642" y="2322"/>
                </a:lnTo>
                <a:lnTo>
                  <a:pt x="3630" y="2350"/>
                </a:lnTo>
                <a:lnTo>
                  <a:pt x="3615" y="2377"/>
                </a:lnTo>
                <a:lnTo>
                  <a:pt x="3593" y="2401"/>
                </a:lnTo>
                <a:lnTo>
                  <a:pt x="3569" y="2421"/>
                </a:lnTo>
                <a:lnTo>
                  <a:pt x="3541" y="2439"/>
                </a:lnTo>
                <a:lnTo>
                  <a:pt x="2005" y="3206"/>
                </a:lnTo>
                <a:lnTo>
                  <a:pt x="1962" y="3224"/>
                </a:lnTo>
                <a:lnTo>
                  <a:pt x="1918" y="3237"/>
                </a:lnTo>
                <a:lnTo>
                  <a:pt x="1872" y="3245"/>
                </a:lnTo>
                <a:lnTo>
                  <a:pt x="1827" y="3248"/>
                </a:lnTo>
                <a:lnTo>
                  <a:pt x="1780" y="3245"/>
                </a:lnTo>
                <a:lnTo>
                  <a:pt x="1735" y="3237"/>
                </a:lnTo>
                <a:lnTo>
                  <a:pt x="1690" y="3224"/>
                </a:lnTo>
                <a:lnTo>
                  <a:pt x="1647" y="3206"/>
                </a:lnTo>
                <a:lnTo>
                  <a:pt x="112" y="2439"/>
                </a:lnTo>
                <a:lnTo>
                  <a:pt x="84" y="2421"/>
                </a:lnTo>
                <a:lnTo>
                  <a:pt x="60" y="2401"/>
                </a:lnTo>
                <a:lnTo>
                  <a:pt x="39" y="2377"/>
                </a:lnTo>
                <a:lnTo>
                  <a:pt x="22" y="2350"/>
                </a:lnTo>
                <a:lnTo>
                  <a:pt x="10" y="2322"/>
                </a:lnTo>
                <a:lnTo>
                  <a:pt x="2" y="2290"/>
                </a:lnTo>
                <a:lnTo>
                  <a:pt x="0" y="2257"/>
                </a:lnTo>
                <a:lnTo>
                  <a:pt x="2" y="2225"/>
                </a:lnTo>
                <a:lnTo>
                  <a:pt x="10" y="2194"/>
                </a:lnTo>
                <a:lnTo>
                  <a:pt x="22" y="2164"/>
                </a:lnTo>
                <a:lnTo>
                  <a:pt x="39" y="2138"/>
                </a:lnTo>
                <a:lnTo>
                  <a:pt x="60" y="2114"/>
                </a:lnTo>
                <a:lnTo>
                  <a:pt x="84" y="2093"/>
                </a:lnTo>
                <a:lnTo>
                  <a:pt x="112" y="2077"/>
                </a:lnTo>
                <a:lnTo>
                  <a:pt x="384" y="1940"/>
                </a:lnTo>
                <a:lnTo>
                  <a:pt x="112" y="1805"/>
                </a:lnTo>
                <a:lnTo>
                  <a:pt x="84" y="1788"/>
                </a:lnTo>
                <a:lnTo>
                  <a:pt x="60" y="1768"/>
                </a:lnTo>
                <a:lnTo>
                  <a:pt x="39" y="1743"/>
                </a:lnTo>
                <a:lnTo>
                  <a:pt x="22" y="1717"/>
                </a:lnTo>
                <a:lnTo>
                  <a:pt x="10" y="1688"/>
                </a:lnTo>
                <a:lnTo>
                  <a:pt x="2" y="1657"/>
                </a:lnTo>
                <a:lnTo>
                  <a:pt x="0" y="1624"/>
                </a:lnTo>
                <a:lnTo>
                  <a:pt x="2" y="1591"/>
                </a:lnTo>
                <a:lnTo>
                  <a:pt x="10" y="1560"/>
                </a:lnTo>
                <a:lnTo>
                  <a:pt x="22" y="1532"/>
                </a:lnTo>
                <a:lnTo>
                  <a:pt x="39" y="1504"/>
                </a:lnTo>
                <a:lnTo>
                  <a:pt x="60" y="1481"/>
                </a:lnTo>
                <a:lnTo>
                  <a:pt x="84" y="1460"/>
                </a:lnTo>
                <a:lnTo>
                  <a:pt x="112" y="1443"/>
                </a:lnTo>
                <a:lnTo>
                  <a:pt x="384" y="1307"/>
                </a:lnTo>
                <a:lnTo>
                  <a:pt x="112" y="1171"/>
                </a:lnTo>
                <a:lnTo>
                  <a:pt x="84" y="1154"/>
                </a:lnTo>
                <a:lnTo>
                  <a:pt x="60" y="1134"/>
                </a:lnTo>
                <a:lnTo>
                  <a:pt x="39" y="1109"/>
                </a:lnTo>
                <a:lnTo>
                  <a:pt x="22" y="1083"/>
                </a:lnTo>
                <a:lnTo>
                  <a:pt x="10" y="1054"/>
                </a:lnTo>
                <a:lnTo>
                  <a:pt x="2" y="1023"/>
                </a:lnTo>
                <a:lnTo>
                  <a:pt x="0" y="990"/>
                </a:lnTo>
                <a:lnTo>
                  <a:pt x="2" y="958"/>
                </a:lnTo>
                <a:lnTo>
                  <a:pt x="10" y="927"/>
                </a:lnTo>
                <a:lnTo>
                  <a:pt x="22" y="898"/>
                </a:lnTo>
                <a:lnTo>
                  <a:pt x="39" y="870"/>
                </a:lnTo>
                <a:lnTo>
                  <a:pt x="60" y="847"/>
                </a:lnTo>
                <a:lnTo>
                  <a:pt x="84" y="826"/>
                </a:lnTo>
                <a:lnTo>
                  <a:pt x="112" y="809"/>
                </a:lnTo>
                <a:lnTo>
                  <a:pt x="1647" y="42"/>
                </a:lnTo>
                <a:lnTo>
                  <a:pt x="1690" y="23"/>
                </a:lnTo>
                <a:lnTo>
                  <a:pt x="1735" y="10"/>
                </a:lnTo>
                <a:lnTo>
                  <a:pt x="1780" y="2"/>
                </a:lnTo>
                <a:lnTo>
                  <a:pt x="182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1" name="Group 50"/>
          <p:cNvGrpSpPr/>
          <p:nvPr/>
        </p:nvGrpSpPr>
        <p:grpSpPr>
          <a:xfrm>
            <a:off x="7141850" y="4261844"/>
            <a:ext cx="534868" cy="358040"/>
            <a:chOff x="666750" y="3544888"/>
            <a:chExt cx="581025" cy="388938"/>
          </a:xfrm>
          <a:solidFill>
            <a:schemeClr val="bg1"/>
          </a:solidFill>
        </p:grpSpPr>
        <p:sp>
          <p:nvSpPr>
            <p:cNvPr id="52" name="Freeform 256"/>
            <p:cNvSpPr>
              <a:spLocks/>
            </p:cNvSpPr>
            <p:nvPr/>
          </p:nvSpPr>
          <p:spPr bwMode="auto">
            <a:xfrm>
              <a:off x="755650" y="3598863"/>
              <a:ext cx="403225" cy="214313"/>
            </a:xfrm>
            <a:custGeom>
              <a:avLst/>
              <a:gdLst>
                <a:gd name="T0" fmla="*/ 79 w 2542"/>
                <a:gd name="T1" fmla="*/ 0 h 1347"/>
                <a:gd name="T2" fmla="*/ 2463 w 2542"/>
                <a:gd name="T3" fmla="*/ 0 h 1347"/>
                <a:gd name="T4" fmla="*/ 2484 w 2542"/>
                <a:gd name="T5" fmla="*/ 2 h 1347"/>
                <a:gd name="T6" fmla="*/ 2503 w 2542"/>
                <a:gd name="T7" fmla="*/ 10 h 1347"/>
                <a:gd name="T8" fmla="*/ 2520 w 2542"/>
                <a:gd name="T9" fmla="*/ 22 h 1347"/>
                <a:gd name="T10" fmla="*/ 2532 w 2542"/>
                <a:gd name="T11" fmla="*/ 38 h 1347"/>
                <a:gd name="T12" fmla="*/ 2540 w 2542"/>
                <a:gd name="T13" fmla="*/ 57 h 1347"/>
                <a:gd name="T14" fmla="*/ 2542 w 2542"/>
                <a:gd name="T15" fmla="*/ 78 h 1347"/>
                <a:gd name="T16" fmla="*/ 2542 w 2542"/>
                <a:gd name="T17" fmla="*/ 1268 h 1347"/>
                <a:gd name="T18" fmla="*/ 2540 w 2542"/>
                <a:gd name="T19" fmla="*/ 1289 h 1347"/>
                <a:gd name="T20" fmla="*/ 2532 w 2542"/>
                <a:gd name="T21" fmla="*/ 1308 h 1347"/>
                <a:gd name="T22" fmla="*/ 2520 w 2542"/>
                <a:gd name="T23" fmla="*/ 1323 h 1347"/>
                <a:gd name="T24" fmla="*/ 2503 w 2542"/>
                <a:gd name="T25" fmla="*/ 1337 h 1347"/>
                <a:gd name="T26" fmla="*/ 2484 w 2542"/>
                <a:gd name="T27" fmla="*/ 1344 h 1347"/>
                <a:gd name="T28" fmla="*/ 2463 w 2542"/>
                <a:gd name="T29" fmla="*/ 1347 h 1347"/>
                <a:gd name="T30" fmla="*/ 2442 w 2542"/>
                <a:gd name="T31" fmla="*/ 1344 h 1347"/>
                <a:gd name="T32" fmla="*/ 2424 w 2542"/>
                <a:gd name="T33" fmla="*/ 1337 h 1347"/>
                <a:gd name="T34" fmla="*/ 2408 w 2542"/>
                <a:gd name="T35" fmla="*/ 1323 h 1347"/>
                <a:gd name="T36" fmla="*/ 2396 w 2542"/>
                <a:gd name="T37" fmla="*/ 1308 h 1347"/>
                <a:gd name="T38" fmla="*/ 2388 w 2542"/>
                <a:gd name="T39" fmla="*/ 1289 h 1347"/>
                <a:gd name="T40" fmla="*/ 2385 w 2542"/>
                <a:gd name="T41" fmla="*/ 1268 h 1347"/>
                <a:gd name="T42" fmla="*/ 2385 w 2542"/>
                <a:gd name="T43" fmla="*/ 157 h 1347"/>
                <a:gd name="T44" fmla="*/ 157 w 2542"/>
                <a:gd name="T45" fmla="*/ 157 h 1347"/>
                <a:gd name="T46" fmla="*/ 157 w 2542"/>
                <a:gd name="T47" fmla="*/ 1268 h 1347"/>
                <a:gd name="T48" fmla="*/ 154 w 2542"/>
                <a:gd name="T49" fmla="*/ 1289 h 1347"/>
                <a:gd name="T50" fmla="*/ 146 w 2542"/>
                <a:gd name="T51" fmla="*/ 1308 h 1347"/>
                <a:gd name="T52" fmla="*/ 134 w 2542"/>
                <a:gd name="T53" fmla="*/ 1323 h 1347"/>
                <a:gd name="T54" fmla="*/ 118 w 2542"/>
                <a:gd name="T55" fmla="*/ 1337 h 1347"/>
                <a:gd name="T56" fmla="*/ 100 w 2542"/>
                <a:gd name="T57" fmla="*/ 1344 h 1347"/>
                <a:gd name="T58" fmla="*/ 79 w 2542"/>
                <a:gd name="T59" fmla="*/ 1347 h 1347"/>
                <a:gd name="T60" fmla="*/ 58 w 2542"/>
                <a:gd name="T61" fmla="*/ 1344 h 1347"/>
                <a:gd name="T62" fmla="*/ 39 w 2542"/>
                <a:gd name="T63" fmla="*/ 1337 h 1347"/>
                <a:gd name="T64" fmla="*/ 22 w 2542"/>
                <a:gd name="T65" fmla="*/ 1323 h 1347"/>
                <a:gd name="T66" fmla="*/ 10 w 2542"/>
                <a:gd name="T67" fmla="*/ 1308 h 1347"/>
                <a:gd name="T68" fmla="*/ 2 w 2542"/>
                <a:gd name="T69" fmla="*/ 1289 h 1347"/>
                <a:gd name="T70" fmla="*/ 0 w 2542"/>
                <a:gd name="T71" fmla="*/ 1268 h 1347"/>
                <a:gd name="T72" fmla="*/ 0 w 2542"/>
                <a:gd name="T73" fmla="*/ 78 h 1347"/>
                <a:gd name="T74" fmla="*/ 2 w 2542"/>
                <a:gd name="T75" fmla="*/ 57 h 1347"/>
                <a:gd name="T76" fmla="*/ 10 w 2542"/>
                <a:gd name="T77" fmla="*/ 38 h 1347"/>
                <a:gd name="T78" fmla="*/ 22 w 2542"/>
                <a:gd name="T79" fmla="*/ 22 h 1347"/>
                <a:gd name="T80" fmla="*/ 39 w 2542"/>
                <a:gd name="T81" fmla="*/ 10 h 1347"/>
                <a:gd name="T82" fmla="*/ 58 w 2542"/>
                <a:gd name="T83" fmla="*/ 2 h 1347"/>
                <a:gd name="T84" fmla="*/ 79 w 2542"/>
                <a:gd name="T85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542" h="1347">
                  <a:moveTo>
                    <a:pt x="79" y="0"/>
                  </a:moveTo>
                  <a:lnTo>
                    <a:pt x="2463" y="0"/>
                  </a:lnTo>
                  <a:lnTo>
                    <a:pt x="2484" y="2"/>
                  </a:lnTo>
                  <a:lnTo>
                    <a:pt x="2503" y="10"/>
                  </a:lnTo>
                  <a:lnTo>
                    <a:pt x="2520" y="22"/>
                  </a:lnTo>
                  <a:lnTo>
                    <a:pt x="2532" y="38"/>
                  </a:lnTo>
                  <a:lnTo>
                    <a:pt x="2540" y="57"/>
                  </a:lnTo>
                  <a:lnTo>
                    <a:pt x="2542" y="78"/>
                  </a:lnTo>
                  <a:lnTo>
                    <a:pt x="2542" y="1268"/>
                  </a:lnTo>
                  <a:lnTo>
                    <a:pt x="2540" y="1289"/>
                  </a:lnTo>
                  <a:lnTo>
                    <a:pt x="2532" y="1308"/>
                  </a:lnTo>
                  <a:lnTo>
                    <a:pt x="2520" y="1323"/>
                  </a:lnTo>
                  <a:lnTo>
                    <a:pt x="2503" y="1337"/>
                  </a:lnTo>
                  <a:lnTo>
                    <a:pt x="2484" y="1344"/>
                  </a:lnTo>
                  <a:lnTo>
                    <a:pt x="2463" y="1347"/>
                  </a:lnTo>
                  <a:lnTo>
                    <a:pt x="2442" y="1344"/>
                  </a:lnTo>
                  <a:lnTo>
                    <a:pt x="2424" y="1337"/>
                  </a:lnTo>
                  <a:lnTo>
                    <a:pt x="2408" y="1323"/>
                  </a:lnTo>
                  <a:lnTo>
                    <a:pt x="2396" y="1308"/>
                  </a:lnTo>
                  <a:lnTo>
                    <a:pt x="2388" y="1289"/>
                  </a:lnTo>
                  <a:lnTo>
                    <a:pt x="2385" y="1268"/>
                  </a:lnTo>
                  <a:lnTo>
                    <a:pt x="2385" y="157"/>
                  </a:lnTo>
                  <a:lnTo>
                    <a:pt x="157" y="157"/>
                  </a:lnTo>
                  <a:lnTo>
                    <a:pt x="157" y="1268"/>
                  </a:lnTo>
                  <a:lnTo>
                    <a:pt x="154" y="1289"/>
                  </a:lnTo>
                  <a:lnTo>
                    <a:pt x="146" y="1308"/>
                  </a:lnTo>
                  <a:lnTo>
                    <a:pt x="134" y="1323"/>
                  </a:lnTo>
                  <a:lnTo>
                    <a:pt x="118" y="1337"/>
                  </a:lnTo>
                  <a:lnTo>
                    <a:pt x="100" y="1344"/>
                  </a:lnTo>
                  <a:lnTo>
                    <a:pt x="79" y="1347"/>
                  </a:lnTo>
                  <a:lnTo>
                    <a:pt x="58" y="1344"/>
                  </a:lnTo>
                  <a:lnTo>
                    <a:pt x="39" y="1337"/>
                  </a:lnTo>
                  <a:lnTo>
                    <a:pt x="22" y="1323"/>
                  </a:lnTo>
                  <a:lnTo>
                    <a:pt x="10" y="1308"/>
                  </a:lnTo>
                  <a:lnTo>
                    <a:pt x="2" y="1289"/>
                  </a:lnTo>
                  <a:lnTo>
                    <a:pt x="0" y="1268"/>
                  </a:lnTo>
                  <a:lnTo>
                    <a:pt x="0" y="78"/>
                  </a:lnTo>
                  <a:lnTo>
                    <a:pt x="2" y="57"/>
                  </a:lnTo>
                  <a:lnTo>
                    <a:pt x="10" y="38"/>
                  </a:lnTo>
                  <a:lnTo>
                    <a:pt x="22" y="22"/>
                  </a:lnTo>
                  <a:lnTo>
                    <a:pt x="39" y="10"/>
                  </a:lnTo>
                  <a:lnTo>
                    <a:pt x="58" y="2"/>
                  </a:lnTo>
                  <a:lnTo>
                    <a:pt x="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257"/>
            <p:cNvSpPr>
              <a:spLocks noEditPoints="1"/>
            </p:cNvSpPr>
            <p:nvPr/>
          </p:nvSpPr>
          <p:spPr bwMode="auto">
            <a:xfrm>
              <a:off x="666750" y="3544888"/>
              <a:ext cx="581025" cy="388938"/>
            </a:xfrm>
            <a:custGeom>
              <a:avLst/>
              <a:gdLst>
                <a:gd name="T0" fmla="*/ 145 w 3660"/>
                <a:gd name="T1" fmla="*/ 2140 h 2453"/>
                <a:gd name="T2" fmla="*/ 191 w 3660"/>
                <a:gd name="T3" fmla="*/ 2237 h 2453"/>
                <a:gd name="T4" fmla="*/ 277 w 3660"/>
                <a:gd name="T5" fmla="*/ 2298 h 2453"/>
                <a:gd name="T6" fmla="*/ 3311 w 3660"/>
                <a:gd name="T7" fmla="*/ 2311 h 2453"/>
                <a:gd name="T8" fmla="*/ 3415 w 3660"/>
                <a:gd name="T9" fmla="*/ 2282 h 2453"/>
                <a:gd name="T10" fmla="*/ 3490 w 3660"/>
                <a:gd name="T11" fmla="*/ 2208 h 2453"/>
                <a:gd name="T12" fmla="*/ 3518 w 3660"/>
                <a:gd name="T13" fmla="*/ 2102 h 2453"/>
                <a:gd name="T14" fmla="*/ 2264 w 3660"/>
                <a:gd name="T15" fmla="*/ 2071 h 2453"/>
                <a:gd name="T16" fmla="*/ 2189 w 3660"/>
                <a:gd name="T17" fmla="*/ 2163 h 2453"/>
                <a:gd name="T18" fmla="*/ 2081 w 3660"/>
                <a:gd name="T19" fmla="*/ 2210 h 2453"/>
                <a:gd name="T20" fmla="*/ 1579 w 3660"/>
                <a:gd name="T21" fmla="*/ 2210 h 2453"/>
                <a:gd name="T22" fmla="*/ 1471 w 3660"/>
                <a:gd name="T23" fmla="*/ 2163 h 2453"/>
                <a:gd name="T24" fmla="*/ 1396 w 3660"/>
                <a:gd name="T25" fmla="*/ 2071 h 2453"/>
                <a:gd name="T26" fmla="*/ 454 w 3660"/>
                <a:gd name="T27" fmla="*/ 157 h 2453"/>
                <a:gd name="T28" fmla="*/ 397 w 3660"/>
                <a:gd name="T29" fmla="*/ 181 h 2453"/>
                <a:gd name="T30" fmla="*/ 374 w 3660"/>
                <a:gd name="T31" fmla="*/ 237 h 2453"/>
                <a:gd name="T32" fmla="*/ 1460 w 3660"/>
                <a:gd name="T33" fmla="*/ 1895 h 2453"/>
                <a:gd name="T34" fmla="*/ 1503 w 3660"/>
                <a:gd name="T35" fmla="*/ 1927 h 2453"/>
                <a:gd name="T36" fmla="*/ 1516 w 3660"/>
                <a:gd name="T37" fmla="*/ 1988 h 2453"/>
                <a:gd name="T38" fmla="*/ 1554 w 3660"/>
                <a:gd name="T39" fmla="*/ 2048 h 2453"/>
                <a:gd name="T40" fmla="*/ 1621 w 3660"/>
                <a:gd name="T41" fmla="*/ 2072 h 2453"/>
                <a:gd name="T42" fmla="*/ 2086 w 3660"/>
                <a:gd name="T43" fmla="*/ 2061 h 2453"/>
                <a:gd name="T44" fmla="*/ 2136 w 3660"/>
                <a:gd name="T45" fmla="*/ 2011 h 2453"/>
                <a:gd name="T46" fmla="*/ 2149 w 3660"/>
                <a:gd name="T47" fmla="*/ 1944 h 2453"/>
                <a:gd name="T48" fmla="*/ 2186 w 3660"/>
                <a:gd name="T49" fmla="*/ 1900 h 2453"/>
                <a:gd name="T50" fmla="*/ 2220 w 3660"/>
                <a:gd name="T51" fmla="*/ 1893 h 2453"/>
                <a:gd name="T52" fmla="*/ 3284 w 3660"/>
                <a:gd name="T53" fmla="*/ 216 h 2453"/>
                <a:gd name="T54" fmla="*/ 3246 w 3660"/>
                <a:gd name="T55" fmla="*/ 168 h 2453"/>
                <a:gd name="T56" fmla="*/ 454 w 3660"/>
                <a:gd name="T57" fmla="*/ 157 h 2453"/>
                <a:gd name="T58" fmla="*/ 3244 w 3660"/>
                <a:gd name="T59" fmla="*/ 3 h 2453"/>
                <a:gd name="T60" fmla="*/ 3346 w 3660"/>
                <a:gd name="T61" fmla="*/ 45 h 2453"/>
                <a:gd name="T62" fmla="*/ 3417 w 3660"/>
                <a:gd name="T63" fmla="*/ 128 h 2453"/>
                <a:gd name="T64" fmla="*/ 3444 w 3660"/>
                <a:gd name="T65" fmla="*/ 237 h 2453"/>
                <a:gd name="T66" fmla="*/ 3608 w 3660"/>
                <a:gd name="T67" fmla="*/ 1895 h 2453"/>
                <a:gd name="T68" fmla="*/ 3650 w 3660"/>
                <a:gd name="T69" fmla="*/ 1928 h 2453"/>
                <a:gd name="T70" fmla="*/ 3660 w 3660"/>
                <a:gd name="T71" fmla="*/ 2102 h 2453"/>
                <a:gd name="T72" fmla="*/ 3632 w 3660"/>
                <a:gd name="T73" fmla="*/ 2239 h 2453"/>
                <a:gd name="T74" fmla="*/ 3558 w 3660"/>
                <a:gd name="T75" fmla="*/ 2350 h 2453"/>
                <a:gd name="T76" fmla="*/ 3446 w 3660"/>
                <a:gd name="T77" fmla="*/ 2425 h 2453"/>
                <a:gd name="T78" fmla="*/ 3311 w 3660"/>
                <a:gd name="T79" fmla="*/ 2453 h 2453"/>
                <a:gd name="T80" fmla="*/ 257 w 3660"/>
                <a:gd name="T81" fmla="*/ 2440 h 2453"/>
                <a:gd name="T82" fmla="*/ 136 w 3660"/>
                <a:gd name="T83" fmla="*/ 2380 h 2453"/>
                <a:gd name="T84" fmla="*/ 48 w 3660"/>
                <a:gd name="T85" fmla="*/ 2279 h 2453"/>
                <a:gd name="T86" fmla="*/ 3 w 3660"/>
                <a:gd name="T87" fmla="*/ 2150 h 2453"/>
                <a:gd name="T88" fmla="*/ 2 w 3660"/>
                <a:gd name="T89" fmla="*/ 1945 h 2453"/>
                <a:gd name="T90" fmla="*/ 35 w 3660"/>
                <a:gd name="T91" fmla="*/ 1903 h 2453"/>
                <a:gd name="T92" fmla="*/ 216 w 3660"/>
                <a:gd name="T93" fmla="*/ 1893 h 2453"/>
                <a:gd name="T94" fmla="*/ 228 w 3660"/>
                <a:gd name="T95" fmla="*/ 163 h 2453"/>
                <a:gd name="T96" fmla="*/ 286 w 3660"/>
                <a:gd name="T97" fmla="*/ 70 h 2453"/>
                <a:gd name="T98" fmla="*/ 379 w 3660"/>
                <a:gd name="T99" fmla="*/ 12 h 2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660" h="2453">
                  <a:moveTo>
                    <a:pt x="142" y="2035"/>
                  </a:moveTo>
                  <a:lnTo>
                    <a:pt x="142" y="2102"/>
                  </a:lnTo>
                  <a:lnTo>
                    <a:pt x="145" y="2140"/>
                  </a:lnTo>
                  <a:lnTo>
                    <a:pt x="155" y="2176"/>
                  </a:lnTo>
                  <a:lnTo>
                    <a:pt x="170" y="2208"/>
                  </a:lnTo>
                  <a:lnTo>
                    <a:pt x="191" y="2237"/>
                  </a:lnTo>
                  <a:lnTo>
                    <a:pt x="216" y="2262"/>
                  </a:lnTo>
                  <a:lnTo>
                    <a:pt x="245" y="2282"/>
                  </a:lnTo>
                  <a:lnTo>
                    <a:pt x="277" y="2298"/>
                  </a:lnTo>
                  <a:lnTo>
                    <a:pt x="313" y="2308"/>
                  </a:lnTo>
                  <a:lnTo>
                    <a:pt x="349" y="2311"/>
                  </a:lnTo>
                  <a:lnTo>
                    <a:pt x="3311" y="2311"/>
                  </a:lnTo>
                  <a:lnTo>
                    <a:pt x="3347" y="2308"/>
                  </a:lnTo>
                  <a:lnTo>
                    <a:pt x="3383" y="2298"/>
                  </a:lnTo>
                  <a:lnTo>
                    <a:pt x="3415" y="2282"/>
                  </a:lnTo>
                  <a:lnTo>
                    <a:pt x="3444" y="2262"/>
                  </a:lnTo>
                  <a:lnTo>
                    <a:pt x="3469" y="2237"/>
                  </a:lnTo>
                  <a:lnTo>
                    <a:pt x="3490" y="2208"/>
                  </a:lnTo>
                  <a:lnTo>
                    <a:pt x="3505" y="2176"/>
                  </a:lnTo>
                  <a:lnTo>
                    <a:pt x="3515" y="2140"/>
                  </a:lnTo>
                  <a:lnTo>
                    <a:pt x="3518" y="2102"/>
                  </a:lnTo>
                  <a:lnTo>
                    <a:pt x="3518" y="2035"/>
                  </a:lnTo>
                  <a:lnTo>
                    <a:pt x="2279" y="2035"/>
                  </a:lnTo>
                  <a:lnTo>
                    <a:pt x="2264" y="2071"/>
                  </a:lnTo>
                  <a:lnTo>
                    <a:pt x="2244" y="2106"/>
                  </a:lnTo>
                  <a:lnTo>
                    <a:pt x="2219" y="2137"/>
                  </a:lnTo>
                  <a:lnTo>
                    <a:pt x="2189" y="2163"/>
                  </a:lnTo>
                  <a:lnTo>
                    <a:pt x="2156" y="2184"/>
                  </a:lnTo>
                  <a:lnTo>
                    <a:pt x="2119" y="2200"/>
                  </a:lnTo>
                  <a:lnTo>
                    <a:pt x="2081" y="2210"/>
                  </a:lnTo>
                  <a:lnTo>
                    <a:pt x="2039" y="2213"/>
                  </a:lnTo>
                  <a:lnTo>
                    <a:pt x="1621" y="2213"/>
                  </a:lnTo>
                  <a:lnTo>
                    <a:pt x="1579" y="2210"/>
                  </a:lnTo>
                  <a:lnTo>
                    <a:pt x="1541" y="2200"/>
                  </a:lnTo>
                  <a:lnTo>
                    <a:pt x="1504" y="2184"/>
                  </a:lnTo>
                  <a:lnTo>
                    <a:pt x="1471" y="2163"/>
                  </a:lnTo>
                  <a:lnTo>
                    <a:pt x="1441" y="2137"/>
                  </a:lnTo>
                  <a:lnTo>
                    <a:pt x="1416" y="2106"/>
                  </a:lnTo>
                  <a:lnTo>
                    <a:pt x="1396" y="2071"/>
                  </a:lnTo>
                  <a:lnTo>
                    <a:pt x="1381" y="2035"/>
                  </a:lnTo>
                  <a:lnTo>
                    <a:pt x="142" y="2035"/>
                  </a:lnTo>
                  <a:close/>
                  <a:moveTo>
                    <a:pt x="454" y="157"/>
                  </a:moveTo>
                  <a:lnTo>
                    <a:pt x="433" y="159"/>
                  </a:lnTo>
                  <a:lnTo>
                    <a:pt x="414" y="168"/>
                  </a:lnTo>
                  <a:lnTo>
                    <a:pt x="397" y="181"/>
                  </a:lnTo>
                  <a:lnTo>
                    <a:pt x="385" y="197"/>
                  </a:lnTo>
                  <a:lnTo>
                    <a:pt x="376" y="216"/>
                  </a:lnTo>
                  <a:lnTo>
                    <a:pt x="374" y="237"/>
                  </a:lnTo>
                  <a:lnTo>
                    <a:pt x="374" y="1893"/>
                  </a:lnTo>
                  <a:lnTo>
                    <a:pt x="1441" y="1893"/>
                  </a:lnTo>
                  <a:lnTo>
                    <a:pt x="1460" y="1895"/>
                  </a:lnTo>
                  <a:lnTo>
                    <a:pt x="1477" y="1902"/>
                  </a:lnTo>
                  <a:lnTo>
                    <a:pt x="1492" y="1913"/>
                  </a:lnTo>
                  <a:lnTo>
                    <a:pt x="1503" y="1927"/>
                  </a:lnTo>
                  <a:lnTo>
                    <a:pt x="1511" y="1945"/>
                  </a:lnTo>
                  <a:lnTo>
                    <a:pt x="1513" y="1964"/>
                  </a:lnTo>
                  <a:lnTo>
                    <a:pt x="1516" y="1988"/>
                  </a:lnTo>
                  <a:lnTo>
                    <a:pt x="1524" y="2011"/>
                  </a:lnTo>
                  <a:lnTo>
                    <a:pt x="1537" y="2031"/>
                  </a:lnTo>
                  <a:lnTo>
                    <a:pt x="1554" y="2048"/>
                  </a:lnTo>
                  <a:lnTo>
                    <a:pt x="1574" y="2061"/>
                  </a:lnTo>
                  <a:lnTo>
                    <a:pt x="1597" y="2069"/>
                  </a:lnTo>
                  <a:lnTo>
                    <a:pt x="1621" y="2072"/>
                  </a:lnTo>
                  <a:lnTo>
                    <a:pt x="2039" y="2072"/>
                  </a:lnTo>
                  <a:lnTo>
                    <a:pt x="2063" y="2069"/>
                  </a:lnTo>
                  <a:lnTo>
                    <a:pt x="2086" y="2061"/>
                  </a:lnTo>
                  <a:lnTo>
                    <a:pt x="2106" y="2048"/>
                  </a:lnTo>
                  <a:lnTo>
                    <a:pt x="2123" y="2031"/>
                  </a:lnTo>
                  <a:lnTo>
                    <a:pt x="2136" y="2011"/>
                  </a:lnTo>
                  <a:lnTo>
                    <a:pt x="2144" y="1988"/>
                  </a:lnTo>
                  <a:lnTo>
                    <a:pt x="2147" y="1964"/>
                  </a:lnTo>
                  <a:lnTo>
                    <a:pt x="2149" y="1944"/>
                  </a:lnTo>
                  <a:lnTo>
                    <a:pt x="2157" y="1926"/>
                  </a:lnTo>
                  <a:lnTo>
                    <a:pt x="2170" y="1912"/>
                  </a:lnTo>
                  <a:lnTo>
                    <a:pt x="2186" y="1900"/>
                  </a:lnTo>
                  <a:lnTo>
                    <a:pt x="2205" y="1894"/>
                  </a:lnTo>
                  <a:lnTo>
                    <a:pt x="2213" y="1893"/>
                  </a:lnTo>
                  <a:lnTo>
                    <a:pt x="2220" y="1893"/>
                  </a:lnTo>
                  <a:lnTo>
                    <a:pt x="3286" y="1893"/>
                  </a:lnTo>
                  <a:lnTo>
                    <a:pt x="3286" y="237"/>
                  </a:lnTo>
                  <a:lnTo>
                    <a:pt x="3284" y="216"/>
                  </a:lnTo>
                  <a:lnTo>
                    <a:pt x="3275" y="197"/>
                  </a:lnTo>
                  <a:lnTo>
                    <a:pt x="3263" y="181"/>
                  </a:lnTo>
                  <a:lnTo>
                    <a:pt x="3246" y="168"/>
                  </a:lnTo>
                  <a:lnTo>
                    <a:pt x="3227" y="159"/>
                  </a:lnTo>
                  <a:lnTo>
                    <a:pt x="3206" y="157"/>
                  </a:lnTo>
                  <a:lnTo>
                    <a:pt x="454" y="157"/>
                  </a:lnTo>
                  <a:close/>
                  <a:moveTo>
                    <a:pt x="454" y="0"/>
                  </a:moveTo>
                  <a:lnTo>
                    <a:pt x="3206" y="0"/>
                  </a:lnTo>
                  <a:lnTo>
                    <a:pt x="3244" y="3"/>
                  </a:lnTo>
                  <a:lnTo>
                    <a:pt x="3281" y="12"/>
                  </a:lnTo>
                  <a:lnTo>
                    <a:pt x="3315" y="26"/>
                  </a:lnTo>
                  <a:lnTo>
                    <a:pt x="3346" y="45"/>
                  </a:lnTo>
                  <a:lnTo>
                    <a:pt x="3374" y="70"/>
                  </a:lnTo>
                  <a:lnTo>
                    <a:pt x="3398" y="97"/>
                  </a:lnTo>
                  <a:lnTo>
                    <a:pt x="3417" y="128"/>
                  </a:lnTo>
                  <a:lnTo>
                    <a:pt x="3432" y="163"/>
                  </a:lnTo>
                  <a:lnTo>
                    <a:pt x="3440" y="199"/>
                  </a:lnTo>
                  <a:lnTo>
                    <a:pt x="3444" y="237"/>
                  </a:lnTo>
                  <a:lnTo>
                    <a:pt x="3444" y="1893"/>
                  </a:lnTo>
                  <a:lnTo>
                    <a:pt x="3589" y="1893"/>
                  </a:lnTo>
                  <a:lnTo>
                    <a:pt x="3608" y="1895"/>
                  </a:lnTo>
                  <a:lnTo>
                    <a:pt x="3625" y="1903"/>
                  </a:lnTo>
                  <a:lnTo>
                    <a:pt x="3639" y="1914"/>
                  </a:lnTo>
                  <a:lnTo>
                    <a:pt x="3650" y="1928"/>
                  </a:lnTo>
                  <a:lnTo>
                    <a:pt x="3658" y="1945"/>
                  </a:lnTo>
                  <a:lnTo>
                    <a:pt x="3660" y="1964"/>
                  </a:lnTo>
                  <a:lnTo>
                    <a:pt x="3660" y="2102"/>
                  </a:lnTo>
                  <a:lnTo>
                    <a:pt x="3657" y="2150"/>
                  </a:lnTo>
                  <a:lnTo>
                    <a:pt x="3648" y="2196"/>
                  </a:lnTo>
                  <a:lnTo>
                    <a:pt x="3632" y="2239"/>
                  </a:lnTo>
                  <a:lnTo>
                    <a:pt x="3612" y="2279"/>
                  </a:lnTo>
                  <a:lnTo>
                    <a:pt x="3587" y="2317"/>
                  </a:lnTo>
                  <a:lnTo>
                    <a:pt x="3558" y="2350"/>
                  </a:lnTo>
                  <a:lnTo>
                    <a:pt x="3524" y="2380"/>
                  </a:lnTo>
                  <a:lnTo>
                    <a:pt x="3487" y="2404"/>
                  </a:lnTo>
                  <a:lnTo>
                    <a:pt x="3446" y="2425"/>
                  </a:lnTo>
                  <a:lnTo>
                    <a:pt x="3403" y="2440"/>
                  </a:lnTo>
                  <a:lnTo>
                    <a:pt x="3357" y="2450"/>
                  </a:lnTo>
                  <a:lnTo>
                    <a:pt x="3311" y="2453"/>
                  </a:lnTo>
                  <a:lnTo>
                    <a:pt x="349" y="2453"/>
                  </a:lnTo>
                  <a:lnTo>
                    <a:pt x="303" y="2450"/>
                  </a:lnTo>
                  <a:lnTo>
                    <a:pt x="257" y="2440"/>
                  </a:lnTo>
                  <a:lnTo>
                    <a:pt x="214" y="2425"/>
                  </a:lnTo>
                  <a:lnTo>
                    <a:pt x="173" y="2404"/>
                  </a:lnTo>
                  <a:lnTo>
                    <a:pt x="136" y="2380"/>
                  </a:lnTo>
                  <a:lnTo>
                    <a:pt x="102" y="2350"/>
                  </a:lnTo>
                  <a:lnTo>
                    <a:pt x="73" y="2317"/>
                  </a:lnTo>
                  <a:lnTo>
                    <a:pt x="48" y="2279"/>
                  </a:lnTo>
                  <a:lnTo>
                    <a:pt x="28" y="2239"/>
                  </a:lnTo>
                  <a:lnTo>
                    <a:pt x="12" y="2196"/>
                  </a:lnTo>
                  <a:lnTo>
                    <a:pt x="3" y="2150"/>
                  </a:lnTo>
                  <a:lnTo>
                    <a:pt x="0" y="2102"/>
                  </a:lnTo>
                  <a:lnTo>
                    <a:pt x="0" y="1964"/>
                  </a:lnTo>
                  <a:lnTo>
                    <a:pt x="2" y="1945"/>
                  </a:lnTo>
                  <a:lnTo>
                    <a:pt x="10" y="1928"/>
                  </a:lnTo>
                  <a:lnTo>
                    <a:pt x="21" y="1914"/>
                  </a:lnTo>
                  <a:lnTo>
                    <a:pt x="35" y="1903"/>
                  </a:lnTo>
                  <a:lnTo>
                    <a:pt x="52" y="1895"/>
                  </a:lnTo>
                  <a:lnTo>
                    <a:pt x="71" y="1893"/>
                  </a:lnTo>
                  <a:lnTo>
                    <a:pt x="216" y="1893"/>
                  </a:lnTo>
                  <a:lnTo>
                    <a:pt x="216" y="237"/>
                  </a:lnTo>
                  <a:lnTo>
                    <a:pt x="220" y="199"/>
                  </a:lnTo>
                  <a:lnTo>
                    <a:pt x="228" y="163"/>
                  </a:lnTo>
                  <a:lnTo>
                    <a:pt x="243" y="128"/>
                  </a:lnTo>
                  <a:lnTo>
                    <a:pt x="262" y="97"/>
                  </a:lnTo>
                  <a:lnTo>
                    <a:pt x="286" y="70"/>
                  </a:lnTo>
                  <a:lnTo>
                    <a:pt x="314" y="45"/>
                  </a:lnTo>
                  <a:lnTo>
                    <a:pt x="345" y="26"/>
                  </a:lnTo>
                  <a:lnTo>
                    <a:pt x="379" y="12"/>
                  </a:lnTo>
                  <a:lnTo>
                    <a:pt x="416" y="3"/>
                  </a:lnTo>
                  <a:lnTo>
                    <a:pt x="4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58"/>
            <p:cNvSpPr>
              <a:spLocks/>
            </p:cNvSpPr>
            <p:nvPr/>
          </p:nvSpPr>
          <p:spPr bwMode="auto">
            <a:xfrm>
              <a:off x="876300" y="3667125"/>
              <a:ext cx="103188" cy="104775"/>
            </a:xfrm>
            <a:custGeom>
              <a:avLst/>
              <a:gdLst>
                <a:gd name="T0" fmla="*/ 575 w 654"/>
                <a:gd name="T1" fmla="*/ 0 h 653"/>
                <a:gd name="T2" fmla="*/ 595 w 654"/>
                <a:gd name="T3" fmla="*/ 3 h 653"/>
                <a:gd name="T4" fmla="*/ 614 w 654"/>
                <a:gd name="T5" fmla="*/ 10 h 653"/>
                <a:gd name="T6" fmla="*/ 630 w 654"/>
                <a:gd name="T7" fmla="*/ 23 h 653"/>
                <a:gd name="T8" fmla="*/ 644 w 654"/>
                <a:gd name="T9" fmla="*/ 40 h 653"/>
                <a:gd name="T10" fmla="*/ 652 w 654"/>
                <a:gd name="T11" fmla="*/ 59 h 653"/>
                <a:gd name="T12" fmla="*/ 654 w 654"/>
                <a:gd name="T13" fmla="*/ 79 h 653"/>
                <a:gd name="T14" fmla="*/ 652 w 654"/>
                <a:gd name="T15" fmla="*/ 99 h 653"/>
                <a:gd name="T16" fmla="*/ 644 w 654"/>
                <a:gd name="T17" fmla="*/ 118 h 653"/>
                <a:gd name="T18" fmla="*/ 630 w 654"/>
                <a:gd name="T19" fmla="*/ 135 h 653"/>
                <a:gd name="T20" fmla="*/ 136 w 654"/>
                <a:gd name="T21" fmla="*/ 630 h 653"/>
                <a:gd name="T22" fmla="*/ 118 w 654"/>
                <a:gd name="T23" fmla="*/ 643 h 653"/>
                <a:gd name="T24" fmla="*/ 99 w 654"/>
                <a:gd name="T25" fmla="*/ 651 h 653"/>
                <a:gd name="T26" fmla="*/ 79 w 654"/>
                <a:gd name="T27" fmla="*/ 653 h 653"/>
                <a:gd name="T28" fmla="*/ 59 w 654"/>
                <a:gd name="T29" fmla="*/ 651 h 653"/>
                <a:gd name="T30" fmla="*/ 40 w 654"/>
                <a:gd name="T31" fmla="*/ 643 h 653"/>
                <a:gd name="T32" fmla="*/ 24 w 654"/>
                <a:gd name="T33" fmla="*/ 630 h 653"/>
                <a:gd name="T34" fmla="*/ 12 w 654"/>
                <a:gd name="T35" fmla="*/ 613 h 653"/>
                <a:gd name="T36" fmla="*/ 4 w 654"/>
                <a:gd name="T37" fmla="*/ 594 h 653"/>
                <a:gd name="T38" fmla="*/ 0 w 654"/>
                <a:gd name="T39" fmla="*/ 574 h 653"/>
                <a:gd name="T40" fmla="*/ 4 w 654"/>
                <a:gd name="T41" fmla="*/ 554 h 653"/>
                <a:gd name="T42" fmla="*/ 12 w 654"/>
                <a:gd name="T43" fmla="*/ 535 h 653"/>
                <a:gd name="T44" fmla="*/ 24 w 654"/>
                <a:gd name="T45" fmla="*/ 519 h 653"/>
                <a:gd name="T46" fmla="*/ 520 w 654"/>
                <a:gd name="T47" fmla="*/ 23 h 653"/>
                <a:gd name="T48" fmla="*/ 536 w 654"/>
                <a:gd name="T49" fmla="*/ 10 h 653"/>
                <a:gd name="T50" fmla="*/ 555 w 654"/>
                <a:gd name="T51" fmla="*/ 3 h 653"/>
                <a:gd name="T52" fmla="*/ 575 w 654"/>
                <a:gd name="T53" fmla="*/ 0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54" h="653">
                  <a:moveTo>
                    <a:pt x="575" y="0"/>
                  </a:moveTo>
                  <a:lnTo>
                    <a:pt x="595" y="3"/>
                  </a:lnTo>
                  <a:lnTo>
                    <a:pt x="614" y="10"/>
                  </a:lnTo>
                  <a:lnTo>
                    <a:pt x="630" y="23"/>
                  </a:lnTo>
                  <a:lnTo>
                    <a:pt x="644" y="40"/>
                  </a:lnTo>
                  <a:lnTo>
                    <a:pt x="652" y="59"/>
                  </a:lnTo>
                  <a:lnTo>
                    <a:pt x="654" y="79"/>
                  </a:lnTo>
                  <a:lnTo>
                    <a:pt x="652" y="99"/>
                  </a:lnTo>
                  <a:lnTo>
                    <a:pt x="644" y="118"/>
                  </a:lnTo>
                  <a:lnTo>
                    <a:pt x="630" y="135"/>
                  </a:lnTo>
                  <a:lnTo>
                    <a:pt x="136" y="630"/>
                  </a:lnTo>
                  <a:lnTo>
                    <a:pt x="118" y="643"/>
                  </a:lnTo>
                  <a:lnTo>
                    <a:pt x="99" y="651"/>
                  </a:lnTo>
                  <a:lnTo>
                    <a:pt x="79" y="653"/>
                  </a:lnTo>
                  <a:lnTo>
                    <a:pt x="59" y="651"/>
                  </a:lnTo>
                  <a:lnTo>
                    <a:pt x="40" y="643"/>
                  </a:lnTo>
                  <a:lnTo>
                    <a:pt x="24" y="630"/>
                  </a:lnTo>
                  <a:lnTo>
                    <a:pt x="12" y="613"/>
                  </a:lnTo>
                  <a:lnTo>
                    <a:pt x="4" y="594"/>
                  </a:lnTo>
                  <a:lnTo>
                    <a:pt x="0" y="574"/>
                  </a:lnTo>
                  <a:lnTo>
                    <a:pt x="4" y="554"/>
                  </a:lnTo>
                  <a:lnTo>
                    <a:pt x="12" y="535"/>
                  </a:lnTo>
                  <a:lnTo>
                    <a:pt x="24" y="519"/>
                  </a:lnTo>
                  <a:lnTo>
                    <a:pt x="520" y="23"/>
                  </a:lnTo>
                  <a:lnTo>
                    <a:pt x="536" y="10"/>
                  </a:lnTo>
                  <a:lnTo>
                    <a:pt x="555" y="3"/>
                  </a:lnTo>
                  <a:lnTo>
                    <a:pt x="57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59"/>
            <p:cNvSpPr>
              <a:spLocks/>
            </p:cNvSpPr>
            <p:nvPr/>
          </p:nvSpPr>
          <p:spPr bwMode="auto">
            <a:xfrm>
              <a:off x="969963" y="3713163"/>
              <a:ext cx="55563" cy="57150"/>
            </a:xfrm>
            <a:custGeom>
              <a:avLst/>
              <a:gdLst>
                <a:gd name="T0" fmla="*/ 276 w 355"/>
                <a:gd name="T1" fmla="*/ 0 h 355"/>
                <a:gd name="T2" fmla="*/ 296 w 355"/>
                <a:gd name="T3" fmla="*/ 3 h 355"/>
                <a:gd name="T4" fmla="*/ 315 w 355"/>
                <a:gd name="T5" fmla="*/ 11 h 355"/>
                <a:gd name="T6" fmla="*/ 331 w 355"/>
                <a:gd name="T7" fmla="*/ 23 h 355"/>
                <a:gd name="T8" fmla="*/ 345 w 355"/>
                <a:gd name="T9" fmla="*/ 40 h 355"/>
                <a:gd name="T10" fmla="*/ 351 w 355"/>
                <a:gd name="T11" fmla="*/ 59 h 355"/>
                <a:gd name="T12" fmla="*/ 355 w 355"/>
                <a:gd name="T13" fmla="*/ 79 h 355"/>
                <a:gd name="T14" fmla="*/ 351 w 355"/>
                <a:gd name="T15" fmla="*/ 99 h 355"/>
                <a:gd name="T16" fmla="*/ 345 w 355"/>
                <a:gd name="T17" fmla="*/ 118 h 355"/>
                <a:gd name="T18" fmla="*/ 331 w 355"/>
                <a:gd name="T19" fmla="*/ 135 h 355"/>
                <a:gd name="T20" fmla="*/ 134 w 355"/>
                <a:gd name="T21" fmla="*/ 333 h 355"/>
                <a:gd name="T22" fmla="*/ 117 w 355"/>
                <a:gd name="T23" fmla="*/ 345 h 355"/>
                <a:gd name="T24" fmla="*/ 98 w 355"/>
                <a:gd name="T25" fmla="*/ 353 h 355"/>
                <a:gd name="T26" fmla="*/ 78 w 355"/>
                <a:gd name="T27" fmla="*/ 355 h 355"/>
                <a:gd name="T28" fmla="*/ 59 w 355"/>
                <a:gd name="T29" fmla="*/ 353 h 355"/>
                <a:gd name="T30" fmla="*/ 40 w 355"/>
                <a:gd name="T31" fmla="*/ 345 h 355"/>
                <a:gd name="T32" fmla="*/ 23 w 355"/>
                <a:gd name="T33" fmla="*/ 333 h 355"/>
                <a:gd name="T34" fmla="*/ 10 w 355"/>
                <a:gd name="T35" fmla="*/ 315 h 355"/>
                <a:gd name="T36" fmla="*/ 2 w 355"/>
                <a:gd name="T37" fmla="*/ 296 h 355"/>
                <a:gd name="T38" fmla="*/ 0 w 355"/>
                <a:gd name="T39" fmla="*/ 276 h 355"/>
                <a:gd name="T40" fmla="*/ 2 w 355"/>
                <a:gd name="T41" fmla="*/ 256 h 355"/>
                <a:gd name="T42" fmla="*/ 10 w 355"/>
                <a:gd name="T43" fmla="*/ 237 h 355"/>
                <a:gd name="T44" fmla="*/ 23 w 355"/>
                <a:gd name="T45" fmla="*/ 221 h 355"/>
                <a:gd name="T46" fmla="*/ 220 w 355"/>
                <a:gd name="T47" fmla="*/ 23 h 355"/>
                <a:gd name="T48" fmla="*/ 237 w 355"/>
                <a:gd name="T49" fmla="*/ 11 h 355"/>
                <a:gd name="T50" fmla="*/ 256 w 355"/>
                <a:gd name="T51" fmla="*/ 3 h 355"/>
                <a:gd name="T52" fmla="*/ 276 w 355"/>
                <a:gd name="T53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5" h="355">
                  <a:moveTo>
                    <a:pt x="276" y="0"/>
                  </a:moveTo>
                  <a:lnTo>
                    <a:pt x="296" y="3"/>
                  </a:lnTo>
                  <a:lnTo>
                    <a:pt x="315" y="11"/>
                  </a:lnTo>
                  <a:lnTo>
                    <a:pt x="331" y="23"/>
                  </a:lnTo>
                  <a:lnTo>
                    <a:pt x="345" y="40"/>
                  </a:lnTo>
                  <a:lnTo>
                    <a:pt x="351" y="59"/>
                  </a:lnTo>
                  <a:lnTo>
                    <a:pt x="355" y="79"/>
                  </a:lnTo>
                  <a:lnTo>
                    <a:pt x="351" y="99"/>
                  </a:lnTo>
                  <a:lnTo>
                    <a:pt x="345" y="118"/>
                  </a:lnTo>
                  <a:lnTo>
                    <a:pt x="331" y="135"/>
                  </a:lnTo>
                  <a:lnTo>
                    <a:pt x="134" y="333"/>
                  </a:lnTo>
                  <a:lnTo>
                    <a:pt x="117" y="345"/>
                  </a:lnTo>
                  <a:lnTo>
                    <a:pt x="98" y="353"/>
                  </a:lnTo>
                  <a:lnTo>
                    <a:pt x="78" y="355"/>
                  </a:lnTo>
                  <a:lnTo>
                    <a:pt x="59" y="353"/>
                  </a:lnTo>
                  <a:lnTo>
                    <a:pt x="40" y="345"/>
                  </a:lnTo>
                  <a:lnTo>
                    <a:pt x="23" y="333"/>
                  </a:lnTo>
                  <a:lnTo>
                    <a:pt x="10" y="315"/>
                  </a:lnTo>
                  <a:lnTo>
                    <a:pt x="2" y="296"/>
                  </a:lnTo>
                  <a:lnTo>
                    <a:pt x="0" y="276"/>
                  </a:lnTo>
                  <a:lnTo>
                    <a:pt x="2" y="256"/>
                  </a:lnTo>
                  <a:lnTo>
                    <a:pt x="10" y="237"/>
                  </a:lnTo>
                  <a:lnTo>
                    <a:pt x="23" y="221"/>
                  </a:lnTo>
                  <a:lnTo>
                    <a:pt x="220" y="23"/>
                  </a:lnTo>
                  <a:lnTo>
                    <a:pt x="237" y="11"/>
                  </a:lnTo>
                  <a:lnTo>
                    <a:pt x="256" y="3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9" name="Rectangle 28"/>
          <p:cNvSpPr/>
          <p:nvPr/>
        </p:nvSpPr>
        <p:spPr>
          <a:xfrm>
            <a:off x="7827674" y="2147631"/>
            <a:ext cx="50800" cy="727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3" name="Group 82"/>
          <p:cNvGrpSpPr/>
          <p:nvPr/>
        </p:nvGrpSpPr>
        <p:grpSpPr>
          <a:xfrm>
            <a:off x="8024979" y="2208137"/>
            <a:ext cx="2367250" cy="603602"/>
            <a:chOff x="1821180" y="2300869"/>
            <a:chExt cx="2020117" cy="603602"/>
          </a:xfrm>
        </p:grpSpPr>
        <p:sp>
          <p:nvSpPr>
            <p:cNvPr id="84" name="Inhaltsplatzhalter 4"/>
            <p:cNvSpPr txBox="1">
              <a:spLocks/>
            </p:cNvSpPr>
            <p:nvPr/>
          </p:nvSpPr>
          <p:spPr>
            <a:xfrm>
              <a:off x="1821180" y="2300869"/>
              <a:ext cx="2020117" cy="21544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400" b="1" dirty="0" smtClean="0">
                  <a:latin typeface="+mj-lt"/>
                </a:rPr>
                <a:t>TITLE GOES HERE</a:t>
              </a:r>
              <a:endParaRPr lang="en-US" sz="1100" dirty="0" smtClean="0">
                <a:latin typeface="+mn-lt"/>
              </a:endParaRPr>
            </a:p>
          </p:txBody>
        </p:sp>
        <p:sp>
          <p:nvSpPr>
            <p:cNvPr id="85" name="Inhaltsplatzhalter 4"/>
            <p:cNvSpPr txBox="1">
              <a:spLocks/>
            </p:cNvSpPr>
            <p:nvPr/>
          </p:nvSpPr>
          <p:spPr>
            <a:xfrm>
              <a:off x="1821180" y="2565917"/>
              <a:ext cx="2020117" cy="33855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100" dirty="0" smtClean="0">
                  <a:latin typeface="+mn-lt"/>
                </a:rPr>
                <a:t>This is a sample text. You simply add your own text and description here.</a:t>
              </a:r>
            </a:p>
          </p:txBody>
        </p:sp>
      </p:grpSp>
      <p:sp>
        <p:nvSpPr>
          <p:cNvPr id="88" name="Rectangle 87"/>
          <p:cNvSpPr/>
          <p:nvPr/>
        </p:nvSpPr>
        <p:spPr>
          <a:xfrm>
            <a:off x="7827674" y="4046309"/>
            <a:ext cx="50800" cy="727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9" name="Group 88"/>
          <p:cNvGrpSpPr/>
          <p:nvPr/>
        </p:nvGrpSpPr>
        <p:grpSpPr>
          <a:xfrm>
            <a:off x="8024979" y="4106815"/>
            <a:ext cx="2367250" cy="603602"/>
            <a:chOff x="1821180" y="2300869"/>
            <a:chExt cx="2020117" cy="603602"/>
          </a:xfrm>
        </p:grpSpPr>
        <p:sp>
          <p:nvSpPr>
            <p:cNvPr id="90" name="Inhaltsplatzhalter 4"/>
            <p:cNvSpPr txBox="1">
              <a:spLocks/>
            </p:cNvSpPr>
            <p:nvPr/>
          </p:nvSpPr>
          <p:spPr>
            <a:xfrm>
              <a:off x="1821180" y="2300869"/>
              <a:ext cx="2020117" cy="21544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400" b="1" dirty="0" smtClean="0">
                  <a:latin typeface="+mj-lt"/>
                </a:rPr>
                <a:t>TITLE GOES HERE</a:t>
              </a:r>
              <a:endParaRPr lang="en-US" sz="1100" dirty="0" smtClean="0">
                <a:latin typeface="+mn-lt"/>
              </a:endParaRPr>
            </a:p>
          </p:txBody>
        </p:sp>
        <p:sp>
          <p:nvSpPr>
            <p:cNvPr id="91" name="Inhaltsplatzhalter 4"/>
            <p:cNvSpPr txBox="1">
              <a:spLocks/>
            </p:cNvSpPr>
            <p:nvPr/>
          </p:nvSpPr>
          <p:spPr>
            <a:xfrm>
              <a:off x="1821180" y="2565917"/>
              <a:ext cx="2020117" cy="33855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100" dirty="0" smtClean="0">
                  <a:latin typeface="+mn-lt"/>
                </a:rPr>
                <a:t>This is a sample text. You simply add your own text and description here.</a:t>
              </a:r>
            </a:p>
          </p:txBody>
        </p:sp>
      </p:grpSp>
      <p:sp>
        <p:nvSpPr>
          <p:cNvPr id="93" name="Rectangle 92"/>
          <p:cNvSpPr/>
          <p:nvPr/>
        </p:nvSpPr>
        <p:spPr>
          <a:xfrm>
            <a:off x="4224363" y="3111535"/>
            <a:ext cx="50800" cy="727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4" name="Group 93"/>
          <p:cNvGrpSpPr/>
          <p:nvPr/>
        </p:nvGrpSpPr>
        <p:grpSpPr>
          <a:xfrm>
            <a:off x="1609810" y="3173600"/>
            <a:ext cx="2367250" cy="603602"/>
            <a:chOff x="1821180" y="2300869"/>
            <a:chExt cx="2020117" cy="603602"/>
          </a:xfrm>
        </p:grpSpPr>
        <p:sp>
          <p:nvSpPr>
            <p:cNvPr id="95" name="Inhaltsplatzhalter 4"/>
            <p:cNvSpPr txBox="1">
              <a:spLocks/>
            </p:cNvSpPr>
            <p:nvPr/>
          </p:nvSpPr>
          <p:spPr>
            <a:xfrm>
              <a:off x="1821180" y="2300869"/>
              <a:ext cx="2020117" cy="21544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400" b="1" dirty="0" smtClean="0">
                  <a:latin typeface="+mj-lt"/>
                </a:rPr>
                <a:t>TITLE GOES HERE</a:t>
              </a:r>
              <a:endParaRPr lang="en-US" sz="1100" dirty="0" smtClean="0">
                <a:latin typeface="+mn-lt"/>
              </a:endParaRPr>
            </a:p>
          </p:txBody>
        </p:sp>
        <p:sp>
          <p:nvSpPr>
            <p:cNvPr id="96" name="Inhaltsplatzhalter 4"/>
            <p:cNvSpPr txBox="1">
              <a:spLocks/>
            </p:cNvSpPr>
            <p:nvPr/>
          </p:nvSpPr>
          <p:spPr>
            <a:xfrm>
              <a:off x="1821180" y="2565917"/>
              <a:ext cx="2020117" cy="33855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100" dirty="0" smtClean="0">
                  <a:latin typeface="+mn-lt"/>
                </a:rPr>
                <a:t>This is a sample text. You simply add your own text and description here.</a:t>
              </a:r>
            </a:p>
          </p:txBody>
        </p:sp>
      </p:grpSp>
      <p:sp>
        <p:nvSpPr>
          <p:cNvPr id="97" name="Rectangle 96"/>
          <p:cNvSpPr/>
          <p:nvPr/>
        </p:nvSpPr>
        <p:spPr>
          <a:xfrm>
            <a:off x="4224363" y="5042462"/>
            <a:ext cx="50800" cy="7277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8" name="Group 97"/>
          <p:cNvGrpSpPr/>
          <p:nvPr/>
        </p:nvGrpSpPr>
        <p:grpSpPr>
          <a:xfrm>
            <a:off x="1609810" y="5104527"/>
            <a:ext cx="2367250" cy="603602"/>
            <a:chOff x="1821180" y="2300869"/>
            <a:chExt cx="2020117" cy="603602"/>
          </a:xfrm>
        </p:grpSpPr>
        <p:sp>
          <p:nvSpPr>
            <p:cNvPr id="99" name="Inhaltsplatzhalter 4"/>
            <p:cNvSpPr txBox="1">
              <a:spLocks/>
            </p:cNvSpPr>
            <p:nvPr/>
          </p:nvSpPr>
          <p:spPr>
            <a:xfrm>
              <a:off x="1821180" y="2300869"/>
              <a:ext cx="2020117" cy="21544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400" b="1" dirty="0" smtClean="0">
                  <a:latin typeface="+mj-lt"/>
                </a:rPr>
                <a:t>TITLE GOES HERE</a:t>
              </a:r>
              <a:endParaRPr lang="en-US" sz="1100" dirty="0" smtClean="0">
                <a:latin typeface="+mn-lt"/>
              </a:endParaRPr>
            </a:p>
          </p:txBody>
        </p:sp>
        <p:sp>
          <p:nvSpPr>
            <p:cNvPr id="100" name="Inhaltsplatzhalter 4"/>
            <p:cNvSpPr txBox="1">
              <a:spLocks/>
            </p:cNvSpPr>
            <p:nvPr/>
          </p:nvSpPr>
          <p:spPr>
            <a:xfrm>
              <a:off x="1821180" y="2565917"/>
              <a:ext cx="2020117" cy="338554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100" dirty="0" smtClean="0">
                  <a:latin typeface="+mn-lt"/>
                </a:rPr>
                <a:t>This is a sample text. You simply add your own text and description here.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1591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2" presetClass="entr" presetSubtype="4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500"/>
                            </p:stCondLst>
                            <p:childTnLst>
                              <p:par>
                                <p:cTn id="5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500"/>
                            </p:stCondLst>
                            <p:childTnLst>
                              <p:par>
                                <p:cTn id="71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8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500"/>
                            </p:stCondLst>
                            <p:childTnLst>
                              <p:par>
                                <p:cTn id="8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  <p:bldP spid="16" grpId="0" animBg="1"/>
      <p:bldP spid="21" grpId="0" animBg="1"/>
      <p:bldP spid="49" grpId="0" animBg="1"/>
      <p:bldP spid="50" grpId="0" animBg="1"/>
      <p:bldP spid="29" grpId="0" animBg="1"/>
      <p:bldP spid="88" grpId="0" animBg="1"/>
      <p:bldP spid="93" grpId="0" animBg="1"/>
      <p:bldP spid="97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/>
          <p:cNvGrpSpPr/>
          <p:nvPr/>
        </p:nvGrpSpPr>
        <p:grpSpPr>
          <a:xfrm>
            <a:off x="2042703" y="1871202"/>
            <a:ext cx="4733348" cy="925630"/>
            <a:chOff x="3205967" y="541900"/>
            <a:chExt cx="6101806" cy="1193238"/>
          </a:xfrm>
        </p:grpSpPr>
        <p:sp>
          <p:nvSpPr>
            <p:cNvPr id="21" name="Freeform 31"/>
            <p:cNvSpPr>
              <a:spLocks/>
            </p:cNvSpPr>
            <p:nvPr/>
          </p:nvSpPr>
          <p:spPr bwMode="auto">
            <a:xfrm>
              <a:off x="4193159" y="541900"/>
              <a:ext cx="3553628" cy="1193238"/>
            </a:xfrm>
            <a:custGeom>
              <a:avLst/>
              <a:gdLst>
                <a:gd name="T0" fmla="*/ 1152 w 1152"/>
                <a:gd name="T1" fmla="*/ 320 h 384"/>
                <a:gd name="T2" fmla="*/ 1088 w 1152"/>
                <a:gd name="T3" fmla="*/ 384 h 384"/>
                <a:gd name="T4" fmla="*/ 64 w 1152"/>
                <a:gd name="T5" fmla="*/ 384 h 384"/>
                <a:gd name="T6" fmla="*/ 0 w 1152"/>
                <a:gd name="T7" fmla="*/ 320 h 384"/>
                <a:gd name="T8" fmla="*/ 0 w 1152"/>
                <a:gd name="T9" fmla="*/ 64 h 384"/>
                <a:gd name="T10" fmla="*/ 64 w 1152"/>
                <a:gd name="T11" fmla="*/ 0 h 384"/>
                <a:gd name="T12" fmla="*/ 1088 w 1152"/>
                <a:gd name="T13" fmla="*/ 0 h 384"/>
                <a:gd name="T14" fmla="*/ 1152 w 1152"/>
                <a:gd name="T15" fmla="*/ 64 h 384"/>
                <a:gd name="T16" fmla="*/ 1152 w 1152"/>
                <a:gd name="T17" fmla="*/ 32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52" h="384">
                  <a:moveTo>
                    <a:pt x="1152" y="320"/>
                  </a:moveTo>
                  <a:cubicBezTo>
                    <a:pt x="1152" y="355"/>
                    <a:pt x="1123" y="384"/>
                    <a:pt x="1088" y="384"/>
                  </a:cubicBezTo>
                  <a:cubicBezTo>
                    <a:pt x="64" y="384"/>
                    <a:pt x="64" y="384"/>
                    <a:pt x="64" y="384"/>
                  </a:cubicBezTo>
                  <a:cubicBezTo>
                    <a:pt x="29" y="384"/>
                    <a:pt x="0" y="355"/>
                    <a:pt x="0" y="32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9" y="0"/>
                    <a:pt x="64" y="0"/>
                  </a:cubicBezTo>
                  <a:cubicBezTo>
                    <a:pt x="1088" y="0"/>
                    <a:pt x="1088" y="0"/>
                    <a:pt x="1088" y="0"/>
                  </a:cubicBezTo>
                  <a:cubicBezTo>
                    <a:pt x="1123" y="0"/>
                    <a:pt x="1152" y="29"/>
                    <a:pt x="1152" y="64"/>
                  </a:cubicBezTo>
                  <a:cubicBezTo>
                    <a:pt x="1152" y="320"/>
                    <a:pt x="1152" y="320"/>
                    <a:pt x="1152" y="320"/>
                  </a:cubicBezTo>
                </a:path>
              </a:pathLst>
            </a:custGeom>
            <a:gradFill flip="none" rotWithShape="1">
              <a:gsLst>
                <a:gs pos="53600">
                  <a:schemeClr val="bg1"/>
                </a:gs>
                <a:gs pos="0">
                  <a:schemeClr val="bg1">
                    <a:lumMod val="95000"/>
                  </a:schemeClr>
                </a:gs>
                <a:gs pos="100000">
                  <a:srgbClr val="F2F2F2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22" name="Freeform 32"/>
            <p:cNvSpPr>
              <a:spLocks/>
            </p:cNvSpPr>
            <p:nvPr/>
          </p:nvSpPr>
          <p:spPr bwMode="auto">
            <a:xfrm>
              <a:off x="7154732" y="741425"/>
              <a:ext cx="2153041" cy="795492"/>
            </a:xfrm>
            <a:custGeom>
              <a:avLst/>
              <a:gdLst>
                <a:gd name="T0" fmla="*/ 1211 w 1362"/>
                <a:gd name="T1" fmla="*/ 610 h 610"/>
                <a:gd name="T2" fmla="*/ 0 w 1362"/>
                <a:gd name="T3" fmla="*/ 610 h 610"/>
                <a:gd name="T4" fmla="*/ 0 w 1362"/>
                <a:gd name="T5" fmla="*/ 0 h 610"/>
                <a:gd name="T6" fmla="*/ 1211 w 1362"/>
                <a:gd name="T7" fmla="*/ 0 h 610"/>
                <a:gd name="T8" fmla="*/ 1362 w 1362"/>
                <a:gd name="T9" fmla="*/ 305 h 610"/>
                <a:gd name="T10" fmla="*/ 1211 w 1362"/>
                <a:gd name="T11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62" h="610">
                  <a:moveTo>
                    <a:pt x="1211" y="610"/>
                  </a:moveTo>
                  <a:lnTo>
                    <a:pt x="0" y="610"/>
                  </a:lnTo>
                  <a:lnTo>
                    <a:pt x="0" y="0"/>
                  </a:lnTo>
                  <a:lnTo>
                    <a:pt x="1211" y="0"/>
                  </a:lnTo>
                  <a:lnTo>
                    <a:pt x="1362" y="305"/>
                  </a:lnTo>
                  <a:lnTo>
                    <a:pt x="1211" y="610"/>
                  </a:lnTo>
                  <a:close/>
                </a:path>
              </a:pathLst>
            </a:custGeom>
            <a:gradFill>
              <a:gsLst>
                <a:gs pos="0">
                  <a:schemeClr val="accent1">
                    <a:lumMod val="75000"/>
                  </a:schemeClr>
                </a:gs>
                <a:gs pos="10000">
                  <a:schemeClr val="accent1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23" name="Freeform 33"/>
            <p:cNvSpPr>
              <a:spLocks/>
            </p:cNvSpPr>
            <p:nvPr/>
          </p:nvSpPr>
          <p:spPr bwMode="auto">
            <a:xfrm>
              <a:off x="7154732" y="741425"/>
              <a:ext cx="1776162" cy="795492"/>
            </a:xfrm>
            <a:custGeom>
              <a:avLst/>
              <a:gdLst>
                <a:gd name="T0" fmla="*/ 1211 w 1362"/>
                <a:gd name="T1" fmla="*/ 610 h 610"/>
                <a:gd name="T2" fmla="*/ 0 w 1362"/>
                <a:gd name="T3" fmla="*/ 610 h 610"/>
                <a:gd name="T4" fmla="*/ 0 w 1362"/>
                <a:gd name="T5" fmla="*/ 0 h 610"/>
                <a:gd name="T6" fmla="*/ 1211 w 1362"/>
                <a:gd name="T7" fmla="*/ 0 h 610"/>
                <a:gd name="T8" fmla="*/ 1362 w 1362"/>
                <a:gd name="T9" fmla="*/ 305 h 610"/>
                <a:gd name="T10" fmla="*/ 1211 w 1362"/>
                <a:gd name="T11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62" h="610">
                  <a:moveTo>
                    <a:pt x="1211" y="610"/>
                  </a:moveTo>
                  <a:lnTo>
                    <a:pt x="0" y="610"/>
                  </a:lnTo>
                  <a:lnTo>
                    <a:pt x="0" y="0"/>
                  </a:lnTo>
                  <a:lnTo>
                    <a:pt x="1211" y="0"/>
                  </a:lnTo>
                  <a:lnTo>
                    <a:pt x="1362" y="305"/>
                  </a:lnTo>
                  <a:lnTo>
                    <a:pt x="1211" y="6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24" name="Freeform 35"/>
            <p:cNvSpPr>
              <a:spLocks noEditPoints="1"/>
            </p:cNvSpPr>
            <p:nvPr/>
          </p:nvSpPr>
          <p:spPr bwMode="auto">
            <a:xfrm>
              <a:off x="7746786" y="1536917"/>
              <a:ext cx="0" cy="9129"/>
            </a:xfrm>
            <a:custGeom>
              <a:avLst/>
              <a:gdLst>
                <a:gd name="T0" fmla="*/ 3 h 3"/>
                <a:gd name="T1" fmla="*/ 3 h 3"/>
                <a:gd name="T2" fmla="*/ 3 h 3"/>
                <a:gd name="T3" fmla="*/ 3 h 3"/>
                <a:gd name="T4" fmla="*/ 3 h 3"/>
                <a:gd name="T5" fmla="*/ 3 h 3"/>
                <a:gd name="T6" fmla="*/ 3 h 3"/>
                <a:gd name="T7" fmla="*/ 3 h 3"/>
                <a:gd name="T8" fmla="*/ 3 h 3"/>
                <a:gd name="T9" fmla="*/ 2 h 3"/>
                <a:gd name="T10" fmla="*/ 2 h 3"/>
                <a:gd name="T11" fmla="*/ 2 h 3"/>
                <a:gd name="T12" fmla="*/ 2 h 3"/>
                <a:gd name="T13" fmla="*/ 2 h 3"/>
                <a:gd name="T14" fmla="*/ 2 h 3"/>
                <a:gd name="T15" fmla="*/ 1 h 3"/>
                <a:gd name="T16" fmla="*/ 2 h 3"/>
                <a:gd name="T17" fmla="*/ 1 h 3"/>
                <a:gd name="T18" fmla="*/ 1 h 3"/>
                <a:gd name="T19" fmla="*/ 1 h 3"/>
                <a:gd name="T20" fmla="*/ 1 h 3"/>
                <a:gd name="T21" fmla="*/ 0 h 3"/>
                <a:gd name="T22" fmla="*/ 1 h 3"/>
                <a:gd name="T23" fmla="*/ 0 h 3"/>
                <a:gd name="T24" fmla="*/ 0 h 3"/>
                <a:gd name="T25" fmla="*/ 0 h 3"/>
                <a:gd name="T26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  <a:cxn ang="0">
                  <a:pos x="0" y="T9"/>
                </a:cxn>
                <a:cxn ang="0">
                  <a:pos x="0" y="T10"/>
                </a:cxn>
                <a:cxn ang="0">
                  <a:pos x="0" y="T11"/>
                </a:cxn>
                <a:cxn ang="0">
                  <a:pos x="0" y="T12"/>
                </a:cxn>
                <a:cxn ang="0">
                  <a:pos x="0" y="T13"/>
                </a:cxn>
                <a:cxn ang="0">
                  <a:pos x="0" y="T14"/>
                </a:cxn>
                <a:cxn ang="0">
                  <a:pos x="0" y="T15"/>
                </a:cxn>
                <a:cxn ang="0">
                  <a:pos x="0" y="T16"/>
                </a:cxn>
                <a:cxn ang="0">
                  <a:pos x="0" y="T17"/>
                </a:cxn>
                <a:cxn ang="0">
                  <a:pos x="0" y="T18"/>
                </a:cxn>
                <a:cxn ang="0">
                  <a:pos x="0" y="T19"/>
                </a:cxn>
                <a:cxn ang="0">
                  <a:pos x="0" y="T20"/>
                </a:cxn>
                <a:cxn ang="0">
                  <a:pos x="0" y="T21"/>
                </a:cxn>
                <a:cxn ang="0">
                  <a:pos x="0" y="T22"/>
                </a:cxn>
                <a:cxn ang="0">
                  <a:pos x="0" y="T23"/>
                </a:cxn>
                <a:cxn ang="0">
                  <a:pos x="0" y="T24"/>
                </a:cxn>
                <a:cxn ang="0">
                  <a:pos x="0" y="T25"/>
                </a:cxn>
                <a:cxn ang="0">
                  <a:pos x="0" y="T26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1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4C9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25" name="Freeform 36"/>
            <p:cNvSpPr>
              <a:spLocks/>
            </p:cNvSpPr>
            <p:nvPr/>
          </p:nvSpPr>
          <p:spPr bwMode="auto">
            <a:xfrm>
              <a:off x="7154732" y="1536917"/>
              <a:ext cx="592054" cy="168227"/>
            </a:xfrm>
            <a:custGeom>
              <a:avLst/>
              <a:gdLst>
                <a:gd name="T0" fmla="*/ 192 w 192"/>
                <a:gd name="T1" fmla="*/ 0 h 54"/>
                <a:gd name="T2" fmla="*/ 0 w 192"/>
                <a:gd name="T3" fmla="*/ 0 h 54"/>
                <a:gd name="T4" fmla="*/ 162 w 192"/>
                <a:gd name="T5" fmla="*/ 54 h 54"/>
                <a:gd name="T6" fmla="*/ 192 w 192"/>
                <a:gd name="T7" fmla="*/ 3 h 54"/>
                <a:gd name="T8" fmla="*/ 192 w 192"/>
                <a:gd name="T9" fmla="*/ 3 h 54"/>
                <a:gd name="T10" fmla="*/ 192 w 192"/>
                <a:gd name="T11" fmla="*/ 3 h 54"/>
                <a:gd name="T12" fmla="*/ 192 w 192"/>
                <a:gd name="T13" fmla="*/ 3 h 54"/>
                <a:gd name="T14" fmla="*/ 192 w 192"/>
                <a:gd name="T15" fmla="*/ 3 h 54"/>
                <a:gd name="T16" fmla="*/ 192 w 192"/>
                <a:gd name="T17" fmla="*/ 3 h 54"/>
                <a:gd name="T18" fmla="*/ 192 w 192"/>
                <a:gd name="T19" fmla="*/ 2 h 54"/>
                <a:gd name="T20" fmla="*/ 192 w 192"/>
                <a:gd name="T21" fmla="*/ 2 h 54"/>
                <a:gd name="T22" fmla="*/ 192 w 192"/>
                <a:gd name="T23" fmla="*/ 2 h 54"/>
                <a:gd name="T24" fmla="*/ 192 w 192"/>
                <a:gd name="T25" fmla="*/ 2 h 54"/>
                <a:gd name="T26" fmla="*/ 192 w 192"/>
                <a:gd name="T27" fmla="*/ 2 h 54"/>
                <a:gd name="T28" fmla="*/ 192 w 192"/>
                <a:gd name="T29" fmla="*/ 1 h 54"/>
                <a:gd name="T30" fmla="*/ 192 w 192"/>
                <a:gd name="T31" fmla="*/ 1 h 54"/>
                <a:gd name="T32" fmla="*/ 192 w 192"/>
                <a:gd name="T33" fmla="*/ 1 h 54"/>
                <a:gd name="T34" fmla="*/ 192 w 192"/>
                <a:gd name="T35" fmla="*/ 1 h 54"/>
                <a:gd name="T36" fmla="*/ 192 w 192"/>
                <a:gd name="T37" fmla="*/ 0 h 54"/>
                <a:gd name="T38" fmla="*/ 192 w 192"/>
                <a:gd name="T39" fmla="*/ 0 h 54"/>
                <a:gd name="T40" fmla="*/ 192 w 192"/>
                <a:gd name="T41" fmla="*/ 0 h 54"/>
                <a:gd name="T42" fmla="*/ 192 w 192"/>
                <a:gd name="T4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2" h="54">
                  <a:moveTo>
                    <a:pt x="19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79" y="43"/>
                    <a:pt x="191" y="25"/>
                    <a:pt x="192" y="3"/>
                  </a:cubicBezTo>
                  <a:cubicBezTo>
                    <a:pt x="192" y="3"/>
                    <a:pt x="192" y="3"/>
                    <a:pt x="192" y="3"/>
                  </a:cubicBezTo>
                  <a:cubicBezTo>
                    <a:pt x="192" y="3"/>
                    <a:pt x="192" y="3"/>
                    <a:pt x="192" y="3"/>
                  </a:cubicBezTo>
                  <a:cubicBezTo>
                    <a:pt x="192" y="3"/>
                    <a:pt x="192" y="3"/>
                    <a:pt x="192" y="3"/>
                  </a:cubicBezTo>
                  <a:cubicBezTo>
                    <a:pt x="192" y="3"/>
                    <a:pt x="192" y="3"/>
                    <a:pt x="192" y="3"/>
                  </a:cubicBezTo>
                  <a:cubicBezTo>
                    <a:pt x="192" y="3"/>
                    <a:pt x="192" y="3"/>
                    <a:pt x="192" y="3"/>
                  </a:cubicBezTo>
                  <a:cubicBezTo>
                    <a:pt x="192" y="3"/>
                    <a:pt x="192" y="2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2" y="2"/>
                    <a:pt x="192" y="1"/>
                    <a:pt x="192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26" name="Freeform 37"/>
            <p:cNvSpPr>
              <a:spLocks/>
            </p:cNvSpPr>
            <p:nvPr/>
          </p:nvSpPr>
          <p:spPr bwMode="auto">
            <a:xfrm>
              <a:off x="7154732" y="1536917"/>
              <a:ext cx="592054" cy="0"/>
            </a:xfrm>
            <a:custGeom>
              <a:avLst/>
              <a:gdLst>
                <a:gd name="T0" fmla="*/ 454 w 454"/>
                <a:gd name="T1" fmla="*/ 151 w 454"/>
                <a:gd name="T2" fmla="*/ 0 w 454"/>
                <a:gd name="T3" fmla="*/ 454 w 454"/>
                <a:gd name="T4" fmla="*/ 454 w 45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454">
                  <a:moveTo>
                    <a:pt x="454" y="0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454" y="0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5965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27" name="Freeform 38"/>
            <p:cNvSpPr>
              <a:spLocks/>
            </p:cNvSpPr>
            <p:nvPr/>
          </p:nvSpPr>
          <p:spPr bwMode="auto">
            <a:xfrm>
              <a:off x="7154732" y="1536917"/>
              <a:ext cx="592054" cy="0"/>
            </a:xfrm>
            <a:custGeom>
              <a:avLst/>
              <a:gdLst>
                <a:gd name="T0" fmla="*/ 454 w 454"/>
                <a:gd name="T1" fmla="*/ 151 w 454"/>
                <a:gd name="T2" fmla="*/ 0 w 454"/>
                <a:gd name="T3" fmla="*/ 454 w 454"/>
                <a:gd name="T4" fmla="*/ 454 w 45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454">
                  <a:moveTo>
                    <a:pt x="454" y="0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454" y="0"/>
                  </a:lnTo>
                  <a:lnTo>
                    <a:pt x="45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28" name="Freeform 39"/>
            <p:cNvSpPr>
              <a:spLocks/>
            </p:cNvSpPr>
            <p:nvPr/>
          </p:nvSpPr>
          <p:spPr bwMode="auto">
            <a:xfrm>
              <a:off x="3205967" y="741425"/>
              <a:ext cx="1579245" cy="795492"/>
            </a:xfrm>
            <a:custGeom>
              <a:avLst/>
              <a:gdLst>
                <a:gd name="T0" fmla="*/ 0 w 1211"/>
                <a:gd name="T1" fmla="*/ 610 h 610"/>
                <a:gd name="T2" fmla="*/ 1211 w 1211"/>
                <a:gd name="T3" fmla="*/ 610 h 610"/>
                <a:gd name="T4" fmla="*/ 1211 w 1211"/>
                <a:gd name="T5" fmla="*/ 0 h 610"/>
                <a:gd name="T6" fmla="*/ 0 w 1211"/>
                <a:gd name="T7" fmla="*/ 0 h 610"/>
                <a:gd name="T8" fmla="*/ 151 w 1211"/>
                <a:gd name="T9" fmla="*/ 305 h 610"/>
                <a:gd name="T10" fmla="*/ 0 w 1211"/>
                <a:gd name="T11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11" h="610">
                  <a:moveTo>
                    <a:pt x="0" y="610"/>
                  </a:moveTo>
                  <a:lnTo>
                    <a:pt x="1211" y="610"/>
                  </a:lnTo>
                  <a:lnTo>
                    <a:pt x="1211" y="0"/>
                  </a:lnTo>
                  <a:lnTo>
                    <a:pt x="0" y="0"/>
                  </a:lnTo>
                  <a:lnTo>
                    <a:pt x="151" y="305"/>
                  </a:lnTo>
                  <a:lnTo>
                    <a:pt x="0" y="610"/>
                  </a:lnTo>
                  <a:close/>
                </a:path>
              </a:pathLst>
            </a:custGeom>
            <a:gradFill>
              <a:gsLst>
                <a:gs pos="100000">
                  <a:schemeClr val="accent1">
                    <a:lumMod val="75000"/>
                  </a:schemeClr>
                </a:gs>
                <a:gs pos="84000">
                  <a:schemeClr val="accent1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400" b="1" dirty="0" smtClean="0">
                  <a:solidFill>
                    <a:schemeClr val="bg1"/>
                  </a:solidFill>
                </a:rPr>
                <a:t>01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29" name="Freeform 40"/>
            <p:cNvSpPr>
              <a:spLocks/>
            </p:cNvSpPr>
            <p:nvPr/>
          </p:nvSpPr>
          <p:spPr bwMode="auto">
            <a:xfrm>
              <a:off x="3205967" y="741425"/>
              <a:ext cx="1579245" cy="795492"/>
            </a:xfrm>
            <a:custGeom>
              <a:avLst/>
              <a:gdLst>
                <a:gd name="T0" fmla="*/ 0 w 1211"/>
                <a:gd name="T1" fmla="*/ 610 h 610"/>
                <a:gd name="T2" fmla="*/ 1211 w 1211"/>
                <a:gd name="T3" fmla="*/ 610 h 610"/>
                <a:gd name="T4" fmla="*/ 1211 w 1211"/>
                <a:gd name="T5" fmla="*/ 0 h 610"/>
                <a:gd name="T6" fmla="*/ 0 w 1211"/>
                <a:gd name="T7" fmla="*/ 0 h 610"/>
                <a:gd name="T8" fmla="*/ 151 w 1211"/>
                <a:gd name="T9" fmla="*/ 305 h 610"/>
                <a:gd name="T10" fmla="*/ 0 w 1211"/>
                <a:gd name="T11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11" h="610">
                  <a:moveTo>
                    <a:pt x="0" y="610"/>
                  </a:moveTo>
                  <a:lnTo>
                    <a:pt x="1211" y="610"/>
                  </a:lnTo>
                  <a:lnTo>
                    <a:pt x="1211" y="0"/>
                  </a:lnTo>
                  <a:lnTo>
                    <a:pt x="0" y="0"/>
                  </a:lnTo>
                  <a:lnTo>
                    <a:pt x="151" y="305"/>
                  </a:lnTo>
                  <a:lnTo>
                    <a:pt x="0" y="6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30" name="Freeform 42"/>
            <p:cNvSpPr>
              <a:spLocks noEditPoints="1"/>
            </p:cNvSpPr>
            <p:nvPr/>
          </p:nvSpPr>
          <p:spPr bwMode="auto">
            <a:xfrm>
              <a:off x="4193159" y="1536917"/>
              <a:ext cx="0" cy="9129"/>
            </a:xfrm>
            <a:custGeom>
              <a:avLst/>
              <a:gdLst>
                <a:gd name="T0" fmla="*/ 3 h 3"/>
                <a:gd name="T1" fmla="*/ 3 h 3"/>
                <a:gd name="T2" fmla="*/ 3 h 3"/>
                <a:gd name="T3" fmla="*/ 3 h 3"/>
                <a:gd name="T4" fmla="*/ 3 h 3"/>
                <a:gd name="T5" fmla="*/ 3 h 3"/>
                <a:gd name="T6" fmla="*/ 3 h 3"/>
                <a:gd name="T7" fmla="*/ 3 h 3"/>
                <a:gd name="T8" fmla="*/ 3 h 3"/>
                <a:gd name="T9" fmla="*/ 2 h 3"/>
                <a:gd name="T10" fmla="*/ 2 h 3"/>
                <a:gd name="T11" fmla="*/ 2 h 3"/>
                <a:gd name="T12" fmla="*/ 2 h 3"/>
                <a:gd name="T13" fmla="*/ 2 h 3"/>
                <a:gd name="T14" fmla="*/ 2 h 3"/>
                <a:gd name="T15" fmla="*/ 1 h 3"/>
                <a:gd name="T16" fmla="*/ 2 h 3"/>
                <a:gd name="T17" fmla="*/ 1 h 3"/>
                <a:gd name="T18" fmla="*/ 1 h 3"/>
                <a:gd name="T19" fmla="*/ 1 h 3"/>
                <a:gd name="T20" fmla="*/ 1 h 3"/>
                <a:gd name="T21" fmla="*/ 0 h 3"/>
                <a:gd name="T22" fmla="*/ 1 h 3"/>
                <a:gd name="T23" fmla="*/ 0 h 3"/>
                <a:gd name="T24" fmla="*/ 0 h 3"/>
                <a:gd name="T25" fmla="*/ 0 h 3"/>
                <a:gd name="T26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  <a:cxn ang="0">
                  <a:pos x="0" y="T9"/>
                </a:cxn>
                <a:cxn ang="0">
                  <a:pos x="0" y="T10"/>
                </a:cxn>
                <a:cxn ang="0">
                  <a:pos x="0" y="T11"/>
                </a:cxn>
                <a:cxn ang="0">
                  <a:pos x="0" y="T12"/>
                </a:cxn>
                <a:cxn ang="0">
                  <a:pos x="0" y="T13"/>
                </a:cxn>
                <a:cxn ang="0">
                  <a:pos x="0" y="T14"/>
                </a:cxn>
                <a:cxn ang="0">
                  <a:pos x="0" y="T15"/>
                </a:cxn>
                <a:cxn ang="0">
                  <a:pos x="0" y="T16"/>
                </a:cxn>
                <a:cxn ang="0">
                  <a:pos x="0" y="T17"/>
                </a:cxn>
                <a:cxn ang="0">
                  <a:pos x="0" y="T18"/>
                </a:cxn>
                <a:cxn ang="0">
                  <a:pos x="0" y="T19"/>
                </a:cxn>
                <a:cxn ang="0">
                  <a:pos x="0" y="T20"/>
                </a:cxn>
                <a:cxn ang="0">
                  <a:pos x="0" y="T21"/>
                </a:cxn>
                <a:cxn ang="0">
                  <a:pos x="0" y="T22"/>
                </a:cxn>
                <a:cxn ang="0">
                  <a:pos x="0" y="T23"/>
                </a:cxn>
                <a:cxn ang="0">
                  <a:pos x="0" y="T24"/>
                </a:cxn>
                <a:cxn ang="0">
                  <a:pos x="0" y="T25"/>
                </a:cxn>
                <a:cxn ang="0">
                  <a:pos x="0" y="T26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1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4C9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31" name="Freeform 43"/>
            <p:cNvSpPr>
              <a:spLocks/>
            </p:cNvSpPr>
            <p:nvPr/>
          </p:nvSpPr>
          <p:spPr bwMode="auto">
            <a:xfrm>
              <a:off x="4193159" y="1536917"/>
              <a:ext cx="592054" cy="168227"/>
            </a:xfrm>
            <a:custGeom>
              <a:avLst/>
              <a:gdLst>
                <a:gd name="T0" fmla="*/ 192 w 192"/>
                <a:gd name="T1" fmla="*/ 0 h 54"/>
                <a:gd name="T2" fmla="*/ 0 w 192"/>
                <a:gd name="T3" fmla="*/ 0 h 54"/>
                <a:gd name="T4" fmla="*/ 0 w 192"/>
                <a:gd name="T5" fmla="*/ 0 h 54"/>
                <a:gd name="T6" fmla="*/ 0 w 192"/>
                <a:gd name="T7" fmla="*/ 0 h 54"/>
                <a:gd name="T8" fmla="*/ 0 w 192"/>
                <a:gd name="T9" fmla="*/ 0 h 54"/>
                <a:gd name="T10" fmla="*/ 0 w 192"/>
                <a:gd name="T11" fmla="*/ 1 h 54"/>
                <a:gd name="T12" fmla="*/ 0 w 192"/>
                <a:gd name="T13" fmla="*/ 1 h 54"/>
                <a:gd name="T14" fmla="*/ 0 w 192"/>
                <a:gd name="T15" fmla="*/ 1 h 54"/>
                <a:gd name="T16" fmla="*/ 0 w 192"/>
                <a:gd name="T17" fmla="*/ 1 h 54"/>
                <a:gd name="T18" fmla="*/ 0 w 192"/>
                <a:gd name="T19" fmla="*/ 2 h 54"/>
                <a:gd name="T20" fmla="*/ 0 w 192"/>
                <a:gd name="T21" fmla="*/ 2 h 54"/>
                <a:gd name="T22" fmla="*/ 0 w 192"/>
                <a:gd name="T23" fmla="*/ 2 h 54"/>
                <a:gd name="T24" fmla="*/ 0 w 192"/>
                <a:gd name="T25" fmla="*/ 2 h 54"/>
                <a:gd name="T26" fmla="*/ 0 w 192"/>
                <a:gd name="T27" fmla="*/ 2 h 54"/>
                <a:gd name="T28" fmla="*/ 0 w 192"/>
                <a:gd name="T29" fmla="*/ 3 h 54"/>
                <a:gd name="T30" fmla="*/ 0 w 192"/>
                <a:gd name="T31" fmla="*/ 3 h 54"/>
                <a:gd name="T32" fmla="*/ 0 w 192"/>
                <a:gd name="T33" fmla="*/ 3 h 54"/>
                <a:gd name="T34" fmla="*/ 0 w 192"/>
                <a:gd name="T35" fmla="*/ 3 h 54"/>
                <a:gd name="T36" fmla="*/ 0 w 192"/>
                <a:gd name="T37" fmla="*/ 3 h 54"/>
                <a:gd name="T38" fmla="*/ 0 w 192"/>
                <a:gd name="T39" fmla="*/ 3 h 54"/>
                <a:gd name="T40" fmla="*/ 30 w 192"/>
                <a:gd name="T41" fmla="*/ 54 h 54"/>
                <a:gd name="T42" fmla="*/ 192 w 192"/>
                <a:gd name="T4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2" h="54">
                  <a:moveTo>
                    <a:pt x="19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5"/>
                    <a:pt x="13" y="43"/>
                    <a:pt x="30" y="54"/>
                  </a:cubicBezTo>
                  <a:cubicBezTo>
                    <a:pt x="192" y="0"/>
                    <a:pt x="192" y="0"/>
                    <a:pt x="192" y="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32" name="Freeform 44"/>
            <p:cNvSpPr>
              <a:spLocks/>
            </p:cNvSpPr>
            <p:nvPr/>
          </p:nvSpPr>
          <p:spPr bwMode="auto">
            <a:xfrm>
              <a:off x="4193159" y="1536917"/>
              <a:ext cx="592054" cy="0"/>
            </a:xfrm>
            <a:custGeom>
              <a:avLst/>
              <a:gdLst>
                <a:gd name="T0" fmla="*/ 454 w 454"/>
                <a:gd name="T1" fmla="*/ 302 w 454"/>
                <a:gd name="T2" fmla="*/ 0 w 454"/>
                <a:gd name="T3" fmla="*/ 0 w 454"/>
                <a:gd name="T4" fmla="*/ 454 w 45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454">
                  <a:moveTo>
                    <a:pt x="454" y="0"/>
                  </a:moveTo>
                  <a:lnTo>
                    <a:pt x="30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5965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33" name="Freeform 45"/>
            <p:cNvSpPr>
              <a:spLocks/>
            </p:cNvSpPr>
            <p:nvPr/>
          </p:nvSpPr>
          <p:spPr bwMode="auto">
            <a:xfrm>
              <a:off x="4193159" y="1536917"/>
              <a:ext cx="592054" cy="0"/>
            </a:xfrm>
            <a:custGeom>
              <a:avLst/>
              <a:gdLst>
                <a:gd name="T0" fmla="*/ 454 w 454"/>
                <a:gd name="T1" fmla="*/ 302 w 454"/>
                <a:gd name="T2" fmla="*/ 0 w 454"/>
                <a:gd name="T3" fmla="*/ 0 w 454"/>
                <a:gd name="T4" fmla="*/ 454 w 45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454">
                  <a:moveTo>
                    <a:pt x="454" y="0"/>
                  </a:moveTo>
                  <a:lnTo>
                    <a:pt x="30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5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grpSp>
          <p:nvGrpSpPr>
            <p:cNvPr id="38" name="Group 37"/>
            <p:cNvGrpSpPr/>
            <p:nvPr/>
          </p:nvGrpSpPr>
          <p:grpSpPr>
            <a:xfrm>
              <a:off x="4782604" y="638402"/>
              <a:ext cx="2372128" cy="997625"/>
              <a:chOff x="4625976" y="1758950"/>
              <a:chExt cx="2887663" cy="1214438"/>
            </a:xfrm>
          </p:grpSpPr>
          <p:sp>
            <p:nvSpPr>
              <p:cNvPr id="34" name="Freeform 46"/>
              <p:cNvSpPr>
                <a:spLocks/>
              </p:cNvSpPr>
              <p:nvPr/>
            </p:nvSpPr>
            <p:spPr bwMode="auto">
              <a:xfrm>
                <a:off x="4625976" y="1758950"/>
                <a:ext cx="3175" cy="1214438"/>
              </a:xfrm>
              <a:custGeom>
                <a:avLst/>
                <a:gdLst>
                  <a:gd name="T0" fmla="*/ 0 w 2"/>
                  <a:gd name="T1" fmla="*/ 3 h 765"/>
                  <a:gd name="T2" fmla="*/ 0 w 2"/>
                  <a:gd name="T3" fmla="*/ 765 h 765"/>
                  <a:gd name="T4" fmla="*/ 2 w 2"/>
                  <a:gd name="T5" fmla="*/ 765 h 765"/>
                  <a:gd name="T6" fmla="*/ 2 w 2"/>
                  <a:gd name="T7" fmla="*/ 765 h 765"/>
                  <a:gd name="T8" fmla="*/ 2 w 2"/>
                  <a:gd name="T9" fmla="*/ 3 h 765"/>
                  <a:gd name="T10" fmla="*/ 2 w 2"/>
                  <a:gd name="T11" fmla="*/ 0 h 765"/>
                  <a:gd name="T12" fmla="*/ 0 w 2"/>
                  <a:gd name="T13" fmla="*/ 3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765">
                    <a:moveTo>
                      <a:pt x="0" y="3"/>
                    </a:moveTo>
                    <a:lnTo>
                      <a:pt x="0" y="765"/>
                    </a:lnTo>
                    <a:lnTo>
                      <a:pt x="2" y="765"/>
                    </a:lnTo>
                    <a:lnTo>
                      <a:pt x="2" y="765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35" name="Freeform 47"/>
              <p:cNvSpPr>
                <a:spLocks/>
              </p:cNvSpPr>
              <p:nvPr/>
            </p:nvSpPr>
            <p:spPr bwMode="auto">
              <a:xfrm>
                <a:off x="4625976" y="1758950"/>
                <a:ext cx="3175" cy="1214438"/>
              </a:xfrm>
              <a:custGeom>
                <a:avLst/>
                <a:gdLst>
                  <a:gd name="T0" fmla="*/ 0 w 2"/>
                  <a:gd name="T1" fmla="*/ 3 h 765"/>
                  <a:gd name="T2" fmla="*/ 0 w 2"/>
                  <a:gd name="T3" fmla="*/ 765 h 765"/>
                  <a:gd name="T4" fmla="*/ 2 w 2"/>
                  <a:gd name="T5" fmla="*/ 765 h 765"/>
                  <a:gd name="T6" fmla="*/ 2 w 2"/>
                  <a:gd name="T7" fmla="*/ 765 h 765"/>
                  <a:gd name="T8" fmla="*/ 2 w 2"/>
                  <a:gd name="T9" fmla="*/ 3 h 765"/>
                  <a:gd name="T10" fmla="*/ 2 w 2"/>
                  <a:gd name="T11" fmla="*/ 0 h 765"/>
                  <a:gd name="T12" fmla="*/ 0 w 2"/>
                  <a:gd name="T13" fmla="*/ 3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765">
                    <a:moveTo>
                      <a:pt x="0" y="3"/>
                    </a:moveTo>
                    <a:lnTo>
                      <a:pt x="0" y="765"/>
                    </a:lnTo>
                    <a:lnTo>
                      <a:pt x="2" y="765"/>
                    </a:lnTo>
                    <a:lnTo>
                      <a:pt x="2" y="765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0" y="3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Freeform 48"/>
              <p:cNvSpPr>
                <a:spLocks/>
              </p:cNvSpPr>
              <p:nvPr/>
            </p:nvSpPr>
            <p:spPr bwMode="auto">
              <a:xfrm>
                <a:off x="7508876" y="1758950"/>
                <a:ext cx="4763" cy="1214438"/>
              </a:xfrm>
              <a:custGeom>
                <a:avLst/>
                <a:gdLst>
                  <a:gd name="T0" fmla="*/ 0 w 3"/>
                  <a:gd name="T1" fmla="*/ 3 h 765"/>
                  <a:gd name="T2" fmla="*/ 0 w 3"/>
                  <a:gd name="T3" fmla="*/ 765 h 765"/>
                  <a:gd name="T4" fmla="*/ 3 w 3"/>
                  <a:gd name="T5" fmla="*/ 765 h 765"/>
                  <a:gd name="T6" fmla="*/ 3 w 3"/>
                  <a:gd name="T7" fmla="*/ 765 h 765"/>
                  <a:gd name="T8" fmla="*/ 3 w 3"/>
                  <a:gd name="T9" fmla="*/ 3 h 765"/>
                  <a:gd name="T10" fmla="*/ 3 w 3"/>
                  <a:gd name="T11" fmla="*/ 0 h 765"/>
                  <a:gd name="T12" fmla="*/ 0 w 3"/>
                  <a:gd name="T13" fmla="*/ 3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765">
                    <a:moveTo>
                      <a:pt x="0" y="3"/>
                    </a:moveTo>
                    <a:lnTo>
                      <a:pt x="0" y="765"/>
                    </a:lnTo>
                    <a:lnTo>
                      <a:pt x="3" y="765"/>
                    </a:lnTo>
                    <a:lnTo>
                      <a:pt x="3" y="765"/>
                    </a:lnTo>
                    <a:lnTo>
                      <a:pt x="3" y="3"/>
                    </a:lnTo>
                    <a:lnTo>
                      <a:pt x="3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reeform 49"/>
              <p:cNvSpPr>
                <a:spLocks/>
              </p:cNvSpPr>
              <p:nvPr/>
            </p:nvSpPr>
            <p:spPr bwMode="auto">
              <a:xfrm>
                <a:off x="7508876" y="1758950"/>
                <a:ext cx="4763" cy="1214438"/>
              </a:xfrm>
              <a:custGeom>
                <a:avLst/>
                <a:gdLst>
                  <a:gd name="T0" fmla="*/ 0 w 3"/>
                  <a:gd name="T1" fmla="*/ 3 h 765"/>
                  <a:gd name="T2" fmla="*/ 0 w 3"/>
                  <a:gd name="T3" fmla="*/ 765 h 765"/>
                  <a:gd name="T4" fmla="*/ 3 w 3"/>
                  <a:gd name="T5" fmla="*/ 765 h 765"/>
                  <a:gd name="T6" fmla="*/ 3 w 3"/>
                  <a:gd name="T7" fmla="*/ 765 h 765"/>
                  <a:gd name="T8" fmla="*/ 3 w 3"/>
                  <a:gd name="T9" fmla="*/ 3 h 765"/>
                  <a:gd name="T10" fmla="*/ 3 w 3"/>
                  <a:gd name="T11" fmla="*/ 0 h 765"/>
                  <a:gd name="T12" fmla="*/ 0 w 3"/>
                  <a:gd name="T13" fmla="*/ 3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765">
                    <a:moveTo>
                      <a:pt x="0" y="3"/>
                    </a:moveTo>
                    <a:lnTo>
                      <a:pt x="0" y="765"/>
                    </a:lnTo>
                    <a:lnTo>
                      <a:pt x="3" y="765"/>
                    </a:lnTo>
                    <a:lnTo>
                      <a:pt x="3" y="765"/>
                    </a:lnTo>
                    <a:lnTo>
                      <a:pt x="3" y="3"/>
                    </a:lnTo>
                    <a:lnTo>
                      <a:pt x="3" y="0"/>
                    </a:lnTo>
                    <a:lnTo>
                      <a:pt x="0" y="3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 b="1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41" name="Group 40"/>
          <p:cNvGrpSpPr/>
          <p:nvPr/>
        </p:nvGrpSpPr>
        <p:grpSpPr>
          <a:xfrm>
            <a:off x="2042703" y="3067970"/>
            <a:ext cx="4733348" cy="925630"/>
            <a:chOff x="3205967" y="1992875"/>
            <a:chExt cx="6101806" cy="1193238"/>
          </a:xfrm>
        </p:grpSpPr>
        <p:sp>
          <p:nvSpPr>
            <p:cNvPr id="53" name="Freeform 31"/>
            <p:cNvSpPr>
              <a:spLocks/>
            </p:cNvSpPr>
            <p:nvPr/>
          </p:nvSpPr>
          <p:spPr bwMode="auto">
            <a:xfrm>
              <a:off x="4193159" y="1992875"/>
              <a:ext cx="3553628" cy="1193238"/>
            </a:xfrm>
            <a:custGeom>
              <a:avLst/>
              <a:gdLst>
                <a:gd name="T0" fmla="*/ 1152 w 1152"/>
                <a:gd name="T1" fmla="*/ 320 h 384"/>
                <a:gd name="T2" fmla="*/ 1088 w 1152"/>
                <a:gd name="T3" fmla="*/ 384 h 384"/>
                <a:gd name="T4" fmla="*/ 64 w 1152"/>
                <a:gd name="T5" fmla="*/ 384 h 384"/>
                <a:gd name="T6" fmla="*/ 0 w 1152"/>
                <a:gd name="T7" fmla="*/ 320 h 384"/>
                <a:gd name="T8" fmla="*/ 0 w 1152"/>
                <a:gd name="T9" fmla="*/ 64 h 384"/>
                <a:gd name="T10" fmla="*/ 64 w 1152"/>
                <a:gd name="T11" fmla="*/ 0 h 384"/>
                <a:gd name="T12" fmla="*/ 1088 w 1152"/>
                <a:gd name="T13" fmla="*/ 0 h 384"/>
                <a:gd name="T14" fmla="*/ 1152 w 1152"/>
                <a:gd name="T15" fmla="*/ 64 h 384"/>
                <a:gd name="T16" fmla="*/ 1152 w 1152"/>
                <a:gd name="T17" fmla="*/ 32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52" h="384">
                  <a:moveTo>
                    <a:pt x="1152" y="320"/>
                  </a:moveTo>
                  <a:cubicBezTo>
                    <a:pt x="1152" y="355"/>
                    <a:pt x="1123" y="384"/>
                    <a:pt x="1088" y="384"/>
                  </a:cubicBezTo>
                  <a:cubicBezTo>
                    <a:pt x="64" y="384"/>
                    <a:pt x="64" y="384"/>
                    <a:pt x="64" y="384"/>
                  </a:cubicBezTo>
                  <a:cubicBezTo>
                    <a:pt x="29" y="384"/>
                    <a:pt x="0" y="355"/>
                    <a:pt x="0" y="32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9" y="0"/>
                    <a:pt x="64" y="0"/>
                  </a:cubicBezTo>
                  <a:cubicBezTo>
                    <a:pt x="1088" y="0"/>
                    <a:pt x="1088" y="0"/>
                    <a:pt x="1088" y="0"/>
                  </a:cubicBezTo>
                  <a:cubicBezTo>
                    <a:pt x="1123" y="0"/>
                    <a:pt x="1152" y="29"/>
                    <a:pt x="1152" y="64"/>
                  </a:cubicBezTo>
                  <a:cubicBezTo>
                    <a:pt x="1152" y="320"/>
                    <a:pt x="1152" y="320"/>
                    <a:pt x="1152" y="320"/>
                  </a:cubicBezTo>
                </a:path>
              </a:pathLst>
            </a:custGeom>
            <a:gradFill flip="none" rotWithShape="1">
              <a:gsLst>
                <a:gs pos="53600">
                  <a:schemeClr val="bg1"/>
                </a:gs>
                <a:gs pos="0">
                  <a:schemeClr val="bg1">
                    <a:lumMod val="95000"/>
                  </a:schemeClr>
                </a:gs>
                <a:gs pos="100000">
                  <a:srgbClr val="F2F2F2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54" name="Freeform 32"/>
            <p:cNvSpPr>
              <a:spLocks/>
            </p:cNvSpPr>
            <p:nvPr/>
          </p:nvSpPr>
          <p:spPr bwMode="auto">
            <a:xfrm>
              <a:off x="7154732" y="2192400"/>
              <a:ext cx="2153041" cy="795492"/>
            </a:xfrm>
            <a:custGeom>
              <a:avLst/>
              <a:gdLst>
                <a:gd name="T0" fmla="*/ 1211 w 1362"/>
                <a:gd name="T1" fmla="*/ 610 h 610"/>
                <a:gd name="T2" fmla="*/ 0 w 1362"/>
                <a:gd name="T3" fmla="*/ 610 h 610"/>
                <a:gd name="T4" fmla="*/ 0 w 1362"/>
                <a:gd name="T5" fmla="*/ 0 h 610"/>
                <a:gd name="T6" fmla="*/ 1211 w 1362"/>
                <a:gd name="T7" fmla="*/ 0 h 610"/>
                <a:gd name="T8" fmla="*/ 1362 w 1362"/>
                <a:gd name="T9" fmla="*/ 305 h 610"/>
                <a:gd name="T10" fmla="*/ 1211 w 1362"/>
                <a:gd name="T11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62" h="610">
                  <a:moveTo>
                    <a:pt x="1211" y="610"/>
                  </a:moveTo>
                  <a:lnTo>
                    <a:pt x="0" y="610"/>
                  </a:lnTo>
                  <a:lnTo>
                    <a:pt x="0" y="0"/>
                  </a:lnTo>
                  <a:lnTo>
                    <a:pt x="1211" y="0"/>
                  </a:lnTo>
                  <a:lnTo>
                    <a:pt x="1362" y="305"/>
                  </a:lnTo>
                  <a:lnTo>
                    <a:pt x="1211" y="610"/>
                  </a:lnTo>
                  <a:close/>
                </a:path>
              </a:pathLst>
            </a:custGeom>
            <a:gradFill>
              <a:gsLst>
                <a:gs pos="0">
                  <a:schemeClr val="accent2">
                    <a:lumMod val="75000"/>
                  </a:schemeClr>
                </a:gs>
                <a:gs pos="10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55" name="Freeform 33"/>
            <p:cNvSpPr>
              <a:spLocks/>
            </p:cNvSpPr>
            <p:nvPr/>
          </p:nvSpPr>
          <p:spPr bwMode="auto">
            <a:xfrm>
              <a:off x="7154732" y="2192400"/>
              <a:ext cx="1776162" cy="795492"/>
            </a:xfrm>
            <a:custGeom>
              <a:avLst/>
              <a:gdLst>
                <a:gd name="T0" fmla="*/ 1211 w 1362"/>
                <a:gd name="T1" fmla="*/ 610 h 610"/>
                <a:gd name="T2" fmla="*/ 0 w 1362"/>
                <a:gd name="T3" fmla="*/ 610 h 610"/>
                <a:gd name="T4" fmla="*/ 0 w 1362"/>
                <a:gd name="T5" fmla="*/ 0 h 610"/>
                <a:gd name="T6" fmla="*/ 1211 w 1362"/>
                <a:gd name="T7" fmla="*/ 0 h 610"/>
                <a:gd name="T8" fmla="*/ 1362 w 1362"/>
                <a:gd name="T9" fmla="*/ 305 h 610"/>
                <a:gd name="T10" fmla="*/ 1211 w 1362"/>
                <a:gd name="T11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62" h="610">
                  <a:moveTo>
                    <a:pt x="1211" y="610"/>
                  </a:moveTo>
                  <a:lnTo>
                    <a:pt x="0" y="610"/>
                  </a:lnTo>
                  <a:lnTo>
                    <a:pt x="0" y="0"/>
                  </a:lnTo>
                  <a:lnTo>
                    <a:pt x="1211" y="0"/>
                  </a:lnTo>
                  <a:lnTo>
                    <a:pt x="1362" y="305"/>
                  </a:lnTo>
                  <a:lnTo>
                    <a:pt x="1211" y="6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56" name="Freeform 35"/>
            <p:cNvSpPr>
              <a:spLocks noEditPoints="1"/>
            </p:cNvSpPr>
            <p:nvPr/>
          </p:nvSpPr>
          <p:spPr bwMode="auto">
            <a:xfrm>
              <a:off x="7746786" y="2987892"/>
              <a:ext cx="0" cy="9129"/>
            </a:xfrm>
            <a:custGeom>
              <a:avLst/>
              <a:gdLst>
                <a:gd name="T0" fmla="*/ 3 h 3"/>
                <a:gd name="T1" fmla="*/ 3 h 3"/>
                <a:gd name="T2" fmla="*/ 3 h 3"/>
                <a:gd name="T3" fmla="*/ 3 h 3"/>
                <a:gd name="T4" fmla="*/ 3 h 3"/>
                <a:gd name="T5" fmla="*/ 3 h 3"/>
                <a:gd name="T6" fmla="*/ 3 h 3"/>
                <a:gd name="T7" fmla="*/ 3 h 3"/>
                <a:gd name="T8" fmla="*/ 3 h 3"/>
                <a:gd name="T9" fmla="*/ 2 h 3"/>
                <a:gd name="T10" fmla="*/ 2 h 3"/>
                <a:gd name="T11" fmla="*/ 2 h 3"/>
                <a:gd name="T12" fmla="*/ 2 h 3"/>
                <a:gd name="T13" fmla="*/ 2 h 3"/>
                <a:gd name="T14" fmla="*/ 2 h 3"/>
                <a:gd name="T15" fmla="*/ 1 h 3"/>
                <a:gd name="T16" fmla="*/ 2 h 3"/>
                <a:gd name="T17" fmla="*/ 1 h 3"/>
                <a:gd name="T18" fmla="*/ 1 h 3"/>
                <a:gd name="T19" fmla="*/ 1 h 3"/>
                <a:gd name="T20" fmla="*/ 1 h 3"/>
                <a:gd name="T21" fmla="*/ 0 h 3"/>
                <a:gd name="T22" fmla="*/ 1 h 3"/>
                <a:gd name="T23" fmla="*/ 0 h 3"/>
                <a:gd name="T24" fmla="*/ 0 h 3"/>
                <a:gd name="T25" fmla="*/ 0 h 3"/>
                <a:gd name="T26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  <a:cxn ang="0">
                  <a:pos x="0" y="T9"/>
                </a:cxn>
                <a:cxn ang="0">
                  <a:pos x="0" y="T10"/>
                </a:cxn>
                <a:cxn ang="0">
                  <a:pos x="0" y="T11"/>
                </a:cxn>
                <a:cxn ang="0">
                  <a:pos x="0" y="T12"/>
                </a:cxn>
                <a:cxn ang="0">
                  <a:pos x="0" y="T13"/>
                </a:cxn>
                <a:cxn ang="0">
                  <a:pos x="0" y="T14"/>
                </a:cxn>
                <a:cxn ang="0">
                  <a:pos x="0" y="T15"/>
                </a:cxn>
                <a:cxn ang="0">
                  <a:pos x="0" y="T16"/>
                </a:cxn>
                <a:cxn ang="0">
                  <a:pos x="0" y="T17"/>
                </a:cxn>
                <a:cxn ang="0">
                  <a:pos x="0" y="T18"/>
                </a:cxn>
                <a:cxn ang="0">
                  <a:pos x="0" y="T19"/>
                </a:cxn>
                <a:cxn ang="0">
                  <a:pos x="0" y="T20"/>
                </a:cxn>
                <a:cxn ang="0">
                  <a:pos x="0" y="T21"/>
                </a:cxn>
                <a:cxn ang="0">
                  <a:pos x="0" y="T22"/>
                </a:cxn>
                <a:cxn ang="0">
                  <a:pos x="0" y="T23"/>
                </a:cxn>
                <a:cxn ang="0">
                  <a:pos x="0" y="T24"/>
                </a:cxn>
                <a:cxn ang="0">
                  <a:pos x="0" y="T25"/>
                </a:cxn>
                <a:cxn ang="0">
                  <a:pos x="0" y="T26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1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4C9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57" name="Freeform 36"/>
            <p:cNvSpPr>
              <a:spLocks/>
            </p:cNvSpPr>
            <p:nvPr/>
          </p:nvSpPr>
          <p:spPr bwMode="auto">
            <a:xfrm>
              <a:off x="7154732" y="2987892"/>
              <a:ext cx="592054" cy="168227"/>
            </a:xfrm>
            <a:custGeom>
              <a:avLst/>
              <a:gdLst>
                <a:gd name="T0" fmla="*/ 192 w 192"/>
                <a:gd name="T1" fmla="*/ 0 h 54"/>
                <a:gd name="T2" fmla="*/ 0 w 192"/>
                <a:gd name="T3" fmla="*/ 0 h 54"/>
                <a:gd name="T4" fmla="*/ 162 w 192"/>
                <a:gd name="T5" fmla="*/ 54 h 54"/>
                <a:gd name="T6" fmla="*/ 192 w 192"/>
                <a:gd name="T7" fmla="*/ 3 h 54"/>
                <a:gd name="T8" fmla="*/ 192 w 192"/>
                <a:gd name="T9" fmla="*/ 3 h 54"/>
                <a:gd name="T10" fmla="*/ 192 w 192"/>
                <a:gd name="T11" fmla="*/ 3 h 54"/>
                <a:gd name="T12" fmla="*/ 192 w 192"/>
                <a:gd name="T13" fmla="*/ 3 h 54"/>
                <a:gd name="T14" fmla="*/ 192 w 192"/>
                <a:gd name="T15" fmla="*/ 3 h 54"/>
                <a:gd name="T16" fmla="*/ 192 w 192"/>
                <a:gd name="T17" fmla="*/ 3 h 54"/>
                <a:gd name="T18" fmla="*/ 192 w 192"/>
                <a:gd name="T19" fmla="*/ 2 h 54"/>
                <a:gd name="T20" fmla="*/ 192 w 192"/>
                <a:gd name="T21" fmla="*/ 2 h 54"/>
                <a:gd name="T22" fmla="*/ 192 w 192"/>
                <a:gd name="T23" fmla="*/ 2 h 54"/>
                <a:gd name="T24" fmla="*/ 192 w 192"/>
                <a:gd name="T25" fmla="*/ 2 h 54"/>
                <a:gd name="T26" fmla="*/ 192 w 192"/>
                <a:gd name="T27" fmla="*/ 2 h 54"/>
                <a:gd name="T28" fmla="*/ 192 w 192"/>
                <a:gd name="T29" fmla="*/ 1 h 54"/>
                <a:gd name="T30" fmla="*/ 192 w 192"/>
                <a:gd name="T31" fmla="*/ 1 h 54"/>
                <a:gd name="T32" fmla="*/ 192 w 192"/>
                <a:gd name="T33" fmla="*/ 1 h 54"/>
                <a:gd name="T34" fmla="*/ 192 w 192"/>
                <a:gd name="T35" fmla="*/ 1 h 54"/>
                <a:gd name="T36" fmla="*/ 192 w 192"/>
                <a:gd name="T37" fmla="*/ 0 h 54"/>
                <a:gd name="T38" fmla="*/ 192 w 192"/>
                <a:gd name="T39" fmla="*/ 0 h 54"/>
                <a:gd name="T40" fmla="*/ 192 w 192"/>
                <a:gd name="T41" fmla="*/ 0 h 54"/>
                <a:gd name="T42" fmla="*/ 192 w 192"/>
                <a:gd name="T4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2" h="54">
                  <a:moveTo>
                    <a:pt x="19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79" y="43"/>
                    <a:pt x="191" y="25"/>
                    <a:pt x="192" y="3"/>
                  </a:cubicBezTo>
                  <a:cubicBezTo>
                    <a:pt x="192" y="3"/>
                    <a:pt x="192" y="3"/>
                    <a:pt x="192" y="3"/>
                  </a:cubicBezTo>
                  <a:cubicBezTo>
                    <a:pt x="192" y="3"/>
                    <a:pt x="192" y="3"/>
                    <a:pt x="192" y="3"/>
                  </a:cubicBezTo>
                  <a:cubicBezTo>
                    <a:pt x="192" y="3"/>
                    <a:pt x="192" y="3"/>
                    <a:pt x="192" y="3"/>
                  </a:cubicBezTo>
                  <a:cubicBezTo>
                    <a:pt x="192" y="3"/>
                    <a:pt x="192" y="3"/>
                    <a:pt x="192" y="3"/>
                  </a:cubicBezTo>
                  <a:cubicBezTo>
                    <a:pt x="192" y="3"/>
                    <a:pt x="192" y="3"/>
                    <a:pt x="192" y="3"/>
                  </a:cubicBezTo>
                  <a:cubicBezTo>
                    <a:pt x="192" y="3"/>
                    <a:pt x="192" y="2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2" y="2"/>
                    <a:pt x="192" y="1"/>
                    <a:pt x="192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58" name="Freeform 37"/>
            <p:cNvSpPr>
              <a:spLocks/>
            </p:cNvSpPr>
            <p:nvPr/>
          </p:nvSpPr>
          <p:spPr bwMode="auto">
            <a:xfrm>
              <a:off x="7154732" y="2987892"/>
              <a:ext cx="592054" cy="0"/>
            </a:xfrm>
            <a:custGeom>
              <a:avLst/>
              <a:gdLst>
                <a:gd name="T0" fmla="*/ 454 w 454"/>
                <a:gd name="T1" fmla="*/ 151 w 454"/>
                <a:gd name="T2" fmla="*/ 0 w 454"/>
                <a:gd name="T3" fmla="*/ 454 w 454"/>
                <a:gd name="T4" fmla="*/ 454 w 45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454">
                  <a:moveTo>
                    <a:pt x="454" y="0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454" y="0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5965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59" name="Freeform 38"/>
            <p:cNvSpPr>
              <a:spLocks/>
            </p:cNvSpPr>
            <p:nvPr/>
          </p:nvSpPr>
          <p:spPr bwMode="auto">
            <a:xfrm>
              <a:off x="7154732" y="2987892"/>
              <a:ext cx="592054" cy="0"/>
            </a:xfrm>
            <a:custGeom>
              <a:avLst/>
              <a:gdLst>
                <a:gd name="T0" fmla="*/ 454 w 454"/>
                <a:gd name="T1" fmla="*/ 151 w 454"/>
                <a:gd name="T2" fmla="*/ 0 w 454"/>
                <a:gd name="T3" fmla="*/ 454 w 454"/>
                <a:gd name="T4" fmla="*/ 454 w 45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454">
                  <a:moveTo>
                    <a:pt x="454" y="0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454" y="0"/>
                  </a:lnTo>
                  <a:lnTo>
                    <a:pt x="45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60" name="Freeform 39"/>
            <p:cNvSpPr>
              <a:spLocks/>
            </p:cNvSpPr>
            <p:nvPr/>
          </p:nvSpPr>
          <p:spPr bwMode="auto">
            <a:xfrm>
              <a:off x="3205967" y="2192400"/>
              <a:ext cx="1579245" cy="795492"/>
            </a:xfrm>
            <a:custGeom>
              <a:avLst/>
              <a:gdLst>
                <a:gd name="T0" fmla="*/ 0 w 1211"/>
                <a:gd name="T1" fmla="*/ 610 h 610"/>
                <a:gd name="T2" fmla="*/ 1211 w 1211"/>
                <a:gd name="T3" fmla="*/ 610 h 610"/>
                <a:gd name="T4" fmla="*/ 1211 w 1211"/>
                <a:gd name="T5" fmla="*/ 0 h 610"/>
                <a:gd name="T6" fmla="*/ 0 w 1211"/>
                <a:gd name="T7" fmla="*/ 0 h 610"/>
                <a:gd name="T8" fmla="*/ 151 w 1211"/>
                <a:gd name="T9" fmla="*/ 305 h 610"/>
                <a:gd name="T10" fmla="*/ 0 w 1211"/>
                <a:gd name="T11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11" h="610">
                  <a:moveTo>
                    <a:pt x="0" y="610"/>
                  </a:moveTo>
                  <a:lnTo>
                    <a:pt x="1211" y="610"/>
                  </a:lnTo>
                  <a:lnTo>
                    <a:pt x="1211" y="0"/>
                  </a:lnTo>
                  <a:lnTo>
                    <a:pt x="0" y="0"/>
                  </a:lnTo>
                  <a:lnTo>
                    <a:pt x="151" y="305"/>
                  </a:lnTo>
                  <a:lnTo>
                    <a:pt x="0" y="610"/>
                  </a:lnTo>
                  <a:close/>
                </a:path>
              </a:pathLst>
            </a:custGeom>
            <a:gradFill>
              <a:gsLst>
                <a:gs pos="100000">
                  <a:schemeClr val="accent2">
                    <a:lumMod val="75000"/>
                  </a:schemeClr>
                </a:gs>
                <a:gs pos="84000">
                  <a:schemeClr val="accent2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400" b="1" dirty="0" smtClean="0">
                  <a:solidFill>
                    <a:schemeClr val="bg1"/>
                  </a:solidFill>
                </a:rPr>
                <a:t>02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61" name="Freeform 40"/>
            <p:cNvSpPr>
              <a:spLocks/>
            </p:cNvSpPr>
            <p:nvPr/>
          </p:nvSpPr>
          <p:spPr bwMode="auto">
            <a:xfrm>
              <a:off x="3205967" y="2192400"/>
              <a:ext cx="1579245" cy="795492"/>
            </a:xfrm>
            <a:custGeom>
              <a:avLst/>
              <a:gdLst>
                <a:gd name="T0" fmla="*/ 0 w 1211"/>
                <a:gd name="T1" fmla="*/ 610 h 610"/>
                <a:gd name="T2" fmla="*/ 1211 w 1211"/>
                <a:gd name="T3" fmla="*/ 610 h 610"/>
                <a:gd name="T4" fmla="*/ 1211 w 1211"/>
                <a:gd name="T5" fmla="*/ 0 h 610"/>
                <a:gd name="T6" fmla="*/ 0 w 1211"/>
                <a:gd name="T7" fmla="*/ 0 h 610"/>
                <a:gd name="T8" fmla="*/ 151 w 1211"/>
                <a:gd name="T9" fmla="*/ 305 h 610"/>
                <a:gd name="T10" fmla="*/ 0 w 1211"/>
                <a:gd name="T11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11" h="610">
                  <a:moveTo>
                    <a:pt x="0" y="610"/>
                  </a:moveTo>
                  <a:lnTo>
                    <a:pt x="1211" y="610"/>
                  </a:lnTo>
                  <a:lnTo>
                    <a:pt x="1211" y="0"/>
                  </a:lnTo>
                  <a:lnTo>
                    <a:pt x="0" y="0"/>
                  </a:lnTo>
                  <a:lnTo>
                    <a:pt x="151" y="305"/>
                  </a:lnTo>
                  <a:lnTo>
                    <a:pt x="0" y="6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62" name="Freeform 42"/>
            <p:cNvSpPr>
              <a:spLocks noEditPoints="1"/>
            </p:cNvSpPr>
            <p:nvPr/>
          </p:nvSpPr>
          <p:spPr bwMode="auto">
            <a:xfrm>
              <a:off x="4193159" y="2987892"/>
              <a:ext cx="0" cy="9129"/>
            </a:xfrm>
            <a:custGeom>
              <a:avLst/>
              <a:gdLst>
                <a:gd name="T0" fmla="*/ 3 h 3"/>
                <a:gd name="T1" fmla="*/ 3 h 3"/>
                <a:gd name="T2" fmla="*/ 3 h 3"/>
                <a:gd name="T3" fmla="*/ 3 h 3"/>
                <a:gd name="T4" fmla="*/ 3 h 3"/>
                <a:gd name="T5" fmla="*/ 3 h 3"/>
                <a:gd name="T6" fmla="*/ 3 h 3"/>
                <a:gd name="T7" fmla="*/ 3 h 3"/>
                <a:gd name="T8" fmla="*/ 3 h 3"/>
                <a:gd name="T9" fmla="*/ 2 h 3"/>
                <a:gd name="T10" fmla="*/ 2 h 3"/>
                <a:gd name="T11" fmla="*/ 2 h 3"/>
                <a:gd name="T12" fmla="*/ 2 h 3"/>
                <a:gd name="T13" fmla="*/ 2 h 3"/>
                <a:gd name="T14" fmla="*/ 2 h 3"/>
                <a:gd name="T15" fmla="*/ 1 h 3"/>
                <a:gd name="T16" fmla="*/ 2 h 3"/>
                <a:gd name="T17" fmla="*/ 1 h 3"/>
                <a:gd name="T18" fmla="*/ 1 h 3"/>
                <a:gd name="T19" fmla="*/ 1 h 3"/>
                <a:gd name="T20" fmla="*/ 1 h 3"/>
                <a:gd name="T21" fmla="*/ 0 h 3"/>
                <a:gd name="T22" fmla="*/ 1 h 3"/>
                <a:gd name="T23" fmla="*/ 0 h 3"/>
                <a:gd name="T24" fmla="*/ 0 h 3"/>
                <a:gd name="T25" fmla="*/ 0 h 3"/>
                <a:gd name="T26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  <a:cxn ang="0">
                  <a:pos x="0" y="T9"/>
                </a:cxn>
                <a:cxn ang="0">
                  <a:pos x="0" y="T10"/>
                </a:cxn>
                <a:cxn ang="0">
                  <a:pos x="0" y="T11"/>
                </a:cxn>
                <a:cxn ang="0">
                  <a:pos x="0" y="T12"/>
                </a:cxn>
                <a:cxn ang="0">
                  <a:pos x="0" y="T13"/>
                </a:cxn>
                <a:cxn ang="0">
                  <a:pos x="0" y="T14"/>
                </a:cxn>
                <a:cxn ang="0">
                  <a:pos x="0" y="T15"/>
                </a:cxn>
                <a:cxn ang="0">
                  <a:pos x="0" y="T16"/>
                </a:cxn>
                <a:cxn ang="0">
                  <a:pos x="0" y="T17"/>
                </a:cxn>
                <a:cxn ang="0">
                  <a:pos x="0" y="T18"/>
                </a:cxn>
                <a:cxn ang="0">
                  <a:pos x="0" y="T19"/>
                </a:cxn>
                <a:cxn ang="0">
                  <a:pos x="0" y="T20"/>
                </a:cxn>
                <a:cxn ang="0">
                  <a:pos x="0" y="T21"/>
                </a:cxn>
                <a:cxn ang="0">
                  <a:pos x="0" y="T22"/>
                </a:cxn>
                <a:cxn ang="0">
                  <a:pos x="0" y="T23"/>
                </a:cxn>
                <a:cxn ang="0">
                  <a:pos x="0" y="T24"/>
                </a:cxn>
                <a:cxn ang="0">
                  <a:pos x="0" y="T25"/>
                </a:cxn>
                <a:cxn ang="0">
                  <a:pos x="0" y="T26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1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4C9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63" name="Freeform 43"/>
            <p:cNvSpPr>
              <a:spLocks/>
            </p:cNvSpPr>
            <p:nvPr/>
          </p:nvSpPr>
          <p:spPr bwMode="auto">
            <a:xfrm>
              <a:off x="4193159" y="2987892"/>
              <a:ext cx="592054" cy="168227"/>
            </a:xfrm>
            <a:custGeom>
              <a:avLst/>
              <a:gdLst>
                <a:gd name="T0" fmla="*/ 192 w 192"/>
                <a:gd name="T1" fmla="*/ 0 h 54"/>
                <a:gd name="T2" fmla="*/ 0 w 192"/>
                <a:gd name="T3" fmla="*/ 0 h 54"/>
                <a:gd name="T4" fmla="*/ 0 w 192"/>
                <a:gd name="T5" fmla="*/ 0 h 54"/>
                <a:gd name="T6" fmla="*/ 0 w 192"/>
                <a:gd name="T7" fmla="*/ 0 h 54"/>
                <a:gd name="T8" fmla="*/ 0 w 192"/>
                <a:gd name="T9" fmla="*/ 0 h 54"/>
                <a:gd name="T10" fmla="*/ 0 w 192"/>
                <a:gd name="T11" fmla="*/ 1 h 54"/>
                <a:gd name="T12" fmla="*/ 0 w 192"/>
                <a:gd name="T13" fmla="*/ 1 h 54"/>
                <a:gd name="T14" fmla="*/ 0 w 192"/>
                <a:gd name="T15" fmla="*/ 1 h 54"/>
                <a:gd name="T16" fmla="*/ 0 w 192"/>
                <a:gd name="T17" fmla="*/ 1 h 54"/>
                <a:gd name="T18" fmla="*/ 0 w 192"/>
                <a:gd name="T19" fmla="*/ 2 h 54"/>
                <a:gd name="T20" fmla="*/ 0 w 192"/>
                <a:gd name="T21" fmla="*/ 2 h 54"/>
                <a:gd name="T22" fmla="*/ 0 w 192"/>
                <a:gd name="T23" fmla="*/ 2 h 54"/>
                <a:gd name="T24" fmla="*/ 0 w 192"/>
                <a:gd name="T25" fmla="*/ 2 h 54"/>
                <a:gd name="T26" fmla="*/ 0 w 192"/>
                <a:gd name="T27" fmla="*/ 2 h 54"/>
                <a:gd name="T28" fmla="*/ 0 w 192"/>
                <a:gd name="T29" fmla="*/ 3 h 54"/>
                <a:gd name="T30" fmla="*/ 0 w 192"/>
                <a:gd name="T31" fmla="*/ 3 h 54"/>
                <a:gd name="T32" fmla="*/ 0 w 192"/>
                <a:gd name="T33" fmla="*/ 3 h 54"/>
                <a:gd name="T34" fmla="*/ 0 w 192"/>
                <a:gd name="T35" fmla="*/ 3 h 54"/>
                <a:gd name="T36" fmla="*/ 0 w 192"/>
                <a:gd name="T37" fmla="*/ 3 h 54"/>
                <a:gd name="T38" fmla="*/ 0 w 192"/>
                <a:gd name="T39" fmla="*/ 3 h 54"/>
                <a:gd name="T40" fmla="*/ 30 w 192"/>
                <a:gd name="T41" fmla="*/ 54 h 54"/>
                <a:gd name="T42" fmla="*/ 192 w 192"/>
                <a:gd name="T4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2" h="54">
                  <a:moveTo>
                    <a:pt x="19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5"/>
                    <a:pt x="13" y="43"/>
                    <a:pt x="30" y="54"/>
                  </a:cubicBezTo>
                  <a:cubicBezTo>
                    <a:pt x="192" y="0"/>
                    <a:pt x="192" y="0"/>
                    <a:pt x="192" y="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64" name="Freeform 44"/>
            <p:cNvSpPr>
              <a:spLocks/>
            </p:cNvSpPr>
            <p:nvPr/>
          </p:nvSpPr>
          <p:spPr bwMode="auto">
            <a:xfrm>
              <a:off x="4193159" y="2987892"/>
              <a:ext cx="592054" cy="0"/>
            </a:xfrm>
            <a:custGeom>
              <a:avLst/>
              <a:gdLst>
                <a:gd name="T0" fmla="*/ 454 w 454"/>
                <a:gd name="T1" fmla="*/ 302 w 454"/>
                <a:gd name="T2" fmla="*/ 0 w 454"/>
                <a:gd name="T3" fmla="*/ 0 w 454"/>
                <a:gd name="T4" fmla="*/ 454 w 45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454">
                  <a:moveTo>
                    <a:pt x="454" y="0"/>
                  </a:moveTo>
                  <a:lnTo>
                    <a:pt x="30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5965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65" name="Freeform 45"/>
            <p:cNvSpPr>
              <a:spLocks/>
            </p:cNvSpPr>
            <p:nvPr/>
          </p:nvSpPr>
          <p:spPr bwMode="auto">
            <a:xfrm>
              <a:off x="4193159" y="2987892"/>
              <a:ext cx="592054" cy="0"/>
            </a:xfrm>
            <a:custGeom>
              <a:avLst/>
              <a:gdLst>
                <a:gd name="T0" fmla="*/ 454 w 454"/>
                <a:gd name="T1" fmla="*/ 302 w 454"/>
                <a:gd name="T2" fmla="*/ 0 w 454"/>
                <a:gd name="T3" fmla="*/ 0 w 454"/>
                <a:gd name="T4" fmla="*/ 454 w 45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454">
                  <a:moveTo>
                    <a:pt x="454" y="0"/>
                  </a:moveTo>
                  <a:lnTo>
                    <a:pt x="30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5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4782604" y="2089377"/>
              <a:ext cx="2372128" cy="997625"/>
              <a:chOff x="4625976" y="1758950"/>
              <a:chExt cx="2887663" cy="1214438"/>
            </a:xfrm>
          </p:grpSpPr>
          <p:sp>
            <p:nvSpPr>
              <p:cNvPr id="67" name="Freeform 46"/>
              <p:cNvSpPr>
                <a:spLocks/>
              </p:cNvSpPr>
              <p:nvPr/>
            </p:nvSpPr>
            <p:spPr bwMode="auto">
              <a:xfrm>
                <a:off x="4625976" y="1758950"/>
                <a:ext cx="3175" cy="1214438"/>
              </a:xfrm>
              <a:custGeom>
                <a:avLst/>
                <a:gdLst>
                  <a:gd name="T0" fmla="*/ 0 w 2"/>
                  <a:gd name="T1" fmla="*/ 3 h 765"/>
                  <a:gd name="T2" fmla="*/ 0 w 2"/>
                  <a:gd name="T3" fmla="*/ 765 h 765"/>
                  <a:gd name="T4" fmla="*/ 2 w 2"/>
                  <a:gd name="T5" fmla="*/ 765 h 765"/>
                  <a:gd name="T6" fmla="*/ 2 w 2"/>
                  <a:gd name="T7" fmla="*/ 765 h 765"/>
                  <a:gd name="T8" fmla="*/ 2 w 2"/>
                  <a:gd name="T9" fmla="*/ 3 h 765"/>
                  <a:gd name="T10" fmla="*/ 2 w 2"/>
                  <a:gd name="T11" fmla="*/ 0 h 765"/>
                  <a:gd name="T12" fmla="*/ 0 w 2"/>
                  <a:gd name="T13" fmla="*/ 3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765">
                    <a:moveTo>
                      <a:pt x="0" y="3"/>
                    </a:moveTo>
                    <a:lnTo>
                      <a:pt x="0" y="765"/>
                    </a:lnTo>
                    <a:lnTo>
                      <a:pt x="2" y="765"/>
                    </a:lnTo>
                    <a:lnTo>
                      <a:pt x="2" y="765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68" name="Freeform 47"/>
              <p:cNvSpPr>
                <a:spLocks/>
              </p:cNvSpPr>
              <p:nvPr/>
            </p:nvSpPr>
            <p:spPr bwMode="auto">
              <a:xfrm>
                <a:off x="4625976" y="1758950"/>
                <a:ext cx="3175" cy="1214438"/>
              </a:xfrm>
              <a:custGeom>
                <a:avLst/>
                <a:gdLst>
                  <a:gd name="T0" fmla="*/ 0 w 2"/>
                  <a:gd name="T1" fmla="*/ 3 h 765"/>
                  <a:gd name="T2" fmla="*/ 0 w 2"/>
                  <a:gd name="T3" fmla="*/ 765 h 765"/>
                  <a:gd name="T4" fmla="*/ 2 w 2"/>
                  <a:gd name="T5" fmla="*/ 765 h 765"/>
                  <a:gd name="T6" fmla="*/ 2 w 2"/>
                  <a:gd name="T7" fmla="*/ 765 h 765"/>
                  <a:gd name="T8" fmla="*/ 2 w 2"/>
                  <a:gd name="T9" fmla="*/ 3 h 765"/>
                  <a:gd name="T10" fmla="*/ 2 w 2"/>
                  <a:gd name="T11" fmla="*/ 0 h 765"/>
                  <a:gd name="T12" fmla="*/ 0 w 2"/>
                  <a:gd name="T13" fmla="*/ 3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765">
                    <a:moveTo>
                      <a:pt x="0" y="3"/>
                    </a:moveTo>
                    <a:lnTo>
                      <a:pt x="0" y="765"/>
                    </a:lnTo>
                    <a:lnTo>
                      <a:pt x="2" y="765"/>
                    </a:lnTo>
                    <a:lnTo>
                      <a:pt x="2" y="765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0" y="3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69" name="Freeform 48"/>
              <p:cNvSpPr>
                <a:spLocks/>
              </p:cNvSpPr>
              <p:nvPr/>
            </p:nvSpPr>
            <p:spPr bwMode="auto">
              <a:xfrm>
                <a:off x="7508876" y="1758950"/>
                <a:ext cx="4763" cy="1214438"/>
              </a:xfrm>
              <a:custGeom>
                <a:avLst/>
                <a:gdLst>
                  <a:gd name="T0" fmla="*/ 0 w 3"/>
                  <a:gd name="T1" fmla="*/ 3 h 765"/>
                  <a:gd name="T2" fmla="*/ 0 w 3"/>
                  <a:gd name="T3" fmla="*/ 765 h 765"/>
                  <a:gd name="T4" fmla="*/ 3 w 3"/>
                  <a:gd name="T5" fmla="*/ 765 h 765"/>
                  <a:gd name="T6" fmla="*/ 3 w 3"/>
                  <a:gd name="T7" fmla="*/ 765 h 765"/>
                  <a:gd name="T8" fmla="*/ 3 w 3"/>
                  <a:gd name="T9" fmla="*/ 3 h 765"/>
                  <a:gd name="T10" fmla="*/ 3 w 3"/>
                  <a:gd name="T11" fmla="*/ 0 h 765"/>
                  <a:gd name="T12" fmla="*/ 0 w 3"/>
                  <a:gd name="T13" fmla="*/ 3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765">
                    <a:moveTo>
                      <a:pt x="0" y="3"/>
                    </a:moveTo>
                    <a:lnTo>
                      <a:pt x="0" y="765"/>
                    </a:lnTo>
                    <a:lnTo>
                      <a:pt x="3" y="765"/>
                    </a:lnTo>
                    <a:lnTo>
                      <a:pt x="3" y="765"/>
                    </a:lnTo>
                    <a:lnTo>
                      <a:pt x="3" y="3"/>
                    </a:lnTo>
                    <a:lnTo>
                      <a:pt x="3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70" name="Freeform 49"/>
              <p:cNvSpPr>
                <a:spLocks/>
              </p:cNvSpPr>
              <p:nvPr/>
            </p:nvSpPr>
            <p:spPr bwMode="auto">
              <a:xfrm>
                <a:off x="7508876" y="1758950"/>
                <a:ext cx="4763" cy="1214438"/>
              </a:xfrm>
              <a:custGeom>
                <a:avLst/>
                <a:gdLst>
                  <a:gd name="T0" fmla="*/ 0 w 3"/>
                  <a:gd name="T1" fmla="*/ 3 h 765"/>
                  <a:gd name="T2" fmla="*/ 0 w 3"/>
                  <a:gd name="T3" fmla="*/ 765 h 765"/>
                  <a:gd name="T4" fmla="*/ 3 w 3"/>
                  <a:gd name="T5" fmla="*/ 765 h 765"/>
                  <a:gd name="T6" fmla="*/ 3 w 3"/>
                  <a:gd name="T7" fmla="*/ 765 h 765"/>
                  <a:gd name="T8" fmla="*/ 3 w 3"/>
                  <a:gd name="T9" fmla="*/ 3 h 765"/>
                  <a:gd name="T10" fmla="*/ 3 w 3"/>
                  <a:gd name="T11" fmla="*/ 0 h 765"/>
                  <a:gd name="T12" fmla="*/ 0 w 3"/>
                  <a:gd name="T13" fmla="*/ 3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765">
                    <a:moveTo>
                      <a:pt x="0" y="3"/>
                    </a:moveTo>
                    <a:lnTo>
                      <a:pt x="0" y="765"/>
                    </a:lnTo>
                    <a:lnTo>
                      <a:pt x="3" y="765"/>
                    </a:lnTo>
                    <a:lnTo>
                      <a:pt x="3" y="765"/>
                    </a:lnTo>
                    <a:lnTo>
                      <a:pt x="3" y="3"/>
                    </a:lnTo>
                    <a:lnTo>
                      <a:pt x="3" y="0"/>
                    </a:lnTo>
                    <a:lnTo>
                      <a:pt x="0" y="3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 b="1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42" name="Group 41"/>
          <p:cNvGrpSpPr/>
          <p:nvPr/>
        </p:nvGrpSpPr>
        <p:grpSpPr>
          <a:xfrm>
            <a:off x="2042703" y="4264738"/>
            <a:ext cx="4733348" cy="925630"/>
            <a:chOff x="3205967" y="3548720"/>
            <a:chExt cx="6101806" cy="1193238"/>
          </a:xfrm>
        </p:grpSpPr>
        <p:sp>
          <p:nvSpPr>
            <p:cNvPr id="72" name="Freeform 31"/>
            <p:cNvSpPr>
              <a:spLocks/>
            </p:cNvSpPr>
            <p:nvPr/>
          </p:nvSpPr>
          <p:spPr bwMode="auto">
            <a:xfrm>
              <a:off x="4193159" y="3548720"/>
              <a:ext cx="3553628" cy="1193238"/>
            </a:xfrm>
            <a:custGeom>
              <a:avLst/>
              <a:gdLst>
                <a:gd name="T0" fmla="*/ 1152 w 1152"/>
                <a:gd name="T1" fmla="*/ 320 h 384"/>
                <a:gd name="T2" fmla="*/ 1088 w 1152"/>
                <a:gd name="T3" fmla="*/ 384 h 384"/>
                <a:gd name="T4" fmla="*/ 64 w 1152"/>
                <a:gd name="T5" fmla="*/ 384 h 384"/>
                <a:gd name="T6" fmla="*/ 0 w 1152"/>
                <a:gd name="T7" fmla="*/ 320 h 384"/>
                <a:gd name="T8" fmla="*/ 0 w 1152"/>
                <a:gd name="T9" fmla="*/ 64 h 384"/>
                <a:gd name="T10" fmla="*/ 64 w 1152"/>
                <a:gd name="T11" fmla="*/ 0 h 384"/>
                <a:gd name="T12" fmla="*/ 1088 w 1152"/>
                <a:gd name="T13" fmla="*/ 0 h 384"/>
                <a:gd name="T14" fmla="*/ 1152 w 1152"/>
                <a:gd name="T15" fmla="*/ 64 h 384"/>
                <a:gd name="T16" fmla="*/ 1152 w 1152"/>
                <a:gd name="T17" fmla="*/ 32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52" h="384">
                  <a:moveTo>
                    <a:pt x="1152" y="320"/>
                  </a:moveTo>
                  <a:cubicBezTo>
                    <a:pt x="1152" y="355"/>
                    <a:pt x="1123" y="384"/>
                    <a:pt x="1088" y="384"/>
                  </a:cubicBezTo>
                  <a:cubicBezTo>
                    <a:pt x="64" y="384"/>
                    <a:pt x="64" y="384"/>
                    <a:pt x="64" y="384"/>
                  </a:cubicBezTo>
                  <a:cubicBezTo>
                    <a:pt x="29" y="384"/>
                    <a:pt x="0" y="355"/>
                    <a:pt x="0" y="32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9" y="0"/>
                    <a:pt x="64" y="0"/>
                  </a:cubicBezTo>
                  <a:cubicBezTo>
                    <a:pt x="1088" y="0"/>
                    <a:pt x="1088" y="0"/>
                    <a:pt x="1088" y="0"/>
                  </a:cubicBezTo>
                  <a:cubicBezTo>
                    <a:pt x="1123" y="0"/>
                    <a:pt x="1152" y="29"/>
                    <a:pt x="1152" y="64"/>
                  </a:cubicBezTo>
                  <a:cubicBezTo>
                    <a:pt x="1152" y="320"/>
                    <a:pt x="1152" y="320"/>
                    <a:pt x="1152" y="320"/>
                  </a:cubicBezTo>
                </a:path>
              </a:pathLst>
            </a:custGeom>
            <a:gradFill flip="none" rotWithShape="1">
              <a:gsLst>
                <a:gs pos="53600">
                  <a:schemeClr val="bg1"/>
                </a:gs>
                <a:gs pos="0">
                  <a:schemeClr val="bg1">
                    <a:lumMod val="95000"/>
                  </a:schemeClr>
                </a:gs>
                <a:gs pos="100000">
                  <a:srgbClr val="F2F2F2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73" name="Freeform 32"/>
            <p:cNvSpPr>
              <a:spLocks/>
            </p:cNvSpPr>
            <p:nvPr/>
          </p:nvSpPr>
          <p:spPr bwMode="auto">
            <a:xfrm>
              <a:off x="7154732" y="3748245"/>
              <a:ext cx="2153041" cy="795492"/>
            </a:xfrm>
            <a:custGeom>
              <a:avLst/>
              <a:gdLst>
                <a:gd name="T0" fmla="*/ 1211 w 1362"/>
                <a:gd name="T1" fmla="*/ 610 h 610"/>
                <a:gd name="T2" fmla="*/ 0 w 1362"/>
                <a:gd name="T3" fmla="*/ 610 h 610"/>
                <a:gd name="T4" fmla="*/ 0 w 1362"/>
                <a:gd name="T5" fmla="*/ 0 h 610"/>
                <a:gd name="T6" fmla="*/ 1211 w 1362"/>
                <a:gd name="T7" fmla="*/ 0 h 610"/>
                <a:gd name="T8" fmla="*/ 1362 w 1362"/>
                <a:gd name="T9" fmla="*/ 305 h 610"/>
                <a:gd name="T10" fmla="*/ 1211 w 1362"/>
                <a:gd name="T11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62" h="610">
                  <a:moveTo>
                    <a:pt x="1211" y="610"/>
                  </a:moveTo>
                  <a:lnTo>
                    <a:pt x="0" y="610"/>
                  </a:lnTo>
                  <a:lnTo>
                    <a:pt x="0" y="0"/>
                  </a:lnTo>
                  <a:lnTo>
                    <a:pt x="1211" y="0"/>
                  </a:lnTo>
                  <a:lnTo>
                    <a:pt x="1362" y="305"/>
                  </a:lnTo>
                  <a:lnTo>
                    <a:pt x="1211" y="610"/>
                  </a:lnTo>
                  <a:close/>
                </a:path>
              </a:pathLst>
            </a:custGeom>
            <a:gradFill>
              <a:gsLst>
                <a:gs pos="0">
                  <a:schemeClr val="accent3">
                    <a:lumMod val="75000"/>
                  </a:schemeClr>
                </a:gs>
                <a:gs pos="10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74" name="Freeform 33"/>
            <p:cNvSpPr>
              <a:spLocks/>
            </p:cNvSpPr>
            <p:nvPr/>
          </p:nvSpPr>
          <p:spPr bwMode="auto">
            <a:xfrm>
              <a:off x="7154732" y="3748245"/>
              <a:ext cx="1776162" cy="795492"/>
            </a:xfrm>
            <a:custGeom>
              <a:avLst/>
              <a:gdLst>
                <a:gd name="T0" fmla="*/ 1211 w 1362"/>
                <a:gd name="T1" fmla="*/ 610 h 610"/>
                <a:gd name="T2" fmla="*/ 0 w 1362"/>
                <a:gd name="T3" fmla="*/ 610 h 610"/>
                <a:gd name="T4" fmla="*/ 0 w 1362"/>
                <a:gd name="T5" fmla="*/ 0 h 610"/>
                <a:gd name="T6" fmla="*/ 1211 w 1362"/>
                <a:gd name="T7" fmla="*/ 0 h 610"/>
                <a:gd name="T8" fmla="*/ 1362 w 1362"/>
                <a:gd name="T9" fmla="*/ 305 h 610"/>
                <a:gd name="T10" fmla="*/ 1211 w 1362"/>
                <a:gd name="T11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62" h="610">
                  <a:moveTo>
                    <a:pt x="1211" y="610"/>
                  </a:moveTo>
                  <a:lnTo>
                    <a:pt x="0" y="610"/>
                  </a:lnTo>
                  <a:lnTo>
                    <a:pt x="0" y="0"/>
                  </a:lnTo>
                  <a:lnTo>
                    <a:pt x="1211" y="0"/>
                  </a:lnTo>
                  <a:lnTo>
                    <a:pt x="1362" y="305"/>
                  </a:lnTo>
                  <a:lnTo>
                    <a:pt x="1211" y="6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75" name="Freeform 35"/>
            <p:cNvSpPr>
              <a:spLocks noEditPoints="1"/>
            </p:cNvSpPr>
            <p:nvPr/>
          </p:nvSpPr>
          <p:spPr bwMode="auto">
            <a:xfrm>
              <a:off x="7746786" y="4543737"/>
              <a:ext cx="0" cy="9129"/>
            </a:xfrm>
            <a:custGeom>
              <a:avLst/>
              <a:gdLst>
                <a:gd name="T0" fmla="*/ 3 h 3"/>
                <a:gd name="T1" fmla="*/ 3 h 3"/>
                <a:gd name="T2" fmla="*/ 3 h 3"/>
                <a:gd name="T3" fmla="*/ 3 h 3"/>
                <a:gd name="T4" fmla="*/ 3 h 3"/>
                <a:gd name="T5" fmla="*/ 3 h 3"/>
                <a:gd name="T6" fmla="*/ 3 h 3"/>
                <a:gd name="T7" fmla="*/ 3 h 3"/>
                <a:gd name="T8" fmla="*/ 3 h 3"/>
                <a:gd name="T9" fmla="*/ 2 h 3"/>
                <a:gd name="T10" fmla="*/ 2 h 3"/>
                <a:gd name="T11" fmla="*/ 2 h 3"/>
                <a:gd name="T12" fmla="*/ 2 h 3"/>
                <a:gd name="T13" fmla="*/ 2 h 3"/>
                <a:gd name="T14" fmla="*/ 2 h 3"/>
                <a:gd name="T15" fmla="*/ 1 h 3"/>
                <a:gd name="T16" fmla="*/ 2 h 3"/>
                <a:gd name="T17" fmla="*/ 1 h 3"/>
                <a:gd name="T18" fmla="*/ 1 h 3"/>
                <a:gd name="T19" fmla="*/ 1 h 3"/>
                <a:gd name="T20" fmla="*/ 1 h 3"/>
                <a:gd name="T21" fmla="*/ 0 h 3"/>
                <a:gd name="T22" fmla="*/ 1 h 3"/>
                <a:gd name="T23" fmla="*/ 0 h 3"/>
                <a:gd name="T24" fmla="*/ 0 h 3"/>
                <a:gd name="T25" fmla="*/ 0 h 3"/>
                <a:gd name="T26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  <a:cxn ang="0">
                  <a:pos x="0" y="T9"/>
                </a:cxn>
                <a:cxn ang="0">
                  <a:pos x="0" y="T10"/>
                </a:cxn>
                <a:cxn ang="0">
                  <a:pos x="0" y="T11"/>
                </a:cxn>
                <a:cxn ang="0">
                  <a:pos x="0" y="T12"/>
                </a:cxn>
                <a:cxn ang="0">
                  <a:pos x="0" y="T13"/>
                </a:cxn>
                <a:cxn ang="0">
                  <a:pos x="0" y="T14"/>
                </a:cxn>
                <a:cxn ang="0">
                  <a:pos x="0" y="T15"/>
                </a:cxn>
                <a:cxn ang="0">
                  <a:pos x="0" y="T16"/>
                </a:cxn>
                <a:cxn ang="0">
                  <a:pos x="0" y="T17"/>
                </a:cxn>
                <a:cxn ang="0">
                  <a:pos x="0" y="T18"/>
                </a:cxn>
                <a:cxn ang="0">
                  <a:pos x="0" y="T19"/>
                </a:cxn>
                <a:cxn ang="0">
                  <a:pos x="0" y="T20"/>
                </a:cxn>
                <a:cxn ang="0">
                  <a:pos x="0" y="T21"/>
                </a:cxn>
                <a:cxn ang="0">
                  <a:pos x="0" y="T22"/>
                </a:cxn>
                <a:cxn ang="0">
                  <a:pos x="0" y="T23"/>
                </a:cxn>
                <a:cxn ang="0">
                  <a:pos x="0" y="T24"/>
                </a:cxn>
                <a:cxn ang="0">
                  <a:pos x="0" y="T25"/>
                </a:cxn>
                <a:cxn ang="0">
                  <a:pos x="0" y="T26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1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4C9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76" name="Freeform 36"/>
            <p:cNvSpPr>
              <a:spLocks/>
            </p:cNvSpPr>
            <p:nvPr/>
          </p:nvSpPr>
          <p:spPr bwMode="auto">
            <a:xfrm>
              <a:off x="7154732" y="4543737"/>
              <a:ext cx="592054" cy="168227"/>
            </a:xfrm>
            <a:custGeom>
              <a:avLst/>
              <a:gdLst>
                <a:gd name="T0" fmla="*/ 192 w 192"/>
                <a:gd name="T1" fmla="*/ 0 h 54"/>
                <a:gd name="T2" fmla="*/ 0 w 192"/>
                <a:gd name="T3" fmla="*/ 0 h 54"/>
                <a:gd name="T4" fmla="*/ 162 w 192"/>
                <a:gd name="T5" fmla="*/ 54 h 54"/>
                <a:gd name="T6" fmla="*/ 192 w 192"/>
                <a:gd name="T7" fmla="*/ 3 h 54"/>
                <a:gd name="T8" fmla="*/ 192 w 192"/>
                <a:gd name="T9" fmla="*/ 3 h 54"/>
                <a:gd name="T10" fmla="*/ 192 w 192"/>
                <a:gd name="T11" fmla="*/ 3 h 54"/>
                <a:gd name="T12" fmla="*/ 192 w 192"/>
                <a:gd name="T13" fmla="*/ 3 h 54"/>
                <a:gd name="T14" fmla="*/ 192 w 192"/>
                <a:gd name="T15" fmla="*/ 3 h 54"/>
                <a:gd name="T16" fmla="*/ 192 w 192"/>
                <a:gd name="T17" fmla="*/ 3 h 54"/>
                <a:gd name="T18" fmla="*/ 192 w 192"/>
                <a:gd name="T19" fmla="*/ 2 h 54"/>
                <a:gd name="T20" fmla="*/ 192 w 192"/>
                <a:gd name="T21" fmla="*/ 2 h 54"/>
                <a:gd name="T22" fmla="*/ 192 w 192"/>
                <a:gd name="T23" fmla="*/ 2 h 54"/>
                <a:gd name="T24" fmla="*/ 192 w 192"/>
                <a:gd name="T25" fmla="*/ 2 h 54"/>
                <a:gd name="T26" fmla="*/ 192 w 192"/>
                <a:gd name="T27" fmla="*/ 2 h 54"/>
                <a:gd name="T28" fmla="*/ 192 w 192"/>
                <a:gd name="T29" fmla="*/ 1 h 54"/>
                <a:gd name="T30" fmla="*/ 192 w 192"/>
                <a:gd name="T31" fmla="*/ 1 h 54"/>
                <a:gd name="T32" fmla="*/ 192 w 192"/>
                <a:gd name="T33" fmla="*/ 1 h 54"/>
                <a:gd name="T34" fmla="*/ 192 w 192"/>
                <a:gd name="T35" fmla="*/ 1 h 54"/>
                <a:gd name="T36" fmla="*/ 192 w 192"/>
                <a:gd name="T37" fmla="*/ 0 h 54"/>
                <a:gd name="T38" fmla="*/ 192 w 192"/>
                <a:gd name="T39" fmla="*/ 0 h 54"/>
                <a:gd name="T40" fmla="*/ 192 w 192"/>
                <a:gd name="T41" fmla="*/ 0 h 54"/>
                <a:gd name="T42" fmla="*/ 192 w 192"/>
                <a:gd name="T4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2" h="54">
                  <a:moveTo>
                    <a:pt x="19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79" y="43"/>
                    <a:pt x="191" y="25"/>
                    <a:pt x="192" y="3"/>
                  </a:cubicBezTo>
                  <a:cubicBezTo>
                    <a:pt x="192" y="3"/>
                    <a:pt x="192" y="3"/>
                    <a:pt x="192" y="3"/>
                  </a:cubicBezTo>
                  <a:cubicBezTo>
                    <a:pt x="192" y="3"/>
                    <a:pt x="192" y="3"/>
                    <a:pt x="192" y="3"/>
                  </a:cubicBezTo>
                  <a:cubicBezTo>
                    <a:pt x="192" y="3"/>
                    <a:pt x="192" y="3"/>
                    <a:pt x="192" y="3"/>
                  </a:cubicBezTo>
                  <a:cubicBezTo>
                    <a:pt x="192" y="3"/>
                    <a:pt x="192" y="3"/>
                    <a:pt x="192" y="3"/>
                  </a:cubicBezTo>
                  <a:cubicBezTo>
                    <a:pt x="192" y="3"/>
                    <a:pt x="192" y="3"/>
                    <a:pt x="192" y="3"/>
                  </a:cubicBezTo>
                  <a:cubicBezTo>
                    <a:pt x="192" y="3"/>
                    <a:pt x="192" y="2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2" y="2"/>
                    <a:pt x="192" y="1"/>
                    <a:pt x="192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77" name="Freeform 37"/>
            <p:cNvSpPr>
              <a:spLocks/>
            </p:cNvSpPr>
            <p:nvPr/>
          </p:nvSpPr>
          <p:spPr bwMode="auto">
            <a:xfrm>
              <a:off x="7154732" y="4543737"/>
              <a:ext cx="592054" cy="0"/>
            </a:xfrm>
            <a:custGeom>
              <a:avLst/>
              <a:gdLst>
                <a:gd name="T0" fmla="*/ 454 w 454"/>
                <a:gd name="T1" fmla="*/ 151 w 454"/>
                <a:gd name="T2" fmla="*/ 0 w 454"/>
                <a:gd name="T3" fmla="*/ 454 w 454"/>
                <a:gd name="T4" fmla="*/ 454 w 45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454">
                  <a:moveTo>
                    <a:pt x="454" y="0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454" y="0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5965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78" name="Freeform 38"/>
            <p:cNvSpPr>
              <a:spLocks/>
            </p:cNvSpPr>
            <p:nvPr/>
          </p:nvSpPr>
          <p:spPr bwMode="auto">
            <a:xfrm>
              <a:off x="7154732" y="4543737"/>
              <a:ext cx="592054" cy="0"/>
            </a:xfrm>
            <a:custGeom>
              <a:avLst/>
              <a:gdLst>
                <a:gd name="T0" fmla="*/ 454 w 454"/>
                <a:gd name="T1" fmla="*/ 151 w 454"/>
                <a:gd name="T2" fmla="*/ 0 w 454"/>
                <a:gd name="T3" fmla="*/ 454 w 454"/>
                <a:gd name="T4" fmla="*/ 454 w 45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454">
                  <a:moveTo>
                    <a:pt x="454" y="0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454" y="0"/>
                  </a:lnTo>
                  <a:lnTo>
                    <a:pt x="45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79" name="Freeform 39"/>
            <p:cNvSpPr>
              <a:spLocks/>
            </p:cNvSpPr>
            <p:nvPr/>
          </p:nvSpPr>
          <p:spPr bwMode="auto">
            <a:xfrm>
              <a:off x="3205967" y="3748245"/>
              <a:ext cx="1579245" cy="795492"/>
            </a:xfrm>
            <a:custGeom>
              <a:avLst/>
              <a:gdLst>
                <a:gd name="T0" fmla="*/ 0 w 1211"/>
                <a:gd name="T1" fmla="*/ 610 h 610"/>
                <a:gd name="T2" fmla="*/ 1211 w 1211"/>
                <a:gd name="T3" fmla="*/ 610 h 610"/>
                <a:gd name="T4" fmla="*/ 1211 w 1211"/>
                <a:gd name="T5" fmla="*/ 0 h 610"/>
                <a:gd name="T6" fmla="*/ 0 w 1211"/>
                <a:gd name="T7" fmla="*/ 0 h 610"/>
                <a:gd name="T8" fmla="*/ 151 w 1211"/>
                <a:gd name="T9" fmla="*/ 305 h 610"/>
                <a:gd name="T10" fmla="*/ 0 w 1211"/>
                <a:gd name="T11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11" h="610">
                  <a:moveTo>
                    <a:pt x="0" y="610"/>
                  </a:moveTo>
                  <a:lnTo>
                    <a:pt x="1211" y="610"/>
                  </a:lnTo>
                  <a:lnTo>
                    <a:pt x="1211" y="0"/>
                  </a:lnTo>
                  <a:lnTo>
                    <a:pt x="0" y="0"/>
                  </a:lnTo>
                  <a:lnTo>
                    <a:pt x="151" y="305"/>
                  </a:lnTo>
                  <a:lnTo>
                    <a:pt x="0" y="610"/>
                  </a:lnTo>
                  <a:close/>
                </a:path>
              </a:pathLst>
            </a:custGeom>
            <a:gradFill>
              <a:gsLst>
                <a:gs pos="100000">
                  <a:schemeClr val="accent3">
                    <a:lumMod val="75000"/>
                  </a:schemeClr>
                </a:gs>
                <a:gs pos="84000">
                  <a:schemeClr val="accent3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400" b="1" dirty="0" smtClean="0">
                  <a:solidFill>
                    <a:schemeClr val="bg1"/>
                  </a:solidFill>
                </a:rPr>
                <a:t>03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80" name="Freeform 40"/>
            <p:cNvSpPr>
              <a:spLocks/>
            </p:cNvSpPr>
            <p:nvPr/>
          </p:nvSpPr>
          <p:spPr bwMode="auto">
            <a:xfrm>
              <a:off x="3205967" y="3748245"/>
              <a:ext cx="1579245" cy="795492"/>
            </a:xfrm>
            <a:custGeom>
              <a:avLst/>
              <a:gdLst>
                <a:gd name="T0" fmla="*/ 0 w 1211"/>
                <a:gd name="T1" fmla="*/ 610 h 610"/>
                <a:gd name="T2" fmla="*/ 1211 w 1211"/>
                <a:gd name="T3" fmla="*/ 610 h 610"/>
                <a:gd name="T4" fmla="*/ 1211 w 1211"/>
                <a:gd name="T5" fmla="*/ 0 h 610"/>
                <a:gd name="T6" fmla="*/ 0 w 1211"/>
                <a:gd name="T7" fmla="*/ 0 h 610"/>
                <a:gd name="T8" fmla="*/ 151 w 1211"/>
                <a:gd name="T9" fmla="*/ 305 h 610"/>
                <a:gd name="T10" fmla="*/ 0 w 1211"/>
                <a:gd name="T11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11" h="610">
                  <a:moveTo>
                    <a:pt x="0" y="610"/>
                  </a:moveTo>
                  <a:lnTo>
                    <a:pt x="1211" y="610"/>
                  </a:lnTo>
                  <a:lnTo>
                    <a:pt x="1211" y="0"/>
                  </a:lnTo>
                  <a:lnTo>
                    <a:pt x="0" y="0"/>
                  </a:lnTo>
                  <a:lnTo>
                    <a:pt x="151" y="305"/>
                  </a:lnTo>
                  <a:lnTo>
                    <a:pt x="0" y="6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81" name="Freeform 42"/>
            <p:cNvSpPr>
              <a:spLocks noEditPoints="1"/>
            </p:cNvSpPr>
            <p:nvPr/>
          </p:nvSpPr>
          <p:spPr bwMode="auto">
            <a:xfrm>
              <a:off x="4193159" y="4543737"/>
              <a:ext cx="0" cy="9129"/>
            </a:xfrm>
            <a:custGeom>
              <a:avLst/>
              <a:gdLst>
                <a:gd name="T0" fmla="*/ 3 h 3"/>
                <a:gd name="T1" fmla="*/ 3 h 3"/>
                <a:gd name="T2" fmla="*/ 3 h 3"/>
                <a:gd name="T3" fmla="*/ 3 h 3"/>
                <a:gd name="T4" fmla="*/ 3 h 3"/>
                <a:gd name="T5" fmla="*/ 3 h 3"/>
                <a:gd name="T6" fmla="*/ 3 h 3"/>
                <a:gd name="T7" fmla="*/ 3 h 3"/>
                <a:gd name="T8" fmla="*/ 3 h 3"/>
                <a:gd name="T9" fmla="*/ 2 h 3"/>
                <a:gd name="T10" fmla="*/ 2 h 3"/>
                <a:gd name="T11" fmla="*/ 2 h 3"/>
                <a:gd name="T12" fmla="*/ 2 h 3"/>
                <a:gd name="T13" fmla="*/ 2 h 3"/>
                <a:gd name="T14" fmla="*/ 2 h 3"/>
                <a:gd name="T15" fmla="*/ 1 h 3"/>
                <a:gd name="T16" fmla="*/ 2 h 3"/>
                <a:gd name="T17" fmla="*/ 1 h 3"/>
                <a:gd name="T18" fmla="*/ 1 h 3"/>
                <a:gd name="T19" fmla="*/ 1 h 3"/>
                <a:gd name="T20" fmla="*/ 1 h 3"/>
                <a:gd name="T21" fmla="*/ 0 h 3"/>
                <a:gd name="T22" fmla="*/ 1 h 3"/>
                <a:gd name="T23" fmla="*/ 0 h 3"/>
                <a:gd name="T24" fmla="*/ 0 h 3"/>
                <a:gd name="T25" fmla="*/ 0 h 3"/>
                <a:gd name="T26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  <a:cxn ang="0">
                  <a:pos x="0" y="T9"/>
                </a:cxn>
                <a:cxn ang="0">
                  <a:pos x="0" y="T10"/>
                </a:cxn>
                <a:cxn ang="0">
                  <a:pos x="0" y="T11"/>
                </a:cxn>
                <a:cxn ang="0">
                  <a:pos x="0" y="T12"/>
                </a:cxn>
                <a:cxn ang="0">
                  <a:pos x="0" y="T13"/>
                </a:cxn>
                <a:cxn ang="0">
                  <a:pos x="0" y="T14"/>
                </a:cxn>
                <a:cxn ang="0">
                  <a:pos x="0" y="T15"/>
                </a:cxn>
                <a:cxn ang="0">
                  <a:pos x="0" y="T16"/>
                </a:cxn>
                <a:cxn ang="0">
                  <a:pos x="0" y="T17"/>
                </a:cxn>
                <a:cxn ang="0">
                  <a:pos x="0" y="T18"/>
                </a:cxn>
                <a:cxn ang="0">
                  <a:pos x="0" y="T19"/>
                </a:cxn>
                <a:cxn ang="0">
                  <a:pos x="0" y="T20"/>
                </a:cxn>
                <a:cxn ang="0">
                  <a:pos x="0" y="T21"/>
                </a:cxn>
                <a:cxn ang="0">
                  <a:pos x="0" y="T22"/>
                </a:cxn>
                <a:cxn ang="0">
                  <a:pos x="0" y="T23"/>
                </a:cxn>
                <a:cxn ang="0">
                  <a:pos x="0" y="T24"/>
                </a:cxn>
                <a:cxn ang="0">
                  <a:pos x="0" y="T25"/>
                </a:cxn>
                <a:cxn ang="0">
                  <a:pos x="0" y="T26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1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4C9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82" name="Freeform 43"/>
            <p:cNvSpPr>
              <a:spLocks/>
            </p:cNvSpPr>
            <p:nvPr/>
          </p:nvSpPr>
          <p:spPr bwMode="auto">
            <a:xfrm>
              <a:off x="4193159" y="4543737"/>
              <a:ext cx="592054" cy="168227"/>
            </a:xfrm>
            <a:custGeom>
              <a:avLst/>
              <a:gdLst>
                <a:gd name="T0" fmla="*/ 192 w 192"/>
                <a:gd name="T1" fmla="*/ 0 h 54"/>
                <a:gd name="T2" fmla="*/ 0 w 192"/>
                <a:gd name="T3" fmla="*/ 0 h 54"/>
                <a:gd name="T4" fmla="*/ 0 w 192"/>
                <a:gd name="T5" fmla="*/ 0 h 54"/>
                <a:gd name="T6" fmla="*/ 0 w 192"/>
                <a:gd name="T7" fmla="*/ 0 h 54"/>
                <a:gd name="T8" fmla="*/ 0 w 192"/>
                <a:gd name="T9" fmla="*/ 0 h 54"/>
                <a:gd name="T10" fmla="*/ 0 w 192"/>
                <a:gd name="T11" fmla="*/ 1 h 54"/>
                <a:gd name="T12" fmla="*/ 0 w 192"/>
                <a:gd name="T13" fmla="*/ 1 h 54"/>
                <a:gd name="T14" fmla="*/ 0 w 192"/>
                <a:gd name="T15" fmla="*/ 1 h 54"/>
                <a:gd name="T16" fmla="*/ 0 w 192"/>
                <a:gd name="T17" fmla="*/ 1 h 54"/>
                <a:gd name="T18" fmla="*/ 0 w 192"/>
                <a:gd name="T19" fmla="*/ 2 h 54"/>
                <a:gd name="T20" fmla="*/ 0 w 192"/>
                <a:gd name="T21" fmla="*/ 2 h 54"/>
                <a:gd name="T22" fmla="*/ 0 w 192"/>
                <a:gd name="T23" fmla="*/ 2 h 54"/>
                <a:gd name="T24" fmla="*/ 0 w 192"/>
                <a:gd name="T25" fmla="*/ 2 h 54"/>
                <a:gd name="T26" fmla="*/ 0 w 192"/>
                <a:gd name="T27" fmla="*/ 2 h 54"/>
                <a:gd name="T28" fmla="*/ 0 w 192"/>
                <a:gd name="T29" fmla="*/ 3 h 54"/>
                <a:gd name="T30" fmla="*/ 0 w 192"/>
                <a:gd name="T31" fmla="*/ 3 h 54"/>
                <a:gd name="T32" fmla="*/ 0 w 192"/>
                <a:gd name="T33" fmla="*/ 3 h 54"/>
                <a:gd name="T34" fmla="*/ 0 w 192"/>
                <a:gd name="T35" fmla="*/ 3 h 54"/>
                <a:gd name="T36" fmla="*/ 0 w 192"/>
                <a:gd name="T37" fmla="*/ 3 h 54"/>
                <a:gd name="T38" fmla="*/ 0 w 192"/>
                <a:gd name="T39" fmla="*/ 3 h 54"/>
                <a:gd name="T40" fmla="*/ 30 w 192"/>
                <a:gd name="T41" fmla="*/ 54 h 54"/>
                <a:gd name="T42" fmla="*/ 192 w 192"/>
                <a:gd name="T4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2" h="54">
                  <a:moveTo>
                    <a:pt x="19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5"/>
                    <a:pt x="13" y="43"/>
                    <a:pt x="30" y="54"/>
                  </a:cubicBezTo>
                  <a:cubicBezTo>
                    <a:pt x="192" y="0"/>
                    <a:pt x="192" y="0"/>
                    <a:pt x="192" y="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83" name="Freeform 44"/>
            <p:cNvSpPr>
              <a:spLocks/>
            </p:cNvSpPr>
            <p:nvPr/>
          </p:nvSpPr>
          <p:spPr bwMode="auto">
            <a:xfrm>
              <a:off x="4193159" y="4543737"/>
              <a:ext cx="592054" cy="0"/>
            </a:xfrm>
            <a:custGeom>
              <a:avLst/>
              <a:gdLst>
                <a:gd name="T0" fmla="*/ 454 w 454"/>
                <a:gd name="T1" fmla="*/ 302 w 454"/>
                <a:gd name="T2" fmla="*/ 0 w 454"/>
                <a:gd name="T3" fmla="*/ 0 w 454"/>
                <a:gd name="T4" fmla="*/ 454 w 45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454">
                  <a:moveTo>
                    <a:pt x="454" y="0"/>
                  </a:moveTo>
                  <a:lnTo>
                    <a:pt x="30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5965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84" name="Freeform 45"/>
            <p:cNvSpPr>
              <a:spLocks/>
            </p:cNvSpPr>
            <p:nvPr/>
          </p:nvSpPr>
          <p:spPr bwMode="auto">
            <a:xfrm>
              <a:off x="4193159" y="4543737"/>
              <a:ext cx="592054" cy="0"/>
            </a:xfrm>
            <a:custGeom>
              <a:avLst/>
              <a:gdLst>
                <a:gd name="T0" fmla="*/ 454 w 454"/>
                <a:gd name="T1" fmla="*/ 302 w 454"/>
                <a:gd name="T2" fmla="*/ 0 w 454"/>
                <a:gd name="T3" fmla="*/ 0 w 454"/>
                <a:gd name="T4" fmla="*/ 454 w 45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454">
                  <a:moveTo>
                    <a:pt x="454" y="0"/>
                  </a:moveTo>
                  <a:lnTo>
                    <a:pt x="30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5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grpSp>
          <p:nvGrpSpPr>
            <p:cNvPr id="85" name="Group 84"/>
            <p:cNvGrpSpPr/>
            <p:nvPr/>
          </p:nvGrpSpPr>
          <p:grpSpPr>
            <a:xfrm>
              <a:off x="4782604" y="3645222"/>
              <a:ext cx="2372128" cy="997625"/>
              <a:chOff x="4625976" y="1758950"/>
              <a:chExt cx="2887663" cy="1214438"/>
            </a:xfrm>
          </p:grpSpPr>
          <p:sp>
            <p:nvSpPr>
              <p:cNvPr id="86" name="Freeform 46"/>
              <p:cNvSpPr>
                <a:spLocks/>
              </p:cNvSpPr>
              <p:nvPr/>
            </p:nvSpPr>
            <p:spPr bwMode="auto">
              <a:xfrm>
                <a:off x="4625976" y="1758950"/>
                <a:ext cx="3175" cy="1214438"/>
              </a:xfrm>
              <a:custGeom>
                <a:avLst/>
                <a:gdLst>
                  <a:gd name="T0" fmla="*/ 0 w 2"/>
                  <a:gd name="T1" fmla="*/ 3 h 765"/>
                  <a:gd name="T2" fmla="*/ 0 w 2"/>
                  <a:gd name="T3" fmla="*/ 765 h 765"/>
                  <a:gd name="T4" fmla="*/ 2 w 2"/>
                  <a:gd name="T5" fmla="*/ 765 h 765"/>
                  <a:gd name="T6" fmla="*/ 2 w 2"/>
                  <a:gd name="T7" fmla="*/ 765 h 765"/>
                  <a:gd name="T8" fmla="*/ 2 w 2"/>
                  <a:gd name="T9" fmla="*/ 3 h 765"/>
                  <a:gd name="T10" fmla="*/ 2 w 2"/>
                  <a:gd name="T11" fmla="*/ 0 h 765"/>
                  <a:gd name="T12" fmla="*/ 0 w 2"/>
                  <a:gd name="T13" fmla="*/ 3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765">
                    <a:moveTo>
                      <a:pt x="0" y="3"/>
                    </a:moveTo>
                    <a:lnTo>
                      <a:pt x="0" y="765"/>
                    </a:lnTo>
                    <a:lnTo>
                      <a:pt x="2" y="765"/>
                    </a:lnTo>
                    <a:lnTo>
                      <a:pt x="2" y="765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87" name="Freeform 47"/>
              <p:cNvSpPr>
                <a:spLocks/>
              </p:cNvSpPr>
              <p:nvPr/>
            </p:nvSpPr>
            <p:spPr bwMode="auto">
              <a:xfrm>
                <a:off x="4625976" y="1758950"/>
                <a:ext cx="3175" cy="1214438"/>
              </a:xfrm>
              <a:custGeom>
                <a:avLst/>
                <a:gdLst>
                  <a:gd name="T0" fmla="*/ 0 w 2"/>
                  <a:gd name="T1" fmla="*/ 3 h 765"/>
                  <a:gd name="T2" fmla="*/ 0 w 2"/>
                  <a:gd name="T3" fmla="*/ 765 h 765"/>
                  <a:gd name="T4" fmla="*/ 2 w 2"/>
                  <a:gd name="T5" fmla="*/ 765 h 765"/>
                  <a:gd name="T6" fmla="*/ 2 w 2"/>
                  <a:gd name="T7" fmla="*/ 765 h 765"/>
                  <a:gd name="T8" fmla="*/ 2 w 2"/>
                  <a:gd name="T9" fmla="*/ 3 h 765"/>
                  <a:gd name="T10" fmla="*/ 2 w 2"/>
                  <a:gd name="T11" fmla="*/ 0 h 765"/>
                  <a:gd name="T12" fmla="*/ 0 w 2"/>
                  <a:gd name="T13" fmla="*/ 3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765">
                    <a:moveTo>
                      <a:pt x="0" y="3"/>
                    </a:moveTo>
                    <a:lnTo>
                      <a:pt x="0" y="765"/>
                    </a:lnTo>
                    <a:lnTo>
                      <a:pt x="2" y="765"/>
                    </a:lnTo>
                    <a:lnTo>
                      <a:pt x="2" y="765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0" y="3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88" name="Freeform 48"/>
              <p:cNvSpPr>
                <a:spLocks/>
              </p:cNvSpPr>
              <p:nvPr/>
            </p:nvSpPr>
            <p:spPr bwMode="auto">
              <a:xfrm>
                <a:off x="7508876" y="1758950"/>
                <a:ext cx="4763" cy="1214438"/>
              </a:xfrm>
              <a:custGeom>
                <a:avLst/>
                <a:gdLst>
                  <a:gd name="T0" fmla="*/ 0 w 3"/>
                  <a:gd name="T1" fmla="*/ 3 h 765"/>
                  <a:gd name="T2" fmla="*/ 0 w 3"/>
                  <a:gd name="T3" fmla="*/ 765 h 765"/>
                  <a:gd name="T4" fmla="*/ 3 w 3"/>
                  <a:gd name="T5" fmla="*/ 765 h 765"/>
                  <a:gd name="T6" fmla="*/ 3 w 3"/>
                  <a:gd name="T7" fmla="*/ 765 h 765"/>
                  <a:gd name="T8" fmla="*/ 3 w 3"/>
                  <a:gd name="T9" fmla="*/ 3 h 765"/>
                  <a:gd name="T10" fmla="*/ 3 w 3"/>
                  <a:gd name="T11" fmla="*/ 0 h 765"/>
                  <a:gd name="T12" fmla="*/ 0 w 3"/>
                  <a:gd name="T13" fmla="*/ 3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765">
                    <a:moveTo>
                      <a:pt x="0" y="3"/>
                    </a:moveTo>
                    <a:lnTo>
                      <a:pt x="0" y="765"/>
                    </a:lnTo>
                    <a:lnTo>
                      <a:pt x="3" y="765"/>
                    </a:lnTo>
                    <a:lnTo>
                      <a:pt x="3" y="765"/>
                    </a:lnTo>
                    <a:lnTo>
                      <a:pt x="3" y="3"/>
                    </a:lnTo>
                    <a:lnTo>
                      <a:pt x="3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89" name="Freeform 49"/>
              <p:cNvSpPr>
                <a:spLocks/>
              </p:cNvSpPr>
              <p:nvPr/>
            </p:nvSpPr>
            <p:spPr bwMode="auto">
              <a:xfrm>
                <a:off x="7508876" y="1758950"/>
                <a:ext cx="4763" cy="1214438"/>
              </a:xfrm>
              <a:custGeom>
                <a:avLst/>
                <a:gdLst>
                  <a:gd name="T0" fmla="*/ 0 w 3"/>
                  <a:gd name="T1" fmla="*/ 3 h 765"/>
                  <a:gd name="T2" fmla="*/ 0 w 3"/>
                  <a:gd name="T3" fmla="*/ 765 h 765"/>
                  <a:gd name="T4" fmla="*/ 3 w 3"/>
                  <a:gd name="T5" fmla="*/ 765 h 765"/>
                  <a:gd name="T6" fmla="*/ 3 w 3"/>
                  <a:gd name="T7" fmla="*/ 765 h 765"/>
                  <a:gd name="T8" fmla="*/ 3 w 3"/>
                  <a:gd name="T9" fmla="*/ 3 h 765"/>
                  <a:gd name="T10" fmla="*/ 3 w 3"/>
                  <a:gd name="T11" fmla="*/ 0 h 765"/>
                  <a:gd name="T12" fmla="*/ 0 w 3"/>
                  <a:gd name="T13" fmla="*/ 3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765">
                    <a:moveTo>
                      <a:pt x="0" y="3"/>
                    </a:moveTo>
                    <a:lnTo>
                      <a:pt x="0" y="765"/>
                    </a:lnTo>
                    <a:lnTo>
                      <a:pt x="3" y="765"/>
                    </a:lnTo>
                    <a:lnTo>
                      <a:pt x="3" y="765"/>
                    </a:lnTo>
                    <a:lnTo>
                      <a:pt x="3" y="3"/>
                    </a:lnTo>
                    <a:lnTo>
                      <a:pt x="3" y="0"/>
                    </a:lnTo>
                    <a:lnTo>
                      <a:pt x="0" y="3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 b="1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43" name="Group 42"/>
          <p:cNvGrpSpPr/>
          <p:nvPr/>
        </p:nvGrpSpPr>
        <p:grpSpPr>
          <a:xfrm>
            <a:off x="2042703" y="5461505"/>
            <a:ext cx="4733348" cy="925630"/>
            <a:chOff x="3205967" y="5104565"/>
            <a:chExt cx="6101806" cy="1193238"/>
          </a:xfrm>
        </p:grpSpPr>
        <p:sp>
          <p:nvSpPr>
            <p:cNvPr id="91" name="Freeform 31"/>
            <p:cNvSpPr>
              <a:spLocks/>
            </p:cNvSpPr>
            <p:nvPr/>
          </p:nvSpPr>
          <p:spPr bwMode="auto">
            <a:xfrm>
              <a:off x="4193159" y="5104565"/>
              <a:ext cx="3553628" cy="1193238"/>
            </a:xfrm>
            <a:custGeom>
              <a:avLst/>
              <a:gdLst>
                <a:gd name="T0" fmla="*/ 1152 w 1152"/>
                <a:gd name="T1" fmla="*/ 320 h 384"/>
                <a:gd name="T2" fmla="*/ 1088 w 1152"/>
                <a:gd name="T3" fmla="*/ 384 h 384"/>
                <a:gd name="T4" fmla="*/ 64 w 1152"/>
                <a:gd name="T5" fmla="*/ 384 h 384"/>
                <a:gd name="T6" fmla="*/ 0 w 1152"/>
                <a:gd name="T7" fmla="*/ 320 h 384"/>
                <a:gd name="T8" fmla="*/ 0 w 1152"/>
                <a:gd name="T9" fmla="*/ 64 h 384"/>
                <a:gd name="T10" fmla="*/ 64 w 1152"/>
                <a:gd name="T11" fmla="*/ 0 h 384"/>
                <a:gd name="T12" fmla="*/ 1088 w 1152"/>
                <a:gd name="T13" fmla="*/ 0 h 384"/>
                <a:gd name="T14" fmla="*/ 1152 w 1152"/>
                <a:gd name="T15" fmla="*/ 64 h 384"/>
                <a:gd name="T16" fmla="*/ 1152 w 1152"/>
                <a:gd name="T17" fmla="*/ 32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52" h="384">
                  <a:moveTo>
                    <a:pt x="1152" y="320"/>
                  </a:moveTo>
                  <a:cubicBezTo>
                    <a:pt x="1152" y="355"/>
                    <a:pt x="1123" y="384"/>
                    <a:pt x="1088" y="384"/>
                  </a:cubicBezTo>
                  <a:cubicBezTo>
                    <a:pt x="64" y="384"/>
                    <a:pt x="64" y="384"/>
                    <a:pt x="64" y="384"/>
                  </a:cubicBezTo>
                  <a:cubicBezTo>
                    <a:pt x="29" y="384"/>
                    <a:pt x="0" y="355"/>
                    <a:pt x="0" y="32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29"/>
                    <a:pt x="29" y="0"/>
                    <a:pt x="64" y="0"/>
                  </a:cubicBezTo>
                  <a:cubicBezTo>
                    <a:pt x="1088" y="0"/>
                    <a:pt x="1088" y="0"/>
                    <a:pt x="1088" y="0"/>
                  </a:cubicBezTo>
                  <a:cubicBezTo>
                    <a:pt x="1123" y="0"/>
                    <a:pt x="1152" y="29"/>
                    <a:pt x="1152" y="64"/>
                  </a:cubicBezTo>
                  <a:cubicBezTo>
                    <a:pt x="1152" y="320"/>
                    <a:pt x="1152" y="320"/>
                    <a:pt x="1152" y="320"/>
                  </a:cubicBezTo>
                </a:path>
              </a:pathLst>
            </a:custGeom>
            <a:gradFill flip="none" rotWithShape="1">
              <a:gsLst>
                <a:gs pos="53600">
                  <a:schemeClr val="bg1"/>
                </a:gs>
                <a:gs pos="0">
                  <a:schemeClr val="bg1">
                    <a:lumMod val="95000"/>
                  </a:schemeClr>
                </a:gs>
                <a:gs pos="100000">
                  <a:srgbClr val="F2F2F2">
                    <a:shade val="100000"/>
                    <a:satMod val="115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92" name="Freeform 32"/>
            <p:cNvSpPr>
              <a:spLocks/>
            </p:cNvSpPr>
            <p:nvPr/>
          </p:nvSpPr>
          <p:spPr bwMode="auto">
            <a:xfrm>
              <a:off x="7154732" y="5304090"/>
              <a:ext cx="2153041" cy="795492"/>
            </a:xfrm>
            <a:custGeom>
              <a:avLst/>
              <a:gdLst>
                <a:gd name="T0" fmla="*/ 1211 w 1362"/>
                <a:gd name="T1" fmla="*/ 610 h 610"/>
                <a:gd name="T2" fmla="*/ 0 w 1362"/>
                <a:gd name="T3" fmla="*/ 610 h 610"/>
                <a:gd name="T4" fmla="*/ 0 w 1362"/>
                <a:gd name="T5" fmla="*/ 0 h 610"/>
                <a:gd name="T6" fmla="*/ 1211 w 1362"/>
                <a:gd name="T7" fmla="*/ 0 h 610"/>
                <a:gd name="T8" fmla="*/ 1362 w 1362"/>
                <a:gd name="T9" fmla="*/ 305 h 610"/>
                <a:gd name="T10" fmla="*/ 1211 w 1362"/>
                <a:gd name="T11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62" h="610">
                  <a:moveTo>
                    <a:pt x="1211" y="610"/>
                  </a:moveTo>
                  <a:lnTo>
                    <a:pt x="0" y="610"/>
                  </a:lnTo>
                  <a:lnTo>
                    <a:pt x="0" y="0"/>
                  </a:lnTo>
                  <a:lnTo>
                    <a:pt x="1211" y="0"/>
                  </a:lnTo>
                  <a:lnTo>
                    <a:pt x="1362" y="305"/>
                  </a:lnTo>
                  <a:lnTo>
                    <a:pt x="1211" y="610"/>
                  </a:lnTo>
                  <a:close/>
                </a:path>
              </a:pathLst>
            </a:custGeom>
            <a:gradFill>
              <a:gsLst>
                <a:gs pos="0">
                  <a:schemeClr val="accent4">
                    <a:lumMod val="75000"/>
                  </a:schemeClr>
                </a:gs>
                <a:gs pos="10000">
                  <a:schemeClr val="accent4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93" name="Freeform 33"/>
            <p:cNvSpPr>
              <a:spLocks/>
            </p:cNvSpPr>
            <p:nvPr/>
          </p:nvSpPr>
          <p:spPr bwMode="auto">
            <a:xfrm>
              <a:off x="7154732" y="5304090"/>
              <a:ext cx="1776162" cy="795492"/>
            </a:xfrm>
            <a:custGeom>
              <a:avLst/>
              <a:gdLst>
                <a:gd name="T0" fmla="*/ 1211 w 1362"/>
                <a:gd name="T1" fmla="*/ 610 h 610"/>
                <a:gd name="T2" fmla="*/ 0 w 1362"/>
                <a:gd name="T3" fmla="*/ 610 h 610"/>
                <a:gd name="T4" fmla="*/ 0 w 1362"/>
                <a:gd name="T5" fmla="*/ 0 h 610"/>
                <a:gd name="T6" fmla="*/ 1211 w 1362"/>
                <a:gd name="T7" fmla="*/ 0 h 610"/>
                <a:gd name="T8" fmla="*/ 1362 w 1362"/>
                <a:gd name="T9" fmla="*/ 305 h 610"/>
                <a:gd name="T10" fmla="*/ 1211 w 1362"/>
                <a:gd name="T11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62" h="610">
                  <a:moveTo>
                    <a:pt x="1211" y="610"/>
                  </a:moveTo>
                  <a:lnTo>
                    <a:pt x="0" y="610"/>
                  </a:lnTo>
                  <a:lnTo>
                    <a:pt x="0" y="0"/>
                  </a:lnTo>
                  <a:lnTo>
                    <a:pt x="1211" y="0"/>
                  </a:lnTo>
                  <a:lnTo>
                    <a:pt x="1362" y="305"/>
                  </a:lnTo>
                  <a:lnTo>
                    <a:pt x="1211" y="6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94" name="Freeform 35"/>
            <p:cNvSpPr>
              <a:spLocks noEditPoints="1"/>
            </p:cNvSpPr>
            <p:nvPr/>
          </p:nvSpPr>
          <p:spPr bwMode="auto">
            <a:xfrm>
              <a:off x="7746786" y="6099582"/>
              <a:ext cx="0" cy="9129"/>
            </a:xfrm>
            <a:custGeom>
              <a:avLst/>
              <a:gdLst>
                <a:gd name="T0" fmla="*/ 3 h 3"/>
                <a:gd name="T1" fmla="*/ 3 h 3"/>
                <a:gd name="T2" fmla="*/ 3 h 3"/>
                <a:gd name="T3" fmla="*/ 3 h 3"/>
                <a:gd name="T4" fmla="*/ 3 h 3"/>
                <a:gd name="T5" fmla="*/ 3 h 3"/>
                <a:gd name="T6" fmla="*/ 3 h 3"/>
                <a:gd name="T7" fmla="*/ 3 h 3"/>
                <a:gd name="T8" fmla="*/ 3 h 3"/>
                <a:gd name="T9" fmla="*/ 2 h 3"/>
                <a:gd name="T10" fmla="*/ 2 h 3"/>
                <a:gd name="T11" fmla="*/ 2 h 3"/>
                <a:gd name="T12" fmla="*/ 2 h 3"/>
                <a:gd name="T13" fmla="*/ 2 h 3"/>
                <a:gd name="T14" fmla="*/ 2 h 3"/>
                <a:gd name="T15" fmla="*/ 1 h 3"/>
                <a:gd name="T16" fmla="*/ 2 h 3"/>
                <a:gd name="T17" fmla="*/ 1 h 3"/>
                <a:gd name="T18" fmla="*/ 1 h 3"/>
                <a:gd name="T19" fmla="*/ 1 h 3"/>
                <a:gd name="T20" fmla="*/ 1 h 3"/>
                <a:gd name="T21" fmla="*/ 0 h 3"/>
                <a:gd name="T22" fmla="*/ 1 h 3"/>
                <a:gd name="T23" fmla="*/ 0 h 3"/>
                <a:gd name="T24" fmla="*/ 0 h 3"/>
                <a:gd name="T25" fmla="*/ 0 h 3"/>
                <a:gd name="T26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  <a:cxn ang="0">
                  <a:pos x="0" y="T9"/>
                </a:cxn>
                <a:cxn ang="0">
                  <a:pos x="0" y="T10"/>
                </a:cxn>
                <a:cxn ang="0">
                  <a:pos x="0" y="T11"/>
                </a:cxn>
                <a:cxn ang="0">
                  <a:pos x="0" y="T12"/>
                </a:cxn>
                <a:cxn ang="0">
                  <a:pos x="0" y="T13"/>
                </a:cxn>
                <a:cxn ang="0">
                  <a:pos x="0" y="T14"/>
                </a:cxn>
                <a:cxn ang="0">
                  <a:pos x="0" y="T15"/>
                </a:cxn>
                <a:cxn ang="0">
                  <a:pos x="0" y="T16"/>
                </a:cxn>
                <a:cxn ang="0">
                  <a:pos x="0" y="T17"/>
                </a:cxn>
                <a:cxn ang="0">
                  <a:pos x="0" y="T18"/>
                </a:cxn>
                <a:cxn ang="0">
                  <a:pos x="0" y="T19"/>
                </a:cxn>
                <a:cxn ang="0">
                  <a:pos x="0" y="T20"/>
                </a:cxn>
                <a:cxn ang="0">
                  <a:pos x="0" y="T21"/>
                </a:cxn>
                <a:cxn ang="0">
                  <a:pos x="0" y="T22"/>
                </a:cxn>
                <a:cxn ang="0">
                  <a:pos x="0" y="T23"/>
                </a:cxn>
                <a:cxn ang="0">
                  <a:pos x="0" y="T24"/>
                </a:cxn>
                <a:cxn ang="0">
                  <a:pos x="0" y="T25"/>
                </a:cxn>
                <a:cxn ang="0">
                  <a:pos x="0" y="T26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1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4C9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95" name="Freeform 36"/>
            <p:cNvSpPr>
              <a:spLocks/>
            </p:cNvSpPr>
            <p:nvPr/>
          </p:nvSpPr>
          <p:spPr bwMode="auto">
            <a:xfrm>
              <a:off x="7154732" y="6099582"/>
              <a:ext cx="592054" cy="168227"/>
            </a:xfrm>
            <a:custGeom>
              <a:avLst/>
              <a:gdLst>
                <a:gd name="T0" fmla="*/ 192 w 192"/>
                <a:gd name="T1" fmla="*/ 0 h 54"/>
                <a:gd name="T2" fmla="*/ 0 w 192"/>
                <a:gd name="T3" fmla="*/ 0 h 54"/>
                <a:gd name="T4" fmla="*/ 162 w 192"/>
                <a:gd name="T5" fmla="*/ 54 h 54"/>
                <a:gd name="T6" fmla="*/ 192 w 192"/>
                <a:gd name="T7" fmla="*/ 3 h 54"/>
                <a:gd name="T8" fmla="*/ 192 w 192"/>
                <a:gd name="T9" fmla="*/ 3 h 54"/>
                <a:gd name="T10" fmla="*/ 192 w 192"/>
                <a:gd name="T11" fmla="*/ 3 h 54"/>
                <a:gd name="T12" fmla="*/ 192 w 192"/>
                <a:gd name="T13" fmla="*/ 3 h 54"/>
                <a:gd name="T14" fmla="*/ 192 w 192"/>
                <a:gd name="T15" fmla="*/ 3 h 54"/>
                <a:gd name="T16" fmla="*/ 192 w 192"/>
                <a:gd name="T17" fmla="*/ 3 h 54"/>
                <a:gd name="T18" fmla="*/ 192 w 192"/>
                <a:gd name="T19" fmla="*/ 2 h 54"/>
                <a:gd name="T20" fmla="*/ 192 w 192"/>
                <a:gd name="T21" fmla="*/ 2 h 54"/>
                <a:gd name="T22" fmla="*/ 192 w 192"/>
                <a:gd name="T23" fmla="*/ 2 h 54"/>
                <a:gd name="T24" fmla="*/ 192 w 192"/>
                <a:gd name="T25" fmla="*/ 2 h 54"/>
                <a:gd name="T26" fmla="*/ 192 w 192"/>
                <a:gd name="T27" fmla="*/ 2 h 54"/>
                <a:gd name="T28" fmla="*/ 192 w 192"/>
                <a:gd name="T29" fmla="*/ 1 h 54"/>
                <a:gd name="T30" fmla="*/ 192 w 192"/>
                <a:gd name="T31" fmla="*/ 1 h 54"/>
                <a:gd name="T32" fmla="*/ 192 w 192"/>
                <a:gd name="T33" fmla="*/ 1 h 54"/>
                <a:gd name="T34" fmla="*/ 192 w 192"/>
                <a:gd name="T35" fmla="*/ 1 h 54"/>
                <a:gd name="T36" fmla="*/ 192 w 192"/>
                <a:gd name="T37" fmla="*/ 0 h 54"/>
                <a:gd name="T38" fmla="*/ 192 w 192"/>
                <a:gd name="T39" fmla="*/ 0 h 54"/>
                <a:gd name="T40" fmla="*/ 192 w 192"/>
                <a:gd name="T41" fmla="*/ 0 h 54"/>
                <a:gd name="T42" fmla="*/ 192 w 192"/>
                <a:gd name="T4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2" h="54">
                  <a:moveTo>
                    <a:pt x="19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79" y="43"/>
                    <a:pt x="191" y="25"/>
                    <a:pt x="192" y="3"/>
                  </a:cubicBezTo>
                  <a:cubicBezTo>
                    <a:pt x="192" y="3"/>
                    <a:pt x="192" y="3"/>
                    <a:pt x="192" y="3"/>
                  </a:cubicBezTo>
                  <a:cubicBezTo>
                    <a:pt x="192" y="3"/>
                    <a:pt x="192" y="3"/>
                    <a:pt x="192" y="3"/>
                  </a:cubicBezTo>
                  <a:cubicBezTo>
                    <a:pt x="192" y="3"/>
                    <a:pt x="192" y="3"/>
                    <a:pt x="192" y="3"/>
                  </a:cubicBezTo>
                  <a:cubicBezTo>
                    <a:pt x="192" y="3"/>
                    <a:pt x="192" y="3"/>
                    <a:pt x="192" y="3"/>
                  </a:cubicBezTo>
                  <a:cubicBezTo>
                    <a:pt x="192" y="3"/>
                    <a:pt x="192" y="3"/>
                    <a:pt x="192" y="3"/>
                  </a:cubicBezTo>
                  <a:cubicBezTo>
                    <a:pt x="192" y="3"/>
                    <a:pt x="192" y="2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2" y="2"/>
                    <a:pt x="192" y="2"/>
                    <a:pt x="192" y="2"/>
                  </a:cubicBezTo>
                  <a:cubicBezTo>
                    <a:pt x="192" y="2"/>
                    <a:pt x="192" y="1"/>
                    <a:pt x="192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1"/>
                  </a:cubicBezTo>
                  <a:cubicBezTo>
                    <a:pt x="192" y="1"/>
                    <a:pt x="192" y="1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  <a:cubicBezTo>
                    <a:pt x="192" y="0"/>
                    <a:pt x="192" y="0"/>
                    <a:pt x="192" y="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96" name="Freeform 37"/>
            <p:cNvSpPr>
              <a:spLocks/>
            </p:cNvSpPr>
            <p:nvPr/>
          </p:nvSpPr>
          <p:spPr bwMode="auto">
            <a:xfrm>
              <a:off x="7154732" y="6099582"/>
              <a:ext cx="592054" cy="0"/>
            </a:xfrm>
            <a:custGeom>
              <a:avLst/>
              <a:gdLst>
                <a:gd name="T0" fmla="*/ 454 w 454"/>
                <a:gd name="T1" fmla="*/ 151 w 454"/>
                <a:gd name="T2" fmla="*/ 0 w 454"/>
                <a:gd name="T3" fmla="*/ 454 w 454"/>
                <a:gd name="T4" fmla="*/ 454 w 45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454">
                  <a:moveTo>
                    <a:pt x="454" y="0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454" y="0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5965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97" name="Freeform 38"/>
            <p:cNvSpPr>
              <a:spLocks/>
            </p:cNvSpPr>
            <p:nvPr/>
          </p:nvSpPr>
          <p:spPr bwMode="auto">
            <a:xfrm>
              <a:off x="7154732" y="6099582"/>
              <a:ext cx="592054" cy="0"/>
            </a:xfrm>
            <a:custGeom>
              <a:avLst/>
              <a:gdLst>
                <a:gd name="T0" fmla="*/ 454 w 454"/>
                <a:gd name="T1" fmla="*/ 151 w 454"/>
                <a:gd name="T2" fmla="*/ 0 w 454"/>
                <a:gd name="T3" fmla="*/ 454 w 454"/>
                <a:gd name="T4" fmla="*/ 454 w 45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454">
                  <a:moveTo>
                    <a:pt x="454" y="0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454" y="0"/>
                  </a:lnTo>
                  <a:lnTo>
                    <a:pt x="45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98" name="Freeform 39"/>
            <p:cNvSpPr>
              <a:spLocks/>
            </p:cNvSpPr>
            <p:nvPr/>
          </p:nvSpPr>
          <p:spPr bwMode="auto">
            <a:xfrm>
              <a:off x="3205967" y="5304090"/>
              <a:ext cx="1579245" cy="795492"/>
            </a:xfrm>
            <a:custGeom>
              <a:avLst/>
              <a:gdLst>
                <a:gd name="T0" fmla="*/ 0 w 1211"/>
                <a:gd name="T1" fmla="*/ 610 h 610"/>
                <a:gd name="T2" fmla="*/ 1211 w 1211"/>
                <a:gd name="T3" fmla="*/ 610 h 610"/>
                <a:gd name="T4" fmla="*/ 1211 w 1211"/>
                <a:gd name="T5" fmla="*/ 0 h 610"/>
                <a:gd name="T6" fmla="*/ 0 w 1211"/>
                <a:gd name="T7" fmla="*/ 0 h 610"/>
                <a:gd name="T8" fmla="*/ 151 w 1211"/>
                <a:gd name="T9" fmla="*/ 305 h 610"/>
                <a:gd name="T10" fmla="*/ 0 w 1211"/>
                <a:gd name="T11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11" h="610">
                  <a:moveTo>
                    <a:pt x="0" y="610"/>
                  </a:moveTo>
                  <a:lnTo>
                    <a:pt x="1211" y="610"/>
                  </a:lnTo>
                  <a:lnTo>
                    <a:pt x="1211" y="0"/>
                  </a:lnTo>
                  <a:lnTo>
                    <a:pt x="0" y="0"/>
                  </a:lnTo>
                  <a:lnTo>
                    <a:pt x="151" y="305"/>
                  </a:lnTo>
                  <a:lnTo>
                    <a:pt x="0" y="610"/>
                  </a:lnTo>
                  <a:close/>
                </a:path>
              </a:pathLst>
            </a:custGeom>
            <a:gradFill>
              <a:gsLst>
                <a:gs pos="100000">
                  <a:schemeClr val="accent4">
                    <a:lumMod val="75000"/>
                  </a:schemeClr>
                </a:gs>
                <a:gs pos="84000">
                  <a:schemeClr val="accent4"/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400" b="1" dirty="0" smtClean="0">
                  <a:solidFill>
                    <a:schemeClr val="bg1"/>
                  </a:solidFill>
                </a:rPr>
                <a:t>04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99" name="Freeform 40"/>
            <p:cNvSpPr>
              <a:spLocks/>
            </p:cNvSpPr>
            <p:nvPr/>
          </p:nvSpPr>
          <p:spPr bwMode="auto">
            <a:xfrm>
              <a:off x="3205967" y="5304090"/>
              <a:ext cx="1579245" cy="795492"/>
            </a:xfrm>
            <a:custGeom>
              <a:avLst/>
              <a:gdLst>
                <a:gd name="T0" fmla="*/ 0 w 1211"/>
                <a:gd name="T1" fmla="*/ 610 h 610"/>
                <a:gd name="T2" fmla="*/ 1211 w 1211"/>
                <a:gd name="T3" fmla="*/ 610 h 610"/>
                <a:gd name="T4" fmla="*/ 1211 w 1211"/>
                <a:gd name="T5" fmla="*/ 0 h 610"/>
                <a:gd name="T6" fmla="*/ 0 w 1211"/>
                <a:gd name="T7" fmla="*/ 0 h 610"/>
                <a:gd name="T8" fmla="*/ 151 w 1211"/>
                <a:gd name="T9" fmla="*/ 305 h 610"/>
                <a:gd name="T10" fmla="*/ 0 w 1211"/>
                <a:gd name="T11" fmla="*/ 610 h 6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11" h="610">
                  <a:moveTo>
                    <a:pt x="0" y="610"/>
                  </a:moveTo>
                  <a:lnTo>
                    <a:pt x="1211" y="610"/>
                  </a:lnTo>
                  <a:lnTo>
                    <a:pt x="1211" y="0"/>
                  </a:lnTo>
                  <a:lnTo>
                    <a:pt x="0" y="0"/>
                  </a:lnTo>
                  <a:lnTo>
                    <a:pt x="151" y="305"/>
                  </a:lnTo>
                  <a:lnTo>
                    <a:pt x="0" y="61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100" name="Freeform 42"/>
            <p:cNvSpPr>
              <a:spLocks noEditPoints="1"/>
            </p:cNvSpPr>
            <p:nvPr/>
          </p:nvSpPr>
          <p:spPr bwMode="auto">
            <a:xfrm>
              <a:off x="4193159" y="6099582"/>
              <a:ext cx="0" cy="9129"/>
            </a:xfrm>
            <a:custGeom>
              <a:avLst/>
              <a:gdLst>
                <a:gd name="T0" fmla="*/ 3 h 3"/>
                <a:gd name="T1" fmla="*/ 3 h 3"/>
                <a:gd name="T2" fmla="*/ 3 h 3"/>
                <a:gd name="T3" fmla="*/ 3 h 3"/>
                <a:gd name="T4" fmla="*/ 3 h 3"/>
                <a:gd name="T5" fmla="*/ 3 h 3"/>
                <a:gd name="T6" fmla="*/ 3 h 3"/>
                <a:gd name="T7" fmla="*/ 3 h 3"/>
                <a:gd name="T8" fmla="*/ 3 h 3"/>
                <a:gd name="T9" fmla="*/ 2 h 3"/>
                <a:gd name="T10" fmla="*/ 2 h 3"/>
                <a:gd name="T11" fmla="*/ 2 h 3"/>
                <a:gd name="T12" fmla="*/ 2 h 3"/>
                <a:gd name="T13" fmla="*/ 2 h 3"/>
                <a:gd name="T14" fmla="*/ 2 h 3"/>
                <a:gd name="T15" fmla="*/ 1 h 3"/>
                <a:gd name="T16" fmla="*/ 2 h 3"/>
                <a:gd name="T17" fmla="*/ 1 h 3"/>
                <a:gd name="T18" fmla="*/ 1 h 3"/>
                <a:gd name="T19" fmla="*/ 1 h 3"/>
                <a:gd name="T20" fmla="*/ 1 h 3"/>
                <a:gd name="T21" fmla="*/ 0 h 3"/>
                <a:gd name="T22" fmla="*/ 1 h 3"/>
                <a:gd name="T23" fmla="*/ 0 h 3"/>
                <a:gd name="T24" fmla="*/ 0 h 3"/>
                <a:gd name="T25" fmla="*/ 0 h 3"/>
                <a:gd name="T26" fmla="*/ 0 h 3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  <a:cxn ang="0">
                  <a:pos x="0" y="T5"/>
                </a:cxn>
                <a:cxn ang="0">
                  <a:pos x="0" y="T6"/>
                </a:cxn>
                <a:cxn ang="0">
                  <a:pos x="0" y="T7"/>
                </a:cxn>
                <a:cxn ang="0">
                  <a:pos x="0" y="T8"/>
                </a:cxn>
                <a:cxn ang="0">
                  <a:pos x="0" y="T9"/>
                </a:cxn>
                <a:cxn ang="0">
                  <a:pos x="0" y="T10"/>
                </a:cxn>
                <a:cxn ang="0">
                  <a:pos x="0" y="T11"/>
                </a:cxn>
                <a:cxn ang="0">
                  <a:pos x="0" y="T12"/>
                </a:cxn>
                <a:cxn ang="0">
                  <a:pos x="0" y="T13"/>
                </a:cxn>
                <a:cxn ang="0">
                  <a:pos x="0" y="T14"/>
                </a:cxn>
                <a:cxn ang="0">
                  <a:pos x="0" y="T15"/>
                </a:cxn>
                <a:cxn ang="0">
                  <a:pos x="0" y="T16"/>
                </a:cxn>
                <a:cxn ang="0">
                  <a:pos x="0" y="T17"/>
                </a:cxn>
                <a:cxn ang="0">
                  <a:pos x="0" y="T18"/>
                </a:cxn>
                <a:cxn ang="0">
                  <a:pos x="0" y="T19"/>
                </a:cxn>
                <a:cxn ang="0">
                  <a:pos x="0" y="T20"/>
                </a:cxn>
                <a:cxn ang="0">
                  <a:pos x="0" y="T21"/>
                </a:cxn>
                <a:cxn ang="0">
                  <a:pos x="0" y="T22"/>
                </a:cxn>
                <a:cxn ang="0">
                  <a:pos x="0" y="T23"/>
                </a:cxn>
                <a:cxn ang="0">
                  <a:pos x="0" y="T24"/>
                </a:cxn>
                <a:cxn ang="0">
                  <a:pos x="0" y="T25"/>
                </a:cxn>
                <a:cxn ang="0">
                  <a:pos x="0" y="T26"/>
                </a:cxn>
              </a:cxnLst>
              <a:rect l="0" t="0" r="r" b="b"/>
              <a:pathLst>
                <a:path h="3"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3"/>
                  </a:move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1"/>
                  </a:move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C4C9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101" name="Freeform 43"/>
            <p:cNvSpPr>
              <a:spLocks/>
            </p:cNvSpPr>
            <p:nvPr/>
          </p:nvSpPr>
          <p:spPr bwMode="auto">
            <a:xfrm>
              <a:off x="4193159" y="6099582"/>
              <a:ext cx="592054" cy="168227"/>
            </a:xfrm>
            <a:custGeom>
              <a:avLst/>
              <a:gdLst>
                <a:gd name="T0" fmla="*/ 192 w 192"/>
                <a:gd name="T1" fmla="*/ 0 h 54"/>
                <a:gd name="T2" fmla="*/ 0 w 192"/>
                <a:gd name="T3" fmla="*/ 0 h 54"/>
                <a:gd name="T4" fmla="*/ 0 w 192"/>
                <a:gd name="T5" fmla="*/ 0 h 54"/>
                <a:gd name="T6" fmla="*/ 0 w 192"/>
                <a:gd name="T7" fmla="*/ 0 h 54"/>
                <a:gd name="T8" fmla="*/ 0 w 192"/>
                <a:gd name="T9" fmla="*/ 0 h 54"/>
                <a:gd name="T10" fmla="*/ 0 w 192"/>
                <a:gd name="T11" fmla="*/ 1 h 54"/>
                <a:gd name="T12" fmla="*/ 0 w 192"/>
                <a:gd name="T13" fmla="*/ 1 h 54"/>
                <a:gd name="T14" fmla="*/ 0 w 192"/>
                <a:gd name="T15" fmla="*/ 1 h 54"/>
                <a:gd name="T16" fmla="*/ 0 w 192"/>
                <a:gd name="T17" fmla="*/ 1 h 54"/>
                <a:gd name="T18" fmla="*/ 0 w 192"/>
                <a:gd name="T19" fmla="*/ 2 h 54"/>
                <a:gd name="T20" fmla="*/ 0 w 192"/>
                <a:gd name="T21" fmla="*/ 2 h 54"/>
                <a:gd name="T22" fmla="*/ 0 w 192"/>
                <a:gd name="T23" fmla="*/ 2 h 54"/>
                <a:gd name="T24" fmla="*/ 0 w 192"/>
                <a:gd name="T25" fmla="*/ 2 h 54"/>
                <a:gd name="T26" fmla="*/ 0 w 192"/>
                <a:gd name="T27" fmla="*/ 2 h 54"/>
                <a:gd name="T28" fmla="*/ 0 w 192"/>
                <a:gd name="T29" fmla="*/ 3 h 54"/>
                <a:gd name="T30" fmla="*/ 0 w 192"/>
                <a:gd name="T31" fmla="*/ 3 h 54"/>
                <a:gd name="T32" fmla="*/ 0 w 192"/>
                <a:gd name="T33" fmla="*/ 3 h 54"/>
                <a:gd name="T34" fmla="*/ 0 w 192"/>
                <a:gd name="T35" fmla="*/ 3 h 54"/>
                <a:gd name="T36" fmla="*/ 0 w 192"/>
                <a:gd name="T37" fmla="*/ 3 h 54"/>
                <a:gd name="T38" fmla="*/ 0 w 192"/>
                <a:gd name="T39" fmla="*/ 3 h 54"/>
                <a:gd name="T40" fmla="*/ 30 w 192"/>
                <a:gd name="T41" fmla="*/ 54 h 54"/>
                <a:gd name="T42" fmla="*/ 192 w 192"/>
                <a:gd name="T43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2" h="54">
                  <a:moveTo>
                    <a:pt x="19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5"/>
                    <a:pt x="13" y="43"/>
                    <a:pt x="30" y="54"/>
                  </a:cubicBezTo>
                  <a:cubicBezTo>
                    <a:pt x="192" y="0"/>
                    <a:pt x="192" y="0"/>
                    <a:pt x="192" y="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102" name="Freeform 44"/>
            <p:cNvSpPr>
              <a:spLocks/>
            </p:cNvSpPr>
            <p:nvPr/>
          </p:nvSpPr>
          <p:spPr bwMode="auto">
            <a:xfrm>
              <a:off x="4193159" y="6099582"/>
              <a:ext cx="592054" cy="0"/>
            </a:xfrm>
            <a:custGeom>
              <a:avLst/>
              <a:gdLst>
                <a:gd name="T0" fmla="*/ 454 w 454"/>
                <a:gd name="T1" fmla="*/ 302 w 454"/>
                <a:gd name="T2" fmla="*/ 0 w 454"/>
                <a:gd name="T3" fmla="*/ 0 w 454"/>
                <a:gd name="T4" fmla="*/ 454 w 45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454">
                  <a:moveTo>
                    <a:pt x="454" y="0"/>
                  </a:moveTo>
                  <a:lnTo>
                    <a:pt x="30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54" y="0"/>
                  </a:lnTo>
                  <a:close/>
                </a:path>
              </a:pathLst>
            </a:custGeom>
            <a:solidFill>
              <a:srgbClr val="5965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103" name="Freeform 45"/>
            <p:cNvSpPr>
              <a:spLocks/>
            </p:cNvSpPr>
            <p:nvPr/>
          </p:nvSpPr>
          <p:spPr bwMode="auto">
            <a:xfrm>
              <a:off x="4193159" y="6099582"/>
              <a:ext cx="592054" cy="0"/>
            </a:xfrm>
            <a:custGeom>
              <a:avLst/>
              <a:gdLst>
                <a:gd name="T0" fmla="*/ 454 w 454"/>
                <a:gd name="T1" fmla="*/ 302 w 454"/>
                <a:gd name="T2" fmla="*/ 0 w 454"/>
                <a:gd name="T3" fmla="*/ 0 w 454"/>
                <a:gd name="T4" fmla="*/ 454 w 45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454">
                  <a:moveTo>
                    <a:pt x="454" y="0"/>
                  </a:moveTo>
                  <a:lnTo>
                    <a:pt x="30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45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grpSp>
          <p:nvGrpSpPr>
            <p:cNvPr id="104" name="Group 103"/>
            <p:cNvGrpSpPr/>
            <p:nvPr/>
          </p:nvGrpSpPr>
          <p:grpSpPr>
            <a:xfrm>
              <a:off x="4782604" y="5201067"/>
              <a:ext cx="2372128" cy="997625"/>
              <a:chOff x="4625976" y="1758950"/>
              <a:chExt cx="2887663" cy="1214438"/>
            </a:xfrm>
          </p:grpSpPr>
          <p:sp>
            <p:nvSpPr>
              <p:cNvPr id="105" name="Freeform 46"/>
              <p:cNvSpPr>
                <a:spLocks/>
              </p:cNvSpPr>
              <p:nvPr/>
            </p:nvSpPr>
            <p:spPr bwMode="auto">
              <a:xfrm>
                <a:off x="4625976" y="1758950"/>
                <a:ext cx="3175" cy="1214438"/>
              </a:xfrm>
              <a:custGeom>
                <a:avLst/>
                <a:gdLst>
                  <a:gd name="T0" fmla="*/ 0 w 2"/>
                  <a:gd name="T1" fmla="*/ 3 h 765"/>
                  <a:gd name="T2" fmla="*/ 0 w 2"/>
                  <a:gd name="T3" fmla="*/ 765 h 765"/>
                  <a:gd name="T4" fmla="*/ 2 w 2"/>
                  <a:gd name="T5" fmla="*/ 765 h 765"/>
                  <a:gd name="T6" fmla="*/ 2 w 2"/>
                  <a:gd name="T7" fmla="*/ 765 h 765"/>
                  <a:gd name="T8" fmla="*/ 2 w 2"/>
                  <a:gd name="T9" fmla="*/ 3 h 765"/>
                  <a:gd name="T10" fmla="*/ 2 w 2"/>
                  <a:gd name="T11" fmla="*/ 0 h 765"/>
                  <a:gd name="T12" fmla="*/ 0 w 2"/>
                  <a:gd name="T13" fmla="*/ 3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765">
                    <a:moveTo>
                      <a:pt x="0" y="3"/>
                    </a:moveTo>
                    <a:lnTo>
                      <a:pt x="0" y="765"/>
                    </a:lnTo>
                    <a:lnTo>
                      <a:pt x="2" y="765"/>
                    </a:lnTo>
                    <a:lnTo>
                      <a:pt x="2" y="765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106" name="Freeform 47"/>
              <p:cNvSpPr>
                <a:spLocks/>
              </p:cNvSpPr>
              <p:nvPr/>
            </p:nvSpPr>
            <p:spPr bwMode="auto">
              <a:xfrm>
                <a:off x="4625976" y="1758950"/>
                <a:ext cx="3175" cy="1214438"/>
              </a:xfrm>
              <a:custGeom>
                <a:avLst/>
                <a:gdLst>
                  <a:gd name="T0" fmla="*/ 0 w 2"/>
                  <a:gd name="T1" fmla="*/ 3 h 765"/>
                  <a:gd name="T2" fmla="*/ 0 w 2"/>
                  <a:gd name="T3" fmla="*/ 765 h 765"/>
                  <a:gd name="T4" fmla="*/ 2 w 2"/>
                  <a:gd name="T5" fmla="*/ 765 h 765"/>
                  <a:gd name="T6" fmla="*/ 2 w 2"/>
                  <a:gd name="T7" fmla="*/ 765 h 765"/>
                  <a:gd name="T8" fmla="*/ 2 w 2"/>
                  <a:gd name="T9" fmla="*/ 3 h 765"/>
                  <a:gd name="T10" fmla="*/ 2 w 2"/>
                  <a:gd name="T11" fmla="*/ 0 h 765"/>
                  <a:gd name="T12" fmla="*/ 0 w 2"/>
                  <a:gd name="T13" fmla="*/ 3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" h="765">
                    <a:moveTo>
                      <a:pt x="0" y="3"/>
                    </a:moveTo>
                    <a:lnTo>
                      <a:pt x="0" y="765"/>
                    </a:lnTo>
                    <a:lnTo>
                      <a:pt x="2" y="765"/>
                    </a:lnTo>
                    <a:lnTo>
                      <a:pt x="2" y="765"/>
                    </a:lnTo>
                    <a:lnTo>
                      <a:pt x="2" y="3"/>
                    </a:lnTo>
                    <a:lnTo>
                      <a:pt x="2" y="0"/>
                    </a:lnTo>
                    <a:lnTo>
                      <a:pt x="0" y="3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107" name="Freeform 48"/>
              <p:cNvSpPr>
                <a:spLocks/>
              </p:cNvSpPr>
              <p:nvPr/>
            </p:nvSpPr>
            <p:spPr bwMode="auto">
              <a:xfrm>
                <a:off x="7508876" y="1758950"/>
                <a:ext cx="4763" cy="1214438"/>
              </a:xfrm>
              <a:custGeom>
                <a:avLst/>
                <a:gdLst>
                  <a:gd name="T0" fmla="*/ 0 w 3"/>
                  <a:gd name="T1" fmla="*/ 3 h 765"/>
                  <a:gd name="T2" fmla="*/ 0 w 3"/>
                  <a:gd name="T3" fmla="*/ 765 h 765"/>
                  <a:gd name="T4" fmla="*/ 3 w 3"/>
                  <a:gd name="T5" fmla="*/ 765 h 765"/>
                  <a:gd name="T6" fmla="*/ 3 w 3"/>
                  <a:gd name="T7" fmla="*/ 765 h 765"/>
                  <a:gd name="T8" fmla="*/ 3 w 3"/>
                  <a:gd name="T9" fmla="*/ 3 h 765"/>
                  <a:gd name="T10" fmla="*/ 3 w 3"/>
                  <a:gd name="T11" fmla="*/ 0 h 765"/>
                  <a:gd name="T12" fmla="*/ 0 w 3"/>
                  <a:gd name="T13" fmla="*/ 3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765">
                    <a:moveTo>
                      <a:pt x="0" y="3"/>
                    </a:moveTo>
                    <a:lnTo>
                      <a:pt x="0" y="765"/>
                    </a:lnTo>
                    <a:lnTo>
                      <a:pt x="3" y="765"/>
                    </a:lnTo>
                    <a:lnTo>
                      <a:pt x="3" y="765"/>
                    </a:lnTo>
                    <a:lnTo>
                      <a:pt x="3" y="3"/>
                    </a:lnTo>
                    <a:lnTo>
                      <a:pt x="3" y="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108" name="Freeform 49"/>
              <p:cNvSpPr>
                <a:spLocks/>
              </p:cNvSpPr>
              <p:nvPr/>
            </p:nvSpPr>
            <p:spPr bwMode="auto">
              <a:xfrm>
                <a:off x="7508876" y="1758950"/>
                <a:ext cx="4763" cy="1214438"/>
              </a:xfrm>
              <a:custGeom>
                <a:avLst/>
                <a:gdLst>
                  <a:gd name="T0" fmla="*/ 0 w 3"/>
                  <a:gd name="T1" fmla="*/ 3 h 765"/>
                  <a:gd name="T2" fmla="*/ 0 w 3"/>
                  <a:gd name="T3" fmla="*/ 765 h 765"/>
                  <a:gd name="T4" fmla="*/ 3 w 3"/>
                  <a:gd name="T5" fmla="*/ 765 h 765"/>
                  <a:gd name="T6" fmla="*/ 3 w 3"/>
                  <a:gd name="T7" fmla="*/ 765 h 765"/>
                  <a:gd name="T8" fmla="*/ 3 w 3"/>
                  <a:gd name="T9" fmla="*/ 3 h 765"/>
                  <a:gd name="T10" fmla="*/ 3 w 3"/>
                  <a:gd name="T11" fmla="*/ 0 h 765"/>
                  <a:gd name="T12" fmla="*/ 0 w 3"/>
                  <a:gd name="T13" fmla="*/ 3 h 7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765">
                    <a:moveTo>
                      <a:pt x="0" y="3"/>
                    </a:moveTo>
                    <a:lnTo>
                      <a:pt x="0" y="765"/>
                    </a:lnTo>
                    <a:lnTo>
                      <a:pt x="3" y="765"/>
                    </a:lnTo>
                    <a:lnTo>
                      <a:pt x="3" y="765"/>
                    </a:lnTo>
                    <a:lnTo>
                      <a:pt x="3" y="3"/>
                    </a:lnTo>
                    <a:lnTo>
                      <a:pt x="3" y="0"/>
                    </a:lnTo>
                    <a:lnTo>
                      <a:pt x="0" y="3"/>
                    </a:ln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2400" b="1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90" name="Inhaltsplatzhalter 4"/>
          <p:cNvSpPr txBox="1">
            <a:spLocks/>
          </p:cNvSpPr>
          <p:nvPr/>
        </p:nvSpPr>
        <p:spPr>
          <a:xfrm>
            <a:off x="7242630" y="2085643"/>
            <a:ext cx="4606070" cy="58477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109" name="Inhaltsplatzhalter 4"/>
          <p:cNvSpPr txBox="1">
            <a:spLocks/>
          </p:cNvSpPr>
          <p:nvPr/>
        </p:nvSpPr>
        <p:spPr>
          <a:xfrm>
            <a:off x="7242630" y="3263202"/>
            <a:ext cx="4606070" cy="58477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110" name="Inhaltsplatzhalter 4"/>
          <p:cNvSpPr txBox="1">
            <a:spLocks/>
          </p:cNvSpPr>
          <p:nvPr/>
        </p:nvSpPr>
        <p:spPr>
          <a:xfrm>
            <a:off x="7242630" y="4440761"/>
            <a:ext cx="4606070" cy="58477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111" name="Inhaltsplatzhalter 4"/>
          <p:cNvSpPr txBox="1">
            <a:spLocks/>
          </p:cNvSpPr>
          <p:nvPr/>
        </p:nvSpPr>
        <p:spPr>
          <a:xfrm>
            <a:off x="7242630" y="5618319"/>
            <a:ext cx="4606070" cy="58477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grpSp>
        <p:nvGrpSpPr>
          <p:cNvPr id="112" name="Group 111"/>
          <p:cNvGrpSpPr/>
          <p:nvPr/>
        </p:nvGrpSpPr>
        <p:grpSpPr>
          <a:xfrm>
            <a:off x="3890011" y="2058586"/>
            <a:ext cx="460375" cy="550863"/>
            <a:chOff x="742950" y="3462338"/>
            <a:chExt cx="460375" cy="550863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13" name="Freeform 270"/>
            <p:cNvSpPr>
              <a:spLocks noEditPoints="1"/>
            </p:cNvSpPr>
            <p:nvPr/>
          </p:nvSpPr>
          <p:spPr bwMode="auto">
            <a:xfrm>
              <a:off x="895350" y="3562350"/>
              <a:ext cx="307975" cy="285750"/>
            </a:xfrm>
            <a:custGeom>
              <a:avLst/>
              <a:gdLst>
                <a:gd name="T0" fmla="*/ 262 w 1941"/>
                <a:gd name="T1" fmla="*/ 144 h 1805"/>
                <a:gd name="T2" fmla="*/ 208 w 1941"/>
                <a:gd name="T3" fmla="*/ 166 h 1805"/>
                <a:gd name="T4" fmla="*/ 167 w 1941"/>
                <a:gd name="T5" fmla="*/ 207 h 1805"/>
                <a:gd name="T6" fmla="*/ 143 w 1941"/>
                <a:gd name="T7" fmla="*/ 262 h 1805"/>
                <a:gd name="T8" fmla="*/ 140 w 1941"/>
                <a:gd name="T9" fmla="*/ 1118 h 1805"/>
                <a:gd name="T10" fmla="*/ 153 w 1941"/>
                <a:gd name="T11" fmla="*/ 1177 h 1805"/>
                <a:gd name="T12" fmla="*/ 186 w 1941"/>
                <a:gd name="T13" fmla="*/ 1226 h 1805"/>
                <a:gd name="T14" fmla="*/ 233 w 1941"/>
                <a:gd name="T15" fmla="*/ 1258 h 1805"/>
                <a:gd name="T16" fmla="*/ 294 w 1941"/>
                <a:gd name="T17" fmla="*/ 1270 h 1805"/>
                <a:gd name="T18" fmla="*/ 468 w 1941"/>
                <a:gd name="T19" fmla="*/ 1270 h 1805"/>
                <a:gd name="T20" fmla="*/ 504 w 1941"/>
                <a:gd name="T21" fmla="*/ 1280 h 1805"/>
                <a:gd name="T22" fmla="*/ 529 w 1941"/>
                <a:gd name="T23" fmla="*/ 1305 h 1805"/>
                <a:gd name="T24" fmla="*/ 538 w 1941"/>
                <a:gd name="T25" fmla="*/ 1341 h 1805"/>
                <a:gd name="T26" fmla="*/ 831 w 1941"/>
                <a:gd name="T27" fmla="*/ 1290 h 1805"/>
                <a:gd name="T28" fmla="*/ 862 w 1941"/>
                <a:gd name="T29" fmla="*/ 1273 h 1805"/>
                <a:gd name="T30" fmla="*/ 1646 w 1941"/>
                <a:gd name="T31" fmla="*/ 1270 h 1805"/>
                <a:gd name="T32" fmla="*/ 1706 w 1941"/>
                <a:gd name="T33" fmla="*/ 1258 h 1805"/>
                <a:gd name="T34" fmla="*/ 1754 w 1941"/>
                <a:gd name="T35" fmla="*/ 1226 h 1805"/>
                <a:gd name="T36" fmla="*/ 1787 w 1941"/>
                <a:gd name="T37" fmla="*/ 1177 h 1805"/>
                <a:gd name="T38" fmla="*/ 1799 w 1941"/>
                <a:gd name="T39" fmla="*/ 1118 h 1805"/>
                <a:gd name="T40" fmla="*/ 1796 w 1941"/>
                <a:gd name="T41" fmla="*/ 262 h 1805"/>
                <a:gd name="T42" fmla="*/ 1773 w 1941"/>
                <a:gd name="T43" fmla="*/ 207 h 1805"/>
                <a:gd name="T44" fmla="*/ 1732 w 1941"/>
                <a:gd name="T45" fmla="*/ 166 h 1805"/>
                <a:gd name="T46" fmla="*/ 1677 w 1941"/>
                <a:gd name="T47" fmla="*/ 144 h 1805"/>
                <a:gd name="T48" fmla="*/ 294 w 1941"/>
                <a:gd name="T49" fmla="*/ 141 h 1805"/>
                <a:gd name="T50" fmla="*/ 1647 w 1941"/>
                <a:gd name="T51" fmla="*/ 0 h 1805"/>
                <a:gd name="T52" fmla="*/ 1732 w 1941"/>
                <a:gd name="T53" fmla="*/ 13 h 1805"/>
                <a:gd name="T54" fmla="*/ 1807 w 1941"/>
                <a:gd name="T55" fmla="*/ 47 h 1805"/>
                <a:gd name="T56" fmla="*/ 1869 w 1941"/>
                <a:gd name="T57" fmla="*/ 100 h 1805"/>
                <a:gd name="T58" fmla="*/ 1913 w 1941"/>
                <a:gd name="T59" fmla="*/ 169 h 1805"/>
                <a:gd name="T60" fmla="*/ 1938 w 1941"/>
                <a:gd name="T61" fmla="*/ 250 h 1805"/>
                <a:gd name="T62" fmla="*/ 1941 w 1941"/>
                <a:gd name="T63" fmla="*/ 1118 h 1805"/>
                <a:gd name="T64" fmla="*/ 1928 w 1941"/>
                <a:gd name="T65" fmla="*/ 1203 h 1805"/>
                <a:gd name="T66" fmla="*/ 1893 w 1941"/>
                <a:gd name="T67" fmla="*/ 1277 h 1805"/>
                <a:gd name="T68" fmla="*/ 1840 w 1941"/>
                <a:gd name="T69" fmla="*/ 1339 h 1805"/>
                <a:gd name="T70" fmla="*/ 1771 w 1941"/>
                <a:gd name="T71" fmla="*/ 1384 h 1805"/>
                <a:gd name="T72" fmla="*/ 1691 w 1941"/>
                <a:gd name="T73" fmla="*/ 1407 h 1805"/>
                <a:gd name="T74" fmla="*/ 908 w 1941"/>
                <a:gd name="T75" fmla="*/ 1410 h 1805"/>
                <a:gd name="T76" fmla="*/ 502 w 1941"/>
                <a:gd name="T77" fmla="*/ 1796 h 1805"/>
                <a:gd name="T78" fmla="*/ 468 w 1941"/>
                <a:gd name="T79" fmla="*/ 1805 h 1805"/>
                <a:gd name="T80" fmla="*/ 440 w 1941"/>
                <a:gd name="T81" fmla="*/ 1799 h 1805"/>
                <a:gd name="T82" fmla="*/ 414 w 1941"/>
                <a:gd name="T83" fmla="*/ 1780 h 1805"/>
                <a:gd name="T84" fmla="*/ 400 w 1941"/>
                <a:gd name="T85" fmla="*/ 1751 h 1805"/>
                <a:gd name="T86" fmla="*/ 398 w 1941"/>
                <a:gd name="T87" fmla="*/ 1410 h 1805"/>
                <a:gd name="T88" fmla="*/ 250 w 1941"/>
                <a:gd name="T89" fmla="*/ 1407 h 1805"/>
                <a:gd name="T90" fmla="*/ 170 w 1941"/>
                <a:gd name="T91" fmla="*/ 1384 h 1805"/>
                <a:gd name="T92" fmla="*/ 101 w 1941"/>
                <a:gd name="T93" fmla="*/ 1339 h 1805"/>
                <a:gd name="T94" fmla="*/ 47 w 1941"/>
                <a:gd name="T95" fmla="*/ 1277 h 1805"/>
                <a:gd name="T96" fmla="*/ 13 w 1941"/>
                <a:gd name="T97" fmla="*/ 1203 h 1805"/>
                <a:gd name="T98" fmla="*/ 0 w 1941"/>
                <a:gd name="T99" fmla="*/ 1118 h 1805"/>
                <a:gd name="T100" fmla="*/ 4 w 1941"/>
                <a:gd name="T101" fmla="*/ 250 h 1805"/>
                <a:gd name="T102" fmla="*/ 28 w 1941"/>
                <a:gd name="T103" fmla="*/ 169 h 1805"/>
                <a:gd name="T104" fmla="*/ 72 w 1941"/>
                <a:gd name="T105" fmla="*/ 100 h 1805"/>
                <a:gd name="T106" fmla="*/ 134 w 1941"/>
                <a:gd name="T107" fmla="*/ 47 h 1805"/>
                <a:gd name="T108" fmla="*/ 209 w 1941"/>
                <a:gd name="T109" fmla="*/ 13 h 1805"/>
                <a:gd name="T110" fmla="*/ 294 w 1941"/>
                <a:gd name="T111" fmla="*/ 0 h 1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41" h="1805">
                  <a:moveTo>
                    <a:pt x="294" y="141"/>
                  </a:moveTo>
                  <a:lnTo>
                    <a:pt x="262" y="144"/>
                  </a:lnTo>
                  <a:lnTo>
                    <a:pt x="233" y="152"/>
                  </a:lnTo>
                  <a:lnTo>
                    <a:pt x="208" y="166"/>
                  </a:lnTo>
                  <a:lnTo>
                    <a:pt x="186" y="185"/>
                  </a:lnTo>
                  <a:lnTo>
                    <a:pt x="167" y="207"/>
                  </a:lnTo>
                  <a:lnTo>
                    <a:pt x="153" y="234"/>
                  </a:lnTo>
                  <a:lnTo>
                    <a:pt x="143" y="262"/>
                  </a:lnTo>
                  <a:lnTo>
                    <a:pt x="140" y="293"/>
                  </a:lnTo>
                  <a:lnTo>
                    <a:pt x="140" y="1118"/>
                  </a:lnTo>
                  <a:lnTo>
                    <a:pt x="143" y="1149"/>
                  </a:lnTo>
                  <a:lnTo>
                    <a:pt x="153" y="1177"/>
                  </a:lnTo>
                  <a:lnTo>
                    <a:pt x="167" y="1203"/>
                  </a:lnTo>
                  <a:lnTo>
                    <a:pt x="186" y="1226"/>
                  </a:lnTo>
                  <a:lnTo>
                    <a:pt x="208" y="1244"/>
                  </a:lnTo>
                  <a:lnTo>
                    <a:pt x="233" y="1258"/>
                  </a:lnTo>
                  <a:lnTo>
                    <a:pt x="262" y="1267"/>
                  </a:lnTo>
                  <a:lnTo>
                    <a:pt x="294" y="1270"/>
                  </a:lnTo>
                  <a:lnTo>
                    <a:pt x="294" y="1270"/>
                  </a:lnTo>
                  <a:lnTo>
                    <a:pt x="468" y="1270"/>
                  </a:lnTo>
                  <a:lnTo>
                    <a:pt x="487" y="1274"/>
                  </a:lnTo>
                  <a:lnTo>
                    <a:pt x="504" y="1280"/>
                  </a:lnTo>
                  <a:lnTo>
                    <a:pt x="517" y="1292"/>
                  </a:lnTo>
                  <a:lnTo>
                    <a:pt x="529" y="1305"/>
                  </a:lnTo>
                  <a:lnTo>
                    <a:pt x="535" y="1322"/>
                  </a:lnTo>
                  <a:lnTo>
                    <a:pt x="538" y="1341"/>
                  </a:lnTo>
                  <a:lnTo>
                    <a:pt x="538" y="1571"/>
                  </a:lnTo>
                  <a:lnTo>
                    <a:pt x="831" y="1290"/>
                  </a:lnTo>
                  <a:lnTo>
                    <a:pt x="846" y="1279"/>
                  </a:lnTo>
                  <a:lnTo>
                    <a:pt x="862" y="1273"/>
                  </a:lnTo>
                  <a:lnTo>
                    <a:pt x="880" y="1270"/>
                  </a:lnTo>
                  <a:lnTo>
                    <a:pt x="1646" y="1270"/>
                  </a:lnTo>
                  <a:lnTo>
                    <a:pt x="1677" y="1267"/>
                  </a:lnTo>
                  <a:lnTo>
                    <a:pt x="1706" y="1258"/>
                  </a:lnTo>
                  <a:lnTo>
                    <a:pt x="1732" y="1244"/>
                  </a:lnTo>
                  <a:lnTo>
                    <a:pt x="1754" y="1226"/>
                  </a:lnTo>
                  <a:lnTo>
                    <a:pt x="1773" y="1203"/>
                  </a:lnTo>
                  <a:lnTo>
                    <a:pt x="1787" y="1177"/>
                  </a:lnTo>
                  <a:lnTo>
                    <a:pt x="1796" y="1149"/>
                  </a:lnTo>
                  <a:lnTo>
                    <a:pt x="1799" y="1118"/>
                  </a:lnTo>
                  <a:lnTo>
                    <a:pt x="1799" y="293"/>
                  </a:lnTo>
                  <a:lnTo>
                    <a:pt x="1796" y="262"/>
                  </a:lnTo>
                  <a:lnTo>
                    <a:pt x="1787" y="234"/>
                  </a:lnTo>
                  <a:lnTo>
                    <a:pt x="1773" y="207"/>
                  </a:lnTo>
                  <a:lnTo>
                    <a:pt x="1754" y="185"/>
                  </a:lnTo>
                  <a:lnTo>
                    <a:pt x="1732" y="166"/>
                  </a:lnTo>
                  <a:lnTo>
                    <a:pt x="1706" y="152"/>
                  </a:lnTo>
                  <a:lnTo>
                    <a:pt x="1677" y="144"/>
                  </a:lnTo>
                  <a:lnTo>
                    <a:pt x="1646" y="141"/>
                  </a:lnTo>
                  <a:lnTo>
                    <a:pt x="294" y="141"/>
                  </a:lnTo>
                  <a:close/>
                  <a:moveTo>
                    <a:pt x="294" y="0"/>
                  </a:moveTo>
                  <a:lnTo>
                    <a:pt x="1647" y="0"/>
                  </a:lnTo>
                  <a:lnTo>
                    <a:pt x="1691" y="3"/>
                  </a:lnTo>
                  <a:lnTo>
                    <a:pt x="1732" y="13"/>
                  </a:lnTo>
                  <a:lnTo>
                    <a:pt x="1771" y="27"/>
                  </a:lnTo>
                  <a:lnTo>
                    <a:pt x="1807" y="47"/>
                  </a:lnTo>
                  <a:lnTo>
                    <a:pt x="1840" y="72"/>
                  </a:lnTo>
                  <a:lnTo>
                    <a:pt x="1869" y="100"/>
                  </a:lnTo>
                  <a:lnTo>
                    <a:pt x="1893" y="133"/>
                  </a:lnTo>
                  <a:lnTo>
                    <a:pt x="1913" y="169"/>
                  </a:lnTo>
                  <a:lnTo>
                    <a:pt x="1928" y="208"/>
                  </a:lnTo>
                  <a:lnTo>
                    <a:pt x="1938" y="250"/>
                  </a:lnTo>
                  <a:lnTo>
                    <a:pt x="1941" y="293"/>
                  </a:lnTo>
                  <a:lnTo>
                    <a:pt x="1941" y="1118"/>
                  </a:lnTo>
                  <a:lnTo>
                    <a:pt x="1938" y="1161"/>
                  </a:lnTo>
                  <a:lnTo>
                    <a:pt x="1928" y="1203"/>
                  </a:lnTo>
                  <a:lnTo>
                    <a:pt x="1913" y="1241"/>
                  </a:lnTo>
                  <a:lnTo>
                    <a:pt x="1893" y="1277"/>
                  </a:lnTo>
                  <a:lnTo>
                    <a:pt x="1869" y="1310"/>
                  </a:lnTo>
                  <a:lnTo>
                    <a:pt x="1840" y="1339"/>
                  </a:lnTo>
                  <a:lnTo>
                    <a:pt x="1807" y="1363"/>
                  </a:lnTo>
                  <a:lnTo>
                    <a:pt x="1771" y="1384"/>
                  </a:lnTo>
                  <a:lnTo>
                    <a:pt x="1732" y="1398"/>
                  </a:lnTo>
                  <a:lnTo>
                    <a:pt x="1691" y="1407"/>
                  </a:lnTo>
                  <a:lnTo>
                    <a:pt x="1647" y="1410"/>
                  </a:lnTo>
                  <a:lnTo>
                    <a:pt x="908" y="1410"/>
                  </a:lnTo>
                  <a:lnTo>
                    <a:pt x="517" y="1785"/>
                  </a:lnTo>
                  <a:lnTo>
                    <a:pt x="502" y="1796"/>
                  </a:lnTo>
                  <a:lnTo>
                    <a:pt x="486" y="1803"/>
                  </a:lnTo>
                  <a:lnTo>
                    <a:pt x="468" y="1805"/>
                  </a:lnTo>
                  <a:lnTo>
                    <a:pt x="454" y="1804"/>
                  </a:lnTo>
                  <a:lnTo>
                    <a:pt x="440" y="1799"/>
                  </a:lnTo>
                  <a:lnTo>
                    <a:pt x="426" y="1791"/>
                  </a:lnTo>
                  <a:lnTo>
                    <a:pt x="414" y="1780"/>
                  </a:lnTo>
                  <a:lnTo>
                    <a:pt x="405" y="1767"/>
                  </a:lnTo>
                  <a:lnTo>
                    <a:pt x="400" y="1751"/>
                  </a:lnTo>
                  <a:lnTo>
                    <a:pt x="398" y="1735"/>
                  </a:lnTo>
                  <a:lnTo>
                    <a:pt x="398" y="1410"/>
                  </a:lnTo>
                  <a:lnTo>
                    <a:pt x="294" y="1410"/>
                  </a:lnTo>
                  <a:lnTo>
                    <a:pt x="250" y="1407"/>
                  </a:lnTo>
                  <a:lnTo>
                    <a:pt x="209" y="1398"/>
                  </a:lnTo>
                  <a:lnTo>
                    <a:pt x="170" y="1384"/>
                  </a:lnTo>
                  <a:lnTo>
                    <a:pt x="134" y="1363"/>
                  </a:lnTo>
                  <a:lnTo>
                    <a:pt x="101" y="1339"/>
                  </a:lnTo>
                  <a:lnTo>
                    <a:pt x="72" y="1310"/>
                  </a:lnTo>
                  <a:lnTo>
                    <a:pt x="47" y="1277"/>
                  </a:lnTo>
                  <a:lnTo>
                    <a:pt x="28" y="1241"/>
                  </a:lnTo>
                  <a:lnTo>
                    <a:pt x="13" y="1203"/>
                  </a:lnTo>
                  <a:lnTo>
                    <a:pt x="4" y="1161"/>
                  </a:lnTo>
                  <a:lnTo>
                    <a:pt x="0" y="1118"/>
                  </a:lnTo>
                  <a:lnTo>
                    <a:pt x="0" y="293"/>
                  </a:lnTo>
                  <a:lnTo>
                    <a:pt x="4" y="250"/>
                  </a:lnTo>
                  <a:lnTo>
                    <a:pt x="13" y="208"/>
                  </a:lnTo>
                  <a:lnTo>
                    <a:pt x="28" y="169"/>
                  </a:lnTo>
                  <a:lnTo>
                    <a:pt x="47" y="133"/>
                  </a:lnTo>
                  <a:lnTo>
                    <a:pt x="72" y="100"/>
                  </a:lnTo>
                  <a:lnTo>
                    <a:pt x="101" y="72"/>
                  </a:lnTo>
                  <a:lnTo>
                    <a:pt x="134" y="47"/>
                  </a:lnTo>
                  <a:lnTo>
                    <a:pt x="170" y="27"/>
                  </a:lnTo>
                  <a:lnTo>
                    <a:pt x="209" y="13"/>
                  </a:lnTo>
                  <a:lnTo>
                    <a:pt x="250" y="3"/>
                  </a:lnTo>
                  <a:lnTo>
                    <a:pt x="29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271"/>
            <p:cNvSpPr>
              <a:spLocks/>
            </p:cNvSpPr>
            <p:nvPr/>
          </p:nvSpPr>
          <p:spPr bwMode="auto">
            <a:xfrm>
              <a:off x="954088" y="3633788"/>
              <a:ext cx="182563" cy="22225"/>
            </a:xfrm>
            <a:custGeom>
              <a:avLst/>
              <a:gdLst>
                <a:gd name="T0" fmla="*/ 70 w 1151"/>
                <a:gd name="T1" fmla="*/ 0 h 139"/>
                <a:gd name="T2" fmla="*/ 1081 w 1151"/>
                <a:gd name="T3" fmla="*/ 0 h 139"/>
                <a:gd name="T4" fmla="*/ 1099 w 1151"/>
                <a:gd name="T5" fmla="*/ 2 h 139"/>
                <a:gd name="T6" fmla="*/ 1116 w 1151"/>
                <a:gd name="T7" fmla="*/ 9 h 139"/>
                <a:gd name="T8" fmla="*/ 1131 w 1151"/>
                <a:gd name="T9" fmla="*/ 20 h 139"/>
                <a:gd name="T10" fmla="*/ 1141 w 1151"/>
                <a:gd name="T11" fmla="*/ 33 h 139"/>
                <a:gd name="T12" fmla="*/ 1149 w 1151"/>
                <a:gd name="T13" fmla="*/ 50 h 139"/>
                <a:gd name="T14" fmla="*/ 1151 w 1151"/>
                <a:gd name="T15" fmla="*/ 69 h 139"/>
                <a:gd name="T16" fmla="*/ 1149 w 1151"/>
                <a:gd name="T17" fmla="*/ 88 h 139"/>
                <a:gd name="T18" fmla="*/ 1141 w 1151"/>
                <a:gd name="T19" fmla="*/ 104 h 139"/>
                <a:gd name="T20" fmla="*/ 1131 w 1151"/>
                <a:gd name="T21" fmla="*/ 119 h 139"/>
                <a:gd name="T22" fmla="*/ 1116 w 1151"/>
                <a:gd name="T23" fmla="*/ 130 h 139"/>
                <a:gd name="T24" fmla="*/ 1099 w 1151"/>
                <a:gd name="T25" fmla="*/ 137 h 139"/>
                <a:gd name="T26" fmla="*/ 1081 w 1151"/>
                <a:gd name="T27" fmla="*/ 139 h 139"/>
                <a:gd name="T28" fmla="*/ 70 w 1151"/>
                <a:gd name="T29" fmla="*/ 139 h 139"/>
                <a:gd name="T30" fmla="*/ 52 w 1151"/>
                <a:gd name="T31" fmla="*/ 137 h 139"/>
                <a:gd name="T32" fmla="*/ 35 w 1151"/>
                <a:gd name="T33" fmla="*/ 130 h 139"/>
                <a:gd name="T34" fmla="*/ 22 w 1151"/>
                <a:gd name="T35" fmla="*/ 119 h 139"/>
                <a:gd name="T36" fmla="*/ 10 w 1151"/>
                <a:gd name="T37" fmla="*/ 104 h 139"/>
                <a:gd name="T38" fmla="*/ 3 w 1151"/>
                <a:gd name="T39" fmla="*/ 88 h 139"/>
                <a:gd name="T40" fmla="*/ 0 w 1151"/>
                <a:gd name="T41" fmla="*/ 69 h 139"/>
                <a:gd name="T42" fmla="*/ 3 w 1151"/>
                <a:gd name="T43" fmla="*/ 50 h 139"/>
                <a:gd name="T44" fmla="*/ 10 w 1151"/>
                <a:gd name="T45" fmla="*/ 33 h 139"/>
                <a:gd name="T46" fmla="*/ 21 w 1151"/>
                <a:gd name="T47" fmla="*/ 20 h 139"/>
                <a:gd name="T48" fmla="*/ 35 w 1151"/>
                <a:gd name="T49" fmla="*/ 9 h 139"/>
                <a:gd name="T50" fmla="*/ 52 w 1151"/>
                <a:gd name="T51" fmla="*/ 2 h 139"/>
                <a:gd name="T52" fmla="*/ 70 w 1151"/>
                <a:gd name="T53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51" h="139">
                  <a:moveTo>
                    <a:pt x="70" y="0"/>
                  </a:moveTo>
                  <a:lnTo>
                    <a:pt x="1081" y="0"/>
                  </a:lnTo>
                  <a:lnTo>
                    <a:pt x="1099" y="2"/>
                  </a:lnTo>
                  <a:lnTo>
                    <a:pt x="1116" y="9"/>
                  </a:lnTo>
                  <a:lnTo>
                    <a:pt x="1131" y="20"/>
                  </a:lnTo>
                  <a:lnTo>
                    <a:pt x="1141" y="33"/>
                  </a:lnTo>
                  <a:lnTo>
                    <a:pt x="1149" y="50"/>
                  </a:lnTo>
                  <a:lnTo>
                    <a:pt x="1151" y="69"/>
                  </a:lnTo>
                  <a:lnTo>
                    <a:pt x="1149" y="88"/>
                  </a:lnTo>
                  <a:lnTo>
                    <a:pt x="1141" y="104"/>
                  </a:lnTo>
                  <a:lnTo>
                    <a:pt x="1131" y="119"/>
                  </a:lnTo>
                  <a:lnTo>
                    <a:pt x="1116" y="130"/>
                  </a:lnTo>
                  <a:lnTo>
                    <a:pt x="1099" y="137"/>
                  </a:lnTo>
                  <a:lnTo>
                    <a:pt x="1081" y="139"/>
                  </a:lnTo>
                  <a:lnTo>
                    <a:pt x="70" y="139"/>
                  </a:lnTo>
                  <a:lnTo>
                    <a:pt x="52" y="137"/>
                  </a:lnTo>
                  <a:lnTo>
                    <a:pt x="35" y="130"/>
                  </a:lnTo>
                  <a:lnTo>
                    <a:pt x="22" y="119"/>
                  </a:lnTo>
                  <a:lnTo>
                    <a:pt x="10" y="104"/>
                  </a:lnTo>
                  <a:lnTo>
                    <a:pt x="3" y="88"/>
                  </a:lnTo>
                  <a:lnTo>
                    <a:pt x="0" y="69"/>
                  </a:lnTo>
                  <a:lnTo>
                    <a:pt x="3" y="50"/>
                  </a:lnTo>
                  <a:lnTo>
                    <a:pt x="10" y="33"/>
                  </a:lnTo>
                  <a:lnTo>
                    <a:pt x="21" y="20"/>
                  </a:lnTo>
                  <a:lnTo>
                    <a:pt x="35" y="9"/>
                  </a:lnTo>
                  <a:lnTo>
                    <a:pt x="52" y="2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272"/>
            <p:cNvSpPr>
              <a:spLocks/>
            </p:cNvSpPr>
            <p:nvPr/>
          </p:nvSpPr>
          <p:spPr bwMode="auto">
            <a:xfrm>
              <a:off x="954088" y="3694113"/>
              <a:ext cx="182563" cy="22225"/>
            </a:xfrm>
            <a:custGeom>
              <a:avLst/>
              <a:gdLst>
                <a:gd name="T0" fmla="*/ 70 w 1151"/>
                <a:gd name="T1" fmla="*/ 0 h 140"/>
                <a:gd name="T2" fmla="*/ 1081 w 1151"/>
                <a:gd name="T3" fmla="*/ 0 h 140"/>
                <a:gd name="T4" fmla="*/ 1099 w 1151"/>
                <a:gd name="T5" fmla="*/ 3 h 140"/>
                <a:gd name="T6" fmla="*/ 1116 w 1151"/>
                <a:gd name="T7" fmla="*/ 10 h 140"/>
                <a:gd name="T8" fmla="*/ 1131 w 1151"/>
                <a:gd name="T9" fmla="*/ 21 h 140"/>
                <a:gd name="T10" fmla="*/ 1141 w 1151"/>
                <a:gd name="T11" fmla="*/ 34 h 140"/>
                <a:gd name="T12" fmla="*/ 1149 w 1151"/>
                <a:gd name="T13" fmla="*/ 51 h 140"/>
                <a:gd name="T14" fmla="*/ 1151 w 1151"/>
                <a:gd name="T15" fmla="*/ 70 h 140"/>
                <a:gd name="T16" fmla="*/ 1149 w 1151"/>
                <a:gd name="T17" fmla="*/ 89 h 140"/>
                <a:gd name="T18" fmla="*/ 1141 w 1151"/>
                <a:gd name="T19" fmla="*/ 106 h 140"/>
                <a:gd name="T20" fmla="*/ 1131 w 1151"/>
                <a:gd name="T21" fmla="*/ 120 h 140"/>
                <a:gd name="T22" fmla="*/ 1116 w 1151"/>
                <a:gd name="T23" fmla="*/ 131 h 140"/>
                <a:gd name="T24" fmla="*/ 1099 w 1151"/>
                <a:gd name="T25" fmla="*/ 138 h 140"/>
                <a:gd name="T26" fmla="*/ 1081 w 1151"/>
                <a:gd name="T27" fmla="*/ 140 h 140"/>
                <a:gd name="T28" fmla="*/ 70 w 1151"/>
                <a:gd name="T29" fmla="*/ 140 h 140"/>
                <a:gd name="T30" fmla="*/ 52 w 1151"/>
                <a:gd name="T31" fmla="*/ 138 h 140"/>
                <a:gd name="T32" fmla="*/ 35 w 1151"/>
                <a:gd name="T33" fmla="*/ 131 h 140"/>
                <a:gd name="T34" fmla="*/ 21 w 1151"/>
                <a:gd name="T35" fmla="*/ 120 h 140"/>
                <a:gd name="T36" fmla="*/ 10 w 1151"/>
                <a:gd name="T37" fmla="*/ 106 h 140"/>
                <a:gd name="T38" fmla="*/ 3 w 1151"/>
                <a:gd name="T39" fmla="*/ 89 h 140"/>
                <a:gd name="T40" fmla="*/ 0 w 1151"/>
                <a:gd name="T41" fmla="*/ 70 h 140"/>
                <a:gd name="T42" fmla="*/ 3 w 1151"/>
                <a:gd name="T43" fmla="*/ 51 h 140"/>
                <a:gd name="T44" fmla="*/ 10 w 1151"/>
                <a:gd name="T45" fmla="*/ 34 h 140"/>
                <a:gd name="T46" fmla="*/ 21 w 1151"/>
                <a:gd name="T47" fmla="*/ 21 h 140"/>
                <a:gd name="T48" fmla="*/ 35 w 1151"/>
                <a:gd name="T49" fmla="*/ 10 h 140"/>
                <a:gd name="T50" fmla="*/ 52 w 1151"/>
                <a:gd name="T51" fmla="*/ 3 h 140"/>
                <a:gd name="T52" fmla="*/ 70 w 1151"/>
                <a:gd name="T53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51" h="140">
                  <a:moveTo>
                    <a:pt x="70" y="0"/>
                  </a:moveTo>
                  <a:lnTo>
                    <a:pt x="1081" y="0"/>
                  </a:lnTo>
                  <a:lnTo>
                    <a:pt x="1099" y="3"/>
                  </a:lnTo>
                  <a:lnTo>
                    <a:pt x="1116" y="10"/>
                  </a:lnTo>
                  <a:lnTo>
                    <a:pt x="1131" y="21"/>
                  </a:lnTo>
                  <a:lnTo>
                    <a:pt x="1141" y="34"/>
                  </a:lnTo>
                  <a:lnTo>
                    <a:pt x="1149" y="51"/>
                  </a:lnTo>
                  <a:lnTo>
                    <a:pt x="1151" y="70"/>
                  </a:lnTo>
                  <a:lnTo>
                    <a:pt x="1149" y="89"/>
                  </a:lnTo>
                  <a:lnTo>
                    <a:pt x="1141" y="106"/>
                  </a:lnTo>
                  <a:lnTo>
                    <a:pt x="1131" y="120"/>
                  </a:lnTo>
                  <a:lnTo>
                    <a:pt x="1116" y="131"/>
                  </a:lnTo>
                  <a:lnTo>
                    <a:pt x="1099" y="138"/>
                  </a:lnTo>
                  <a:lnTo>
                    <a:pt x="1081" y="140"/>
                  </a:lnTo>
                  <a:lnTo>
                    <a:pt x="70" y="140"/>
                  </a:lnTo>
                  <a:lnTo>
                    <a:pt x="52" y="138"/>
                  </a:lnTo>
                  <a:lnTo>
                    <a:pt x="35" y="131"/>
                  </a:lnTo>
                  <a:lnTo>
                    <a:pt x="21" y="120"/>
                  </a:lnTo>
                  <a:lnTo>
                    <a:pt x="10" y="106"/>
                  </a:lnTo>
                  <a:lnTo>
                    <a:pt x="3" y="89"/>
                  </a:lnTo>
                  <a:lnTo>
                    <a:pt x="0" y="70"/>
                  </a:lnTo>
                  <a:lnTo>
                    <a:pt x="3" y="51"/>
                  </a:lnTo>
                  <a:lnTo>
                    <a:pt x="10" y="34"/>
                  </a:lnTo>
                  <a:lnTo>
                    <a:pt x="21" y="21"/>
                  </a:lnTo>
                  <a:lnTo>
                    <a:pt x="35" y="10"/>
                  </a:lnTo>
                  <a:lnTo>
                    <a:pt x="52" y="3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273"/>
            <p:cNvSpPr>
              <a:spLocks/>
            </p:cNvSpPr>
            <p:nvPr/>
          </p:nvSpPr>
          <p:spPr bwMode="auto">
            <a:xfrm>
              <a:off x="742950" y="3462338"/>
              <a:ext cx="342900" cy="550863"/>
            </a:xfrm>
            <a:custGeom>
              <a:avLst/>
              <a:gdLst>
                <a:gd name="T0" fmla="*/ 1903 w 2162"/>
                <a:gd name="T1" fmla="*/ 0 h 3477"/>
                <a:gd name="T2" fmla="*/ 1977 w 2162"/>
                <a:gd name="T3" fmla="*/ 12 h 3477"/>
                <a:gd name="T4" fmla="*/ 2044 w 2162"/>
                <a:gd name="T5" fmla="*/ 43 h 3477"/>
                <a:gd name="T6" fmla="*/ 2098 w 2162"/>
                <a:gd name="T7" fmla="*/ 89 h 3477"/>
                <a:gd name="T8" fmla="*/ 2137 w 2162"/>
                <a:gd name="T9" fmla="*/ 150 h 3477"/>
                <a:gd name="T10" fmla="*/ 2159 w 2162"/>
                <a:gd name="T11" fmla="*/ 220 h 3477"/>
                <a:gd name="T12" fmla="*/ 2162 w 2162"/>
                <a:gd name="T13" fmla="*/ 404 h 3477"/>
                <a:gd name="T14" fmla="*/ 2152 w 2162"/>
                <a:gd name="T15" fmla="*/ 440 h 3477"/>
                <a:gd name="T16" fmla="*/ 2127 w 2162"/>
                <a:gd name="T17" fmla="*/ 466 h 3477"/>
                <a:gd name="T18" fmla="*/ 2091 w 2162"/>
                <a:gd name="T19" fmla="*/ 475 h 3477"/>
                <a:gd name="T20" fmla="*/ 2056 w 2162"/>
                <a:gd name="T21" fmla="*/ 466 h 3477"/>
                <a:gd name="T22" fmla="*/ 2030 w 2162"/>
                <a:gd name="T23" fmla="*/ 440 h 3477"/>
                <a:gd name="T24" fmla="*/ 2021 w 2162"/>
                <a:gd name="T25" fmla="*/ 404 h 3477"/>
                <a:gd name="T26" fmla="*/ 2018 w 2162"/>
                <a:gd name="T27" fmla="*/ 232 h 3477"/>
                <a:gd name="T28" fmla="*/ 1995 w 2162"/>
                <a:gd name="T29" fmla="*/ 185 h 3477"/>
                <a:gd name="T30" fmla="*/ 1955 w 2162"/>
                <a:gd name="T31" fmla="*/ 154 h 3477"/>
                <a:gd name="T32" fmla="*/ 1903 w 2162"/>
                <a:gd name="T33" fmla="*/ 142 h 3477"/>
                <a:gd name="T34" fmla="*/ 230 w 2162"/>
                <a:gd name="T35" fmla="*/ 145 h 3477"/>
                <a:gd name="T36" fmla="*/ 184 w 2162"/>
                <a:gd name="T37" fmla="*/ 167 h 3477"/>
                <a:gd name="T38" fmla="*/ 153 w 2162"/>
                <a:gd name="T39" fmla="*/ 207 h 3477"/>
                <a:gd name="T40" fmla="*/ 140 w 2162"/>
                <a:gd name="T41" fmla="*/ 258 h 3477"/>
                <a:gd name="T42" fmla="*/ 143 w 2162"/>
                <a:gd name="T43" fmla="*/ 3246 h 3477"/>
                <a:gd name="T44" fmla="*/ 166 w 2162"/>
                <a:gd name="T45" fmla="*/ 3293 h 3477"/>
                <a:gd name="T46" fmla="*/ 205 w 2162"/>
                <a:gd name="T47" fmla="*/ 3324 h 3477"/>
                <a:gd name="T48" fmla="*/ 257 w 2162"/>
                <a:gd name="T49" fmla="*/ 3336 h 3477"/>
                <a:gd name="T50" fmla="*/ 1931 w 2162"/>
                <a:gd name="T51" fmla="*/ 3333 h 3477"/>
                <a:gd name="T52" fmla="*/ 1976 w 2162"/>
                <a:gd name="T53" fmla="*/ 3311 h 3477"/>
                <a:gd name="T54" fmla="*/ 2009 w 2162"/>
                <a:gd name="T55" fmla="*/ 3270 h 3477"/>
                <a:gd name="T56" fmla="*/ 2021 w 2162"/>
                <a:gd name="T57" fmla="*/ 3218 h 3477"/>
                <a:gd name="T58" fmla="*/ 2023 w 2162"/>
                <a:gd name="T59" fmla="*/ 2261 h 3477"/>
                <a:gd name="T60" fmla="*/ 2041 w 2162"/>
                <a:gd name="T61" fmla="*/ 2230 h 3477"/>
                <a:gd name="T62" fmla="*/ 2073 w 2162"/>
                <a:gd name="T63" fmla="*/ 2212 h 3477"/>
                <a:gd name="T64" fmla="*/ 2110 w 2162"/>
                <a:gd name="T65" fmla="*/ 2212 h 3477"/>
                <a:gd name="T66" fmla="*/ 2141 w 2162"/>
                <a:gd name="T67" fmla="*/ 2230 h 3477"/>
                <a:gd name="T68" fmla="*/ 2159 w 2162"/>
                <a:gd name="T69" fmla="*/ 2261 h 3477"/>
                <a:gd name="T70" fmla="*/ 2162 w 2162"/>
                <a:gd name="T71" fmla="*/ 3218 h 3477"/>
                <a:gd name="T72" fmla="*/ 2150 w 2162"/>
                <a:gd name="T73" fmla="*/ 3293 h 3477"/>
                <a:gd name="T74" fmla="*/ 2119 w 2162"/>
                <a:gd name="T75" fmla="*/ 3358 h 3477"/>
                <a:gd name="T76" fmla="*/ 2073 w 2162"/>
                <a:gd name="T77" fmla="*/ 3412 h 3477"/>
                <a:gd name="T78" fmla="*/ 2012 w 2162"/>
                <a:gd name="T79" fmla="*/ 3452 h 3477"/>
                <a:gd name="T80" fmla="*/ 1941 w 2162"/>
                <a:gd name="T81" fmla="*/ 3473 h 3477"/>
                <a:gd name="T82" fmla="*/ 257 w 2162"/>
                <a:gd name="T83" fmla="*/ 3477 h 3477"/>
                <a:gd name="T84" fmla="*/ 183 w 2162"/>
                <a:gd name="T85" fmla="*/ 3465 h 3477"/>
                <a:gd name="T86" fmla="*/ 118 w 2162"/>
                <a:gd name="T87" fmla="*/ 3434 h 3477"/>
                <a:gd name="T88" fmla="*/ 62 w 2162"/>
                <a:gd name="T89" fmla="*/ 3388 h 3477"/>
                <a:gd name="T90" fmla="*/ 23 w 2162"/>
                <a:gd name="T91" fmla="*/ 3327 h 3477"/>
                <a:gd name="T92" fmla="*/ 2 w 2162"/>
                <a:gd name="T93" fmla="*/ 3257 h 3477"/>
                <a:gd name="T94" fmla="*/ 0 w 2162"/>
                <a:gd name="T95" fmla="*/ 258 h 3477"/>
                <a:gd name="T96" fmla="*/ 11 w 2162"/>
                <a:gd name="T97" fmla="*/ 183 h 3477"/>
                <a:gd name="T98" fmla="*/ 41 w 2162"/>
                <a:gd name="T99" fmla="*/ 118 h 3477"/>
                <a:gd name="T100" fmla="*/ 88 w 2162"/>
                <a:gd name="T101" fmla="*/ 64 h 3477"/>
                <a:gd name="T102" fmla="*/ 148 w 2162"/>
                <a:gd name="T103" fmla="*/ 25 h 3477"/>
                <a:gd name="T104" fmla="*/ 219 w 2162"/>
                <a:gd name="T105" fmla="*/ 4 h 3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62" h="3477">
                  <a:moveTo>
                    <a:pt x="257" y="0"/>
                  </a:moveTo>
                  <a:lnTo>
                    <a:pt x="1903" y="0"/>
                  </a:lnTo>
                  <a:lnTo>
                    <a:pt x="1941" y="4"/>
                  </a:lnTo>
                  <a:lnTo>
                    <a:pt x="1977" y="12"/>
                  </a:lnTo>
                  <a:lnTo>
                    <a:pt x="2012" y="25"/>
                  </a:lnTo>
                  <a:lnTo>
                    <a:pt x="2044" y="43"/>
                  </a:lnTo>
                  <a:lnTo>
                    <a:pt x="2073" y="64"/>
                  </a:lnTo>
                  <a:lnTo>
                    <a:pt x="2098" y="89"/>
                  </a:lnTo>
                  <a:lnTo>
                    <a:pt x="2119" y="118"/>
                  </a:lnTo>
                  <a:lnTo>
                    <a:pt x="2137" y="150"/>
                  </a:lnTo>
                  <a:lnTo>
                    <a:pt x="2150" y="183"/>
                  </a:lnTo>
                  <a:lnTo>
                    <a:pt x="2159" y="220"/>
                  </a:lnTo>
                  <a:lnTo>
                    <a:pt x="2162" y="258"/>
                  </a:lnTo>
                  <a:lnTo>
                    <a:pt x="2162" y="404"/>
                  </a:lnTo>
                  <a:lnTo>
                    <a:pt x="2159" y="424"/>
                  </a:lnTo>
                  <a:lnTo>
                    <a:pt x="2152" y="440"/>
                  </a:lnTo>
                  <a:lnTo>
                    <a:pt x="2141" y="454"/>
                  </a:lnTo>
                  <a:lnTo>
                    <a:pt x="2127" y="466"/>
                  </a:lnTo>
                  <a:lnTo>
                    <a:pt x="2110" y="472"/>
                  </a:lnTo>
                  <a:lnTo>
                    <a:pt x="2091" y="475"/>
                  </a:lnTo>
                  <a:lnTo>
                    <a:pt x="2073" y="472"/>
                  </a:lnTo>
                  <a:lnTo>
                    <a:pt x="2056" y="466"/>
                  </a:lnTo>
                  <a:lnTo>
                    <a:pt x="2041" y="454"/>
                  </a:lnTo>
                  <a:lnTo>
                    <a:pt x="2030" y="440"/>
                  </a:lnTo>
                  <a:lnTo>
                    <a:pt x="2023" y="424"/>
                  </a:lnTo>
                  <a:lnTo>
                    <a:pt x="2021" y="404"/>
                  </a:lnTo>
                  <a:lnTo>
                    <a:pt x="2021" y="258"/>
                  </a:lnTo>
                  <a:lnTo>
                    <a:pt x="2018" y="232"/>
                  </a:lnTo>
                  <a:lnTo>
                    <a:pt x="2009" y="207"/>
                  </a:lnTo>
                  <a:lnTo>
                    <a:pt x="1995" y="185"/>
                  </a:lnTo>
                  <a:lnTo>
                    <a:pt x="1976" y="167"/>
                  </a:lnTo>
                  <a:lnTo>
                    <a:pt x="1955" y="154"/>
                  </a:lnTo>
                  <a:lnTo>
                    <a:pt x="1931" y="145"/>
                  </a:lnTo>
                  <a:lnTo>
                    <a:pt x="1903" y="142"/>
                  </a:lnTo>
                  <a:lnTo>
                    <a:pt x="257" y="142"/>
                  </a:lnTo>
                  <a:lnTo>
                    <a:pt x="230" y="145"/>
                  </a:lnTo>
                  <a:lnTo>
                    <a:pt x="205" y="154"/>
                  </a:lnTo>
                  <a:lnTo>
                    <a:pt x="184" y="167"/>
                  </a:lnTo>
                  <a:lnTo>
                    <a:pt x="166" y="185"/>
                  </a:lnTo>
                  <a:lnTo>
                    <a:pt x="153" y="207"/>
                  </a:lnTo>
                  <a:lnTo>
                    <a:pt x="143" y="231"/>
                  </a:lnTo>
                  <a:lnTo>
                    <a:pt x="140" y="258"/>
                  </a:lnTo>
                  <a:lnTo>
                    <a:pt x="140" y="3218"/>
                  </a:lnTo>
                  <a:lnTo>
                    <a:pt x="143" y="3246"/>
                  </a:lnTo>
                  <a:lnTo>
                    <a:pt x="153" y="3270"/>
                  </a:lnTo>
                  <a:lnTo>
                    <a:pt x="166" y="3293"/>
                  </a:lnTo>
                  <a:lnTo>
                    <a:pt x="184" y="3311"/>
                  </a:lnTo>
                  <a:lnTo>
                    <a:pt x="205" y="3324"/>
                  </a:lnTo>
                  <a:lnTo>
                    <a:pt x="230" y="3333"/>
                  </a:lnTo>
                  <a:lnTo>
                    <a:pt x="257" y="3336"/>
                  </a:lnTo>
                  <a:lnTo>
                    <a:pt x="1903" y="3336"/>
                  </a:lnTo>
                  <a:lnTo>
                    <a:pt x="1931" y="3333"/>
                  </a:lnTo>
                  <a:lnTo>
                    <a:pt x="1955" y="3324"/>
                  </a:lnTo>
                  <a:lnTo>
                    <a:pt x="1976" y="3311"/>
                  </a:lnTo>
                  <a:lnTo>
                    <a:pt x="1995" y="3293"/>
                  </a:lnTo>
                  <a:lnTo>
                    <a:pt x="2009" y="3270"/>
                  </a:lnTo>
                  <a:lnTo>
                    <a:pt x="2018" y="3246"/>
                  </a:lnTo>
                  <a:lnTo>
                    <a:pt x="2021" y="3218"/>
                  </a:lnTo>
                  <a:lnTo>
                    <a:pt x="2021" y="2280"/>
                  </a:lnTo>
                  <a:lnTo>
                    <a:pt x="2023" y="2261"/>
                  </a:lnTo>
                  <a:lnTo>
                    <a:pt x="2030" y="2244"/>
                  </a:lnTo>
                  <a:lnTo>
                    <a:pt x="2041" y="2230"/>
                  </a:lnTo>
                  <a:lnTo>
                    <a:pt x="2056" y="2219"/>
                  </a:lnTo>
                  <a:lnTo>
                    <a:pt x="2073" y="2212"/>
                  </a:lnTo>
                  <a:lnTo>
                    <a:pt x="2091" y="2209"/>
                  </a:lnTo>
                  <a:lnTo>
                    <a:pt x="2110" y="2212"/>
                  </a:lnTo>
                  <a:lnTo>
                    <a:pt x="2127" y="2219"/>
                  </a:lnTo>
                  <a:lnTo>
                    <a:pt x="2141" y="2230"/>
                  </a:lnTo>
                  <a:lnTo>
                    <a:pt x="2152" y="2244"/>
                  </a:lnTo>
                  <a:lnTo>
                    <a:pt x="2159" y="2261"/>
                  </a:lnTo>
                  <a:lnTo>
                    <a:pt x="2162" y="2280"/>
                  </a:lnTo>
                  <a:lnTo>
                    <a:pt x="2162" y="3218"/>
                  </a:lnTo>
                  <a:lnTo>
                    <a:pt x="2159" y="3257"/>
                  </a:lnTo>
                  <a:lnTo>
                    <a:pt x="2150" y="3293"/>
                  </a:lnTo>
                  <a:lnTo>
                    <a:pt x="2137" y="3326"/>
                  </a:lnTo>
                  <a:lnTo>
                    <a:pt x="2119" y="3358"/>
                  </a:lnTo>
                  <a:lnTo>
                    <a:pt x="2098" y="3387"/>
                  </a:lnTo>
                  <a:lnTo>
                    <a:pt x="2073" y="3412"/>
                  </a:lnTo>
                  <a:lnTo>
                    <a:pt x="2044" y="3434"/>
                  </a:lnTo>
                  <a:lnTo>
                    <a:pt x="2012" y="3452"/>
                  </a:lnTo>
                  <a:lnTo>
                    <a:pt x="1979" y="3465"/>
                  </a:lnTo>
                  <a:lnTo>
                    <a:pt x="1941" y="3473"/>
                  </a:lnTo>
                  <a:lnTo>
                    <a:pt x="1903" y="3477"/>
                  </a:lnTo>
                  <a:lnTo>
                    <a:pt x="257" y="3477"/>
                  </a:lnTo>
                  <a:lnTo>
                    <a:pt x="219" y="3473"/>
                  </a:lnTo>
                  <a:lnTo>
                    <a:pt x="183" y="3465"/>
                  </a:lnTo>
                  <a:lnTo>
                    <a:pt x="148" y="3452"/>
                  </a:lnTo>
                  <a:lnTo>
                    <a:pt x="118" y="3434"/>
                  </a:lnTo>
                  <a:lnTo>
                    <a:pt x="88" y="3413"/>
                  </a:lnTo>
                  <a:lnTo>
                    <a:pt x="62" y="3388"/>
                  </a:lnTo>
                  <a:lnTo>
                    <a:pt x="41" y="3359"/>
                  </a:lnTo>
                  <a:lnTo>
                    <a:pt x="23" y="3327"/>
                  </a:lnTo>
                  <a:lnTo>
                    <a:pt x="11" y="3294"/>
                  </a:lnTo>
                  <a:lnTo>
                    <a:pt x="2" y="3257"/>
                  </a:lnTo>
                  <a:lnTo>
                    <a:pt x="0" y="3218"/>
                  </a:lnTo>
                  <a:lnTo>
                    <a:pt x="0" y="258"/>
                  </a:lnTo>
                  <a:lnTo>
                    <a:pt x="2" y="220"/>
                  </a:lnTo>
                  <a:lnTo>
                    <a:pt x="11" y="183"/>
                  </a:lnTo>
                  <a:lnTo>
                    <a:pt x="23" y="150"/>
                  </a:lnTo>
                  <a:lnTo>
                    <a:pt x="41" y="118"/>
                  </a:lnTo>
                  <a:lnTo>
                    <a:pt x="62" y="89"/>
                  </a:lnTo>
                  <a:lnTo>
                    <a:pt x="88" y="64"/>
                  </a:lnTo>
                  <a:lnTo>
                    <a:pt x="118" y="43"/>
                  </a:lnTo>
                  <a:lnTo>
                    <a:pt x="148" y="25"/>
                  </a:lnTo>
                  <a:lnTo>
                    <a:pt x="183" y="12"/>
                  </a:lnTo>
                  <a:lnTo>
                    <a:pt x="219" y="4"/>
                  </a:lnTo>
                  <a:lnTo>
                    <a:pt x="2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274"/>
            <p:cNvSpPr>
              <a:spLocks/>
            </p:cNvSpPr>
            <p:nvPr/>
          </p:nvSpPr>
          <p:spPr bwMode="auto">
            <a:xfrm>
              <a:off x="869950" y="3924300"/>
              <a:ext cx="88900" cy="22225"/>
            </a:xfrm>
            <a:custGeom>
              <a:avLst/>
              <a:gdLst>
                <a:gd name="T0" fmla="*/ 70 w 562"/>
                <a:gd name="T1" fmla="*/ 0 h 140"/>
                <a:gd name="T2" fmla="*/ 492 w 562"/>
                <a:gd name="T3" fmla="*/ 0 h 140"/>
                <a:gd name="T4" fmla="*/ 510 w 562"/>
                <a:gd name="T5" fmla="*/ 3 h 140"/>
                <a:gd name="T6" fmla="*/ 527 w 562"/>
                <a:gd name="T7" fmla="*/ 9 h 140"/>
                <a:gd name="T8" fmla="*/ 542 w 562"/>
                <a:gd name="T9" fmla="*/ 21 h 140"/>
                <a:gd name="T10" fmla="*/ 553 w 562"/>
                <a:gd name="T11" fmla="*/ 35 h 140"/>
                <a:gd name="T12" fmla="*/ 560 w 562"/>
                <a:gd name="T13" fmla="*/ 52 h 140"/>
                <a:gd name="T14" fmla="*/ 562 w 562"/>
                <a:gd name="T15" fmla="*/ 71 h 140"/>
                <a:gd name="T16" fmla="*/ 560 w 562"/>
                <a:gd name="T17" fmla="*/ 89 h 140"/>
                <a:gd name="T18" fmla="*/ 553 w 562"/>
                <a:gd name="T19" fmla="*/ 106 h 140"/>
                <a:gd name="T20" fmla="*/ 542 w 562"/>
                <a:gd name="T21" fmla="*/ 120 h 140"/>
                <a:gd name="T22" fmla="*/ 527 w 562"/>
                <a:gd name="T23" fmla="*/ 131 h 140"/>
                <a:gd name="T24" fmla="*/ 510 w 562"/>
                <a:gd name="T25" fmla="*/ 138 h 140"/>
                <a:gd name="T26" fmla="*/ 492 w 562"/>
                <a:gd name="T27" fmla="*/ 140 h 140"/>
                <a:gd name="T28" fmla="*/ 70 w 562"/>
                <a:gd name="T29" fmla="*/ 140 h 140"/>
                <a:gd name="T30" fmla="*/ 51 w 562"/>
                <a:gd name="T31" fmla="*/ 138 h 140"/>
                <a:gd name="T32" fmla="*/ 34 w 562"/>
                <a:gd name="T33" fmla="*/ 131 h 140"/>
                <a:gd name="T34" fmla="*/ 20 w 562"/>
                <a:gd name="T35" fmla="*/ 120 h 140"/>
                <a:gd name="T36" fmla="*/ 9 w 562"/>
                <a:gd name="T37" fmla="*/ 106 h 140"/>
                <a:gd name="T38" fmla="*/ 2 w 562"/>
                <a:gd name="T39" fmla="*/ 89 h 140"/>
                <a:gd name="T40" fmla="*/ 0 w 562"/>
                <a:gd name="T41" fmla="*/ 71 h 140"/>
                <a:gd name="T42" fmla="*/ 2 w 562"/>
                <a:gd name="T43" fmla="*/ 52 h 140"/>
                <a:gd name="T44" fmla="*/ 9 w 562"/>
                <a:gd name="T45" fmla="*/ 35 h 140"/>
                <a:gd name="T46" fmla="*/ 20 w 562"/>
                <a:gd name="T47" fmla="*/ 21 h 140"/>
                <a:gd name="T48" fmla="*/ 34 w 562"/>
                <a:gd name="T49" fmla="*/ 9 h 140"/>
                <a:gd name="T50" fmla="*/ 51 w 562"/>
                <a:gd name="T51" fmla="*/ 3 h 140"/>
                <a:gd name="T52" fmla="*/ 70 w 562"/>
                <a:gd name="T53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62" h="140">
                  <a:moveTo>
                    <a:pt x="70" y="0"/>
                  </a:moveTo>
                  <a:lnTo>
                    <a:pt x="492" y="0"/>
                  </a:lnTo>
                  <a:lnTo>
                    <a:pt x="510" y="3"/>
                  </a:lnTo>
                  <a:lnTo>
                    <a:pt x="527" y="9"/>
                  </a:lnTo>
                  <a:lnTo>
                    <a:pt x="542" y="21"/>
                  </a:lnTo>
                  <a:lnTo>
                    <a:pt x="553" y="35"/>
                  </a:lnTo>
                  <a:lnTo>
                    <a:pt x="560" y="52"/>
                  </a:lnTo>
                  <a:lnTo>
                    <a:pt x="562" y="71"/>
                  </a:lnTo>
                  <a:lnTo>
                    <a:pt x="560" y="89"/>
                  </a:lnTo>
                  <a:lnTo>
                    <a:pt x="553" y="106"/>
                  </a:lnTo>
                  <a:lnTo>
                    <a:pt x="542" y="120"/>
                  </a:lnTo>
                  <a:lnTo>
                    <a:pt x="527" y="131"/>
                  </a:lnTo>
                  <a:lnTo>
                    <a:pt x="510" y="138"/>
                  </a:lnTo>
                  <a:lnTo>
                    <a:pt x="492" y="140"/>
                  </a:lnTo>
                  <a:lnTo>
                    <a:pt x="70" y="140"/>
                  </a:lnTo>
                  <a:lnTo>
                    <a:pt x="51" y="138"/>
                  </a:lnTo>
                  <a:lnTo>
                    <a:pt x="34" y="131"/>
                  </a:lnTo>
                  <a:lnTo>
                    <a:pt x="20" y="120"/>
                  </a:lnTo>
                  <a:lnTo>
                    <a:pt x="9" y="106"/>
                  </a:lnTo>
                  <a:lnTo>
                    <a:pt x="2" y="89"/>
                  </a:lnTo>
                  <a:lnTo>
                    <a:pt x="0" y="71"/>
                  </a:lnTo>
                  <a:lnTo>
                    <a:pt x="2" y="52"/>
                  </a:lnTo>
                  <a:lnTo>
                    <a:pt x="9" y="35"/>
                  </a:lnTo>
                  <a:lnTo>
                    <a:pt x="20" y="21"/>
                  </a:lnTo>
                  <a:lnTo>
                    <a:pt x="34" y="9"/>
                  </a:lnTo>
                  <a:lnTo>
                    <a:pt x="51" y="3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3843179" y="3255354"/>
            <a:ext cx="554038" cy="550862"/>
            <a:chOff x="685800" y="4235450"/>
            <a:chExt cx="554038" cy="550862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19" name="Freeform 390"/>
            <p:cNvSpPr>
              <a:spLocks noEditPoints="1"/>
            </p:cNvSpPr>
            <p:nvPr/>
          </p:nvSpPr>
          <p:spPr bwMode="auto">
            <a:xfrm>
              <a:off x="996950" y="4235450"/>
              <a:ext cx="242888" cy="242887"/>
            </a:xfrm>
            <a:custGeom>
              <a:avLst/>
              <a:gdLst>
                <a:gd name="T0" fmla="*/ 141 w 1531"/>
                <a:gd name="T1" fmla="*/ 1394 h 1534"/>
                <a:gd name="T2" fmla="*/ 1382 w 1531"/>
                <a:gd name="T3" fmla="*/ 1312 h 1534"/>
                <a:gd name="T4" fmla="*/ 1354 w 1531"/>
                <a:gd name="T5" fmla="*/ 1154 h 1534"/>
                <a:gd name="T6" fmla="*/ 1307 w 1531"/>
                <a:gd name="T7" fmla="*/ 1000 h 1534"/>
                <a:gd name="T8" fmla="*/ 1242 w 1531"/>
                <a:gd name="T9" fmla="*/ 854 h 1534"/>
                <a:gd name="T10" fmla="*/ 1160 w 1531"/>
                <a:gd name="T11" fmla="*/ 716 h 1534"/>
                <a:gd name="T12" fmla="*/ 1060 w 1531"/>
                <a:gd name="T13" fmla="*/ 588 h 1534"/>
                <a:gd name="T14" fmla="*/ 934 w 1531"/>
                <a:gd name="T15" fmla="*/ 464 h 1534"/>
                <a:gd name="T16" fmla="*/ 796 w 1531"/>
                <a:gd name="T17" fmla="*/ 359 h 1534"/>
                <a:gd name="T18" fmla="*/ 644 w 1531"/>
                <a:gd name="T19" fmla="*/ 273 h 1534"/>
                <a:gd name="T20" fmla="*/ 484 w 1531"/>
                <a:gd name="T21" fmla="*/ 207 h 1534"/>
                <a:gd name="T22" fmla="*/ 314 w 1531"/>
                <a:gd name="T23" fmla="*/ 164 h 1534"/>
                <a:gd name="T24" fmla="*/ 141 w 1531"/>
                <a:gd name="T25" fmla="*/ 142 h 1534"/>
                <a:gd name="T26" fmla="*/ 160 w 1531"/>
                <a:gd name="T27" fmla="*/ 2 h 1534"/>
                <a:gd name="T28" fmla="*/ 335 w 1531"/>
                <a:gd name="T29" fmla="*/ 25 h 1534"/>
                <a:gd name="T30" fmla="*/ 507 w 1531"/>
                <a:gd name="T31" fmla="*/ 67 h 1534"/>
                <a:gd name="T32" fmla="*/ 671 w 1531"/>
                <a:gd name="T33" fmla="*/ 130 h 1534"/>
                <a:gd name="T34" fmla="*/ 826 w 1531"/>
                <a:gd name="T35" fmla="*/ 211 h 1534"/>
                <a:gd name="T36" fmla="*/ 971 w 1531"/>
                <a:gd name="T37" fmla="*/ 311 h 1534"/>
                <a:gd name="T38" fmla="*/ 1103 w 1531"/>
                <a:gd name="T39" fmla="*/ 429 h 1534"/>
                <a:gd name="T40" fmla="*/ 1222 w 1531"/>
                <a:gd name="T41" fmla="*/ 563 h 1534"/>
                <a:gd name="T42" fmla="*/ 1321 w 1531"/>
                <a:gd name="T43" fmla="*/ 709 h 1534"/>
                <a:gd name="T44" fmla="*/ 1403 w 1531"/>
                <a:gd name="T45" fmla="*/ 865 h 1534"/>
                <a:gd name="T46" fmla="*/ 1464 w 1531"/>
                <a:gd name="T47" fmla="*/ 1028 h 1534"/>
                <a:gd name="T48" fmla="*/ 1506 w 1531"/>
                <a:gd name="T49" fmla="*/ 1199 h 1534"/>
                <a:gd name="T50" fmla="*/ 1528 w 1531"/>
                <a:gd name="T51" fmla="*/ 1375 h 1534"/>
                <a:gd name="T52" fmla="*/ 1528 w 1531"/>
                <a:gd name="T53" fmla="*/ 1483 h 1534"/>
                <a:gd name="T54" fmla="*/ 1510 w 1531"/>
                <a:gd name="T55" fmla="*/ 1514 h 1534"/>
                <a:gd name="T56" fmla="*/ 1479 w 1531"/>
                <a:gd name="T57" fmla="*/ 1532 h 1534"/>
                <a:gd name="T58" fmla="*/ 70 w 1531"/>
                <a:gd name="T59" fmla="*/ 1534 h 1534"/>
                <a:gd name="T60" fmla="*/ 35 w 1531"/>
                <a:gd name="T61" fmla="*/ 1524 h 1534"/>
                <a:gd name="T62" fmla="*/ 10 w 1531"/>
                <a:gd name="T63" fmla="*/ 1499 h 1534"/>
                <a:gd name="T64" fmla="*/ 0 w 1531"/>
                <a:gd name="T65" fmla="*/ 1464 h 1534"/>
                <a:gd name="T66" fmla="*/ 2 w 1531"/>
                <a:gd name="T67" fmla="*/ 51 h 1534"/>
                <a:gd name="T68" fmla="*/ 20 w 1531"/>
                <a:gd name="T69" fmla="*/ 20 h 1534"/>
                <a:gd name="T70" fmla="*/ 52 w 1531"/>
                <a:gd name="T71" fmla="*/ 2 h 1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31" h="1534">
                  <a:moveTo>
                    <a:pt x="141" y="142"/>
                  </a:moveTo>
                  <a:lnTo>
                    <a:pt x="141" y="1394"/>
                  </a:lnTo>
                  <a:lnTo>
                    <a:pt x="1389" y="1394"/>
                  </a:lnTo>
                  <a:lnTo>
                    <a:pt x="1382" y="1312"/>
                  </a:lnTo>
                  <a:lnTo>
                    <a:pt x="1370" y="1233"/>
                  </a:lnTo>
                  <a:lnTo>
                    <a:pt x="1354" y="1154"/>
                  </a:lnTo>
                  <a:lnTo>
                    <a:pt x="1333" y="1077"/>
                  </a:lnTo>
                  <a:lnTo>
                    <a:pt x="1307" y="1000"/>
                  </a:lnTo>
                  <a:lnTo>
                    <a:pt x="1277" y="926"/>
                  </a:lnTo>
                  <a:lnTo>
                    <a:pt x="1242" y="854"/>
                  </a:lnTo>
                  <a:lnTo>
                    <a:pt x="1203" y="784"/>
                  </a:lnTo>
                  <a:lnTo>
                    <a:pt x="1160" y="716"/>
                  </a:lnTo>
                  <a:lnTo>
                    <a:pt x="1112" y="650"/>
                  </a:lnTo>
                  <a:lnTo>
                    <a:pt x="1060" y="588"/>
                  </a:lnTo>
                  <a:lnTo>
                    <a:pt x="999" y="524"/>
                  </a:lnTo>
                  <a:lnTo>
                    <a:pt x="934" y="464"/>
                  </a:lnTo>
                  <a:lnTo>
                    <a:pt x="866" y="409"/>
                  </a:lnTo>
                  <a:lnTo>
                    <a:pt x="796" y="359"/>
                  </a:lnTo>
                  <a:lnTo>
                    <a:pt x="720" y="313"/>
                  </a:lnTo>
                  <a:lnTo>
                    <a:pt x="644" y="273"/>
                  </a:lnTo>
                  <a:lnTo>
                    <a:pt x="565" y="238"/>
                  </a:lnTo>
                  <a:lnTo>
                    <a:pt x="484" y="207"/>
                  </a:lnTo>
                  <a:lnTo>
                    <a:pt x="400" y="183"/>
                  </a:lnTo>
                  <a:lnTo>
                    <a:pt x="314" y="164"/>
                  </a:lnTo>
                  <a:lnTo>
                    <a:pt x="227" y="150"/>
                  </a:lnTo>
                  <a:lnTo>
                    <a:pt x="141" y="142"/>
                  </a:lnTo>
                  <a:close/>
                  <a:moveTo>
                    <a:pt x="70" y="0"/>
                  </a:moveTo>
                  <a:lnTo>
                    <a:pt x="160" y="2"/>
                  </a:lnTo>
                  <a:lnTo>
                    <a:pt x="248" y="11"/>
                  </a:lnTo>
                  <a:lnTo>
                    <a:pt x="335" y="25"/>
                  </a:lnTo>
                  <a:lnTo>
                    <a:pt x="422" y="43"/>
                  </a:lnTo>
                  <a:lnTo>
                    <a:pt x="507" y="67"/>
                  </a:lnTo>
                  <a:lnTo>
                    <a:pt x="589" y="96"/>
                  </a:lnTo>
                  <a:lnTo>
                    <a:pt x="671" y="130"/>
                  </a:lnTo>
                  <a:lnTo>
                    <a:pt x="749" y="168"/>
                  </a:lnTo>
                  <a:lnTo>
                    <a:pt x="826" y="211"/>
                  </a:lnTo>
                  <a:lnTo>
                    <a:pt x="899" y="259"/>
                  </a:lnTo>
                  <a:lnTo>
                    <a:pt x="971" y="311"/>
                  </a:lnTo>
                  <a:lnTo>
                    <a:pt x="1039" y="368"/>
                  </a:lnTo>
                  <a:lnTo>
                    <a:pt x="1103" y="429"/>
                  </a:lnTo>
                  <a:lnTo>
                    <a:pt x="1165" y="494"/>
                  </a:lnTo>
                  <a:lnTo>
                    <a:pt x="1222" y="563"/>
                  </a:lnTo>
                  <a:lnTo>
                    <a:pt x="1274" y="634"/>
                  </a:lnTo>
                  <a:lnTo>
                    <a:pt x="1321" y="709"/>
                  </a:lnTo>
                  <a:lnTo>
                    <a:pt x="1365" y="785"/>
                  </a:lnTo>
                  <a:lnTo>
                    <a:pt x="1403" y="865"/>
                  </a:lnTo>
                  <a:lnTo>
                    <a:pt x="1436" y="945"/>
                  </a:lnTo>
                  <a:lnTo>
                    <a:pt x="1464" y="1028"/>
                  </a:lnTo>
                  <a:lnTo>
                    <a:pt x="1489" y="1113"/>
                  </a:lnTo>
                  <a:lnTo>
                    <a:pt x="1506" y="1199"/>
                  </a:lnTo>
                  <a:lnTo>
                    <a:pt x="1520" y="1287"/>
                  </a:lnTo>
                  <a:lnTo>
                    <a:pt x="1528" y="1375"/>
                  </a:lnTo>
                  <a:lnTo>
                    <a:pt x="1531" y="1464"/>
                  </a:lnTo>
                  <a:lnTo>
                    <a:pt x="1528" y="1483"/>
                  </a:lnTo>
                  <a:lnTo>
                    <a:pt x="1521" y="1499"/>
                  </a:lnTo>
                  <a:lnTo>
                    <a:pt x="1510" y="1514"/>
                  </a:lnTo>
                  <a:lnTo>
                    <a:pt x="1496" y="1524"/>
                  </a:lnTo>
                  <a:lnTo>
                    <a:pt x="1479" y="1532"/>
                  </a:lnTo>
                  <a:lnTo>
                    <a:pt x="1460" y="1534"/>
                  </a:lnTo>
                  <a:lnTo>
                    <a:pt x="70" y="1534"/>
                  </a:lnTo>
                  <a:lnTo>
                    <a:pt x="52" y="1532"/>
                  </a:lnTo>
                  <a:lnTo>
                    <a:pt x="35" y="1524"/>
                  </a:lnTo>
                  <a:lnTo>
                    <a:pt x="20" y="1514"/>
                  </a:lnTo>
                  <a:lnTo>
                    <a:pt x="10" y="1499"/>
                  </a:lnTo>
                  <a:lnTo>
                    <a:pt x="2" y="1483"/>
                  </a:lnTo>
                  <a:lnTo>
                    <a:pt x="0" y="1464"/>
                  </a:lnTo>
                  <a:lnTo>
                    <a:pt x="0" y="70"/>
                  </a:lnTo>
                  <a:lnTo>
                    <a:pt x="2" y="51"/>
                  </a:lnTo>
                  <a:lnTo>
                    <a:pt x="10" y="34"/>
                  </a:lnTo>
                  <a:lnTo>
                    <a:pt x="20" y="20"/>
                  </a:lnTo>
                  <a:lnTo>
                    <a:pt x="35" y="10"/>
                  </a:lnTo>
                  <a:lnTo>
                    <a:pt x="52" y="2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391"/>
            <p:cNvSpPr>
              <a:spLocks noEditPoints="1"/>
            </p:cNvSpPr>
            <p:nvPr/>
          </p:nvSpPr>
          <p:spPr bwMode="auto">
            <a:xfrm>
              <a:off x="685800" y="4286250"/>
              <a:ext cx="498475" cy="500062"/>
            </a:xfrm>
            <a:custGeom>
              <a:avLst/>
              <a:gdLst>
                <a:gd name="T0" fmla="*/ 1309 w 3145"/>
                <a:gd name="T1" fmla="*/ 164 h 3152"/>
                <a:gd name="T2" fmla="*/ 1035 w 3145"/>
                <a:gd name="T3" fmla="*/ 245 h 3152"/>
                <a:gd name="T4" fmla="*/ 787 w 3145"/>
                <a:gd name="T5" fmla="*/ 376 h 3152"/>
                <a:gd name="T6" fmla="*/ 570 w 3145"/>
                <a:gd name="T7" fmla="*/ 551 h 3152"/>
                <a:gd name="T8" fmla="*/ 391 w 3145"/>
                <a:gd name="T9" fmla="*/ 765 h 3152"/>
                <a:gd name="T10" fmla="*/ 256 w 3145"/>
                <a:gd name="T11" fmla="*/ 1011 h 3152"/>
                <a:gd name="T12" fmla="*/ 170 w 3145"/>
                <a:gd name="T13" fmla="*/ 1284 h 3152"/>
                <a:gd name="T14" fmla="*/ 141 w 3145"/>
                <a:gd name="T15" fmla="*/ 1577 h 3152"/>
                <a:gd name="T16" fmla="*/ 169 w 3145"/>
                <a:gd name="T17" fmla="*/ 1865 h 3152"/>
                <a:gd name="T18" fmla="*/ 253 w 3145"/>
                <a:gd name="T19" fmla="*/ 2134 h 3152"/>
                <a:gd name="T20" fmla="*/ 385 w 3145"/>
                <a:gd name="T21" fmla="*/ 2378 h 3152"/>
                <a:gd name="T22" fmla="*/ 561 w 3145"/>
                <a:gd name="T23" fmla="*/ 2591 h 3152"/>
                <a:gd name="T24" fmla="*/ 772 w 3145"/>
                <a:gd name="T25" fmla="*/ 2766 h 3152"/>
                <a:gd name="T26" fmla="*/ 1016 w 3145"/>
                <a:gd name="T27" fmla="*/ 2899 h 3152"/>
                <a:gd name="T28" fmla="*/ 1284 w 3145"/>
                <a:gd name="T29" fmla="*/ 2983 h 3152"/>
                <a:gd name="T30" fmla="*/ 1573 w 3145"/>
                <a:gd name="T31" fmla="*/ 3012 h 3152"/>
                <a:gd name="T32" fmla="*/ 1865 w 3145"/>
                <a:gd name="T33" fmla="*/ 2983 h 3152"/>
                <a:gd name="T34" fmla="*/ 2136 w 3145"/>
                <a:gd name="T35" fmla="*/ 2897 h 3152"/>
                <a:gd name="T36" fmla="*/ 2381 w 3145"/>
                <a:gd name="T37" fmla="*/ 2761 h 3152"/>
                <a:gd name="T38" fmla="*/ 2595 w 3145"/>
                <a:gd name="T39" fmla="*/ 2581 h 3152"/>
                <a:gd name="T40" fmla="*/ 2770 w 3145"/>
                <a:gd name="T41" fmla="*/ 2363 h 3152"/>
                <a:gd name="T42" fmla="*/ 2901 w 3145"/>
                <a:gd name="T43" fmla="*/ 2115 h 3152"/>
                <a:gd name="T44" fmla="*/ 2981 w 3145"/>
                <a:gd name="T45" fmla="*/ 1841 h 3152"/>
                <a:gd name="T46" fmla="*/ 1573 w 3145"/>
                <a:gd name="T47" fmla="*/ 1646 h 3152"/>
                <a:gd name="T48" fmla="*/ 1523 w 3145"/>
                <a:gd name="T49" fmla="*/ 1625 h 3152"/>
                <a:gd name="T50" fmla="*/ 1503 w 3145"/>
                <a:gd name="T51" fmla="*/ 1576 h 3152"/>
                <a:gd name="T52" fmla="*/ 1592 w 3145"/>
                <a:gd name="T53" fmla="*/ 2 h 3152"/>
                <a:gd name="T54" fmla="*/ 1633 w 3145"/>
                <a:gd name="T55" fmla="*/ 35 h 3152"/>
                <a:gd name="T56" fmla="*/ 1643 w 3145"/>
                <a:gd name="T57" fmla="*/ 1506 h 3152"/>
                <a:gd name="T58" fmla="*/ 3110 w 3145"/>
                <a:gd name="T59" fmla="*/ 1515 h 3152"/>
                <a:gd name="T60" fmla="*/ 3143 w 3145"/>
                <a:gd name="T61" fmla="*/ 1558 h 3152"/>
                <a:gd name="T62" fmla="*/ 3131 w 3145"/>
                <a:gd name="T63" fmla="*/ 1781 h 3152"/>
                <a:gd name="T64" fmla="*/ 3065 w 3145"/>
                <a:gd name="T65" fmla="*/ 2074 h 3152"/>
                <a:gd name="T66" fmla="*/ 2946 w 3145"/>
                <a:gd name="T67" fmla="*/ 2343 h 3152"/>
                <a:gd name="T68" fmla="*/ 2782 w 3145"/>
                <a:gd name="T69" fmla="*/ 2583 h 3152"/>
                <a:gd name="T70" fmla="*/ 2577 w 3145"/>
                <a:gd name="T71" fmla="*/ 2789 h 3152"/>
                <a:gd name="T72" fmla="*/ 2338 w 3145"/>
                <a:gd name="T73" fmla="*/ 2953 h 3152"/>
                <a:gd name="T74" fmla="*/ 2069 w 3145"/>
                <a:gd name="T75" fmla="*/ 3072 h 3152"/>
                <a:gd name="T76" fmla="*/ 1777 w 3145"/>
                <a:gd name="T77" fmla="*/ 3140 h 3152"/>
                <a:gd name="T78" fmla="*/ 1469 w 3145"/>
                <a:gd name="T79" fmla="*/ 3149 h 3152"/>
                <a:gd name="T80" fmla="*/ 1171 w 3145"/>
                <a:gd name="T81" fmla="*/ 3100 h 3152"/>
                <a:gd name="T82" fmla="*/ 894 w 3145"/>
                <a:gd name="T83" fmla="*/ 2999 h 3152"/>
                <a:gd name="T84" fmla="*/ 644 w 3145"/>
                <a:gd name="T85" fmla="*/ 2848 h 3152"/>
                <a:gd name="T86" fmla="*/ 427 w 3145"/>
                <a:gd name="T87" fmla="*/ 2656 h 3152"/>
                <a:gd name="T88" fmla="*/ 249 w 3145"/>
                <a:gd name="T89" fmla="*/ 2426 h 3152"/>
                <a:gd name="T90" fmla="*/ 114 w 3145"/>
                <a:gd name="T91" fmla="*/ 2166 h 3152"/>
                <a:gd name="T92" fmla="*/ 30 w 3145"/>
                <a:gd name="T93" fmla="*/ 1881 h 3152"/>
                <a:gd name="T94" fmla="*/ 0 w 3145"/>
                <a:gd name="T95" fmla="*/ 1577 h 3152"/>
                <a:gd name="T96" fmla="*/ 30 w 3145"/>
                <a:gd name="T97" fmla="*/ 1271 h 3152"/>
                <a:gd name="T98" fmla="*/ 114 w 3145"/>
                <a:gd name="T99" fmla="*/ 986 h 3152"/>
                <a:gd name="T100" fmla="*/ 249 w 3145"/>
                <a:gd name="T101" fmla="*/ 725 h 3152"/>
                <a:gd name="T102" fmla="*/ 427 w 3145"/>
                <a:gd name="T103" fmla="*/ 496 h 3152"/>
                <a:gd name="T104" fmla="*/ 644 w 3145"/>
                <a:gd name="T105" fmla="*/ 304 h 3152"/>
                <a:gd name="T106" fmla="*/ 894 w 3145"/>
                <a:gd name="T107" fmla="*/ 153 h 3152"/>
                <a:gd name="T108" fmla="*/ 1171 w 3145"/>
                <a:gd name="T109" fmla="*/ 52 h 3152"/>
                <a:gd name="T110" fmla="*/ 1469 w 3145"/>
                <a:gd name="T111" fmla="*/ 3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45" h="3152">
                  <a:moveTo>
                    <a:pt x="1503" y="142"/>
                  </a:moveTo>
                  <a:lnTo>
                    <a:pt x="1405" y="149"/>
                  </a:lnTo>
                  <a:lnTo>
                    <a:pt x="1309" y="164"/>
                  </a:lnTo>
                  <a:lnTo>
                    <a:pt x="1215" y="185"/>
                  </a:lnTo>
                  <a:lnTo>
                    <a:pt x="1123" y="212"/>
                  </a:lnTo>
                  <a:lnTo>
                    <a:pt x="1035" y="245"/>
                  </a:lnTo>
                  <a:lnTo>
                    <a:pt x="949" y="284"/>
                  </a:lnTo>
                  <a:lnTo>
                    <a:pt x="866" y="327"/>
                  </a:lnTo>
                  <a:lnTo>
                    <a:pt x="787" y="376"/>
                  </a:lnTo>
                  <a:lnTo>
                    <a:pt x="711" y="430"/>
                  </a:lnTo>
                  <a:lnTo>
                    <a:pt x="638" y="489"/>
                  </a:lnTo>
                  <a:lnTo>
                    <a:pt x="570" y="551"/>
                  </a:lnTo>
                  <a:lnTo>
                    <a:pt x="506" y="619"/>
                  </a:lnTo>
                  <a:lnTo>
                    <a:pt x="446" y="690"/>
                  </a:lnTo>
                  <a:lnTo>
                    <a:pt x="391" y="765"/>
                  </a:lnTo>
                  <a:lnTo>
                    <a:pt x="341" y="844"/>
                  </a:lnTo>
                  <a:lnTo>
                    <a:pt x="295" y="927"/>
                  </a:lnTo>
                  <a:lnTo>
                    <a:pt x="256" y="1011"/>
                  </a:lnTo>
                  <a:lnTo>
                    <a:pt x="221" y="1099"/>
                  </a:lnTo>
                  <a:lnTo>
                    <a:pt x="192" y="1191"/>
                  </a:lnTo>
                  <a:lnTo>
                    <a:pt x="170" y="1284"/>
                  </a:lnTo>
                  <a:lnTo>
                    <a:pt x="153" y="1379"/>
                  </a:lnTo>
                  <a:lnTo>
                    <a:pt x="144" y="1477"/>
                  </a:lnTo>
                  <a:lnTo>
                    <a:pt x="141" y="1577"/>
                  </a:lnTo>
                  <a:lnTo>
                    <a:pt x="144" y="1674"/>
                  </a:lnTo>
                  <a:lnTo>
                    <a:pt x="153" y="1771"/>
                  </a:lnTo>
                  <a:lnTo>
                    <a:pt x="169" y="1865"/>
                  </a:lnTo>
                  <a:lnTo>
                    <a:pt x="191" y="1957"/>
                  </a:lnTo>
                  <a:lnTo>
                    <a:pt x="220" y="2047"/>
                  </a:lnTo>
                  <a:lnTo>
                    <a:pt x="253" y="2134"/>
                  </a:lnTo>
                  <a:lnTo>
                    <a:pt x="292" y="2219"/>
                  </a:lnTo>
                  <a:lnTo>
                    <a:pt x="336" y="2300"/>
                  </a:lnTo>
                  <a:lnTo>
                    <a:pt x="385" y="2378"/>
                  </a:lnTo>
                  <a:lnTo>
                    <a:pt x="439" y="2453"/>
                  </a:lnTo>
                  <a:lnTo>
                    <a:pt x="498" y="2524"/>
                  </a:lnTo>
                  <a:lnTo>
                    <a:pt x="561" y="2591"/>
                  </a:lnTo>
                  <a:lnTo>
                    <a:pt x="627" y="2654"/>
                  </a:lnTo>
                  <a:lnTo>
                    <a:pt x="698" y="2712"/>
                  </a:lnTo>
                  <a:lnTo>
                    <a:pt x="772" y="2766"/>
                  </a:lnTo>
                  <a:lnTo>
                    <a:pt x="850" y="2816"/>
                  </a:lnTo>
                  <a:lnTo>
                    <a:pt x="932" y="2860"/>
                  </a:lnTo>
                  <a:lnTo>
                    <a:pt x="1016" y="2899"/>
                  </a:lnTo>
                  <a:lnTo>
                    <a:pt x="1103" y="2933"/>
                  </a:lnTo>
                  <a:lnTo>
                    <a:pt x="1192" y="2961"/>
                  </a:lnTo>
                  <a:lnTo>
                    <a:pt x="1284" y="2983"/>
                  </a:lnTo>
                  <a:lnTo>
                    <a:pt x="1378" y="2999"/>
                  </a:lnTo>
                  <a:lnTo>
                    <a:pt x="1475" y="3009"/>
                  </a:lnTo>
                  <a:lnTo>
                    <a:pt x="1573" y="3012"/>
                  </a:lnTo>
                  <a:lnTo>
                    <a:pt x="1672" y="3009"/>
                  </a:lnTo>
                  <a:lnTo>
                    <a:pt x="1770" y="2999"/>
                  </a:lnTo>
                  <a:lnTo>
                    <a:pt x="1865" y="2983"/>
                  </a:lnTo>
                  <a:lnTo>
                    <a:pt x="1958" y="2959"/>
                  </a:lnTo>
                  <a:lnTo>
                    <a:pt x="2048" y="2931"/>
                  </a:lnTo>
                  <a:lnTo>
                    <a:pt x="2136" y="2897"/>
                  </a:lnTo>
                  <a:lnTo>
                    <a:pt x="2222" y="2857"/>
                  </a:lnTo>
                  <a:lnTo>
                    <a:pt x="2303" y="2811"/>
                  </a:lnTo>
                  <a:lnTo>
                    <a:pt x="2381" y="2761"/>
                  </a:lnTo>
                  <a:lnTo>
                    <a:pt x="2456" y="2705"/>
                  </a:lnTo>
                  <a:lnTo>
                    <a:pt x="2527" y="2646"/>
                  </a:lnTo>
                  <a:lnTo>
                    <a:pt x="2595" y="2581"/>
                  </a:lnTo>
                  <a:lnTo>
                    <a:pt x="2657" y="2513"/>
                  </a:lnTo>
                  <a:lnTo>
                    <a:pt x="2716" y="2440"/>
                  </a:lnTo>
                  <a:lnTo>
                    <a:pt x="2770" y="2363"/>
                  </a:lnTo>
                  <a:lnTo>
                    <a:pt x="2818" y="2284"/>
                  </a:lnTo>
                  <a:lnTo>
                    <a:pt x="2862" y="2201"/>
                  </a:lnTo>
                  <a:lnTo>
                    <a:pt x="2901" y="2115"/>
                  </a:lnTo>
                  <a:lnTo>
                    <a:pt x="2932" y="2026"/>
                  </a:lnTo>
                  <a:lnTo>
                    <a:pt x="2960" y="1934"/>
                  </a:lnTo>
                  <a:lnTo>
                    <a:pt x="2981" y="1841"/>
                  </a:lnTo>
                  <a:lnTo>
                    <a:pt x="2995" y="1744"/>
                  </a:lnTo>
                  <a:lnTo>
                    <a:pt x="3003" y="1646"/>
                  </a:lnTo>
                  <a:lnTo>
                    <a:pt x="1573" y="1646"/>
                  </a:lnTo>
                  <a:lnTo>
                    <a:pt x="1554" y="1643"/>
                  </a:lnTo>
                  <a:lnTo>
                    <a:pt x="1537" y="1636"/>
                  </a:lnTo>
                  <a:lnTo>
                    <a:pt x="1523" y="1625"/>
                  </a:lnTo>
                  <a:lnTo>
                    <a:pt x="1513" y="1612"/>
                  </a:lnTo>
                  <a:lnTo>
                    <a:pt x="1505" y="1595"/>
                  </a:lnTo>
                  <a:lnTo>
                    <a:pt x="1503" y="1576"/>
                  </a:lnTo>
                  <a:lnTo>
                    <a:pt x="1503" y="142"/>
                  </a:lnTo>
                  <a:close/>
                  <a:moveTo>
                    <a:pt x="1573" y="0"/>
                  </a:moveTo>
                  <a:lnTo>
                    <a:pt x="1592" y="2"/>
                  </a:lnTo>
                  <a:lnTo>
                    <a:pt x="1608" y="9"/>
                  </a:lnTo>
                  <a:lnTo>
                    <a:pt x="1623" y="20"/>
                  </a:lnTo>
                  <a:lnTo>
                    <a:pt x="1633" y="35"/>
                  </a:lnTo>
                  <a:lnTo>
                    <a:pt x="1641" y="51"/>
                  </a:lnTo>
                  <a:lnTo>
                    <a:pt x="1643" y="70"/>
                  </a:lnTo>
                  <a:lnTo>
                    <a:pt x="1643" y="1506"/>
                  </a:lnTo>
                  <a:lnTo>
                    <a:pt x="3075" y="1506"/>
                  </a:lnTo>
                  <a:lnTo>
                    <a:pt x="3093" y="1509"/>
                  </a:lnTo>
                  <a:lnTo>
                    <a:pt x="3110" y="1515"/>
                  </a:lnTo>
                  <a:lnTo>
                    <a:pt x="3125" y="1527"/>
                  </a:lnTo>
                  <a:lnTo>
                    <a:pt x="3136" y="1541"/>
                  </a:lnTo>
                  <a:lnTo>
                    <a:pt x="3143" y="1558"/>
                  </a:lnTo>
                  <a:lnTo>
                    <a:pt x="3145" y="1577"/>
                  </a:lnTo>
                  <a:lnTo>
                    <a:pt x="3142" y="1679"/>
                  </a:lnTo>
                  <a:lnTo>
                    <a:pt x="3131" y="1781"/>
                  </a:lnTo>
                  <a:lnTo>
                    <a:pt x="3115" y="1881"/>
                  </a:lnTo>
                  <a:lnTo>
                    <a:pt x="3093" y="1979"/>
                  </a:lnTo>
                  <a:lnTo>
                    <a:pt x="3065" y="2074"/>
                  </a:lnTo>
                  <a:lnTo>
                    <a:pt x="3031" y="2166"/>
                  </a:lnTo>
                  <a:lnTo>
                    <a:pt x="2992" y="2256"/>
                  </a:lnTo>
                  <a:lnTo>
                    <a:pt x="2946" y="2343"/>
                  </a:lnTo>
                  <a:lnTo>
                    <a:pt x="2896" y="2426"/>
                  </a:lnTo>
                  <a:lnTo>
                    <a:pt x="2841" y="2507"/>
                  </a:lnTo>
                  <a:lnTo>
                    <a:pt x="2782" y="2583"/>
                  </a:lnTo>
                  <a:lnTo>
                    <a:pt x="2718" y="2656"/>
                  </a:lnTo>
                  <a:lnTo>
                    <a:pt x="2650" y="2724"/>
                  </a:lnTo>
                  <a:lnTo>
                    <a:pt x="2577" y="2789"/>
                  </a:lnTo>
                  <a:lnTo>
                    <a:pt x="2501" y="2848"/>
                  </a:lnTo>
                  <a:lnTo>
                    <a:pt x="2421" y="2903"/>
                  </a:lnTo>
                  <a:lnTo>
                    <a:pt x="2338" y="2953"/>
                  </a:lnTo>
                  <a:lnTo>
                    <a:pt x="2251" y="2999"/>
                  </a:lnTo>
                  <a:lnTo>
                    <a:pt x="2162" y="3038"/>
                  </a:lnTo>
                  <a:lnTo>
                    <a:pt x="2069" y="3072"/>
                  </a:lnTo>
                  <a:lnTo>
                    <a:pt x="1975" y="3100"/>
                  </a:lnTo>
                  <a:lnTo>
                    <a:pt x="1878" y="3123"/>
                  </a:lnTo>
                  <a:lnTo>
                    <a:pt x="1777" y="3140"/>
                  </a:lnTo>
                  <a:lnTo>
                    <a:pt x="1676" y="3149"/>
                  </a:lnTo>
                  <a:lnTo>
                    <a:pt x="1573" y="3152"/>
                  </a:lnTo>
                  <a:lnTo>
                    <a:pt x="1469" y="3149"/>
                  </a:lnTo>
                  <a:lnTo>
                    <a:pt x="1368" y="3140"/>
                  </a:lnTo>
                  <a:lnTo>
                    <a:pt x="1268" y="3123"/>
                  </a:lnTo>
                  <a:lnTo>
                    <a:pt x="1171" y="3100"/>
                  </a:lnTo>
                  <a:lnTo>
                    <a:pt x="1076" y="3072"/>
                  </a:lnTo>
                  <a:lnTo>
                    <a:pt x="984" y="3038"/>
                  </a:lnTo>
                  <a:lnTo>
                    <a:pt x="894" y="2999"/>
                  </a:lnTo>
                  <a:lnTo>
                    <a:pt x="807" y="2953"/>
                  </a:lnTo>
                  <a:lnTo>
                    <a:pt x="725" y="2903"/>
                  </a:lnTo>
                  <a:lnTo>
                    <a:pt x="644" y="2848"/>
                  </a:lnTo>
                  <a:lnTo>
                    <a:pt x="568" y="2789"/>
                  </a:lnTo>
                  <a:lnTo>
                    <a:pt x="496" y="2724"/>
                  </a:lnTo>
                  <a:lnTo>
                    <a:pt x="427" y="2656"/>
                  </a:lnTo>
                  <a:lnTo>
                    <a:pt x="364" y="2583"/>
                  </a:lnTo>
                  <a:lnTo>
                    <a:pt x="304" y="2507"/>
                  </a:lnTo>
                  <a:lnTo>
                    <a:pt x="249" y="2426"/>
                  </a:lnTo>
                  <a:lnTo>
                    <a:pt x="199" y="2343"/>
                  </a:lnTo>
                  <a:lnTo>
                    <a:pt x="154" y="2256"/>
                  </a:lnTo>
                  <a:lnTo>
                    <a:pt x="114" y="2166"/>
                  </a:lnTo>
                  <a:lnTo>
                    <a:pt x="80" y="2074"/>
                  </a:lnTo>
                  <a:lnTo>
                    <a:pt x="52" y="1979"/>
                  </a:lnTo>
                  <a:lnTo>
                    <a:pt x="30" y="1881"/>
                  </a:lnTo>
                  <a:lnTo>
                    <a:pt x="14" y="1781"/>
                  </a:lnTo>
                  <a:lnTo>
                    <a:pt x="3" y="1679"/>
                  </a:lnTo>
                  <a:lnTo>
                    <a:pt x="0" y="1577"/>
                  </a:lnTo>
                  <a:lnTo>
                    <a:pt x="3" y="1473"/>
                  </a:lnTo>
                  <a:lnTo>
                    <a:pt x="14" y="1371"/>
                  </a:lnTo>
                  <a:lnTo>
                    <a:pt x="30" y="1271"/>
                  </a:lnTo>
                  <a:lnTo>
                    <a:pt x="52" y="1174"/>
                  </a:lnTo>
                  <a:lnTo>
                    <a:pt x="80" y="1078"/>
                  </a:lnTo>
                  <a:lnTo>
                    <a:pt x="114" y="986"/>
                  </a:lnTo>
                  <a:lnTo>
                    <a:pt x="154" y="896"/>
                  </a:lnTo>
                  <a:lnTo>
                    <a:pt x="199" y="809"/>
                  </a:lnTo>
                  <a:lnTo>
                    <a:pt x="249" y="725"/>
                  </a:lnTo>
                  <a:lnTo>
                    <a:pt x="304" y="646"/>
                  </a:lnTo>
                  <a:lnTo>
                    <a:pt x="364" y="569"/>
                  </a:lnTo>
                  <a:lnTo>
                    <a:pt x="427" y="496"/>
                  </a:lnTo>
                  <a:lnTo>
                    <a:pt x="496" y="428"/>
                  </a:lnTo>
                  <a:lnTo>
                    <a:pt x="568" y="363"/>
                  </a:lnTo>
                  <a:lnTo>
                    <a:pt x="644" y="304"/>
                  </a:lnTo>
                  <a:lnTo>
                    <a:pt x="725" y="249"/>
                  </a:lnTo>
                  <a:lnTo>
                    <a:pt x="807" y="199"/>
                  </a:lnTo>
                  <a:lnTo>
                    <a:pt x="894" y="153"/>
                  </a:lnTo>
                  <a:lnTo>
                    <a:pt x="984" y="114"/>
                  </a:lnTo>
                  <a:lnTo>
                    <a:pt x="1076" y="80"/>
                  </a:lnTo>
                  <a:lnTo>
                    <a:pt x="1171" y="52"/>
                  </a:lnTo>
                  <a:lnTo>
                    <a:pt x="1268" y="29"/>
                  </a:lnTo>
                  <a:lnTo>
                    <a:pt x="1368" y="12"/>
                  </a:lnTo>
                  <a:lnTo>
                    <a:pt x="1469" y="3"/>
                  </a:lnTo>
                  <a:lnTo>
                    <a:pt x="15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3912236" y="5648889"/>
            <a:ext cx="415925" cy="550863"/>
            <a:chOff x="5422900" y="5006975"/>
            <a:chExt cx="415925" cy="550863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22" name="Freeform 438"/>
            <p:cNvSpPr>
              <a:spLocks/>
            </p:cNvSpPr>
            <p:nvPr/>
          </p:nvSpPr>
          <p:spPr bwMode="auto">
            <a:xfrm>
              <a:off x="5632450" y="5006975"/>
              <a:ext cx="22225" cy="111125"/>
            </a:xfrm>
            <a:custGeom>
              <a:avLst/>
              <a:gdLst>
                <a:gd name="T0" fmla="*/ 71 w 140"/>
                <a:gd name="T1" fmla="*/ 0 h 700"/>
                <a:gd name="T2" fmla="*/ 89 w 140"/>
                <a:gd name="T3" fmla="*/ 3 h 700"/>
                <a:gd name="T4" fmla="*/ 106 w 140"/>
                <a:gd name="T5" fmla="*/ 10 h 700"/>
                <a:gd name="T6" fmla="*/ 120 w 140"/>
                <a:gd name="T7" fmla="*/ 21 h 700"/>
                <a:gd name="T8" fmla="*/ 131 w 140"/>
                <a:gd name="T9" fmla="*/ 35 h 700"/>
                <a:gd name="T10" fmla="*/ 138 w 140"/>
                <a:gd name="T11" fmla="*/ 52 h 700"/>
                <a:gd name="T12" fmla="*/ 140 w 140"/>
                <a:gd name="T13" fmla="*/ 70 h 700"/>
                <a:gd name="T14" fmla="*/ 140 w 140"/>
                <a:gd name="T15" fmla="*/ 629 h 700"/>
                <a:gd name="T16" fmla="*/ 138 w 140"/>
                <a:gd name="T17" fmla="*/ 647 h 700"/>
                <a:gd name="T18" fmla="*/ 131 w 140"/>
                <a:gd name="T19" fmla="*/ 664 h 700"/>
                <a:gd name="T20" fmla="*/ 120 w 140"/>
                <a:gd name="T21" fmla="*/ 679 h 700"/>
                <a:gd name="T22" fmla="*/ 106 w 140"/>
                <a:gd name="T23" fmla="*/ 689 h 700"/>
                <a:gd name="T24" fmla="*/ 89 w 140"/>
                <a:gd name="T25" fmla="*/ 697 h 700"/>
                <a:gd name="T26" fmla="*/ 71 w 140"/>
                <a:gd name="T27" fmla="*/ 700 h 700"/>
                <a:gd name="T28" fmla="*/ 52 w 140"/>
                <a:gd name="T29" fmla="*/ 697 h 700"/>
                <a:gd name="T30" fmla="*/ 35 w 140"/>
                <a:gd name="T31" fmla="*/ 690 h 700"/>
                <a:gd name="T32" fmla="*/ 21 w 140"/>
                <a:gd name="T33" fmla="*/ 679 h 700"/>
                <a:gd name="T34" fmla="*/ 9 w 140"/>
                <a:gd name="T35" fmla="*/ 665 h 700"/>
                <a:gd name="T36" fmla="*/ 3 w 140"/>
                <a:gd name="T37" fmla="*/ 648 h 700"/>
                <a:gd name="T38" fmla="*/ 0 w 140"/>
                <a:gd name="T39" fmla="*/ 629 h 700"/>
                <a:gd name="T40" fmla="*/ 0 w 140"/>
                <a:gd name="T41" fmla="*/ 70 h 700"/>
                <a:gd name="T42" fmla="*/ 3 w 140"/>
                <a:gd name="T43" fmla="*/ 52 h 700"/>
                <a:gd name="T44" fmla="*/ 9 w 140"/>
                <a:gd name="T45" fmla="*/ 35 h 700"/>
                <a:gd name="T46" fmla="*/ 21 w 140"/>
                <a:gd name="T47" fmla="*/ 21 h 700"/>
                <a:gd name="T48" fmla="*/ 35 w 140"/>
                <a:gd name="T49" fmla="*/ 10 h 700"/>
                <a:gd name="T50" fmla="*/ 52 w 140"/>
                <a:gd name="T51" fmla="*/ 3 h 700"/>
                <a:gd name="T52" fmla="*/ 71 w 140"/>
                <a:gd name="T53" fmla="*/ 0 h 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0" h="700">
                  <a:moveTo>
                    <a:pt x="71" y="0"/>
                  </a:moveTo>
                  <a:lnTo>
                    <a:pt x="89" y="3"/>
                  </a:lnTo>
                  <a:lnTo>
                    <a:pt x="106" y="10"/>
                  </a:lnTo>
                  <a:lnTo>
                    <a:pt x="120" y="21"/>
                  </a:lnTo>
                  <a:lnTo>
                    <a:pt x="131" y="35"/>
                  </a:lnTo>
                  <a:lnTo>
                    <a:pt x="138" y="52"/>
                  </a:lnTo>
                  <a:lnTo>
                    <a:pt x="140" y="70"/>
                  </a:lnTo>
                  <a:lnTo>
                    <a:pt x="140" y="629"/>
                  </a:lnTo>
                  <a:lnTo>
                    <a:pt x="138" y="647"/>
                  </a:lnTo>
                  <a:lnTo>
                    <a:pt x="131" y="664"/>
                  </a:lnTo>
                  <a:lnTo>
                    <a:pt x="120" y="679"/>
                  </a:lnTo>
                  <a:lnTo>
                    <a:pt x="106" y="689"/>
                  </a:lnTo>
                  <a:lnTo>
                    <a:pt x="89" y="697"/>
                  </a:lnTo>
                  <a:lnTo>
                    <a:pt x="71" y="700"/>
                  </a:lnTo>
                  <a:lnTo>
                    <a:pt x="52" y="697"/>
                  </a:lnTo>
                  <a:lnTo>
                    <a:pt x="35" y="690"/>
                  </a:lnTo>
                  <a:lnTo>
                    <a:pt x="21" y="679"/>
                  </a:lnTo>
                  <a:lnTo>
                    <a:pt x="9" y="665"/>
                  </a:lnTo>
                  <a:lnTo>
                    <a:pt x="3" y="648"/>
                  </a:lnTo>
                  <a:lnTo>
                    <a:pt x="0" y="629"/>
                  </a:lnTo>
                  <a:lnTo>
                    <a:pt x="0" y="70"/>
                  </a:lnTo>
                  <a:lnTo>
                    <a:pt x="3" y="52"/>
                  </a:lnTo>
                  <a:lnTo>
                    <a:pt x="9" y="35"/>
                  </a:lnTo>
                  <a:lnTo>
                    <a:pt x="21" y="21"/>
                  </a:lnTo>
                  <a:lnTo>
                    <a:pt x="35" y="10"/>
                  </a:lnTo>
                  <a:lnTo>
                    <a:pt x="52" y="3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439"/>
            <p:cNvSpPr>
              <a:spLocks/>
            </p:cNvSpPr>
            <p:nvPr/>
          </p:nvSpPr>
          <p:spPr bwMode="auto">
            <a:xfrm>
              <a:off x="5486400" y="5057775"/>
              <a:ext cx="84138" cy="84137"/>
            </a:xfrm>
            <a:custGeom>
              <a:avLst/>
              <a:gdLst>
                <a:gd name="T0" fmla="*/ 70 w 535"/>
                <a:gd name="T1" fmla="*/ 0 h 535"/>
                <a:gd name="T2" fmla="*/ 88 w 535"/>
                <a:gd name="T3" fmla="*/ 2 h 535"/>
                <a:gd name="T4" fmla="*/ 105 w 535"/>
                <a:gd name="T5" fmla="*/ 8 h 535"/>
                <a:gd name="T6" fmla="*/ 120 w 535"/>
                <a:gd name="T7" fmla="*/ 20 h 535"/>
                <a:gd name="T8" fmla="*/ 514 w 535"/>
                <a:gd name="T9" fmla="*/ 416 h 535"/>
                <a:gd name="T10" fmla="*/ 526 w 535"/>
                <a:gd name="T11" fmla="*/ 431 h 535"/>
                <a:gd name="T12" fmla="*/ 533 w 535"/>
                <a:gd name="T13" fmla="*/ 447 h 535"/>
                <a:gd name="T14" fmla="*/ 535 w 535"/>
                <a:gd name="T15" fmla="*/ 464 h 535"/>
                <a:gd name="T16" fmla="*/ 533 w 535"/>
                <a:gd name="T17" fmla="*/ 482 h 535"/>
                <a:gd name="T18" fmla="*/ 526 w 535"/>
                <a:gd name="T19" fmla="*/ 499 h 535"/>
                <a:gd name="T20" fmla="*/ 514 w 535"/>
                <a:gd name="T21" fmla="*/ 514 h 535"/>
                <a:gd name="T22" fmla="*/ 499 w 535"/>
                <a:gd name="T23" fmla="*/ 526 h 535"/>
                <a:gd name="T24" fmla="*/ 482 w 535"/>
                <a:gd name="T25" fmla="*/ 533 h 535"/>
                <a:gd name="T26" fmla="*/ 465 w 535"/>
                <a:gd name="T27" fmla="*/ 535 h 535"/>
                <a:gd name="T28" fmla="*/ 447 w 535"/>
                <a:gd name="T29" fmla="*/ 533 h 535"/>
                <a:gd name="T30" fmla="*/ 430 w 535"/>
                <a:gd name="T31" fmla="*/ 526 h 535"/>
                <a:gd name="T32" fmla="*/ 416 w 535"/>
                <a:gd name="T33" fmla="*/ 514 h 535"/>
                <a:gd name="T34" fmla="*/ 20 w 535"/>
                <a:gd name="T35" fmla="*/ 119 h 535"/>
                <a:gd name="T36" fmla="*/ 10 w 535"/>
                <a:gd name="T37" fmla="*/ 105 h 535"/>
                <a:gd name="T38" fmla="*/ 2 w 535"/>
                <a:gd name="T39" fmla="*/ 88 h 535"/>
                <a:gd name="T40" fmla="*/ 0 w 535"/>
                <a:gd name="T41" fmla="*/ 70 h 535"/>
                <a:gd name="T42" fmla="*/ 2 w 535"/>
                <a:gd name="T43" fmla="*/ 52 h 535"/>
                <a:gd name="T44" fmla="*/ 10 w 535"/>
                <a:gd name="T45" fmla="*/ 36 h 535"/>
                <a:gd name="T46" fmla="*/ 20 w 535"/>
                <a:gd name="T47" fmla="*/ 20 h 535"/>
                <a:gd name="T48" fmla="*/ 36 w 535"/>
                <a:gd name="T49" fmla="*/ 8 h 535"/>
                <a:gd name="T50" fmla="*/ 53 w 535"/>
                <a:gd name="T51" fmla="*/ 2 h 535"/>
                <a:gd name="T52" fmla="*/ 70 w 535"/>
                <a:gd name="T53" fmla="*/ 0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35" h="535">
                  <a:moveTo>
                    <a:pt x="70" y="0"/>
                  </a:moveTo>
                  <a:lnTo>
                    <a:pt x="88" y="2"/>
                  </a:lnTo>
                  <a:lnTo>
                    <a:pt x="105" y="8"/>
                  </a:lnTo>
                  <a:lnTo>
                    <a:pt x="120" y="20"/>
                  </a:lnTo>
                  <a:lnTo>
                    <a:pt x="514" y="416"/>
                  </a:lnTo>
                  <a:lnTo>
                    <a:pt x="526" y="431"/>
                  </a:lnTo>
                  <a:lnTo>
                    <a:pt x="533" y="447"/>
                  </a:lnTo>
                  <a:lnTo>
                    <a:pt x="535" y="464"/>
                  </a:lnTo>
                  <a:lnTo>
                    <a:pt x="533" y="482"/>
                  </a:lnTo>
                  <a:lnTo>
                    <a:pt x="526" y="499"/>
                  </a:lnTo>
                  <a:lnTo>
                    <a:pt x="514" y="514"/>
                  </a:lnTo>
                  <a:lnTo>
                    <a:pt x="499" y="526"/>
                  </a:lnTo>
                  <a:lnTo>
                    <a:pt x="482" y="533"/>
                  </a:lnTo>
                  <a:lnTo>
                    <a:pt x="465" y="535"/>
                  </a:lnTo>
                  <a:lnTo>
                    <a:pt x="447" y="533"/>
                  </a:lnTo>
                  <a:lnTo>
                    <a:pt x="430" y="526"/>
                  </a:lnTo>
                  <a:lnTo>
                    <a:pt x="416" y="514"/>
                  </a:lnTo>
                  <a:lnTo>
                    <a:pt x="20" y="119"/>
                  </a:lnTo>
                  <a:lnTo>
                    <a:pt x="10" y="105"/>
                  </a:lnTo>
                  <a:lnTo>
                    <a:pt x="2" y="88"/>
                  </a:lnTo>
                  <a:lnTo>
                    <a:pt x="0" y="70"/>
                  </a:lnTo>
                  <a:lnTo>
                    <a:pt x="2" y="52"/>
                  </a:lnTo>
                  <a:lnTo>
                    <a:pt x="10" y="36"/>
                  </a:lnTo>
                  <a:lnTo>
                    <a:pt x="20" y="20"/>
                  </a:lnTo>
                  <a:lnTo>
                    <a:pt x="36" y="8"/>
                  </a:lnTo>
                  <a:lnTo>
                    <a:pt x="53" y="2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440"/>
            <p:cNvSpPr>
              <a:spLocks/>
            </p:cNvSpPr>
            <p:nvPr/>
          </p:nvSpPr>
          <p:spPr bwMode="auto">
            <a:xfrm>
              <a:off x="5727700" y="5205413"/>
              <a:ext cx="111125" cy="22225"/>
            </a:xfrm>
            <a:custGeom>
              <a:avLst/>
              <a:gdLst>
                <a:gd name="T0" fmla="*/ 71 w 699"/>
                <a:gd name="T1" fmla="*/ 0 h 141"/>
                <a:gd name="T2" fmla="*/ 629 w 699"/>
                <a:gd name="T3" fmla="*/ 0 h 141"/>
                <a:gd name="T4" fmla="*/ 647 w 699"/>
                <a:gd name="T5" fmla="*/ 2 h 141"/>
                <a:gd name="T6" fmla="*/ 664 w 699"/>
                <a:gd name="T7" fmla="*/ 10 h 141"/>
                <a:gd name="T8" fmla="*/ 679 w 699"/>
                <a:gd name="T9" fmla="*/ 20 h 141"/>
                <a:gd name="T10" fmla="*/ 689 w 699"/>
                <a:gd name="T11" fmla="*/ 35 h 141"/>
                <a:gd name="T12" fmla="*/ 697 w 699"/>
                <a:gd name="T13" fmla="*/ 52 h 141"/>
                <a:gd name="T14" fmla="*/ 699 w 699"/>
                <a:gd name="T15" fmla="*/ 70 h 141"/>
                <a:gd name="T16" fmla="*/ 697 w 699"/>
                <a:gd name="T17" fmla="*/ 89 h 141"/>
                <a:gd name="T18" fmla="*/ 689 w 699"/>
                <a:gd name="T19" fmla="*/ 106 h 141"/>
                <a:gd name="T20" fmla="*/ 679 w 699"/>
                <a:gd name="T21" fmla="*/ 120 h 141"/>
                <a:gd name="T22" fmla="*/ 664 w 699"/>
                <a:gd name="T23" fmla="*/ 131 h 141"/>
                <a:gd name="T24" fmla="*/ 647 w 699"/>
                <a:gd name="T25" fmla="*/ 138 h 141"/>
                <a:gd name="T26" fmla="*/ 629 w 699"/>
                <a:gd name="T27" fmla="*/ 141 h 141"/>
                <a:gd name="T28" fmla="*/ 71 w 699"/>
                <a:gd name="T29" fmla="*/ 141 h 141"/>
                <a:gd name="T30" fmla="*/ 52 w 699"/>
                <a:gd name="T31" fmla="*/ 138 h 141"/>
                <a:gd name="T32" fmla="*/ 35 w 699"/>
                <a:gd name="T33" fmla="*/ 131 h 141"/>
                <a:gd name="T34" fmla="*/ 21 w 699"/>
                <a:gd name="T35" fmla="*/ 120 h 141"/>
                <a:gd name="T36" fmla="*/ 10 w 699"/>
                <a:gd name="T37" fmla="*/ 106 h 141"/>
                <a:gd name="T38" fmla="*/ 3 w 699"/>
                <a:gd name="T39" fmla="*/ 89 h 141"/>
                <a:gd name="T40" fmla="*/ 0 w 699"/>
                <a:gd name="T41" fmla="*/ 70 h 141"/>
                <a:gd name="T42" fmla="*/ 3 w 699"/>
                <a:gd name="T43" fmla="*/ 52 h 141"/>
                <a:gd name="T44" fmla="*/ 10 w 699"/>
                <a:gd name="T45" fmla="*/ 35 h 141"/>
                <a:gd name="T46" fmla="*/ 21 w 699"/>
                <a:gd name="T47" fmla="*/ 20 h 141"/>
                <a:gd name="T48" fmla="*/ 35 w 699"/>
                <a:gd name="T49" fmla="*/ 10 h 141"/>
                <a:gd name="T50" fmla="*/ 52 w 699"/>
                <a:gd name="T51" fmla="*/ 2 h 141"/>
                <a:gd name="T52" fmla="*/ 71 w 699"/>
                <a:gd name="T53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9" h="141">
                  <a:moveTo>
                    <a:pt x="71" y="0"/>
                  </a:moveTo>
                  <a:lnTo>
                    <a:pt x="629" y="0"/>
                  </a:lnTo>
                  <a:lnTo>
                    <a:pt x="647" y="2"/>
                  </a:lnTo>
                  <a:lnTo>
                    <a:pt x="664" y="10"/>
                  </a:lnTo>
                  <a:lnTo>
                    <a:pt x="679" y="20"/>
                  </a:lnTo>
                  <a:lnTo>
                    <a:pt x="689" y="35"/>
                  </a:lnTo>
                  <a:lnTo>
                    <a:pt x="697" y="52"/>
                  </a:lnTo>
                  <a:lnTo>
                    <a:pt x="699" y="70"/>
                  </a:lnTo>
                  <a:lnTo>
                    <a:pt x="697" y="89"/>
                  </a:lnTo>
                  <a:lnTo>
                    <a:pt x="689" y="106"/>
                  </a:lnTo>
                  <a:lnTo>
                    <a:pt x="679" y="120"/>
                  </a:lnTo>
                  <a:lnTo>
                    <a:pt x="664" y="131"/>
                  </a:lnTo>
                  <a:lnTo>
                    <a:pt x="647" y="138"/>
                  </a:lnTo>
                  <a:lnTo>
                    <a:pt x="629" y="141"/>
                  </a:lnTo>
                  <a:lnTo>
                    <a:pt x="71" y="141"/>
                  </a:lnTo>
                  <a:lnTo>
                    <a:pt x="52" y="138"/>
                  </a:lnTo>
                  <a:lnTo>
                    <a:pt x="35" y="131"/>
                  </a:lnTo>
                  <a:lnTo>
                    <a:pt x="21" y="120"/>
                  </a:lnTo>
                  <a:lnTo>
                    <a:pt x="10" y="106"/>
                  </a:lnTo>
                  <a:lnTo>
                    <a:pt x="3" y="89"/>
                  </a:lnTo>
                  <a:lnTo>
                    <a:pt x="0" y="70"/>
                  </a:lnTo>
                  <a:lnTo>
                    <a:pt x="3" y="52"/>
                  </a:lnTo>
                  <a:lnTo>
                    <a:pt x="10" y="35"/>
                  </a:lnTo>
                  <a:lnTo>
                    <a:pt x="21" y="20"/>
                  </a:lnTo>
                  <a:lnTo>
                    <a:pt x="35" y="10"/>
                  </a:lnTo>
                  <a:lnTo>
                    <a:pt x="52" y="2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441"/>
            <p:cNvSpPr>
              <a:spLocks/>
            </p:cNvSpPr>
            <p:nvPr/>
          </p:nvSpPr>
          <p:spPr bwMode="auto">
            <a:xfrm>
              <a:off x="5448300" y="5205413"/>
              <a:ext cx="111125" cy="22225"/>
            </a:xfrm>
            <a:custGeom>
              <a:avLst/>
              <a:gdLst>
                <a:gd name="T0" fmla="*/ 70 w 698"/>
                <a:gd name="T1" fmla="*/ 0 h 141"/>
                <a:gd name="T2" fmla="*/ 628 w 698"/>
                <a:gd name="T3" fmla="*/ 0 h 141"/>
                <a:gd name="T4" fmla="*/ 647 w 698"/>
                <a:gd name="T5" fmla="*/ 2 h 141"/>
                <a:gd name="T6" fmla="*/ 664 w 698"/>
                <a:gd name="T7" fmla="*/ 10 h 141"/>
                <a:gd name="T8" fmla="*/ 678 w 698"/>
                <a:gd name="T9" fmla="*/ 20 h 141"/>
                <a:gd name="T10" fmla="*/ 689 w 698"/>
                <a:gd name="T11" fmla="*/ 35 h 141"/>
                <a:gd name="T12" fmla="*/ 696 w 698"/>
                <a:gd name="T13" fmla="*/ 52 h 141"/>
                <a:gd name="T14" fmla="*/ 698 w 698"/>
                <a:gd name="T15" fmla="*/ 70 h 141"/>
                <a:gd name="T16" fmla="*/ 696 w 698"/>
                <a:gd name="T17" fmla="*/ 89 h 141"/>
                <a:gd name="T18" fmla="*/ 689 w 698"/>
                <a:gd name="T19" fmla="*/ 106 h 141"/>
                <a:gd name="T20" fmla="*/ 678 w 698"/>
                <a:gd name="T21" fmla="*/ 120 h 141"/>
                <a:gd name="T22" fmla="*/ 664 w 698"/>
                <a:gd name="T23" fmla="*/ 131 h 141"/>
                <a:gd name="T24" fmla="*/ 647 w 698"/>
                <a:gd name="T25" fmla="*/ 138 h 141"/>
                <a:gd name="T26" fmla="*/ 628 w 698"/>
                <a:gd name="T27" fmla="*/ 141 h 141"/>
                <a:gd name="T28" fmla="*/ 70 w 698"/>
                <a:gd name="T29" fmla="*/ 141 h 141"/>
                <a:gd name="T30" fmla="*/ 51 w 698"/>
                <a:gd name="T31" fmla="*/ 138 h 141"/>
                <a:gd name="T32" fmla="*/ 35 w 698"/>
                <a:gd name="T33" fmla="*/ 131 h 141"/>
                <a:gd name="T34" fmla="*/ 21 w 698"/>
                <a:gd name="T35" fmla="*/ 120 h 141"/>
                <a:gd name="T36" fmla="*/ 10 w 698"/>
                <a:gd name="T37" fmla="*/ 106 h 141"/>
                <a:gd name="T38" fmla="*/ 3 w 698"/>
                <a:gd name="T39" fmla="*/ 89 h 141"/>
                <a:gd name="T40" fmla="*/ 0 w 698"/>
                <a:gd name="T41" fmla="*/ 70 h 141"/>
                <a:gd name="T42" fmla="*/ 3 w 698"/>
                <a:gd name="T43" fmla="*/ 52 h 141"/>
                <a:gd name="T44" fmla="*/ 10 w 698"/>
                <a:gd name="T45" fmla="*/ 35 h 141"/>
                <a:gd name="T46" fmla="*/ 21 w 698"/>
                <a:gd name="T47" fmla="*/ 21 h 141"/>
                <a:gd name="T48" fmla="*/ 35 w 698"/>
                <a:gd name="T49" fmla="*/ 10 h 141"/>
                <a:gd name="T50" fmla="*/ 52 w 698"/>
                <a:gd name="T51" fmla="*/ 2 h 141"/>
                <a:gd name="T52" fmla="*/ 70 w 698"/>
                <a:gd name="T53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8" h="141">
                  <a:moveTo>
                    <a:pt x="70" y="0"/>
                  </a:moveTo>
                  <a:lnTo>
                    <a:pt x="628" y="0"/>
                  </a:lnTo>
                  <a:lnTo>
                    <a:pt x="647" y="2"/>
                  </a:lnTo>
                  <a:lnTo>
                    <a:pt x="664" y="10"/>
                  </a:lnTo>
                  <a:lnTo>
                    <a:pt x="678" y="20"/>
                  </a:lnTo>
                  <a:lnTo>
                    <a:pt x="689" y="35"/>
                  </a:lnTo>
                  <a:lnTo>
                    <a:pt x="696" y="52"/>
                  </a:lnTo>
                  <a:lnTo>
                    <a:pt x="698" y="70"/>
                  </a:lnTo>
                  <a:lnTo>
                    <a:pt x="696" y="89"/>
                  </a:lnTo>
                  <a:lnTo>
                    <a:pt x="689" y="106"/>
                  </a:lnTo>
                  <a:lnTo>
                    <a:pt x="678" y="120"/>
                  </a:lnTo>
                  <a:lnTo>
                    <a:pt x="664" y="131"/>
                  </a:lnTo>
                  <a:lnTo>
                    <a:pt x="647" y="138"/>
                  </a:lnTo>
                  <a:lnTo>
                    <a:pt x="628" y="141"/>
                  </a:lnTo>
                  <a:lnTo>
                    <a:pt x="70" y="141"/>
                  </a:lnTo>
                  <a:lnTo>
                    <a:pt x="51" y="138"/>
                  </a:lnTo>
                  <a:lnTo>
                    <a:pt x="35" y="131"/>
                  </a:lnTo>
                  <a:lnTo>
                    <a:pt x="21" y="120"/>
                  </a:lnTo>
                  <a:lnTo>
                    <a:pt x="10" y="106"/>
                  </a:lnTo>
                  <a:lnTo>
                    <a:pt x="3" y="89"/>
                  </a:lnTo>
                  <a:lnTo>
                    <a:pt x="0" y="70"/>
                  </a:lnTo>
                  <a:lnTo>
                    <a:pt x="3" y="52"/>
                  </a:lnTo>
                  <a:lnTo>
                    <a:pt x="10" y="35"/>
                  </a:lnTo>
                  <a:lnTo>
                    <a:pt x="21" y="21"/>
                  </a:lnTo>
                  <a:lnTo>
                    <a:pt x="35" y="10"/>
                  </a:lnTo>
                  <a:lnTo>
                    <a:pt x="52" y="2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442"/>
            <p:cNvSpPr>
              <a:spLocks/>
            </p:cNvSpPr>
            <p:nvPr/>
          </p:nvSpPr>
          <p:spPr bwMode="auto">
            <a:xfrm>
              <a:off x="5707063" y="5064125"/>
              <a:ext cx="84138" cy="84137"/>
            </a:xfrm>
            <a:custGeom>
              <a:avLst/>
              <a:gdLst>
                <a:gd name="T0" fmla="*/ 465 w 535"/>
                <a:gd name="T1" fmla="*/ 0 h 535"/>
                <a:gd name="T2" fmla="*/ 483 w 535"/>
                <a:gd name="T3" fmla="*/ 2 h 535"/>
                <a:gd name="T4" fmla="*/ 500 w 535"/>
                <a:gd name="T5" fmla="*/ 10 h 535"/>
                <a:gd name="T6" fmla="*/ 515 w 535"/>
                <a:gd name="T7" fmla="*/ 21 h 535"/>
                <a:gd name="T8" fmla="*/ 526 w 535"/>
                <a:gd name="T9" fmla="*/ 36 h 535"/>
                <a:gd name="T10" fmla="*/ 533 w 535"/>
                <a:gd name="T11" fmla="*/ 53 h 535"/>
                <a:gd name="T12" fmla="*/ 535 w 535"/>
                <a:gd name="T13" fmla="*/ 70 h 535"/>
                <a:gd name="T14" fmla="*/ 533 w 535"/>
                <a:gd name="T15" fmla="*/ 88 h 535"/>
                <a:gd name="T16" fmla="*/ 526 w 535"/>
                <a:gd name="T17" fmla="*/ 105 h 535"/>
                <a:gd name="T18" fmla="*/ 515 w 535"/>
                <a:gd name="T19" fmla="*/ 120 h 535"/>
                <a:gd name="T20" fmla="*/ 121 w 535"/>
                <a:gd name="T21" fmla="*/ 515 h 535"/>
                <a:gd name="T22" fmla="*/ 105 w 535"/>
                <a:gd name="T23" fmla="*/ 526 h 535"/>
                <a:gd name="T24" fmla="*/ 88 w 535"/>
                <a:gd name="T25" fmla="*/ 533 h 535"/>
                <a:gd name="T26" fmla="*/ 71 w 535"/>
                <a:gd name="T27" fmla="*/ 535 h 535"/>
                <a:gd name="T28" fmla="*/ 53 w 535"/>
                <a:gd name="T29" fmla="*/ 533 h 535"/>
                <a:gd name="T30" fmla="*/ 36 w 535"/>
                <a:gd name="T31" fmla="*/ 526 h 535"/>
                <a:gd name="T32" fmla="*/ 21 w 535"/>
                <a:gd name="T33" fmla="*/ 515 h 535"/>
                <a:gd name="T34" fmla="*/ 10 w 535"/>
                <a:gd name="T35" fmla="*/ 499 h 535"/>
                <a:gd name="T36" fmla="*/ 2 w 535"/>
                <a:gd name="T37" fmla="*/ 483 h 535"/>
                <a:gd name="T38" fmla="*/ 0 w 535"/>
                <a:gd name="T39" fmla="*/ 466 h 535"/>
                <a:gd name="T40" fmla="*/ 2 w 535"/>
                <a:gd name="T41" fmla="*/ 448 h 535"/>
                <a:gd name="T42" fmla="*/ 10 w 535"/>
                <a:gd name="T43" fmla="*/ 431 h 535"/>
                <a:gd name="T44" fmla="*/ 21 w 535"/>
                <a:gd name="T45" fmla="*/ 416 h 535"/>
                <a:gd name="T46" fmla="*/ 415 w 535"/>
                <a:gd name="T47" fmla="*/ 21 h 535"/>
                <a:gd name="T48" fmla="*/ 430 w 535"/>
                <a:gd name="T49" fmla="*/ 10 h 535"/>
                <a:gd name="T50" fmla="*/ 447 w 535"/>
                <a:gd name="T51" fmla="*/ 2 h 535"/>
                <a:gd name="T52" fmla="*/ 465 w 535"/>
                <a:gd name="T53" fmla="*/ 0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35" h="535">
                  <a:moveTo>
                    <a:pt x="465" y="0"/>
                  </a:moveTo>
                  <a:lnTo>
                    <a:pt x="483" y="2"/>
                  </a:lnTo>
                  <a:lnTo>
                    <a:pt x="500" y="10"/>
                  </a:lnTo>
                  <a:lnTo>
                    <a:pt x="515" y="21"/>
                  </a:lnTo>
                  <a:lnTo>
                    <a:pt x="526" y="36"/>
                  </a:lnTo>
                  <a:lnTo>
                    <a:pt x="533" y="53"/>
                  </a:lnTo>
                  <a:lnTo>
                    <a:pt x="535" y="70"/>
                  </a:lnTo>
                  <a:lnTo>
                    <a:pt x="533" y="88"/>
                  </a:lnTo>
                  <a:lnTo>
                    <a:pt x="526" y="105"/>
                  </a:lnTo>
                  <a:lnTo>
                    <a:pt x="515" y="120"/>
                  </a:lnTo>
                  <a:lnTo>
                    <a:pt x="121" y="515"/>
                  </a:lnTo>
                  <a:lnTo>
                    <a:pt x="105" y="526"/>
                  </a:lnTo>
                  <a:lnTo>
                    <a:pt x="88" y="533"/>
                  </a:lnTo>
                  <a:lnTo>
                    <a:pt x="71" y="535"/>
                  </a:lnTo>
                  <a:lnTo>
                    <a:pt x="53" y="533"/>
                  </a:lnTo>
                  <a:lnTo>
                    <a:pt x="36" y="526"/>
                  </a:lnTo>
                  <a:lnTo>
                    <a:pt x="21" y="515"/>
                  </a:lnTo>
                  <a:lnTo>
                    <a:pt x="10" y="499"/>
                  </a:lnTo>
                  <a:lnTo>
                    <a:pt x="2" y="483"/>
                  </a:lnTo>
                  <a:lnTo>
                    <a:pt x="0" y="466"/>
                  </a:lnTo>
                  <a:lnTo>
                    <a:pt x="2" y="448"/>
                  </a:lnTo>
                  <a:lnTo>
                    <a:pt x="10" y="431"/>
                  </a:lnTo>
                  <a:lnTo>
                    <a:pt x="21" y="416"/>
                  </a:lnTo>
                  <a:lnTo>
                    <a:pt x="415" y="21"/>
                  </a:lnTo>
                  <a:lnTo>
                    <a:pt x="430" y="10"/>
                  </a:lnTo>
                  <a:lnTo>
                    <a:pt x="447" y="2"/>
                  </a:lnTo>
                  <a:lnTo>
                    <a:pt x="4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443"/>
            <p:cNvSpPr>
              <a:spLocks noEditPoints="1"/>
            </p:cNvSpPr>
            <p:nvPr/>
          </p:nvSpPr>
          <p:spPr bwMode="auto">
            <a:xfrm>
              <a:off x="5422900" y="5157788"/>
              <a:ext cx="414338" cy="400050"/>
            </a:xfrm>
            <a:custGeom>
              <a:avLst/>
              <a:gdLst>
                <a:gd name="T0" fmla="*/ 550 w 2606"/>
                <a:gd name="T1" fmla="*/ 1124 h 2518"/>
                <a:gd name="T2" fmla="*/ 1266 w 2606"/>
                <a:gd name="T3" fmla="*/ 142 h 2518"/>
                <a:gd name="T4" fmla="*/ 1235 w 2606"/>
                <a:gd name="T5" fmla="*/ 645 h 2518"/>
                <a:gd name="T6" fmla="*/ 1171 w 2606"/>
                <a:gd name="T7" fmla="*/ 820 h 2518"/>
                <a:gd name="T8" fmla="*/ 1064 w 2606"/>
                <a:gd name="T9" fmla="*/ 953 h 2518"/>
                <a:gd name="T10" fmla="*/ 942 w 2606"/>
                <a:gd name="T11" fmla="*/ 1049 h 2518"/>
                <a:gd name="T12" fmla="*/ 826 w 2606"/>
                <a:gd name="T13" fmla="*/ 1112 h 2518"/>
                <a:gd name="T14" fmla="*/ 743 w 2606"/>
                <a:gd name="T15" fmla="*/ 1144 h 2518"/>
                <a:gd name="T16" fmla="*/ 703 w 2606"/>
                <a:gd name="T17" fmla="*/ 1155 h 2518"/>
                <a:gd name="T18" fmla="*/ 702 w 2606"/>
                <a:gd name="T19" fmla="*/ 2220 h 2518"/>
                <a:gd name="T20" fmla="*/ 783 w 2606"/>
                <a:gd name="T21" fmla="*/ 2331 h 2518"/>
                <a:gd name="T22" fmla="*/ 916 w 2606"/>
                <a:gd name="T23" fmla="*/ 2376 h 2518"/>
                <a:gd name="T24" fmla="*/ 2150 w 2606"/>
                <a:gd name="T25" fmla="*/ 2358 h 2518"/>
                <a:gd name="T26" fmla="*/ 2265 w 2606"/>
                <a:gd name="T27" fmla="*/ 2281 h 2518"/>
                <a:gd name="T28" fmla="*/ 2318 w 2606"/>
                <a:gd name="T29" fmla="*/ 2141 h 2518"/>
                <a:gd name="T30" fmla="*/ 2453 w 2606"/>
                <a:gd name="T31" fmla="*/ 1126 h 2518"/>
                <a:gd name="T32" fmla="*/ 2372 w 2606"/>
                <a:gd name="T33" fmla="*/ 1017 h 2518"/>
                <a:gd name="T34" fmla="*/ 2239 w 2606"/>
                <a:gd name="T35" fmla="*/ 975 h 2518"/>
                <a:gd name="T36" fmla="*/ 1566 w 2606"/>
                <a:gd name="T37" fmla="*/ 955 h 2518"/>
                <a:gd name="T38" fmla="*/ 1546 w 2606"/>
                <a:gd name="T39" fmla="*/ 438 h 2518"/>
                <a:gd name="T40" fmla="*/ 1523 w 2606"/>
                <a:gd name="T41" fmla="*/ 280 h 2518"/>
                <a:gd name="T42" fmla="*/ 1453 w 2606"/>
                <a:gd name="T43" fmla="*/ 182 h 2518"/>
                <a:gd name="T44" fmla="*/ 1345 w 2606"/>
                <a:gd name="T45" fmla="*/ 142 h 2518"/>
                <a:gd name="T46" fmla="*/ 1393 w 2606"/>
                <a:gd name="T47" fmla="*/ 8 h 2518"/>
                <a:gd name="T48" fmla="*/ 1537 w 2606"/>
                <a:gd name="T49" fmla="*/ 69 h 2518"/>
                <a:gd name="T50" fmla="*/ 1640 w 2606"/>
                <a:gd name="T51" fmla="*/ 197 h 2518"/>
                <a:gd name="T52" fmla="*/ 1685 w 2606"/>
                <a:gd name="T53" fmla="*/ 383 h 2518"/>
                <a:gd name="T54" fmla="*/ 2289 w 2606"/>
                <a:gd name="T55" fmla="*/ 839 h 2518"/>
                <a:gd name="T56" fmla="*/ 2464 w 2606"/>
                <a:gd name="T57" fmla="*/ 913 h 2518"/>
                <a:gd name="T58" fmla="*/ 2577 w 2606"/>
                <a:gd name="T59" fmla="*/ 1060 h 2518"/>
                <a:gd name="T60" fmla="*/ 2605 w 2606"/>
                <a:gd name="T61" fmla="*/ 1208 h 2518"/>
                <a:gd name="T62" fmla="*/ 2434 w 2606"/>
                <a:gd name="T63" fmla="*/ 2257 h 2518"/>
                <a:gd name="T64" fmla="*/ 2338 w 2606"/>
                <a:gd name="T65" fmla="*/ 2409 h 2518"/>
                <a:gd name="T66" fmla="*/ 2179 w 2606"/>
                <a:gd name="T67" fmla="*/ 2496 h 2518"/>
                <a:gd name="T68" fmla="*/ 916 w 2606"/>
                <a:gd name="T69" fmla="*/ 2518 h 2518"/>
                <a:gd name="T70" fmla="*/ 738 w 2606"/>
                <a:gd name="T71" fmla="*/ 2471 h 2518"/>
                <a:gd name="T72" fmla="*/ 628 w 2606"/>
                <a:gd name="T73" fmla="*/ 2454 h 2518"/>
                <a:gd name="T74" fmla="*/ 138 w 2606"/>
                <a:gd name="T75" fmla="*/ 2476 h 2518"/>
                <a:gd name="T76" fmla="*/ 41 w 2606"/>
                <a:gd name="T77" fmla="*/ 2436 h 2518"/>
                <a:gd name="T78" fmla="*/ 0 w 2606"/>
                <a:gd name="T79" fmla="*/ 2339 h 2518"/>
                <a:gd name="T80" fmla="*/ 24 w 2606"/>
                <a:gd name="T81" fmla="*/ 1045 h 2518"/>
                <a:gd name="T82" fmla="*/ 111 w 2606"/>
                <a:gd name="T83" fmla="*/ 987 h 2518"/>
                <a:gd name="T84" fmla="*/ 609 w 2606"/>
                <a:gd name="T85" fmla="*/ 996 h 2518"/>
                <a:gd name="T86" fmla="*/ 678 w 2606"/>
                <a:gd name="T87" fmla="*/ 1017 h 2518"/>
                <a:gd name="T88" fmla="*/ 722 w 2606"/>
                <a:gd name="T89" fmla="*/ 1003 h 2518"/>
                <a:gd name="T90" fmla="*/ 814 w 2606"/>
                <a:gd name="T91" fmla="*/ 961 h 2518"/>
                <a:gd name="T92" fmla="*/ 926 w 2606"/>
                <a:gd name="T93" fmla="*/ 887 h 2518"/>
                <a:gd name="T94" fmla="*/ 1029 w 2606"/>
                <a:gd name="T95" fmla="*/ 779 h 2518"/>
                <a:gd name="T96" fmla="*/ 1095 w 2606"/>
                <a:gd name="T97" fmla="*/ 630 h 2518"/>
                <a:gd name="T98" fmla="*/ 1106 w 2606"/>
                <a:gd name="T99" fmla="*/ 71 h 2518"/>
                <a:gd name="T100" fmla="*/ 1153 w 2606"/>
                <a:gd name="T101" fmla="*/ 21 h 2518"/>
                <a:gd name="T102" fmla="*/ 1206 w 2606"/>
                <a:gd name="T103" fmla="*/ 9 h 2518"/>
                <a:gd name="T104" fmla="*/ 1322 w 2606"/>
                <a:gd name="T105" fmla="*/ 0 h 2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06" h="2518">
                  <a:moveTo>
                    <a:pt x="141" y="1124"/>
                  </a:moveTo>
                  <a:lnTo>
                    <a:pt x="141" y="2337"/>
                  </a:lnTo>
                  <a:lnTo>
                    <a:pt x="550" y="2337"/>
                  </a:lnTo>
                  <a:lnTo>
                    <a:pt x="550" y="1124"/>
                  </a:lnTo>
                  <a:lnTo>
                    <a:pt x="141" y="1124"/>
                  </a:lnTo>
                  <a:close/>
                  <a:moveTo>
                    <a:pt x="1318" y="139"/>
                  </a:moveTo>
                  <a:lnTo>
                    <a:pt x="1291" y="141"/>
                  </a:lnTo>
                  <a:lnTo>
                    <a:pt x="1266" y="142"/>
                  </a:lnTo>
                  <a:lnTo>
                    <a:pt x="1245" y="145"/>
                  </a:lnTo>
                  <a:lnTo>
                    <a:pt x="1245" y="541"/>
                  </a:lnTo>
                  <a:lnTo>
                    <a:pt x="1242" y="594"/>
                  </a:lnTo>
                  <a:lnTo>
                    <a:pt x="1235" y="645"/>
                  </a:lnTo>
                  <a:lnTo>
                    <a:pt x="1225" y="693"/>
                  </a:lnTo>
                  <a:lnTo>
                    <a:pt x="1210" y="738"/>
                  </a:lnTo>
                  <a:lnTo>
                    <a:pt x="1192" y="779"/>
                  </a:lnTo>
                  <a:lnTo>
                    <a:pt x="1171" y="820"/>
                  </a:lnTo>
                  <a:lnTo>
                    <a:pt x="1147" y="857"/>
                  </a:lnTo>
                  <a:lnTo>
                    <a:pt x="1121" y="892"/>
                  </a:lnTo>
                  <a:lnTo>
                    <a:pt x="1094" y="923"/>
                  </a:lnTo>
                  <a:lnTo>
                    <a:pt x="1064" y="953"/>
                  </a:lnTo>
                  <a:lnTo>
                    <a:pt x="1035" y="980"/>
                  </a:lnTo>
                  <a:lnTo>
                    <a:pt x="1004" y="1006"/>
                  </a:lnTo>
                  <a:lnTo>
                    <a:pt x="973" y="1028"/>
                  </a:lnTo>
                  <a:lnTo>
                    <a:pt x="942" y="1049"/>
                  </a:lnTo>
                  <a:lnTo>
                    <a:pt x="911" y="1067"/>
                  </a:lnTo>
                  <a:lnTo>
                    <a:pt x="881" y="1084"/>
                  </a:lnTo>
                  <a:lnTo>
                    <a:pt x="853" y="1099"/>
                  </a:lnTo>
                  <a:lnTo>
                    <a:pt x="826" y="1112"/>
                  </a:lnTo>
                  <a:lnTo>
                    <a:pt x="801" y="1122"/>
                  </a:lnTo>
                  <a:lnTo>
                    <a:pt x="779" y="1132"/>
                  </a:lnTo>
                  <a:lnTo>
                    <a:pt x="760" y="1139"/>
                  </a:lnTo>
                  <a:lnTo>
                    <a:pt x="743" y="1144"/>
                  </a:lnTo>
                  <a:lnTo>
                    <a:pt x="729" y="1149"/>
                  </a:lnTo>
                  <a:lnTo>
                    <a:pt x="721" y="1152"/>
                  </a:lnTo>
                  <a:lnTo>
                    <a:pt x="715" y="1153"/>
                  </a:lnTo>
                  <a:lnTo>
                    <a:pt x="703" y="1155"/>
                  </a:lnTo>
                  <a:lnTo>
                    <a:pt x="690" y="1155"/>
                  </a:lnTo>
                  <a:lnTo>
                    <a:pt x="690" y="2149"/>
                  </a:lnTo>
                  <a:lnTo>
                    <a:pt x="693" y="2186"/>
                  </a:lnTo>
                  <a:lnTo>
                    <a:pt x="702" y="2220"/>
                  </a:lnTo>
                  <a:lnTo>
                    <a:pt x="715" y="2253"/>
                  </a:lnTo>
                  <a:lnTo>
                    <a:pt x="733" y="2283"/>
                  </a:lnTo>
                  <a:lnTo>
                    <a:pt x="757" y="2309"/>
                  </a:lnTo>
                  <a:lnTo>
                    <a:pt x="783" y="2331"/>
                  </a:lnTo>
                  <a:lnTo>
                    <a:pt x="813" y="2350"/>
                  </a:lnTo>
                  <a:lnTo>
                    <a:pt x="844" y="2364"/>
                  </a:lnTo>
                  <a:lnTo>
                    <a:pt x="879" y="2373"/>
                  </a:lnTo>
                  <a:lnTo>
                    <a:pt x="916" y="2376"/>
                  </a:lnTo>
                  <a:lnTo>
                    <a:pt x="2022" y="2376"/>
                  </a:lnTo>
                  <a:lnTo>
                    <a:pt x="2068" y="2374"/>
                  </a:lnTo>
                  <a:lnTo>
                    <a:pt x="2111" y="2367"/>
                  </a:lnTo>
                  <a:lnTo>
                    <a:pt x="2150" y="2358"/>
                  </a:lnTo>
                  <a:lnTo>
                    <a:pt x="2185" y="2344"/>
                  </a:lnTo>
                  <a:lnTo>
                    <a:pt x="2215" y="2327"/>
                  </a:lnTo>
                  <a:lnTo>
                    <a:pt x="2242" y="2305"/>
                  </a:lnTo>
                  <a:lnTo>
                    <a:pt x="2265" y="2281"/>
                  </a:lnTo>
                  <a:lnTo>
                    <a:pt x="2284" y="2251"/>
                  </a:lnTo>
                  <a:lnTo>
                    <a:pt x="2299" y="2218"/>
                  </a:lnTo>
                  <a:lnTo>
                    <a:pt x="2310" y="2181"/>
                  </a:lnTo>
                  <a:lnTo>
                    <a:pt x="2318" y="2141"/>
                  </a:lnTo>
                  <a:lnTo>
                    <a:pt x="2318" y="2139"/>
                  </a:lnTo>
                  <a:lnTo>
                    <a:pt x="2466" y="1196"/>
                  </a:lnTo>
                  <a:lnTo>
                    <a:pt x="2461" y="1160"/>
                  </a:lnTo>
                  <a:lnTo>
                    <a:pt x="2453" y="1126"/>
                  </a:lnTo>
                  <a:lnTo>
                    <a:pt x="2439" y="1095"/>
                  </a:lnTo>
                  <a:lnTo>
                    <a:pt x="2420" y="1066"/>
                  </a:lnTo>
                  <a:lnTo>
                    <a:pt x="2398" y="1040"/>
                  </a:lnTo>
                  <a:lnTo>
                    <a:pt x="2372" y="1017"/>
                  </a:lnTo>
                  <a:lnTo>
                    <a:pt x="2342" y="1001"/>
                  </a:lnTo>
                  <a:lnTo>
                    <a:pt x="2310" y="987"/>
                  </a:lnTo>
                  <a:lnTo>
                    <a:pt x="2275" y="978"/>
                  </a:lnTo>
                  <a:lnTo>
                    <a:pt x="2239" y="975"/>
                  </a:lnTo>
                  <a:lnTo>
                    <a:pt x="1616" y="975"/>
                  </a:lnTo>
                  <a:lnTo>
                    <a:pt x="1598" y="973"/>
                  </a:lnTo>
                  <a:lnTo>
                    <a:pt x="1581" y="966"/>
                  </a:lnTo>
                  <a:lnTo>
                    <a:pt x="1566" y="955"/>
                  </a:lnTo>
                  <a:lnTo>
                    <a:pt x="1556" y="941"/>
                  </a:lnTo>
                  <a:lnTo>
                    <a:pt x="1548" y="924"/>
                  </a:lnTo>
                  <a:lnTo>
                    <a:pt x="1546" y="905"/>
                  </a:lnTo>
                  <a:lnTo>
                    <a:pt x="1546" y="438"/>
                  </a:lnTo>
                  <a:lnTo>
                    <a:pt x="1545" y="392"/>
                  </a:lnTo>
                  <a:lnTo>
                    <a:pt x="1541" y="351"/>
                  </a:lnTo>
                  <a:lnTo>
                    <a:pt x="1533" y="314"/>
                  </a:lnTo>
                  <a:lnTo>
                    <a:pt x="1523" y="280"/>
                  </a:lnTo>
                  <a:lnTo>
                    <a:pt x="1510" y="249"/>
                  </a:lnTo>
                  <a:lnTo>
                    <a:pt x="1494" y="223"/>
                  </a:lnTo>
                  <a:lnTo>
                    <a:pt x="1475" y="201"/>
                  </a:lnTo>
                  <a:lnTo>
                    <a:pt x="1453" y="182"/>
                  </a:lnTo>
                  <a:lnTo>
                    <a:pt x="1428" y="166"/>
                  </a:lnTo>
                  <a:lnTo>
                    <a:pt x="1401" y="154"/>
                  </a:lnTo>
                  <a:lnTo>
                    <a:pt x="1374" y="147"/>
                  </a:lnTo>
                  <a:lnTo>
                    <a:pt x="1345" y="142"/>
                  </a:lnTo>
                  <a:lnTo>
                    <a:pt x="1318" y="139"/>
                  </a:lnTo>
                  <a:close/>
                  <a:moveTo>
                    <a:pt x="1322" y="0"/>
                  </a:moveTo>
                  <a:lnTo>
                    <a:pt x="1357" y="3"/>
                  </a:lnTo>
                  <a:lnTo>
                    <a:pt x="1393" y="8"/>
                  </a:lnTo>
                  <a:lnTo>
                    <a:pt x="1430" y="17"/>
                  </a:lnTo>
                  <a:lnTo>
                    <a:pt x="1466" y="29"/>
                  </a:lnTo>
                  <a:lnTo>
                    <a:pt x="1502" y="46"/>
                  </a:lnTo>
                  <a:lnTo>
                    <a:pt x="1537" y="69"/>
                  </a:lnTo>
                  <a:lnTo>
                    <a:pt x="1568" y="95"/>
                  </a:lnTo>
                  <a:lnTo>
                    <a:pt x="1596" y="125"/>
                  </a:lnTo>
                  <a:lnTo>
                    <a:pt x="1620" y="158"/>
                  </a:lnTo>
                  <a:lnTo>
                    <a:pt x="1640" y="197"/>
                  </a:lnTo>
                  <a:lnTo>
                    <a:pt x="1657" y="237"/>
                  </a:lnTo>
                  <a:lnTo>
                    <a:pt x="1670" y="282"/>
                  </a:lnTo>
                  <a:lnTo>
                    <a:pt x="1679" y="331"/>
                  </a:lnTo>
                  <a:lnTo>
                    <a:pt x="1685" y="383"/>
                  </a:lnTo>
                  <a:lnTo>
                    <a:pt x="1687" y="438"/>
                  </a:lnTo>
                  <a:lnTo>
                    <a:pt x="1687" y="836"/>
                  </a:lnTo>
                  <a:lnTo>
                    <a:pt x="2239" y="836"/>
                  </a:lnTo>
                  <a:lnTo>
                    <a:pt x="2289" y="839"/>
                  </a:lnTo>
                  <a:lnTo>
                    <a:pt x="2337" y="849"/>
                  </a:lnTo>
                  <a:lnTo>
                    <a:pt x="2382" y="865"/>
                  </a:lnTo>
                  <a:lnTo>
                    <a:pt x="2424" y="886"/>
                  </a:lnTo>
                  <a:lnTo>
                    <a:pt x="2464" y="913"/>
                  </a:lnTo>
                  <a:lnTo>
                    <a:pt x="2498" y="943"/>
                  </a:lnTo>
                  <a:lnTo>
                    <a:pt x="2529" y="978"/>
                  </a:lnTo>
                  <a:lnTo>
                    <a:pt x="2555" y="1017"/>
                  </a:lnTo>
                  <a:lnTo>
                    <a:pt x="2577" y="1060"/>
                  </a:lnTo>
                  <a:lnTo>
                    <a:pt x="2592" y="1105"/>
                  </a:lnTo>
                  <a:lnTo>
                    <a:pt x="2602" y="1153"/>
                  </a:lnTo>
                  <a:lnTo>
                    <a:pt x="2606" y="1203"/>
                  </a:lnTo>
                  <a:lnTo>
                    <a:pt x="2605" y="1208"/>
                  </a:lnTo>
                  <a:lnTo>
                    <a:pt x="2605" y="1213"/>
                  </a:lnTo>
                  <a:lnTo>
                    <a:pt x="2456" y="2160"/>
                  </a:lnTo>
                  <a:lnTo>
                    <a:pt x="2448" y="2211"/>
                  </a:lnTo>
                  <a:lnTo>
                    <a:pt x="2434" y="2257"/>
                  </a:lnTo>
                  <a:lnTo>
                    <a:pt x="2416" y="2301"/>
                  </a:lnTo>
                  <a:lnTo>
                    <a:pt x="2395" y="2341"/>
                  </a:lnTo>
                  <a:lnTo>
                    <a:pt x="2368" y="2377"/>
                  </a:lnTo>
                  <a:lnTo>
                    <a:pt x="2338" y="2409"/>
                  </a:lnTo>
                  <a:lnTo>
                    <a:pt x="2304" y="2437"/>
                  </a:lnTo>
                  <a:lnTo>
                    <a:pt x="2266" y="2462"/>
                  </a:lnTo>
                  <a:lnTo>
                    <a:pt x="2225" y="2482"/>
                  </a:lnTo>
                  <a:lnTo>
                    <a:pt x="2179" y="2496"/>
                  </a:lnTo>
                  <a:lnTo>
                    <a:pt x="2130" y="2508"/>
                  </a:lnTo>
                  <a:lnTo>
                    <a:pt x="2078" y="2514"/>
                  </a:lnTo>
                  <a:lnTo>
                    <a:pt x="2022" y="2518"/>
                  </a:lnTo>
                  <a:lnTo>
                    <a:pt x="916" y="2518"/>
                  </a:lnTo>
                  <a:lnTo>
                    <a:pt x="869" y="2514"/>
                  </a:lnTo>
                  <a:lnTo>
                    <a:pt x="822" y="2505"/>
                  </a:lnTo>
                  <a:lnTo>
                    <a:pt x="779" y="2490"/>
                  </a:lnTo>
                  <a:lnTo>
                    <a:pt x="738" y="2471"/>
                  </a:lnTo>
                  <a:lnTo>
                    <a:pt x="700" y="2446"/>
                  </a:lnTo>
                  <a:lnTo>
                    <a:pt x="666" y="2417"/>
                  </a:lnTo>
                  <a:lnTo>
                    <a:pt x="648" y="2437"/>
                  </a:lnTo>
                  <a:lnTo>
                    <a:pt x="628" y="2454"/>
                  </a:lnTo>
                  <a:lnTo>
                    <a:pt x="604" y="2466"/>
                  </a:lnTo>
                  <a:lnTo>
                    <a:pt x="579" y="2474"/>
                  </a:lnTo>
                  <a:lnTo>
                    <a:pt x="552" y="2476"/>
                  </a:lnTo>
                  <a:lnTo>
                    <a:pt x="138" y="2476"/>
                  </a:lnTo>
                  <a:lnTo>
                    <a:pt x="111" y="2474"/>
                  </a:lnTo>
                  <a:lnTo>
                    <a:pt x="84" y="2466"/>
                  </a:lnTo>
                  <a:lnTo>
                    <a:pt x="61" y="2453"/>
                  </a:lnTo>
                  <a:lnTo>
                    <a:pt x="41" y="2436"/>
                  </a:lnTo>
                  <a:lnTo>
                    <a:pt x="24" y="2416"/>
                  </a:lnTo>
                  <a:lnTo>
                    <a:pt x="12" y="2393"/>
                  </a:lnTo>
                  <a:lnTo>
                    <a:pt x="3" y="2366"/>
                  </a:lnTo>
                  <a:lnTo>
                    <a:pt x="0" y="2339"/>
                  </a:lnTo>
                  <a:lnTo>
                    <a:pt x="0" y="1123"/>
                  </a:lnTo>
                  <a:lnTo>
                    <a:pt x="3" y="1095"/>
                  </a:lnTo>
                  <a:lnTo>
                    <a:pt x="12" y="1069"/>
                  </a:lnTo>
                  <a:lnTo>
                    <a:pt x="24" y="1045"/>
                  </a:lnTo>
                  <a:lnTo>
                    <a:pt x="41" y="1025"/>
                  </a:lnTo>
                  <a:lnTo>
                    <a:pt x="61" y="1008"/>
                  </a:lnTo>
                  <a:lnTo>
                    <a:pt x="84" y="995"/>
                  </a:lnTo>
                  <a:lnTo>
                    <a:pt x="111" y="987"/>
                  </a:lnTo>
                  <a:lnTo>
                    <a:pt x="138" y="984"/>
                  </a:lnTo>
                  <a:lnTo>
                    <a:pt x="552" y="984"/>
                  </a:lnTo>
                  <a:lnTo>
                    <a:pt x="581" y="987"/>
                  </a:lnTo>
                  <a:lnTo>
                    <a:pt x="609" y="996"/>
                  </a:lnTo>
                  <a:lnTo>
                    <a:pt x="634" y="1011"/>
                  </a:lnTo>
                  <a:lnTo>
                    <a:pt x="655" y="1030"/>
                  </a:lnTo>
                  <a:lnTo>
                    <a:pt x="666" y="1023"/>
                  </a:lnTo>
                  <a:lnTo>
                    <a:pt x="678" y="1017"/>
                  </a:lnTo>
                  <a:lnTo>
                    <a:pt x="683" y="1016"/>
                  </a:lnTo>
                  <a:lnTo>
                    <a:pt x="692" y="1013"/>
                  </a:lnTo>
                  <a:lnTo>
                    <a:pt x="705" y="1009"/>
                  </a:lnTo>
                  <a:lnTo>
                    <a:pt x="722" y="1003"/>
                  </a:lnTo>
                  <a:lnTo>
                    <a:pt x="741" y="995"/>
                  </a:lnTo>
                  <a:lnTo>
                    <a:pt x="763" y="986"/>
                  </a:lnTo>
                  <a:lnTo>
                    <a:pt x="787" y="974"/>
                  </a:lnTo>
                  <a:lnTo>
                    <a:pt x="814" y="961"/>
                  </a:lnTo>
                  <a:lnTo>
                    <a:pt x="841" y="946"/>
                  </a:lnTo>
                  <a:lnTo>
                    <a:pt x="869" y="929"/>
                  </a:lnTo>
                  <a:lnTo>
                    <a:pt x="897" y="910"/>
                  </a:lnTo>
                  <a:lnTo>
                    <a:pt x="926" y="887"/>
                  </a:lnTo>
                  <a:lnTo>
                    <a:pt x="953" y="864"/>
                  </a:lnTo>
                  <a:lnTo>
                    <a:pt x="981" y="839"/>
                  </a:lnTo>
                  <a:lnTo>
                    <a:pt x="1006" y="810"/>
                  </a:lnTo>
                  <a:lnTo>
                    <a:pt x="1029" y="779"/>
                  </a:lnTo>
                  <a:lnTo>
                    <a:pt x="1050" y="746"/>
                  </a:lnTo>
                  <a:lnTo>
                    <a:pt x="1068" y="710"/>
                  </a:lnTo>
                  <a:lnTo>
                    <a:pt x="1083" y="672"/>
                  </a:lnTo>
                  <a:lnTo>
                    <a:pt x="1095" y="630"/>
                  </a:lnTo>
                  <a:lnTo>
                    <a:pt x="1102" y="587"/>
                  </a:lnTo>
                  <a:lnTo>
                    <a:pt x="1104" y="540"/>
                  </a:lnTo>
                  <a:lnTo>
                    <a:pt x="1104" y="88"/>
                  </a:lnTo>
                  <a:lnTo>
                    <a:pt x="1106" y="71"/>
                  </a:lnTo>
                  <a:lnTo>
                    <a:pt x="1113" y="54"/>
                  </a:lnTo>
                  <a:lnTo>
                    <a:pt x="1123" y="40"/>
                  </a:lnTo>
                  <a:lnTo>
                    <a:pt x="1137" y="29"/>
                  </a:lnTo>
                  <a:lnTo>
                    <a:pt x="1153" y="21"/>
                  </a:lnTo>
                  <a:lnTo>
                    <a:pt x="1158" y="20"/>
                  </a:lnTo>
                  <a:lnTo>
                    <a:pt x="1169" y="17"/>
                  </a:lnTo>
                  <a:lnTo>
                    <a:pt x="1185" y="14"/>
                  </a:lnTo>
                  <a:lnTo>
                    <a:pt x="1206" y="9"/>
                  </a:lnTo>
                  <a:lnTo>
                    <a:pt x="1230" y="5"/>
                  </a:lnTo>
                  <a:lnTo>
                    <a:pt x="1259" y="2"/>
                  </a:lnTo>
                  <a:lnTo>
                    <a:pt x="1289" y="1"/>
                  </a:lnTo>
                  <a:lnTo>
                    <a:pt x="13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8" name="Group 127"/>
          <p:cNvGrpSpPr/>
          <p:nvPr/>
        </p:nvGrpSpPr>
        <p:grpSpPr>
          <a:xfrm>
            <a:off x="3825026" y="4534913"/>
            <a:ext cx="590344" cy="385280"/>
            <a:chOff x="685800" y="5899150"/>
            <a:chExt cx="550863" cy="311150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29" name="Freeform 572"/>
            <p:cNvSpPr>
              <a:spLocks/>
            </p:cNvSpPr>
            <p:nvPr/>
          </p:nvSpPr>
          <p:spPr bwMode="auto">
            <a:xfrm>
              <a:off x="1068388" y="5965825"/>
              <a:ext cx="168275" cy="244475"/>
            </a:xfrm>
            <a:custGeom>
              <a:avLst/>
              <a:gdLst>
                <a:gd name="T0" fmla="*/ 409 w 1059"/>
                <a:gd name="T1" fmla="*/ 2 h 1545"/>
                <a:gd name="T2" fmla="*/ 524 w 1059"/>
                <a:gd name="T3" fmla="*/ 43 h 1545"/>
                <a:gd name="T4" fmla="*/ 613 w 1059"/>
                <a:gd name="T5" fmla="*/ 121 h 1545"/>
                <a:gd name="T6" fmla="*/ 666 w 1059"/>
                <a:gd name="T7" fmla="*/ 229 h 1545"/>
                <a:gd name="T8" fmla="*/ 678 w 1059"/>
                <a:gd name="T9" fmla="*/ 578 h 1545"/>
                <a:gd name="T10" fmla="*/ 658 w 1059"/>
                <a:gd name="T11" fmla="*/ 664 h 1545"/>
                <a:gd name="T12" fmla="*/ 624 w 1059"/>
                <a:gd name="T13" fmla="*/ 901 h 1545"/>
                <a:gd name="T14" fmla="*/ 706 w 1059"/>
                <a:gd name="T15" fmla="*/ 946 h 1545"/>
                <a:gd name="T16" fmla="*/ 817 w 1059"/>
                <a:gd name="T17" fmla="*/ 1014 h 1545"/>
                <a:gd name="T18" fmla="*/ 943 w 1059"/>
                <a:gd name="T19" fmla="*/ 1104 h 1545"/>
                <a:gd name="T20" fmla="*/ 1025 w 1059"/>
                <a:gd name="T21" fmla="*/ 1181 h 1545"/>
                <a:gd name="T22" fmla="*/ 1057 w 1059"/>
                <a:gd name="T23" fmla="*/ 1262 h 1545"/>
                <a:gd name="T24" fmla="*/ 1056 w 1059"/>
                <a:gd name="T25" fmla="*/ 1494 h 1545"/>
                <a:gd name="T26" fmla="*/ 1024 w 1059"/>
                <a:gd name="T27" fmla="*/ 1536 h 1545"/>
                <a:gd name="T28" fmla="*/ 969 w 1059"/>
                <a:gd name="T29" fmla="*/ 1543 h 1545"/>
                <a:gd name="T30" fmla="*/ 928 w 1059"/>
                <a:gd name="T31" fmla="*/ 1511 h 1545"/>
                <a:gd name="T32" fmla="*/ 918 w 1059"/>
                <a:gd name="T33" fmla="*/ 1292 h 1545"/>
                <a:gd name="T34" fmla="*/ 896 w 1059"/>
                <a:gd name="T35" fmla="*/ 1246 h 1545"/>
                <a:gd name="T36" fmla="*/ 786 w 1059"/>
                <a:gd name="T37" fmla="*/ 1162 h 1545"/>
                <a:gd name="T38" fmla="*/ 682 w 1059"/>
                <a:gd name="T39" fmla="*/ 1094 h 1545"/>
                <a:gd name="T40" fmla="*/ 597 w 1059"/>
                <a:gd name="T41" fmla="*/ 1045 h 1545"/>
                <a:gd name="T42" fmla="*/ 541 w 1059"/>
                <a:gd name="T43" fmla="*/ 1015 h 1545"/>
                <a:gd name="T44" fmla="*/ 502 w 1059"/>
                <a:gd name="T45" fmla="*/ 987 h 1545"/>
                <a:gd name="T46" fmla="*/ 485 w 1059"/>
                <a:gd name="T47" fmla="*/ 937 h 1545"/>
                <a:gd name="T48" fmla="*/ 492 w 1059"/>
                <a:gd name="T49" fmla="*/ 645 h 1545"/>
                <a:gd name="T50" fmla="*/ 528 w 1059"/>
                <a:gd name="T51" fmla="*/ 609 h 1545"/>
                <a:gd name="T52" fmla="*/ 539 w 1059"/>
                <a:gd name="T53" fmla="*/ 311 h 1545"/>
                <a:gd name="T54" fmla="*/ 516 w 1059"/>
                <a:gd name="T55" fmla="*/ 225 h 1545"/>
                <a:gd name="T56" fmla="*/ 454 w 1059"/>
                <a:gd name="T57" fmla="*/ 164 h 1545"/>
                <a:gd name="T58" fmla="*/ 368 w 1059"/>
                <a:gd name="T59" fmla="*/ 141 h 1545"/>
                <a:gd name="T60" fmla="*/ 251 w 1059"/>
                <a:gd name="T61" fmla="*/ 151 h 1545"/>
                <a:gd name="T62" fmla="*/ 180 w 1059"/>
                <a:gd name="T63" fmla="*/ 201 h 1545"/>
                <a:gd name="T64" fmla="*/ 143 w 1059"/>
                <a:gd name="T65" fmla="*/ 280 h 1545"/>
                <a:gd name="T66" fmla="*/ 143 w 1059"/>
                <a:gd name="T67" fmla="*/ 595 h 1545"/>
                <a:gd name="T68" fmla="*/ 176 w 1059"/>
                <a:gd name="T69" fmla="*/ 632 h 1545"/>
                <a:gd name="T70" fmla="*/ 194 w 1059"/>
                <a:gd name="T71" fmla="*/ 679 h 1545"/>
                <a:gd name="T72" fmla="*/ 184 w 1059"/>
                <a:gd name="T73" fmla="*/ 838 h 1545"/>
                <a:gd name="T74" fmla="*/ 142 w 1059"/>
                <a:gd name="T75" fmla="*/ 870 h 1545"/>
                <a:gd name="T76" fmla="*/ 88 w 1059"/>
                <a:gd name="T77" fmla="*/ 864 h 1545"/>
                <a:gd name="T78" fmla="*/ 56 w 1059"/>
                <a:gd name="T79" fmla="*/ 822 h 1545"/>
                <a:gd name="T80" fmla="*/ 35 w 1059"/>
                <a:gd name="T81" fmla="*/ 688 h 1545"/>
                <a:gd name="T82" fmla="*/ 2 w 1059"/>
                <a:gd name="T83" fmla="*/ 608 h 1545"/>
                <a:gd name="T84" fmla="*/ 3 w 1059"/>
                <a:gd name="T85" fmla="*/ 269 h 1545"/>
                <a:gd name="T86" fmla="*/ 42 w 1059"/>
                <a:gd name="T87" fmla="*/ 155 h 1545"/>
                <a:gd name="T88" fmla="*/ 120 w 1059"/>
                <a:gd name="T89" fmla="*/ 65 h 1545"/>
                <a:gd name="T90" fmla="*/ 228 w 1059"/>
                <a:gd name="T91" fmla="*/ 11 h 1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59" h="1545">
                  <a:moveTo>
                    <a:pt x="310" y="0"/>
                  </a:moveTo>
                  <a:lnTo>
                    <a:pt x="368" y="0"/>
                  </a:lnTo>
                  <a:lnTo>
                    <a:pt x="409" y="2"/>
                  </a:lnTo>
                  <a:lnTo>
                    <a:pt x="450" y="11"/>
                  </a:lnTo>
                  <a:lnTo>
                    <a:pt x="488" y="25"/>
                  </a:lnTo>
                  <a:lnTo>
                    <a:pt x="524" y="43"/>
                  </a:lnTo>
                  <a:lnTo>
                    <a:pt x="557" y="65"/>
                  </a:lnTo>
                  <a:lnTo>
                    <a:pt x="586" y="91"/>
                  </a:lnTo>
                  <a:lnTo>
                    <a:pt x="613" y="121"/>
                  </a:lnTo>
                  <a:lnTo>
                    <a:pt x="636" y="154"/>
                  </a:lnTo>
                  <a:lnTo>
                    <a:pt x="654" y="190"/>
                  </a:lnTo>
                  <a:lnTo>
                    <a:pt x="666" y="229"/>
                  </a:lnTo>
                  <a:lnTo>
                    <a:pt x="675" y="269"/>
                  </a:lnTo>
                  <a:lnTo>
                    <a:pt x="678" y="311"/>
                  </a:lnTo>
                  <a:lnTo>
                    <a:pt x="678" y="578"/>
                  </a:lnTo>
                  <a:lnTo>
                    <a:pt x="676" y="608"/>
                  </a:lnTo>
                  <a:lnTo>
                    <a:pt x="668" y="637"/>
                  </a:lnTo>
                  <a:lnTo>
                    <a:pt x="658" y="664"/>
                  </a:lnTo>
                  <a:lnTo>
                    <a:pt x="643" y="688"/>
                  </a:lnTo>
                  <a:lnTo>
                    <a:pt x="624" y="712"/>
                  </a:lnTo>
                  <a:lnTo>
                    <a:pt x="624" y="901"/>
                  </a:lnTo>
                  <a:lnTo>
                    <a:pt x="647" y="913"/>
                  </a:lnTo>
                  <a:lnTo>
                    <a:pt x="675" y="928"/>
                  </a:lnTo>
                  <a:lnTo>
                    <a:pt x="706" y="946"/>
                  </a:lnTo>
                  <a:lnTo>
                    <a:pt x="740" y="966"/>
                  </a:lnTo>
                  <a:lnTo>
                    <a:pt x="778" y="989"/>
                  </a:lnTo>
                  <a:lnTo>
                    <a:pt x="817" y="1014"/>
                  </a:lnTo>
                  <a:lnTo>
                    <a:pt x="858" y="1041"/>
                  </a:lnTo>
                  <a:lnTo>
                    <a:pt x="900" y="1071"/>
                  </a:lnTo>
                  <a:lnTo>
                    <a:pt x="943" y="1104"/>
                  </a:lnTo>
                  <a:lnTo>
                    <a:pt x="985" y="1138"/>
                  </a:lnTo>
                  <a:lnTo>
                    <a:pt x="1007" y="1158"/>
                  </a:lnTo>
                  <a:lnTo>
                    <a:pt x="1025" y="1181"/>
                  </a:lnTo>
                  <a:lnTo>
                    <a:pt x="1040" y="1206"/>
                  </a:lnTo>
                  <a:lnTo>
                    <a:pt x="1050" y="1234"/>
                  </a:lnTo>
                  <a:lnTo>
                    <a:pt x="1057" y="1262"/>
                  </a:lnTo>
                  <a:lnTo>
                    <a:pt x="1059" y="1292"/>
                  </a:lnTo>
                  <a:lnTo>
                    <a:pt x="1059" y="1475"/>
                  </a:lnTo>
                  <a:lnTo>
                    <a:pt x="1056" y="1494"/>
                  </a:lnTo>
                  <a:lnTo>
                    <a:pt x="1049" y="1511"/>
                  </a:lnTo>
                  <a:lnTo>
                    <a:pt x="1038" y="1525"/>
                  </a:lnTo>
                  <a:lnTo>
                    <a:pt x="1024" y="1536"/>
                  </a:lnTo>
                  <a:lnTo>
                    <a:pt x="1007" y="1543"/>
                  </a:lnTo>
                  <a:lnTo>
                    <a:pt x="988" y="1545"/>
                  </a:lnTo>
                  <a:lnTo>
                    <a:pt x="969" y="1543"/>
                  </a:lnTo>
                  <a:lnTo>
                    <a:pt x="952" y="1536"/>
                  </a:lnTo>
                  <a:lnTo>
                    <a:pt x="938" y="1525"/>
                  </a:lnTo>
                  <a:lnTo>
                    <a:pt x="928" y="1511"/>
                  </a:lnTo>
                  <a:lnTo>
                    <a:pt x="921" y="1494"/>
                  </a:lnTo>
                  <a:lnTo>
                    <a:pt x="918" y="1475"/>
                  </a:lnTo>
                  <a:lnTo>
                    <a:pt x="918" y="1292"/>
                  </a:lnTo>
                  <a:lnTo>
                    <a:pt x="915" y="1274"/>
                  </a:lnTo>
                  <a:lnTo>
                    <a:pt x="908" y="1259"/>
                  </a:lnTo>
                  <a:lnTo>
                    <a:pt x="896" y="1246"/>
                  </a:lnTo>
                  <a:lnTo>
                    <a:pt x="859" y="1216"/>
                  </a:lnTo>
                  <a:lnTo>
                    <a:pt x="822" y="1188"/>
                  </a:lnTo>
                  <a:lnTo>
                    <a:pt x="786" y="1162"/>
                  </a:lnTo>
                  <a:lnTo>
                    <a:pt x="750" y="1138"/>
                  </a:lnTo>
                  <a:lnTo>
                    <a:pt x="715" y="1115"/>
                  </a:lnTo>
                  <a:lnTo>
                    <a:pt x="682" y="1094"/>
                  </a:lnTo>
                  <a:lnTo>
                    <a:pt x="651" y="1075"/>
                  </a:lnTo>
                  <a:lnTo>
                    <a:pt x="622" y="1059"/>
                  </a:lnTo>
                  <a:lnTo>
                    <a:pt x="597" y="1045"/>
                  </a:lnTo>
                  <a:lnTo>
                    <a:pt x="574" y="1033"/>
                  </a:lnTo>
                  <a:lnTo>
                    <a:pt x="556" y="1022"/>
                  </a:lnTo>
                  <a:lnTo>
                    <a:pt x="541" y="1015"/>
                  </a:lnTo>
                  <a:lnTo>
                    <a:pt x="530" y="1010"/>
                  </a:lnTo>
                  <a:lnTo>
                    <a:pt x="515" y="1000"/>
                  </a:lnTo>
                  <a:lnTo>
                    <a:pt x="502" y="987"/>
                  </a:lnTo>
                  <a:lnTo>
                    <a:pt x="492" y="972"/>
                  </a:lnTo>
                  <a:lnTo>
                    <a:pt x="486" y="955"/>
                  </a:lnTo>
                  <a:lnTo>
                    <a:pt x="485" y="937"/>
                  </a:lnTo>
                  <a:lnTo>
                    <a:pt x="485" y="679"/>
                  </a:lnTo>
                  <a:lnTo>
                    <a:pt x="486" y="662"/>
                  </a:lnTo>
                  <a:lnTo>
                    <a:pt x="492" y="645"/>
                  </a:lnTo>
                  <a:lnTo>
                    <a:pt x="503" y="631"/>
                  </a:lnTo>
                  <a:lnTo>
                    <a:pt x="516" y="621"/>
                  </a:lnTo>
                  <a:lnTo>
                    <a:pt x="528" y="609"/>
                  </a:lnTo>
                  <a:lnTo>
                    <a:pt x="536" y="595"/>
                  </a:lnTo>
                  <a:lnTo>
                    <a:pt x="539" y="578"/>
                  </a:lnTo>
                  <a:lnTo>
                    <a:pt x="539" y="311"/>
                  </a:lnTo>
                  <a:lnTo>
                    <a:pt x="536" y="280"/>
                  </a:lnTo>
                  <a:lnTo>
                    <a:pt x="527" y="252"/>
                  </a:lnTo>
                  <a:lnTo>
                    <a:pt x="516" y="225"/>
                  </a:lnTo>
                  <a:lnTo>
                    <a:pt x="499" y="201"/>
                  </a:lnTo>
                  <a:lnTo>
                    <a:pt x="478" y="181"/>
                  </a:lnTo>
                  <a:lnTo>
                    <a:pt x="454" y="164"/>
                  </a:lnTo>
                  <a:lnTo>
                    <a:pt x="428" y="151"/>
                  </a:lnTo>
                  <a:lnTo>
                    <a:pt x="399" y="143"/>
                  </a:lnTo>
                  <a:lnTo>
                    <a:pt x="368" y="141"/>
                  </a:lnTo>
                  <a:lnTo>
                    <a:pt x="311" y="141"/>
                  </a:lnTo>
                  <a:lnTo>
                    <a:pt x="280" y="143"/>
                  </a:lnTo>
                  <a:lnTo>
                    <a:pt x="251" y="151"/>
                  </a:lnTo>
                  <a:lnTo>
                    <a:pt x="225" y="164"/>
                  </a:lnTo>
                  <a:lnTo>
                    <a:pt x="201" y="181"/>
                  </a:lnTo>
                  <a:lnTo>
                    <a:pt x="180" y="201"/>
                  </a:lnTo>
                  <a:lnTo>
                    <a:pt x="163" y="225"/>
                  </a:lnTo>
                  <a:lnTo>
                    <a:pt x="151" y="252"/>
                  </a:lnTo>
                  <a:lnTo>
                    <a:pt x="143" y="280"/>
                  </a:lnTo>
                  <a:lnTo>
                    <a:pt x="140" y="311"/>
                  </a:lnTo>
                  <a:lnTo>
                    <a:pt x="140" y="580"/>
                  </a:lnTo>
                  <a:lnTo>
                    <a:pt x="143" y="595"/>
                  </a:lnTo>
                  <a:lnTo>
                    <a:pt x="151" y="610"/>
                  </a:lnTo>
                  <a:lnTo>
                    <a:pt x="163" y="621"/>
                  </a:lnTo>
                  <a:lnTo>
                    <a:pt x="176" y="632"/>
                  </a:lnTo>
                  <a:lnTo>
                    <a:pt x="186" y="646"/>
                  </a:lnTo>
                  <a:lnTo>
                    <a:pt x="192" y="662"/>
                  </a:lnTo>
                  <a:lnTo>
                    <a:pt x="194" y="679"/>
                  </a:lnTo>
                  <a:lnTo>
                    <a:pt x="194" y="803"/>
                  </a:lnTo>
                  <a:lnTo>
                    <a:pt x="192" y="822"/>
                  </a:lnTo>
                  <a:lnTo>
                    <a:pt x="184" y="838"/>
                  </a:lnTo>
                  <a:lnTo>
                    <a:pt x="174" y="852"/>
                  </a:lnTo>
                  <a:lnTo>
                    <a:pt x="159" y="864"/>
                  </a:lnTo>
                  <a:lnTo>
                    <a:pt x="142" y="870"/>
                  </a:lnTo>
                  <a:lnTo>
                    <a:pt x="124" y="873"/>
                  </a:lnTo>
                  <a:lnTo>
                    <a:pt x="105" y="870"/>
                  </a:lnTo>
                  <a:lnTo>
                    <a:pt x="88" y="864"/>
                  </a:lnTo>
                  <a:lnTo>
                    <a:pt x="74" y="852"/>
                  </a:lnTo>
                  <a:lnTo>
                    <a:pt x="63" y="838"/>
                  </a:lnTo>
                  <a:lnTo>
                    <a:pt x="56" y="822"/>
                  </a:lnTo>
                  <a:lnTo>
                    <a:pt x="54" y="803"/>
                  </a:lnTo>
                  <a:lnTo>
                    <a:pt x="54" y="712"/>
                  </a:lnTo>
                  <a:lnTo>
                    <a:pt x="35" y="688"/>
                  </a:lnTo>
                  <a:lnTo>
                    <a:pt x="20" y="664"/>
                  </a:lnTo>
                  <a:lnTo>
                    <a:pt x="9" y="637"/>
                  </a:lnTo>
                  <a:lnTo>
                    <a:pt x="2" y="608"/>
                  </a:lnTo>
                  <a:lnTo>
                    <a:pt x="0" y="578"/>
                  </a:lnTo>
                  <a:lnTo>
                    <a:pt x="0" y="311"/>
                  </a:lnTo>
                  <a:lnTo>
                    <a:pt x="3" y="269"/>
                  </a:lnTo>
                  <a:lnTo>
                    <a:pt x="12" y="229"/>
                  </a:lnTo>
                  <a:lnTo>
                    <a:pt x="24" y="191"/>
                  </a:lnTo>
                  <a:lnTo>
                    <a:pt x="42" y="155"/>
                  </a:lnTo>
                  <a:lnTo>
                    <a:pt x="64" y="121"/>
                  </a:lnTo>
                  <a:lnTo>
                    <a:pt x="91" y="91"/>
                  </a:lnTo>
                  <a:lnTo>
                    <a:pt x="120" y="65"/>
                  </a:lnTo>
                  <a:lnTo>
                    <a:pt x="154" y="43"/>
                  </a:lnTo>
                  <a:lnTo>
                    <a:pt x="190" y="25"/>
                  </a:lnTo>
                  <a:lnTo>
                    <a:pt x="228" y="11"/>
                  </a:lnTo>
                  <a:lnTo>
                    <a:pt x="268" y="2"/>
                  </a:lnTo>
                  <a:lnTo>
                    <a:pt x="31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573"/>
            <p:cNvSpPr>
              <a:spLocks/>
            </p:cNvSpPr>
            <p:nvPr/>
          </p:nvSpPr>
          <p:spPr bwMode="auto">
            <a:xfrm>
              <a:off x="685800" y="5965825"/>
              <a:ext cx="168275" cy="244475"/>
            </a:xfrm>
            <a:custGeom>
              <a:avLst/>
              <a:gdLst>
                <a:gd name="T0" fmla="*/ 789 w 1058"/>
                <a:gd name="T1" fmla="*/ 4 h 1547"/>
                <a:gd name="T2" fmla="*/ 904 w 1058"/>
                <a:gd name="T3" fmla="*/ 43 h 1547"/>
                <a:gd name="T4" fmla="*/ 992 w 1058"/>
                <a:gd name="T5" fmla="*/ 122 h 1547"/>
                <a:gd name="T6" fmla="*/ 1046 w 1058"/>
                <a:gd name="T7" fmla="*/ 229 h 1547"/>
                <a:gd name="T8" fmla="*/ 1058 w 1058"/>
                <a:gd name="T9" fmla="*/ 580 h 1547"/>
                <a:gd name="T10" fmla="*/ 1038 w 1058"/>
                <a:gd name="T11" fmla="*/ 664 h 1547"/>
                <a:gd name="T12" fmla="*/ 1004 w 1058"/>
                <a:gd name="T13" fmla="*/ 809 h 1547"/>
                <a:gd name="T14" fmla="*/ 983 w 1058"/>
                <a:gd name="T15" fmla="*/ 859 h 1547"/>
                <a:gd name="T16" fmla="*/ 933 w 1058"/>
                <a:gd name="T17" fmla="*/ 879 h 1547"/>
                <a:gd name="T18" fmla="*/ 884 w 1058"/>
                <a:gd name="T19" fmla="*/ 859 h 1547"/>
                <a:gd name="T20" fmla="*/ 864 w 1058"/>
                <a:gd name="T21" fmla="*/ 809 h 1547"/>
                <a:gd name="T22" fmla="*/ 872 w 1058"/>
                <a:gd name="T23" fmla="*/ 646 h 1547"/>
                <a:gd name="T24" fmla="*/ 907 w 1058"/>
                <a:gd name="T25" fmla="*/ 610 h 1547"/>
                <a:gd name="T26" fmla="*/ 917 w 1058"/>
                <a:gd name="T27" fmla="*/ 311 h 1547"/>
                <a:gd name="T28" fmla="*/ 894 w 1058"/>
                <a:gd name="T29" fmla="*/ 225 h 1547"/>
                <a:gd name="T30" fmla="*/ 833 w 1058"/>
                <a:gd name="T31" fmla="*/ 164 h 1547"/>
                <a:gd name="T32" fmla="*/ 748 w 1058"/>
                <a:gd name="T33" fmla="*/ 141 h 1547"/>
                <a:gd name="T34" fmla="*/ 631 w 1058"/>
                <a:gd name="T35" fmla="*/ 151 h 1547"/>
                <a:gd name="T36" fmla="*/ 560 w 1058"/>
                <a:gd name="T37" fmla="*/ 201 h 1547"/>
                <a:gd name="T38" fmla="*/ 523 w 1058"/>
                <a:gd name="T39" fmla="*/ 280 h 1547"/>
                <a:gd name="T40" fmla="*/ 523 w 1058"/>
                <a:gd name="T41" fmla="*/ 595 h 1547"/>
                <a:gd name="T42" fmla="*/ 556 w 1058"/>
                <a:gd name="T43" fmla="*/ 632 h 1547"/>
                <a:gd name="T44" fmla="*/ 574 w 1058"/>
                <a:gd name="T45" fmla="*/ 679 h 1547"/>
                <a:gd name="T46" fmla="*/ 565 w 1058"/>
                <a:gd name="T47" fmla="*/ 973 h 1547"/>
                <a:gd name="T48" fmla="*/ 527 w 1058"/>
                <a:gd name="T49" fmla="*/ 1011 h 1547"/>
                <a:gd name="T50" fmla="*/ 484 w 1058"/>
                <a:gd name="T51" fmla="*/ 1033 h 1547"/>
                <a:gd name="T52" fmla="*/ 407 w 1058"/>
                <a:gd name="T53" fmla="*/ 1076 h 1547"/>
                <a:gd name="T54" fmla="*/ 309 w 1058"/>
                <a:gd name="T55" fmla="*/ 1139 h 1547"/>
                <a:gd name="T56" fmla="*/ 198 w 1058"/>
                <a:gd name="T57" fmla="*/ 1217 h 1547"/>
                <a:gd name="T58" fmla="*/ 142 w 1058"/>
                <a:gd name="T59" fmla="*/ 1275 h 1547"/>
                <a:gd name="T60" fmla="*/ 138 w 1058"/>
                <a:gd name="T61" fmla="*/ 1495 h 1547"/>
                <a:gd name="T62" fmla="*/ 105 w 1058"/>
                <a:gd name="T63" fmla="*/ 1537 h 1547"/>
                <a:gd name="T64" fmla="*/ 52 w 1058"/>
                <a:gd name="T65" fmla="*/ 1543 h 1547"/>
                <a:gd name="T66" fmla="*/ 9 w 1058"/>
                <a:gd name="T67" fmla="*/ 1512 h 1547"/>
                <a:gd name="T68" fmla="*/ 0 w 1058"/>
                <a:gd name="T69" fmla="*/ 1293 h 1547"/>
                <a:gd name="T70" fmla="*/ 19 w 1058"/>
                <a:gd name="T71" fmla="*/ 1207 h 1547"/>
                <a:gd name="T72" fmla="*/ 73 w 1058"/>
                <a:gd name="T73" fmla="*/ 1138 h 1547"/>
                <a:gd name="T74" fmla="*/ 200 w 1058"/>
                <a:gd name="T75" fmla="*/ 1042 h 1547"/>
                <a:gd name="T76" fmla="*/ 317 w 1058"/>
                <a:gd name="T77" fmla="*/ 967 h 1547"/>
                <a:gd name="T78" fmla="*/ 410 w 1058"/>
                <a:gd name="T79" fmla="*/ 913 h 1547"/>
                <a:gd name="T80" fmla="*/ 414 w 1058"/>
                <a:gd name="T81" fmla="*/ 689 h 1547"/>
                <a:gd name="T82" fmla="*/ 382 w 1058"/>
                <a:gd name="T83" fmla="*/ 609 h 1547"/>
                <a:gd name="T84" fmla="*/ 383 w 1058"/>
                <a:gd name="T85" fmla="*/ 270 h 1547"/>
                <a:gd name="T86" fmla="*/ 422 w 1058"/>
                <a:gd name="T87" fmla="*/ 155 h 1547"/>
                <a:gd name="T88" fmla="*/ 500 w 1058"/>
                <a:gd name="T89" fmla="*/ 66 h 1547"/>
                <a:gd name="T90" fmla="*/ 607 w 1058"/>
                <a:gd name="T91" fmla="*/ 12 h 1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58" h="1547">
                  <a:moveTo>
                    <a:pt x="690" y="0"/>
                  </a:moveTo>
                  <a:lnTo>
                    <a:pt x="748" y="0"/>
                  </a:lnTo>
                  <a:lnTo>
                    <a:pt x="789" y="4"/>
                  </a:lnTo>
                  <a:lnTo>
                    <a:pt x="830" y="12"/>
                  </a:lnTo>
                  <a:lnTo>
                    <a:pt x="868" y="25"/>
                  </a:lnTo>
                  <a:lnTo>
                    <a:pt x="904" y="43"/>
                  </a:lnTo>
                  <a:lnTo>
                    <a:pt x="936" y="66"/>
                  </a:lnTo>
                  <a:lnTo>
                    <a:pt x="967" y="91"/>
                  </a:lnTo>
                  <a:lnTo>
                    <a:pt x="992" y="122"/>
                  </a:lnTo>
                  <a:lnTo>
                    <a:pt x="1016" y="155"/>
                  </a:lnTo>
                  <a:lnTo>
                    <a:pt x="1033" y="191"/>
                  </a:lnTo>
                  <a:lnTo>
                    <a:pt x="1046" y="229"/>
                  </a:lnTo>
                  <a:lnTo>
                    <a:pt x="1055" y="270"/>
                  </a:lnTo>
                  <a:lnTo>
                    <a:pt x="1058" y="311"/>
                  </a:lnTo>
                  <a:lnTo>
                    <a:pt x="1058" y="580"/>
                  </a:lnTo>
                  <a:lnTo>
                    <a:pt x="1056" y="609"/>
                  </a:lnTo>
                  <a:lnTo>
                    <a:pt x="1048" y="638"/>
                  </a:lnTo>
                  <a:lnTo>
                    <a:pt x="1038" y="664"/>
                  </a:lnTo>
                  <a:lnTo>
                    <a:pt x="1023" y="689"/>
                  </a:lnTo>
                  <a:lnTo>
                    <a:pt x="1004" y="712"/>
                  </a:lnTo>
                  <a:lnTo>
                    <a:pt x="1004" y="809"/>
                  </a:lnTo>
                  <a:lnTo>
                    <a:pt x="1002" y="827"/>
                  </a:lnTo>
                  <a:lnTo>
                    <a:pt x="994" y="844"/>
                  </a:lnTo>
                  <a:lnTo>
                    <a:pt x="983" y="859"/>
                  </a:lnTo>
                  <a:lnTo>
                    <a:pt x="969" y="869"/>
                  </a:lnTo>
                  <a:lnTo>
                    <a:pt x="952" y="876"/>
                  </a:lnTo>
                  <a:lnTo>
                    <a:pt x="933" y="879"/>
                  </a:lnTo>
                  <a:lnTo>
                    <a:pt x="915" y="876"/>
                  </a:lnTo>
                  <a:lnTo>
                    <a:pt x="898" y="869"/>
                  </a:lnTo>
                  <a:lnTo>
                    <a:pt x="884" y="859"/>
                  </a:lnTo>
                  <a:lnTo>
                    <a:pt x="873" y="844"/>
                  </a:lnTo>
                  <a:lnTo>
                    <a:pt x="866" y="827"/>
                  </a:lnTo>
                  <a:lnTo>
                    <a:pt x="864" y="809"/>
                  </a:lnTo>
                  <a:lnTo>
                    <a:pt x="864" y="679"/>
                  </a:lnTo>
                  <a:lnTo>
                    <a:pt x="866" y="662"/>
                  </a:lnTo>
                  <a:lnTo>
                    <a:pt x="872" y="646"/>
                  </a:lnTo>
                  <a:lnTo>
                    <a:pt x="882" y="632"/>
                  </a:lnTo>
                  <a:lnTo>
                    <a:pt x="894" y="621"/>
                  </a:lnTo>
                  <a:lnTo>
                    <a:pt x="907" y="610"/>
                  </a:lnTo>
                  <a:lnTo>
                    <a:pt x="914" y="595"/>
                  </a:lnTo>
                  <a:lnTo>
                    <a:pt x="917" y="580"/>
                  </a:lnTo>
                  <a:lnTo>
                    <a:pt x="917" y="311"/>
                  </a:lnTo>
                  <a:lnTo>
                    <a:pt x="914" y="281"/>
                  </a:lnTo>
                  <a:lnTo>
                    <a:pt x="907" y="252"/>
                  </a:lnTo>
                  <a:lnTo>
                    <a:pt x="894" y="225"/>
                  </a:lnTo>
                  <a:lnTo>
                    <a:pt x="877" y="202"/>
                  </a:lnTo>
                  <a:lnTo>
                    <a:pt x="857" y="181"/>
                  </a:lnTo>
                  <a:lnTo>
                    <a:pt x="833" y="164"/>
                  </a:lnTo>
                  <a:lnTo>
                    <a:pt x="807" y="151"/>
                  </a:lnTo>
                  <a:lnTo>
                    <a:pt x="778" y="144"/>
                  </a:lnTo>
                  <a:lnTo>
                    <a:pt x="748" y="141"/>
                  </a:lnTo>
                  <a:lnTo>
                    <a:pt x="690" y="141"/>
                  </a:lnTo>
                  <a:lnTo>
                    <a:pt x="659" y="144"/>
                  </a:lnTo>
                  <a:lnTo>
                    <a:pt x="631" y="151"/>
                  </a:lnTo>
                  <a:lnTo>
                    <a:pt x="604" y="164"/>
                  </a:lnTo>
                  <a:lnTo>
                    <a:pt x="581" y="181"/>
                  </a:lnTo>
                  <a:lnTo>
                    <a:pt x="560" y="201"/>
                  </a:lnTo>
                  <a:lnTo>
                    <a:pt x="543" y="225"/>
                  </a:lnTo>
                  <a:lnTo>
                    <a:pt x="530" y="252"/>
                  </a:lnTo>
                  <a:lnTo>
                    <a:pt x="523" y="280"/>
                  </a:lnTo>
                  <a:lnTo>
                    <a:pt x="520" y="311"/>
                  </a:lnTo>
                  <a:lnTo>
                    <a:pt x="520" y="580"/>
                  </a:lnTo>
                  <a:lnTo>
                    <a:pt x="523" y="595"/>
                  </a:lnTo>
                  <a:lnTo>
                    <a:pt x="530" y="610"/>
                  </a:lnTo>
                  <a:lnTo>
                    <a:pt x="543" y="621"/>
                  </a:lnTo>
                  <a:lnTo>
                    <a:pt x="556" y="632"/>
                  </a:lnTo>
                  <a:lnTo>
                    <a:pt x="565" y="646"/>
                  </a:lnTo>
                  <a:lnTo>
                    <a:pt x="572" y="662"/>
                  </a:lnTo>
                  <a:lnTo>
                    <a:pt x="574" y="679"/>
                  </a:lnTo>
                  <a:lnTo>
                    <a:pt x="574" y="937"/>
                  </a:lnTo>
                  <a:lnTo>
                    <a:pt x="572" y="956"/>
                  </a:lnTo>
                  <a:lnTo>
                    <a:pt x="565" y="973"/>
                  </a:lnTo>
                  <a:lnTo>
                    <a:pt x="556" y="987"/>
                  </a:lnTo>
                  <a:lnTo>
                    <a:pt x="543" y="1001"/>
                  </a:lnTo>
                  <a:lnTo>
                    <a:pt x="527" y="1011"/>
                  </a:lnTo>
                  <a:lnTo>
                    <a:pt x="518" y="1016"/>
                  </a:lnTo>
                  <a:lnTo>
                    <a:pt x="503" y="1023"/>
                  </a:lnTo>
                  <a:lnTo>
                    <a:pt x="484" y="1033"/>
                  </a:lnTo>
                  <a:lnTo>
                    <a:pt x="462" y="1046"/>
                  </a:lnTo>
                  <a:lnTo>
                    <a:pt x="437" y="1060"/>
                  </a:lnTo>
                  <a:lnTo>
                    <a:pt x="407" y="1076"/>
                  </a:lnTo>
                  <a:lnTo>
                    <a:pt x="376" y="1095"/>
                  </a:lnTo>
                  <a:lnTo>
                    <a:pt x="343" y="1115"/>
                  </a:lnTo>
                  <a:lnTo>
                    <a:pt x="309" y="1139"/>
                  </a:lnTo>
                  <a:lnTo>
                    <a:pt x="272" y="1163"/>
                  </a:lnTo>
                  <a:lnTo>
                    <a:pt x="236" y="1189"/>
                  </a:lnTo>
                  <a:lnTo>
                    <a:pt x="198" y="1217"/>
                  </a:lnTo>
                  <a:lnTo>
                    <a:pt x="161" y="1246"/>
                  </a:lnTo>
                  <a:lnTo>
                    <a:pt x="150" y="1260"/>
                  </a:lnTo>
                  <a:lnTo>
                    <a:pt x="142" y="1275"/>
                  </a:lnTo>
                  <a:lnTo>
                    <a:pt x="140" y="1293"/>
                  </a:lnTo>
                  <a:lnTo>
                    <a:pt x="140" y="1476"/>
                  </a:lnTo>
                  <a:lnTo>
                    <a:pt x="138" y="1495"/>
                  </a:lnTo>
                  <a:lnTo>
                    <a:pt x="131" y="1512"/>
                  </a:lnTo>
                  <a:lnTo>
                    <a:pt x="120" y="1525"/>
                  </a:lnTo>
                  <a:lnTo>
                    <a:pt x="105" y="1537"/>
                  </a:lnTo>
                  <a:lnTo>
                    <a:pt x="89" y="1543"/>
                  </a:lnTo>
                  <a:lnTo>
                    <a:pt x="71" y="1547"/>
                  </a:lnTo>
                  <a:lnTo>
                    <a:pt x="52" y="1543"/>
                  </a:lnTo>
                  <a:lnTo>
                    <a:pt x="35" y="1537"/>
                  </a:lnTo>
                  <a:lnTo>
                    <a:pt x="20" y="1525"/>
                  </a:lnTo>
                  <a:lnTo>
                    <a:pt x="9" y="1512"/>
                  </a:lnTo>
                  <a:lnTo>
                    <a:pt x="2" y="1495"/>
                  </a:lnTo>
                  <a:lnTo>
                    <a:pt x="0" y="1476"/>
                  </a:lnTo>
                  <a:lnTo>
                    <a:pt x="0" y="1293"/>
                  </a:lnTo>
                  <a:lnTo>
                    <a:pt x="2" y="1263"/>
                  </a:lnTo>
                  <a:lnTo>
                    <a:pt x="8" y="1235"/>
                  </a:lnTo>
                  <a:lnTo>
                    <a:pt x="19" y="1207"/>
                  </a:lnTo>
                  <a:lnTo>
                    <a:pt x="34" y="1182"/>
                  </a:lnTo>
                  <a:lnTo>
                    <a:pt x="52" y="1159"/>
                  </a:lnTo>
                  <a:lnTo>
                    <a:pt x="73" y="1138"/>
                  </a:lnTo>
                  <a:lnTo>
                    <a:pt x="115" y="1104"/>
                  </a:lnTo>
                  <a:lnTo>
                    <a:pt x="158" y="1072"/>
                  </a:lnTo>
                  <a:lnTo>
                    <a:pt x="200" y="1042"/>
                  </a:lnTo>
                  <a:lnTo>
                    <a:pt x="241" y="1015"/>
                  </a:lnTo>
                  <a:lnTo>
                    <a:pt x="281" y="990"/>
                  </a:lnTo>
                  <a:lnTo>
                    <a:pt x="317" y="967"/>
                  </a:lnTo>
                  <a:lnTo>
                    <a:pt x="352" y="946"/>
                  </a:lnTo>
                  <a:lnTo>
                    <a:pt x="383" y="929"/>
                  </a:lnTo>
                  <a:lnTo>
                    <a:pt x="410" y="913"/>
                  </a:lnTo>
                  <a:lnTo>
                    <a:pt x="433" y="902"/>
                  </a:lnTo>
                  <a:lnTo>
                    <a:pt x="433" y="712"/>
                  </a:lnTo>
                  <a:lnTo>
                    <a:pt x="414" y="689"/>
                  </a:lnTo>
                  <a:lnTo>
                    <a:pt x="400" y="664"/>
                  </a:lnTo>
                  <a:lnTo>
                    <a:pt x="389" y="638"/>
                  </a:lnTo>
                  <a:lnTo>
                    <a:pt x="382" y="609"/>
                  </a:lnTo>
                  <a:lnTo>
                    <a:pt x="380" y="580"/>
                  </a:lnTo>
                  <a:lnTo>
                    <a:pt x="380" y="311"/>
                  </a:lnTo>
                  <a:lnTo>
                    <a:pt x="383" y="270"/>
                  </a:lnTo>
                  <a:lnTo>
                    <a:pt x="391" y="229"/>
                  </a:lnTo>
                  <a:lnTo>
                    <a:pt x="404" y="191"/>
                  </a:lnTo>
                  <a:lnTo>
                    <a:pt x="422" y="155"/>
                  </a:lnTo>
                  <a:lnTo>
                    <a:pt x="444" y="122"/>
                  </a:lnTo>
                  <a:lnTo>
                    <a:pt x="470" y="92"/>
                  </a:lnTo>
                  <a:lnTo>
                    <a:pt x="500" y="66"/>
                  </a:lnTo>
                  <a:lnTo>
                    <a:pt x="534" y="44"/>
                  </a:lnTo>
                  <a:lnTo>
                    <a:pt x="569" y="25"/>
                  </a:lnTo>
                  <a:lnTo>
                    <a:pt x="607" y="12"/>
                  </a:lnTo>
                  <a:lnTo>
                    <a:pt x="647" y="4"/>
                  </a:lnTo>
                  <a:lnTo>
                    <a:pt x="69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574"/>
            <p:cNvSpPr>
              <a:spLocks/>
            </p:cNvSpPr>
            <p:nvPr/>
          </p:nvSpPr>
          <p:spPr bwMode="auto">
            <a:xfrm>
              <a:off x="817563" y="5899150"/>
              <a:ext cx="288925" cy="311150"/>
            </a:xfrm>
            <a:custGeom>
              <a:avLst/>
              <a:gdLst>
                <a:gd name="T0" fmla="*/ 1041 w 1820"/>
                <a:gd name="T1" fmla="*/ 12 h 1960"/>
                <a:gd name="T2" fmla="*/ 1200 w 1820"/>
                <a:gd name="T3" fmla="*/ 96 h 1960"/>
                <a:gd name="T4" fmla="*/ 1302 w 1820"/>
                <a:gd name="T5" fmla="*/ 243 h 1960"/>
                <a:gd name="T6" fmla="*/ 1329 w 1820"/>
                <a:gd name="T7" fmla="*/ 728 h 1960"/>
                <a:gd name="T8" fmla="*/ 1283 w 1820"/>
                <a:gd name="T9" fmla="*/ 864 h 1960"/>
                <a:gd name="T10" fmla="*/ 1310 w 1820"/>
                <a:gd name="T11" fmla="*/ 1185 h 1960"/>
                <a:gd name="T12" fmla="*/ 1456 w 1820"/>
                <a:gd name="T13" fmla="*/ 1270 h 1960"/>
                <a:gd name="T14" fmla="*/ 1639 w 1820"/>
                <a:gd name="T15" fmla="*/ 1394 h 1960"/>
                <a:gd name="T16" fmla="*/ 1781 w 1820"/>
                <a:gd name="T17" fmla="*/ 1520 h 1960"/>
                <a:gd name="T18" fmla="*/ 1820 w 1820"/>
                <a:gd name="T19" fmla="*/ 1652 h 1960"/>
                <a:gd name="T20" fmla="*/ 1800 w 1820"/>
                <a:gd name="T21" fmla="*/ 1938 h 1960"/>
                <a:gd name="T22" fmla="*/ 1731 w 1820"/>
                <a:gd name="T23" fmla="*/ 1956 h 1960"/>
                <a:gd name="T24" fmla="*/ 1683 w 1820"/>
                <a:gd name="T25" fmla="*/ 1908 h 1960"/>
                <a:gd name="T26" fmla="*/ 1672 w 1820"/>
                <a:gd name="T27" fmla="*/ 1611 h 1960"/>
                <a:gd name="T28" fmla="*/ 1555 w 1820"/>
                <a:gd name="T29" fmla="*/ 1507 h 1960"/>
                <a:gd name="T30" fmla="*/ 1383 w 1820"/>
                <a:gd name="T31" fmla="*/ 1391 h 1960"/>
                <a:gd name="T32" fmla="*/ 1245 w 1820"/>
                <a:gd name="T33" fmla="*/ 1310 h 1960"/>
                <a:gd name="T34" fmla="*/ 1167 w 1820"/>
                <a:gd name="T35" fmla="*/ 1269 h 1960"/>
                <a:gd name="T36" fmla="*/ 1122 w 1820"/>
                <a:gd name="T37" fmla="*/ 1211 h 1960"/>
                <a:gd name="T38" fmla="*/ 1127 w 1820"/>
                <a:gd name="T39" fmla="*/ 826 h 1960"/>
                <a:gd name="T40" fmla="*/ 1179 w 1820"/>
                <a:gd name="T41" fmla="*/ 770 h 1960"/>
                <a:gd name="T42" fmla="*/ 1186 w 1820"/>
                <a:gd name="T43" fmla="*/ 344 h 1960"/>
                <a:gd name="T44" fmla="*/ 1119 w 1820"/>
                <a:gd name="T45" fmla="*/ 211 h 1960"/>
                <a:gd name="T46" fmla="*/ 987 w 1820"/>
                <a:gd name="T47" fmla="*/ 144 h 1960"/>
                <a:gd name="T48" fmla="*/ 798 w 1820"/>
                <a:gd name="T49" fmla="*/ 153 h 1960"/>
                <a:gd name="T50" fmla="*/ 679 w 1820"/>
                <a:gd name="T51" fmla="*/ 240 h 1960"/>
                <a:gd name="T52" fmla="*/ 633 w 1820"/>
                <a:gd name="T53" fmla="*/ 383 h 1960"/>
                <a:gd name="T54" fmla="*/ 655 w 1820"/>
                <a:gd name="T55" fmla="*/ 786 h 1960"/>
                <a:gd name="T56" fmla="*/ 700 w 1820"/>
                <a:gd name="T57" fmla="*/ 841 h 1960"/>
                <a:gd name="T58" fmla="*/ 694 w 1820"/>
                <a:gd name="T59" fmla="*/ 1229 h 1960"/>
                <a:gd name="T60" fmla="*/ 642 w 1820"/>
                <a:gd name="T61" fmla="*/ 1275 h 1960"/>
                <a:gd name="T62" fmla="*/ 547 w 1820"/>
                <a:gd name="T63" fmla="*/ 1325 h 1960"/>
                <a:gd name="T64" fmla="*/ 397 w 1820"/>
                <a:gd name="T65" fmla="*/ 1416 h 1960"/>
                <a:gd name="T66" fmla="*/ 221 w 1820"/>
                <a:gd name="T67" fmla="*/ 1541 h 1960"/>
                <a:gd name="T68" fmla="*/ 143 w 1820"/>
                <a:gd name="T69" fmla="*/ 1631 h 1960"/>
                <a:gd name="T70" fmla="*/ 131 w 1820"/>
                <a:gd name="T71" fmla="*/ 1925 h 1960"/>
                <a:gd name="T72" fmla="*/ 71 w 1820"/>
                <a:gd name="T73" fmla="*/ 1960 h 1960"/>
                <a:gd name="T74" fmla="*/ 9 w 1820"/>
                <a:gd name="T75" fmla="*/ 1925 h 1960"/>
                <a:gd name="T76" fmla="*/ 3 w 1820"/>
                <a:gd name="T77" fmla="*/ 1616 h 1960"/>
                <a:gd name="T78" fmla="*/ 61 w 1820"/>
                <a:gd name="T79" fmla="*/ 1492 h 1960"/>
                <a:gd name="T80" fmla="*/ 229 w 1820"/>
                <a:gd name="T81" fmla="*/ 1359 h 1960"/>
                <a:gd name="T82" fmla="*/ 405 w 1820"/>
                <a:gd name="T83" fmla="*/ 1245 h 1960"/>
                <a:gd name="T84" fmla="*/ 538 w 1820"/>
                <a:gd name="T85" fmla="*/ 1170 h 1960"/>
                <a:gd name="T86" fmla="*/ 518 w 1820"/>
                <a:gd name="T87" fmla="*/ 834 h 1960"/>
                <a:gd name="T88" fmla="*/ 492 w 1820"/>
                <a:gd name="T89" fmla="*/ 382 h 1960"/>
                <a:gd name="T90" fmla="*/ 537 w 1820"/>
                <a:gd name="T91" fmla="*/ 202 h 1960"/>
                <a:gd name="T92" fmla="*/ 655 w 1820"/>
                <a:gd name="T93" fmla="*/ 69 h 1960"/>
                <a:gd name="T94" fmla="*/ 826 w 1820"/>
                <a:gd name="T95" fmla="*/ 2 h 1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820" h="1960">
                  <a:moveTo>
                    <a:pt x="873" y="0"/>
                  </a:moveTo>
                  <a:lnTo>
                    <a:pt x="947" y="0"/>
                  </a:lnTo>
                  <a:lnTo>
                    <a:pt x="995" y="2"/>
                  </a:lnTo>
                  <a:lnTo>
                    <a:pt x="1041" y="12"/>
                  </a:lnTo>
                  <a:lnTo>
                    <a:pt x="1085" y="25"/>
                  </a:lnTo>
                  <a:lnTo>
                    <a:pt x="1126" y="45"/>
                  </a:lnTo>
                  <a:lnTo>
                    <a:pt x="1165" y="68"/>
                  </a:lnTo>
                  <a:lnTo>
                    <a:pt x="1200" y="96"/>
                  </a:lnTo>
                  <a:lnTo>
                    <a:pt x="1232" y="128"/>
                  </a:lnTo>
                  <a:lnTo>
                    <a:pt x="1260" y="164"/>
                  </a:lnTo>
                  <a:lnTo>
                    <a:pt x="1283" y="202"/>
                  </a:lnTo>
                  <a:lnTo>
                    <a:pt x="1302" y="243"/>
                  </a:lnTo>
                  <a:lnTo>
                    <a:pt x="1317" y="288"/>
                  </a:lnTo>
                  <a:lnTo>
                    <a:pt x="1325" y="334"/>
                  </a:lnTo>
                  <a:lnTo>
                    <a:pt x="1329" y="382"/>
                  </a:lnTo>
                  <a:lnTo>
                    <a:pt x="1329" y="728"/>
                  </a:lnTo>
                  <a:lnTo>
                    <a:pt x="1325" y="765"/>
                  </a:lnTo>
                  <a:lnTo>
                    <a:pt x="1317" y="800"/>
                  </a:lnTo>
                  <a:lnTo>
                    <a:pt x="1302" y="834"/>
                  </a:lnTo>
                  <a:lnTo>
                    <a:pt x="1283" y="864"/>
                  </a:lnTo>
                  <a:lnTo>
                    <a:pt x="1259" y="891"/>
                  </a:lnTo>
                  <a:lnTo>
                    <a:pt x="1259" y="1158"/>
                  </a:lnTo>
                  <a:lnTo>
                    <a:pt x="1282" y="1170"/>
                  </a:lnTo>
                  <a:lnTo>
                    <a:pt x="1310" y="1185"/>
                  </a:lnTo>
                  <a:lnTo>
                    <a:pt x="1341" y="1203"/>
                  </a:lnTo>
                  <a:lnTo>
                    <a:pt x="1377" y="1223"/>
                  </a:lnTo>
                  <a:lnTo>
                    <a:pt x="1415" y="1245"/>
                  </a:lnTo>
                  <a:lnTo>
                    <a:pt x="1456" y="1270"/>
                  </a:lnTo>
                  <a:lnTo>
                    <a:pt x="1499" y="1298"/>
                  </a:lnTo>
                  <a:lnTo>
                    <a:pt x="1545" y="1328"/>
                  </a:lnTo>
                  <a:lnTo>
                    <a:pt x="1591" y="1359"/>
                  </a:lnTo>
                  <a:lnTo>
                    <a:pt x="1639" y="1394"/>
                  </a:lnTo>
                  <a:lnTo>
                    <a:pt x="1686" y="1430"/>
                  </a:lnTo>
                  <a:lnTo>
                    <a:pt x="1734" y="1468"/>
                  </a:lnTo>
                  <a:lnTo>
                    <a:pt x="1759" y="1492"/>
                  </a:lnTo>
                  <a:lnTo>
                    <a:pt x="1781" y="1520"/>
                  </a:lnTo>
                  <a:lnTo>
                    <a:pt x="1798" y="1549"/>
                  </a:lnTo>
                  <a:lnTo>
                    <a:pt x="1810" y="1582"/>
                  </a:lnTo>
                  <a:lnTo>
                    <a:pt x="1818" y="1616"/>
                  </a:lnTo>
                  <a:lnTo>
                    <a:pt x="1820" y="1652"/>
                  </a:lnTo>
                  <a:lnTo>
                    <a:pt x="1820" y="1889"/>
                  </a:lnTo>
                  <a:lnTo>
                    <a:pt x="1818" y="1908"/>
                  </a:lnTo>
                  <a:lnTo>
                    <a:pt x="1811" y="1925"/>
                  </a:lnTo>
                  <a:lnTo>
                    <a:pt x="1800" y="1938"/>
                  </a:lnTo>
                  <a:lnTo>
                    <a:pt x="1785" y="1950"/>
                  </a:lnTo>
                  <a:lnTo>
                    <a:pt x="1768" y="1956"/>
                  </a:lnTo>
                  <a:lnTo>
                    <a:pt x="1750" y="1960"/>
                  </a:lnTo>
                  <a:lnTo>
                    <a:pt x="1731" y="1956"/>
                  </a:lnTo>
                  <a:lnTo>
                    <a:pt x="1715" y="1950"/>
                  </a:lnTo>
                  <a:lnTo>
                    <a:pt x="1701" y="1938"/>
                  </a:lnTo>
                  <a:lnTo>
                    <a:pt x="1689" y="1925"/>
                  </a:lnTo>
                  <a:lnTo>
                    <a:pt x="1683" y="1908"/>
                  </a:lnTo>
                  <a:lnTo>
                    <a:pt x="1681" y="1890"/>
                  </a:lnTo>
                  <a:lnTo>
                    <a:pt x="1681" y="1652"/>
                  </a:lnTo>
                  <a:lnTo>
                    <a:pt x="1679" y="1631"/>
                  </a:lnTo>
                  <a:lnTo>
                    <a:pt x="1672" y="1611"/>
                  </a:lnTo>
                  <a:lnTo>
                    <a:pt x="1661" y="1593"/>
                  </a:lnTo>
                  <a:lnTo>
                    <a:pt x="1646" y="1577"/>
                  </a:lnTo>
                  <a:lnTo>
                    <a:pt x="1601" y="1541"/>
                  </a:lnTo>
                  <a:lnTo>
                    <a:pt x="1555" y="1507"/>
                  </a:lnTo>
                  <a:lnTo>
                    <a:pt x="1511" y="1476"/>
                  </a:lnTo>
                  <a:lnTo>
                    <a:pt x="1467" y="1445"/>
                  </a:lnTo>
                  <a:lnTo>
                    <a:pt x="1425" y="1416"/>
                  </a:lnTo>
                  <a:lnTo>
                    <a:pt x="1383" y="1391"/>
                  </a:lnTo>
                  <a:lnTo>
                    <a:pt x="1344" y="1367"/>
                  </a:lnTo>
                  <a:lnTo>
                    <a:pt x="1309" y="1346"/>
                  </a:lnTo>
                  <a:lnTo>
                    <a:pt x="1275" y="1326"/>
                  </a:lnTo>
                  <a:lnTo>
                    <a:pt x="1245" y="1310"/>
                  </a:lnTo>
                  <a:lnTo>
                    <a:pt x="1219" y="1296"/>
                  </a:lnTo>
                  <a:lnTo>
                    <a:pt x="1197" y="1284"/>
                  </a:lnTo>
                  <a:lnTo>
                    <a:pt x="1180" y="1276"/>
                  </a:lnTo>
                  <a:lnTo>
                    <a:pt x="1167" y="1269"/>
                  </a:lnTo>
                  <a:lnTo>
                    <a:pt x="1151" y="1259"/>
                  </a:lnTo>
                  <a:lnTo>
                    <a:pt x="1138" y="1245"/>
                  </a:lnTo>
                  <a:lnTo>
                    <a:pt x="1128" y="1229"/>
                  </a:lnTo>
                  <a:lnTo>
                    <a:pt x="1122" y="1211"/>
                  </a:lnTo>
                  <a:lnTo>
                    <a:pt x="1120" y="1192"/>
                  </a:lnTo>
                  <a:lnTo>
                    <a:pt x="1120" y="858"/>
                  </a:lnTo>
                  <a:lnTo>
                    <a:pt x="1122" y="841"/>
                  </a:lnTo>
                  <a:lnTo>
                    <a:pt x="1127" y="826"/>
                  </a:lnTo>
                  <a:lnTo>
                    <a:pt x="1138" y="812"/>
                  </a:lnTo>
                  <a:lnTo>
                    <a:pt x="1150" y="800"/>
                  </a:lnTo>
                  <a:lnTo>
                    <a:pt x="1167" y="786"/>
                  </a:lnTo>
                  <a:lnTo>
                    <a:pt x="1179" y="770"/>
                  </a:lnTo>
                  <a:lnTo>
                    <a:pt x="1186" y="749"/>
                  </a:lnTo>
                  <a:lnTo>
                    <a:pt x="1189" y="729"/>
                  </a:lnTo>
                  <a:lnTo>
                    <a:pt x="1189" y="383"/>
                  </a:lnTo>
                  <a:lnTo>
                    <a:pt x="1186" y="344"/>
                  </a:lnTo>
                  <a:lnTo>
                    <a:pt x="1177" y="307"/>
                  </a:lnTo>
                  <a:lnTo>
                    <a:pt x="1162" y="272"/>
                  </a:lnTo>
                  <a:lnTo>
                    <a:pt x="1142" y="240"/>
                  </a:lnTo>
                  <a:lnTo>
                    <a:pt x="1119" y="211"/>
                  </a:lnTo>
                  <a:lnTo>
                    <a:pt x="1090" y="188"/>
                  </a:lnTo>
                  <a:lnTo>
                    <a:pt x="1059" y="168"/>
                  </a:lnTo>
                  <a:lnTo>
                    <a:pt x="1024" y="153"/>
                  </a:lnTo>
                  <a:lnTo>
                    <a:pt x="987" y="144"/>
                  </a:lnTo>
                  <a:lnTo>
                    <a:pt x="948" y="141"/>
                  </a:lnTo>
                  <a:lnTo>
                    <a:pt x="874" y="141"/>
                  </a:lnTo>
                  <a:lnTo>
                    <a:pt x="835" y="144"/>
                  </a:lnTo>
                  <a:lnTo>
                    <a:pt x="798" y="153"/>
                  </a:lnTo>
                  <a:lnTo>
                    <a:pt x="763" y="168"/>
                  </a:lnTo>
                  <a:lnTo>
                    <a:pt x="732" y="187"/>
                  </a:lnTo>
                  <a:lnTo>
                    <a:pt x="703" y="211"/>
                  </a:lnTo>
                  <a:lnTo>
                    <a:pt x="679" y="240"/>
                  </a:lnTo>
                  <a:lnTo>
                    <a:pt x="660" y="272"/>
                  </a:lnTo>
                  <a:lnTo>
                    <a:pt x="645" y="306"/>
                  </a:lnTo>
                  <a:lnTo>
                    <a:pt x="636" y="344"/>
                  </a:lnTo>
                  <a:lnTo>
                    <a:pt x="633" y="383"/>
                  </a:lnTo>
                  <a:lnTo>
                    <a:pt x="633" y="729"/>
                  </a:lnTo>
                  <a:lnTo>
                    <a:pt x="636" y="750"/>
                  </a:lnTo>
                  <a:lnTo>
                    <a:pt x="643" y="770"/>
                  </a:lnTo>
                  <a:lnTo>
                    <a:pt x="655" y="786"/>
                  </a:lnTo>
                  <a:lnTo>
                    <a:pt x="671" y="800"/>
                  </a:lnTo>
                  <a:lnTo>
                    <a:pt x="684" y="812"/>
                  </a:lnTo>
                  <a:lnTo>
                    <a:pt x="694" y="826"/>
                  </a:lnTo>
                  <a:lnTo>
                    <a:pt x="700" y="841"/>
                  </a:lnTo>
                  <a:lnTo>
                    <a:pt x="702" y="858"/>
                  </a:lnTo>
                  <a:lnTo>
                    <a:pt x="702" y="1192"/>
                  </a:lnTo>
                  <a:lnTo>
                    <a:pt x="700" y="1211"/>
                  </a:lnTo>
                  <a:lnTo>
                    <a:pt x="694" y="1229"/>
                  </a:lnTo>
                  <a:lnTo>
                    <a:pt x="684" y="1245"/>
                  </a:lnTo>
                  <a:lnTo>
                    <a:pt x="671" y="1259"/>
                  </a:lnTo>
                  <a:lnTo>
                    <a:pt x="654" y="1269"/>
                  </a:lnTo>
                  <a:lnTo>
                    <a:pt x="642" y="1275"/>
                  </a:lnTo>
                  <a:lnTo>
                    <a:pt x="625" y="1284"/>
                  </a:lnTo>
                  <a:lnTo>
                    <a:pt x="603" y="1295"/>
                  </a:lnTo>
                  <a:lnTo>
                    <a:pt x="577" y="1310"/>
                  </a:lnTo>
                  <a:lnTo>
                    <a:pt x="547" y="1325"/>
                  </a:lnTo>
                  <a:lnTo>
                    <a:pt x="513" y="1344"/>
                  </a:lnTo>
                  <a:lnTo>
                    <a:pt x="478" y="1367"/>
                  </a:lnTo>
                  <a:lnTo>
                    <a:pt x="439" y="1390"/>
                  </a:lnTo>
                  <a:lnTo>
                    <a:pt x="397" y="1416"/>
                  </a:lnTo>
                  <a:lnTo>
                    <a:pt x="354" y="1444"/>
                  </a:lnTo>
                  <a:lnTo>
                    <a:pt x="311" y="1474"/>
                  </a:lnTo>
                  <a:lnTo>
                    <a:pt x="266" y="1506"/>
                  </a:lnTo>
                  <a:lnTo>
                    <a:pt x="221" y="1541"/>
                  </a:lnTo>
                  <a:lnTo>
                    <a:pt x="176" y="1577"/>
                  </a:lnTo>
                  <a:lnTo>
                    <a:pt x="161" y="1592"/>
                  </a:lnTo>
                  <a:lnTo>
                    <a:pt x="150" y="1610"/>
                  </a:lnTo>
                  <a:lnTo>
                    <a:pt x="143" y="1631"/>
                  </a:lnTo>
                  <a:lnTo>
                    <a:pt x="140" y="1652"/>
                  </a:lnTo>
                  <a:lnTo>
                    <a:pt x="140" y="1889"/>
                  </a:lnTo>
                  <a:lnTo>
                    <a:pt x="138" y="1908"/>
                  </a:lnTo>
                  <a:lnTo>
                    <a:pt x="131" y="1925"/>
                  </a:lnTo>
                  <a:lnTo>
                    <a:pt x="120" y="1938"/>
                  </a:lnTo>
                  <a:lnTo>
                    <a:pt x="105" y="1950"/>
                  </a:lnTo>
                  <a:lnTo>
                    <a:pt x="90" y="1956"/>
                  </a:lnTo>
                  <a:lnTo>
                    <a:pt x="71" y="1960"/>
                  </a:lnTo>
                  <a:lnTo>
                    <a:pt x="52" y="1956"/>
                  </a:lnTo>
                  <a:lnTo>
                    <a:pt x="35" y="1950"/>
                  </a:lnTo>
                  <a:lnTo>
                    <a:pt x="21" y="1938"/>
                  </a:lnTo>
                  <a:lnTo>
                    <a:pt x="9" y="1925"/>
                  </a:lnTo>
                  <a:lnTo>
                    <a:pt x="3" y="1908"/>
                  </a:lnTo>
                  <a:lnTo>
                    <a:pt x="0" y="1889"/>
                  </a:lnTo>
                  <a:lnTo>
                    <a:pt x="0" y="1652"/>
                  </a:lnTo>
                  <a:lnTo>
                    <a:pt x="3" y="1616"/>
                  </a:lnTo>
                  <a:lnTo>
                    <a:pt x="10" y="1582"/>
                  </a:lnTo>
                  <a:lnTo>
                    <a:pt x="23" y="1549"/>
                  </a:lnTo>
                  <a:lnTo>
                    <a:pt x="40" y="1520"/>
                  </a:lnTo>
                  <a:lnTo>
                    <a:pt x="61" y="1492"/>
                  </a:lnTo>
                  <a:lnTo>
                    <a:pt x="86" y="1468"/>
                  </a:lnTo>
                  <a:lnTo>
                    <a:pt x="134" y="1430"/>
                  </a:lnTo>
                  <a:lnTo>
                    <a:pt x="181" y="1394"/>
                  </a:lnTo>
                  <a:lnTo>
                    <a:pt x="229" y="1359"/>
                  </a:lnTo>
                  <a:lnTo>
                    <a:pt x="275" y="1328"/>
                  </a:lnTo>
                  <a:lnTo>
                    <a:pt x="321" y="1298"/>
                  </a:lnTo>
                  <a:lnTo>
                    <a:pt x="364" y="1270"/>
                  </a:lnTo>
                  <a:lnTo>
                    <a:pt x="405" y="1245"/>
                  </a:lnTo>
                  <a:lnTo>
                    <a:pt x="444" y="1223"/>
                  </a:lnTo>
                  <a:lnTo>
                    <a:pt x="479" y="1203"/>
                  </a:lnTo>
                  <a:lnTo>
                    <a:pt x="510" y="1185"/>
                  </a:lnTo>
                  <a:lnTo>
                    <a:pt x="538" y="1170"/>
                  </a:lnTo>
                  <a:lnTo>
                    <a:pt x="561" y="1158"/>
                  </a:lnTo>
                  <a:lnTo>
                    <a:pt x="561" y="891"/>
                  </a:lnTo>
                  <a:lnTo>
                    <a:pt x="537" y="864"/>
                  </a:lnTo>
                  <a:lnTo>
                    <a:pt x="518" y="834"/>
                  </a:lnTo>
                  <a:lnTo>
                    <a:pt x="504" y="800"/>
                  </a:lnTo>
                  <a:lnTo>
                    <a:pt x="495" y="765"/>
                  </a:lnTo>
                  <a:lnTo>
                    <a:pt x="492" y="728"/>
                  </a:lnTo>
                  <a:lnTo>
                    <a:pt x="492" y="382"/>
                  </a:lnTo>
                  <a:lnTo>
                    <a:pt x="495" y="334"/>
                  </a:lnTo>
                  <a:lnTo>
                    <a:pt x="504" y="288"/>
                  </a:lnTo>
                  <a:lnTo>
                    <a:pt x="518" y="244"/>
                  </a:lnTo>
                  <a:lnTo>
                    <a:pt x="537" y="202"/>
                  </a:lnTo>
                  <a:lnTo>
                    <a:pt x="560" y="164"/>
                  </a:lnTo>
                  <a:lnTo>
                    <a:pt x="588" y="128"/>
                  </a:lnTo>
                  <a:lnTo>
                    <a:pt x="620" y="96"/>
                  </a:lnTo>
                  <a:lnTo>
                    <a:pt x="655" y="69"/>
                  </a:lnTo>
                  <a:lnTo>
                    <a:pt x="694" y="45"/>
                  </a:lnTo>
                  <a:lnTo>
                    <a:pt x="735" y="25"/>
                  </a:lnTo>
                  <a:lnTo>
                    <a:pt x="779" y="12"/>
                  </a:lnTo>
                  <a:lnTo>
                    <a:pt x="826" y="2"/>
                  </a:lnTo>
                  <a:lnTo>
                    <a:pt x="8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2" name="Inhaltsplatzhalter 4"/>
          <p:cNvSpPr txBox="1">
            <a:spLocks/>
          </p:cNvSpPr>
          <p:nvPr/>
        </p:nvSpPr>
        <p:spPr>
          <a:xfrm>
            <a:off x="508001" y="2057018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1"/>
                </a:solidFill>
                <a:latin typeface="+mj-lt"/>
              </a:rPr>
              <a:t>40%</a:t>
            </a:r>
            <a:endParaRPr lang="en-US" sz="2800" dirty="0" smtClean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133" name="Inhaltsplatzhalter 4"/>
          <p:cNvSpPr txBox="1">
            <a:spLocks/>
          </p:cNvSpPr>
          <p:nvPr/>
        </p:nvSpPr>
        <p:spPr>
          <a:xfrm>
            <a:off x="508001" y="3253786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2"/>
                </a:solidFill>
                <a:latin typeface="+mj-lt"/>
              </a:rPr>
              <a:t>50%</a:t>
            </a:r>
            <a:endParaRPr lang="en-US" sz="2800" dirty="0" smtClean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134" name="Inhaltsplatzhalter 4"/>
          <p:cNvSpPr txBox="1">
            <a:spLocks/>
          </p:cNvSpPr>
          <p:nvPr/>
        </p:nvSpPr>
        <p:spPr>
          <a:xfrm>
            <a:off x="508001" y="4450554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3"/>
                </a:solidFill>
                <a:latin typeface="+mj-lt"/>
              </a:rPr>
              <a:t>70%</a:t>
            </a:r>
            <a:endParaRPr lang="en-US" sz="2800" dirty="0" smtClean="0">
              <a:solidFill>
                <a:schemeClr val="accent3"/>
              </a:solidFill>
              <a:latin typeface="+mn-lt"/>
            </a:endParaRPr>
          </a:p>
        </p:txBody>
      </p:sp>
      <p:sp>
        <p:nvSpPr>
          <p:cNvPr id="135" name="Inhaltsplatzhalter 4"/>
          <p:cNvSpPr txBox="1">
            <a:spLocks/>
          </p:cNvSpPr>
          <p:nvPr/>
        </p:nvSpPr>
        <p:spPr>
          <a:xfrm>
            <a:off x="508001" y="5647321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4"/>
                </a:solidFill>
                <a:latin typeface="+mj-lt"/>
              </a:rPr>
              <a:t>50%</a:t>
            </a:r>
            <a:endParaRPr lang="en-US" sz="2800" dirty="0" smtClean="0">
              <a:solidFill>
                <a:schemeClr val="accent4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410772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8" accel="18000" decel="8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" presetClass="entr" presetSubtype="2" accel="18000" decel="8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2" presetClass="entr" presetSubtype="8" accel="18000" decel="8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2" accel="18000" decel="8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2" presetClass="entr" presetSubtype="8" accel="18000" decel="8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" presetClass="entr" presetSubtype="2" accel="18000" decel="8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5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0"/>
                            </p:stCondLst>
                            <p:childTnLst>
                              <p:par>
                                <p:cTn id="74" presetID="2" presetClass="entr" presetSubtype="8" accel="18000" decel="8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500"/>
                            </p:stCondLst>
                            <p:childTnLst>
                              <p:par>
                                <p:cTn id="7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2" presetClass="entr" presetSubtype="2" accel="18000" decel="8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/>
      <p:bldP spid="109" grpId="0"/>
      <p:bldP spid="110" grpId="0"/>
      <p:bldP spid="111" grpId="0"/>
      <p:bldP spid="132" grpId="0"/>
      <p:bldP spid="133" grpId="0"/>
      <p:bldP spid="134" grpId="0"/>
      <p:bldP spid="13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Freeform 7"/>
          <p:cNvSpPr>
            <a:spLocks/>
          </p:cNvSpPr>
          <p:nvPr/>
        </p:nvSpPr>
        <p:spPr bwMode="auto">
          <a:xfrm>
            <a:off x="6052344" y="2211726"/>
            <a:ext cx="25400" cy="606425"/>
          </a:xfrm>
          <a:custGeom>
            <a:avLst/>
            <a:gdLst>
              <a:gd name="T0" fmla="*/ 6 w 12"/>
              <a:gd name="T1" fmla="*/ 276 h 276"/>
              <a:gd name="T2" fmla="*/ 0 w 12"/>
              <a:gd name="T3" fmla="*/ 268 h 276"/>
              <a:gd name="T4" fmla="*/ 0 w 12"/>
              <a:gd name="T5" fmla="*/ 9 h 276"/>
              <a:gd name="T6" fmla="*/ 6 w 12"/>
              <a:gd name="T7" fmla="*/ 0 h 276"/>
              <a:gd name="T8" fmla="*/ 12 w 12"/>
              <a:gd name="T9" fmla="*/ 9 h 276"/>
              <a:gd name="T10" fmla="*/ 12 w 12"/>
              <a:gd name="T11" fmla="*/ 268 h 276"/>
              <a:gd name="T12" fmla="*/ 6 w 12"/>
              <a:gd name="T13" fmla="*/ 276 h 2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" h="276">
                <a:moveTo>
                  <a:pt x="6" y="276"/>
                </a:moveTo>
                <a:cubicBezTo>
                  <a:pt x="3" y="276"/>
                  <a:pt x="0" y="273"/>
                  <a:pt x="0" y="268"/>
                </a:cubicBezTo>
                <a:cubicBezTo>
                  <a:pt x="0" y="9"/>
                  <a:pt x="0" y="9"/>
                  <a:pt x="0" y="9"/>
                </a:cubicBezTo>
                <a:cubicBezTo>
                  <a:pt x="0" y="4"/>
                  <a:pt x="3" y="0"/>
                  <a:pt x="6" y="0"/>
                </a:cubicBezTo>
                <a:cubicBezTo>
                  <a:pt x="10" y="0"/>
                  <a:pt x="12" y="4"/>
                  <a:pt x="12" y="9"/>
                </a:cubicBezTo>
                <a:cubicBezTo>
                  <a:pt x="12" y="268"/>
                  <a:pt x="12" y="268"/>
                  <a:pt x="12" y="268"/>
                </a:cubicBezTo>
                <a:cubicBezTo>
                  <a:pt x="12" y="273"/>
                  <a:pt x="10" y="276"/>
                  <a:pt x="6" y="276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Freeform 5"/>
          <p:cNvSpPr>
            <a:spLocks/>
          </p:cNvSpPr>
          <p:nvPr/>
        </p:nvSpPr>
        <p:spPr bwMode="auto">
          <a:xfrm>
            <a:off x="6060281" y="2233951"/>
            <a:ext cx="0" cy="563563"/>
          </a:xfrm>
          <a:custGeom>
            <a:avLst/>
            <a:gdLst>
              <a:gd name="T0" fmla="*/ 0 h 355"/>
              <a:gd name="T1" fmla="*/ 355 h 355"/>
              <a:gd name="T2" fmla="*/ 0 h 355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355">
                <a:moveTo>
                  <a:pt x="0" y="0"/>
                </a:moveTo>
                <a:lnTo>
                  <a:pt x="0" y="355"/>
                </a:lnTo>
                <a:lnTo>
                  <a:pt x="0" y="0"/>
                </a:lnTo>
                <a:close/>
              </a:path>
            </a:pathLst>
          </a:custGeom>
          <a:solidFill>
            <a:srgbClr val="E6A74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8"/>
          <p:cNvSpPr>
            <a:spLocks/>
          </p:cNvSpPr>
          <p:nvPr/>
        </p:nvSpPr>
        <p:spPr bwMode="auto">
          <a:xfrm>
            <a:off x="6060281" y="2787989"/>
            <a:ext cx="0" cy="633413"/>
          </a:xfrm>
          <a:custGeom>
            <a:avLst/>
            <a:gdLst>
              <a:gd name="T0" fmla="*/ 0 h 399"/>
              <a:gd name="T1" fmla="*/ 399 h 399"/>
              <a:gd name="T2" fmla="*/ 0 h 399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399">
                <a:moveTo>
                  <a:pt x="0" y="0"/>
                </a:moveTo>
                <a:lnTo>
                  <a:pt x="0" y="399"/>
                </a:lnTo>
                <a:lnTo>
                  <a:pt x="0" y="0"/>
                </a:lnTo>
                <a:close/>
              </a:path>
            </a:pathLst>
          </a:custGeom>
          <a:solidFill>
            <a:srgbClr val="FA666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0"/>
          <p:cNvSpPr>
            <a:spLocks/>
          </p:cNvSpPr>
          <p:nvPr/>
        </p:nvSpPr>
        <p:spPr bwMode="auto">
          <a:xfrm>
            <a:off x="6052344" y="2765764"/>
            <a:ext cx="25400" cy="681038"/>
          </a:xfrm>
          <a:custGeom>
            <a:avLst/>
            <a:gdLst>
              <a:gd name="T0" fmla="*/ 6 w 12"/>
              <a:gd name="T1" fmla="*/ 309 h 309"/>
              <a:gd name="T2" fmla="*/ 0 w 12"/>
              <a:gd name="T3" fmla="*/ 299 h 309"/>
              <a:gd name="T4" fmla="*/ 0 w 12"/>
              <a:gd name="T5" fmla="*/ 10 h 309"/>
              <a:gd name="T6" fmla="*/ 6 w 12"/>
              <a:gd name="T7" fmla="*/ 0 h 309"/>
              <a:gd name="T8" fmla="*/ 12 w 12"/>
              <a:gd name="T9" fmla="*/ 10 h 309"/>
              <a:gd name="T10" fmla="*/ 12 w 12"/>
              <a:gd name="T11" fmla="*/ 299 h 309"/>
              <a:gd name="T12" fmla="*/ 6 w 12"/>
              <a:gd name="T13" fmla="*/ 309 h 3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" h="309">
                <a:moveTo>
                  <a:pt x="6" y="309"/>
                </a:moveTo>
                <a:cubicBezTo>
                  <a:pt x="3" y="309"/>
                  <a:pt x="0" y="304"/>
                  <a:pt x="0" y="299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4"/>
                  <a:pt x="3" y="0"/>
                  <a:pt x="6" y="0"/>
                </a:cubicBezTo>
                <a:cubicBezTo>
                  <a:pt x="10" y="0"/>
                  <a:pt x="12" y="4"/>
                  <a:pt x="12" y="10"/>
                </a:cubicBezTo>
                <a:cubicBezTo>
                  <a:pt x="12" y="299"/>
                  <a:pt x="12" y="299"/>
                  <a:pt x="12" y="299"/>
                </a:cubicBezTo>
                <a:cubicBezTo>
                  <a:pt x="12" y="304"/>
                  <a:pt x="10" y="309"/>
                  <a:pt x="6" y="30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11"/>
          <p:cNvSpPr>
            <a:spLocks/>
          </p:cNvSpPr>
          <p:nvPr/>
        </p:nvSpPr>
        <p:spPr bwMode="auto">
          <a:xfrm>
            <a:off x="6060281" y="3448389"/>
            <a:ext cx="0" cy="546100"/>
          </a:xfrm>
          <a:custGeom>
            <a:avLst/>
            <a:gdLst>
              <a:gd name="T0" fmla="*/ 0 h 344"/>
              <a:gd name="T1" fmla="*/ 344 h 344"/>
              <a:gd name="T2" fmla="*/ 0 h 344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344">
                <a:moveTo>
                  <a:pt x="0" y="0"/>
                </a:moveTo>
                <a:lnTo>
                  <a:pt x="0" y="344"/>
                </a:lnTo>
                <a:lnTo>
                  <a:pt x="0" y="0"/>
                </a:lnTo>
                <a:close/>
              </a:path>
            </a:pathLst>
          </a:custGeom>
          <a:solidFill>
            <a:srgbClr val="DF533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Freeform 13"/>
          <p:cNvSpPr>
            <a:spLocks/>
          </p:cNvSpPr>
          <p:nvPr/>
        </p:nvSpPr>
        <p:spPr bwMode="auto">
          <a:xfrm>
            <a:off x="6052344" y="3426164"/>
            <a:ext cx="25400" cy="585788"/>
          </a:xfrm>
          <a:custGeom>
            <a:avLst/>
            <a:gdLst>
              <a:gd name="T0" fmla="*/ 6 w 12"/>
              <a:gd name="T1" fmla="*/ 266 h 266"/>
              <a:gd name="T2" fmla="*/ 0 w 12"/>
              <a:gd name="T3" fmla="*/ 258 h 266"/>
              <a:gd name="T4" fmla="*/ 0 w 12"/>
              <a:gd name="T5" fmla="*/ 8 h 266"/>
              <a:gd name="T6" fmla="*/ 6 w 12"/>
              <a:gd name="T7" fmla="*/ 0 h 266"/>
              <a:gd name="T8" fmla="*/ 12 w 12"/>
              <a:gd name="T9" fmla="*/ 8 h 266"/>
              <a:gd name="T10" fmla="*/ 12 w 12"/>
              <a:gd name="T11" fmla="*/ 258 h 266"/>
              <a:gd name="T12" fmla="*/ 6 w 12"/>
              <a:gd name="T13" fmla="*/ 266 h 2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" h="266">
                <a:moveTo>
                  <a:pt x="6" y="266"/>
                </a:moveTo>
                <a:cubicBezTo>
                  <a:pt x="3" y="266"/>
                  <a:pt x="0" y="263"/>
                  <a:pt x="0" y="258"/>
                </a:cubicBezTo>
                <a:cubicBezTo>
                  <a:pt x="0" y="8"/>
                  <a:pt x="0" y="8"/>
                  <a:pt x="0" y="8"/>
                </a:cubicBezTo>
                <a:cubicBezTo>
                  <a:pt x="0" y="4"/>
                  <a:pt x="3" y="0"/>
                  <a:pt x="6" y="0"/>
                </a:cubicBezTo>
                <a:cubicBezTo>
                  <a:pt x="10" y="0"/>
                  <a:pt x="12" y="4"/>
                  <a:pt x="12" y="8"/>
                </a:cubicBezTo>
                <a:cubicBezTo>
                  <a:pt x="12" y="258"/>
                  <a:pt x="12" y="258"/>
                  <a:pt x="12" y="258"/>
                </a:cubicBezTo>
                <a:cubicBezTo>
                  <a:pt x="12" y="263"/>
                  <a:pt x="10" y="266"/>
                  <a:pt x="6" y="266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14"/>
          <p:cNvSpPr>
            <a:spLocks/>
          </p:cNvSpPr>
          <p:nvPr/>
        </p:nvSpPr>
        <p:spPr bwMode="auto">
          <a:xfrm>
            <a:off x="6060281" y="4011951"/>
            <a:ext cx="0" cy="687388"/>
          </a:xfrm>
          <a:custGeom>
            <a:avLst/>
            <a:gdLst>
              <a:gd name="T0" fmla="*/ 0 h 433"/>
              <a:gd name="T1" fmla="*/ 433 h 433"/>
              <a:gd name="T2" fmla="*/ 0 h 433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433">
                <a:moveTo>
                  <a:pt x="0" y="0"/>
                </a:moveTo>
                <a:lnTo>
                  <a:pt x="0" y="433"/>
                </a:lnTo>
                <a:lnTo>
                  <a:pt x="0" y="0"/>
                </a:lnTo>
                <a:close/>
              </a:path>
            </a:pathLst>
          </a:custGeom>
          <a:solidFill>
            <a:srgbClr val="DF533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16"/>
          <p:cNvSpPr>
            <a:spLocks/>
          </p:cNvSpPr>
          <p:nvPr/>
        </p:nvSpPr>
        <p:spPr bwMode="auto">
          <a:xfrm>
            <a:off x="6052344" y="3981789"/>
            <a:ext cx="25400" cy="742950"/>
          </a:xfrm>
          <a:custGeom>
            <a:avLst/>
            <a:gdLst>
              <a:gd name="T0" fmla="*/ 6 w 12"/>
              <a:gd name="T1" fmla="*/ 338 h 338"/>
              <a:gd name="T2" fmla="*/ 0 w 12"/>
              <a:gd name="T3" fmla="*/ 328 h 338"/>
              <a:gd name="T4" fmla="*/ 0 w 12"/>
              <a:gd name="T5" fmla="*/ 11 h 338"/>
              <a:gd name="T6" fmla="*/ 6 w 12"/>
              <a:gd name="T7" fmla="*/ 0 h 338"/>
              <a:gd name="T8" fmla="*/ 12 w 12"/>
              <a:gd name="T9" fmla="*/ 11 h 338"/>
              <a:gd name="T10" fmla="*/ 12 w 12"/>
              <a:gd name="T11" fmla="*/ 328 h 338"/>
              <a:gd name="T12" fmla="*/ 6 w 12"/>
              <a:gd name="T13" fmla="*/ 338 h 3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" h="338">
                <a:moveTo>
                  <a:pt x="6" y="338"/>
                </a:moveTo>
                <a:cubicBezTo>
                  <a:pt x="3" y="338"/>
                  <a:pt x="0" y="334"/>
                  <a:pt x="0" y="328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3" y="0"/>
                  <a:pt x="6" y="0"/>
                </a:cubicBezTo>
                <a:cubicBezTo>
                  <a:pt x="10" y="0"/>
                  <a:pt x="12" y="5"/>
                  <a:pt x="12" y="11"/>
                </a:cubicBezTo>
                <a:cubicBezTo>
                  <a:pt x="12" y="328"/>
                  <a:pt x="12" y="328"/>
                  <a:pt x="12" y="328"/>
                </a:cubicBezTo>
                <a:cubicBezTo>
                  <a:pt x="12" y="334"/>
                  <a:pt x="10" y="338"/>
                  <a:pt x="6" y="338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17"/>
          <p:cNvSpPr>
            <a:spLocks/>
          </p:cNvSpPr>
          <p:nvPr/>
        </p:nvSpPr>
        <p:spPr bwMode="auto">
          <a:xfrm>
            <a:off x="6060281" y="4707276"/>
            <a:ext cx="0" cy="608013"/>
          </a:xfrm>
          <a:custGeom>
            <a:avLst/>
            <a:gdLst>
              <a:gd name="T0" fmla="*/ 0 h 383"/>
              <a:gd name="T1" fmla="*/ 383 h 383"/>
              <a:gd name="T2" fmla="*/ 0 h 383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383">
                <a:moveTo>
                  <a:pt x="0" y="0"/>
                </a:moveTo>
                <a:lnTo>
                  <a:pt x="0" y="383"/>
                </a:lnTo>
                <a:lnTo>
                  <a:pt x="0" y="0"/>
                </a:lnTo>
                <a:close/>
              </a:path>
            </a:pathLst>
          </a:custGeom>
          <a:solidFill>
            <a:srgbClr val="84B6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9"/>
          <p:cNvSpPr>
            <a:spLocks/>
          </p:cNvSpPr>
          <p:nvPr/>
        </p:nvSpPr>
        <p:spPr bwMode="auto">
          <a:xfrm>
            <a:off x="6052344" y="4677114"/>
            <a:ext cx="25400" cy="666750"/>
          </a:xfrm>
          <a:custGeom>
            <a:avLst/>
            <a:gdLst>
              <a:gd name="T0" fmla="*/ 6 w 12"/>
              <a:gd name="T1" fmla="*/ 303 h 303"/>
              <a:gd name="T2" fmla="*/ 0 w 12"/>
              <a:gd name="T3" fmla="*/ 293 h 303"/>
              <a:gd name="T4" fmla="*/ 0 w 12"/>
              <a:gd name="T5" fmla="*/ 10 h 303"/>
              <a:gd name="T6" fmla="*/ 6 w 12"/>
              <a:gd name="T7" fmla="*/ 0 h 303"/>
              <a:gd name="T8" fmla="*/ 12 w 12"/>
              <a:gd name="T9" fmla="*/ 10 h 303"/>
              <a:gd name="T10" fmla="*/ 12 w 12"/>
              <a:gd name="T11" fmla="*/ 293 h 303"/>
              <a:gd name="T12" fmla="*/ 6 w 12"/>
              <a:gd name="T13" fmla="*/ 303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" h="303">
                <a:moveTo>
                  <a:pt x="6" y="303"/>
                </a:moveTo>
                <a:cubicBezTo>
                  <a:pt x="3" y="303"/>
                  <a:pt x="0" y="298"/>
                  <a:pt x="0" y="293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4"/>
                  <a:pt x="3" y="0"/>
                  <a:pt x="6" y="0"/>
                </a:cubicBezTo>
                <a:cubicBezTo>
                  <a:pt x="10" y="0"/>
                  <a:pt x="12" y="4"/>
                  <a:pt x="12" y="10"/>
                </a:cubicBezTo>
                <a:cubicBezTo>
                  <a:pt x="12" y="293"/>
                  <a:pt x="12" y="293"/>
                  <a:pt x="12" y="293"/>
                </a:cubicBezTo>
                <a:cubicBezTo>
                  <a:pt x="12" y="298"/>
                  <a:pt x="10" y="303"/>
                  <a:pt x="6" y="303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20"/>
          <p:cNvSpPr>
            <a:spLocks/>
          </p:cNvSpPr>
          <p:nvPr/>
        </p:nvSpPr>
        <p:spPr bwMode="auto">
          <a:xfrm>
            <a:off x="6060281" y="5342276"/>
            <a:ext cx="0" cy="660400"/>
          </a:xfrm>
          <a:custGeom>
            <a:avLst/>
            <a:gdLst>
              <a:gd name="T0" fmla="*/ 0 h 416"/>
              <a:gd name="T1" fmla="*/ 416 h 416"/>
              <a:gd name="T2" fmla="*/ 0 h 416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416">
                <a:moveTo>
                  <a:pt x="0" y="0"/>
                </a:moveTo>
                <a:lnTo>
                  <a:pt x="0" y="416"/>
                </a:lnTo>
                <a:lnTo>
                  <a:pt x="0" y="0"/>
                </a:lnTo>
                <a:close/>
              </a:path>
            </a:pathLst>
          </a:custGeom>
          <a:solidFill>
            <a:srgbClr val="24807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22"/>
          <p:cNvSpPr>
            <a:spLocks/>
          </p:cNvSpPr>
          <p:nvPr/>
        </p:nvSpPr>
        <p:spPr bwMode="auto">
          <a:xfrm>
            <a:off x="6052344" y="5310526"/>
            <a:ext cx="25400" cy="717550"/>
          </a:xfrm>
          <a:custGeom>
            <a:avLst/>
            <a:gdLst>
              <a:gd name="T0" fmla="*/ 6 w 12"/>
              <a:gd name="T1" fmla="*/ 326 h 326"/>
              <a:gd name="T2" fmla="*/ 0 w 12"/>
              <a:gd name="T3" fmla="*/ 316 h 326"/>
              <a:gd name="T4" fmla="*/ 0 w 12"/>
              <a:gd name="T5" fmla="*/ 10 h 326"/>
              <a:gd name="T6" fmla="*/ 6 w 12"/>
              <a:gd name="T7" fmla="*/ 0 h 326"/>
              <a:gd name="T8" fmla="*/ 12 w 12"/>
              <a:gd name="T9" fmla="*/ 10 h 326"/>
              <a:gd name="T10" fmla="*/ 12 w 12"/>
              <a:gd name="T11" fmla="*/ 316 h 326"/>
              <a:gd name="T12" fmla="*/ 6 w 12"/>
              <a:gd name="T13" fmla="*/ 326 h 3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" h="326">
                <a:moveTo>
                  <a:pt x="6" y="326"/>
                </a:moveTo>
                <a:cubicBezTo>
                  <a:pt x="3" y="326"/>
                  <a:pt x="0" y="322"/>
                  <a:pt x="0" y="316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3" y="0"/>
                  <a:pt x="6" y="0"/>
                </a:cubicBezTo>
                <a:cubicBezTo>
                  <a:pt x="10" y="0"/>
                  <a:pt x="12" y="5"/>
                  <a:pt x="12" y="10"/>
                </a:cubicBezTo>
                <a:cubicBezTo>
                  <a:pt x="12" y="316"/>
                  <a:pt x="12" y="316"/>
                  <a:pt x="12" y="316"/>
                </a:cubicBezTo>
                <a:cubicBezTo>
                  <a:pt x="12" y="322"/>
                  <a:pt x="10" y="326"/>
                  <a:pt x="6" y="326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23"/>
          <p:cNvSpPr>
            <a:spLocks/>
          </p:cNvSpPr>
          <p:nvPr/>
        </p:nvSpPr>
        <p:spPr bwMode="auto">
          <a:xfrm>
            <a:off x="6060281" y="6028076"/>
            <a:ext cx="0" cy="563563"/>
          </a:xfrm>
          <a:custGeom>
            <a:avLst/>
            <a:gdLst>
              <a:gd name="T0" fmla="*/ 0 h 355"/>
              <a:gd name="T1" fmla="*/ 355 h 355"/>
              <a:gd name="T2" fmla="*/ 0 h 355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</a:cxnLst>
            <a:rect l="0" t="0" r="r" b="b"/>
            <a:pathLst>
              <a:path h="355">
                <a:moveTo>
                  <a:pt x="0" y="0"/>
                </a:moveTo>
                <a:lnTo>
                  <a:pt x="0" y="355"/>
                </a:lnTo>
                <a:lnTo>
                  <a:pt x="0" y="0"/>
                </a:lnTo>
                <a:close/>
              </a:path>
            </a:pathLst>
          </a:custGeom>
          <a:solidFill>
            <a:srgbClr val="31303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26"/>
          <p:cNvSpPr>
            <a:spLocks/>
          </p:cNvSpPr>
          <p:nvPr/>
        </p:nvSpPr>
        <p:spPr bwMode="auto">
          <a:xfrm>
            <a:off x="6374606" y="2030751"/>
            <a:ext cx="1825625" cy="371475"/>
          </a:xfrm>
          <a:custGeom>
            <a:avLst/>
            <a:gdLst>
              <a:gd name="T0" fmla="*/ 196 w 1150"/>
              <a:gd name="T1" fmla="*/ 1 h 234"/>
              <a:gd name="T2" fmla="*/ 0 w 1150"/>
              <a:gd name="T3" fmla="*/ 118 h 234"/>
              <a:gd name="T4" fmla="*/ 196 w 1150"/>
              <a:gd name="T5" fmla="*/ 234 h 234"/>
              <a:gd name="T6" fmla="*/ 196 w 1150"/>
              <a:gd name="T7" fmla="*/ 233 h 234"/>
              <a:gd name="T8" fmla="*/ 1150 w 1150"/>
              <a:gd name="T9" fmla="*/ 233 h 234"/>
              <a:gd name="T10" fmla="*/ 1150 w 1150"/>
              <a:gd name="T11" fmla="*/ 0 h 234"/>
              <a:gd name="T12" fmla="*/ 196 w 1150"/>
              <a:gd name="T13" fmla="*/ 0 h 234"/>
              <a:gd name="T14" fmla="*/ 196 w 1150"/>
              <a:gd name="T15" fmla="*/ 1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50" h="234">
                <a:moveTo>
                  <a:pt x="196" y="1"/>
                </a:moveTo>
                <a:lnTo>
                  <a:pt x="0" y="118"/>
                </a:lnTo>
                <a:lnTo>
                  <a:pt x="196" y="234"/>
                </a:lnTo>
                <a:lnTo>
                  <a:pt x="196" y="233"/>
                </a:lnTo>
                <a:lnTo>
                  <a:pt x="1150" y="233"/>
                </a:lnTo>
                <a:lnTo>
                  <a:pt x="1150" y="0"/>
                </a:lnTo>
                <a:lnTo>
                  <a:pt x="196" y="0"/>
                </a:lnTo>
                <a:lnTo>
                  <a:pt x="19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2010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7" name="Freeform 27"/>
          <p:cNvSpPr>
            <a:spLocks/>
          </p:cNvSpPr>
          <p:nvPr/>
        </p:nvSpPr>
        <p:spPr bwMode="auto">
          <a:xfrm>
            <a:off x="6374606" y="3237251"/>
            <a:ext cx="1825625" cy="371475"/>
          </a:xfrm>
          <a:custGeom>
            <a:avLst/>
            <a:gdLst>
              <a:gd name="T0" fmla="*/ 196 w 1150"/>
              <a:gd name="T1" fmla="*/ 1 h 234"/>
              <a:gd name="T2" fmla="*/ 0 w 1150"/>
              <a:gd name="T3" fmla="*/ 118 h 234"/>
              <a:gd name="T4" fmla="*/ 196 w 1150"/>
              <a:gd name="T5" fmla="*/ 234 h 234"/>
              <a:gd name="T6" fmla="*/ 196 w 1150"/>
              <a:gd name="T7" fmla="*/ 233 h 234"/>
              <a:gd name="T8" fmla="*/ 1150 w 1150"/>
              <a:gd name="T9" fmla="*/ 233 h 234"/>
              <a:gd name="T10" fmla="*/ 1150 w 1150"/>
              <a:gd name="T11" fmla="*/ 0 h 234"/>
              <a:gd name="T12" fmla="*/ 196 w 1150"/>
              <a:gd name="T13" fmla="*/ 0 h 234"/>
              <a:gd name="T14" fmla="*/ 196 w 1150"/>
              <a:gd name="T15" fmla="*/ 1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50" h="234">
                <a:moveTo>
                  <a:pt x="196" y="1"/>
                </a:moveTo>
                <a:lnTo>
                  <a:pt x="0" y="118"/>
                </a:lnTo>
                <a:lnTo>
                  <a:pt x="196" y="234"/>
                </a:lnTo>
                <a:lnTo>
                  <a:pt x="196" y="233"/>
                </a:lnTo>
                <a:lnTo>
                  <a:pt x="1150" y="233"/>
                </a:lnTo>
                <a:lnTo>
                  <a:pt x="1150" y="0"/>
                </a:lnTo>
                <a:lnTo>
                  <a:pt x="196" y="0"/>
                </a:lnTo>
                <a:lnTo>
                  <a:pt x="196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2012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8" name="Freeform 28"/>
          <p:cNvSpPr>
            <a:spLocks/>
          </p:cNvSpPr>
          <p:nvPr/>
        </p:nvSpPr>
        <p:spPr bwMode="auto">
          <a:xfrm>
            <a:off x="6374606" y="4540589"/>
            <a:ext cx="1825625" cy="371475"/>
          </a:xfrm>
          <a:custGeom>
            <a:avLst/>
            <a:gdLst>
              <a:gd name="T0" fmla="*/ 196 w 1150"/>
              <a:gd name="T1" fmla="*/ 1 h 234"/>
              <a:gd name="T2" fmla="*/ 0 w 1150"/>
              <a:gd name="T3" fmla="*/ 118 h 234"/>
              <a:gd name="T4" fmla="*/ 196 w 1150"/>
              <a:gd name="T5" fmla="*/ 234 h 234"/>
              <a:gd name="T6" fmla="*/ 196 w 1150"/>
              <a:gd name="T7" fmla="*/ 233 h 234"/>
              <a:gd name="T8" fmla="*/ 1150 w 1150"/>
              <a:gd name="T9" fmla="*/ 233 h 234"/>
              <a:gd name="T10" fmla="*/ 1150 w 1150"/>
              <a:gd name="T11" fmla="*/ 0 h 234"/>
              <a:gd name="T12" fmla="*/ 196 w 1150"/>
              <a:gd name="T13" fmla="*/ 0 h 234"/>
              <a:gd name="T14" fmla="*/ 196 w 1150"/>
              <a:gd name="T15" fmla="*/ 1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50" h="234">
                <a:moveTo>
                  <a:pt x="196" y="1"/>
                </a:moveTo>
                <a:lnTo>
                  <a:pt x="0" y="118"/>
                </a:lnTo>
                <a:lnTo>
                  <a:pt x="196" y="234"/>
                </a:lnTo>
                <a:lnTo>
                  <a:pt x="196" y="233"/>
                </a:lnTo>
                <a:lnTo>
                  <a:pt x="1150" y="233"/>
                </a:lnTo>
                <a:lnTo>
                  <a:pt x="1150" y="0"/>
                </a:lnTo>
                <a:lnTo>
                  <a:pt x="196" y="0"/>
                </a:lnTo>
                <a:lnTo>
                  <a:pt x="196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2015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29" name="Freeform 29"/>
          <p:cNvSpPr>
            <a:spLocks/>
          </p:cNvSpPr>
          <p:nvPr/>
        </p:nvSpPr>
        <p:spPr bwMode="auto">
          <a:xfrm>
            <a:off x="6374606" y="5843926"/>
            <a:ext cx="1825625" cy="371475"/>
          </a:xfrm>
          <a:custGeom>
            <a:avLst/>
            <a:gdLst>
              <a:gd name="T0" fmla="*/ 196 w 1150"/>
              <a:gd name="T1" fmla="*/ 1 h 234"/>
              <a:gd name="T2" fmla="*/ 0 w 1150"/>
              <a:gd name="T3" fmla="*/ 118 h 234"/>
              <a:gd name="T4" fmla="*/ 196 w 1150"/>
              <a:gd name="T5" fmla="*/ 234 h 234"/>
              <a:gd name="T6" fmla="*/ 196 w 1150"/>
              <a:gd name="T7" fmla="*/ 233 h 234"/>
              <a:gd name="T8" fmla="*/ 1150 w 1150"/>
              <a:gd name="T9" fmla="*/ 233 h 234"/>
              <a:gd name="T10" fmla="*/ 1150 w 1150"/>
              <a:gd name="T11" fmla="*/ 0 h 234"/>
              <a:gd name="T12" fmla="*/ 196 w 1150"/>
              <a:gd name="T13" fmla="*/ 0 h 234"/>
              <a:gd name="T14" fmla="*/ 196 w 1150"/>
              <a:gd name="T15" fmla="*/ 1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50" h="234">
                <a:moveTo>
                  <a:pt x="196" y="1"/>
                </a:moveTo>
                <a:lnTo>
                  <a:pt x="0" y="118"/>
                </a:lnTo>
                <a:lnTo>
                  <a:pt x="196" y="234"/>
                </a:lnTo>
                <a:lnTo>
                  <a:pt x="196" y="233"/>
                </a:lnTo>
                <a:lnTo>
                  <a:pt x="1150" y="233"/>
                </a:lnTo>
                <a:lnTo>
                  <a:pt x="1150" y="0"/>
                </a:lnTo>
                <a:lnTo>
                  <a:pt x="196" y="0"/>
                </a:lnTo>
                <a:lnTo>
                  <a:pt x="19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2017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0" name="Freeform 30"/>
          <p:cNvSpPr>
            <a:spLocks/>
          </p:cNvSpPr>
          <p:nvPr/>
        </p:nvSpPr>
        <p:spPr bwMode="auto">
          <a:xfrm>
            <a:off x="3991769" y="2621301"/>
            <a:ext cx="1827213" cy="371475"/>
          </a:xfrm>
          <a:custGeom>
            <a:avLst/>
            <a:gdLst>
              <a:gd name="T0" fmla="*/ 954 w 1151"/>
              <a:gd name="T1" fmla="*/ 1 h 234"/>
              <a:gd name="T2" fmla="*/ 1151 w 1151"/>
              <a:gd name="T3" fmla="*/ 118 h 234"/>
              <a:gd name="T4" fmla="*/ 954 w 1151"/>
              <a:gd name="T5" fmla="*/ 234 h 234"/>
              <a:gd name="T6" fmla="*/ 954 w 1151"/>
              <a:gd name="T7" fmla="*/ 233 h 234"/>
              <a:gd name="T8" fmla="*/ 0 w 1151"/>
              <a:gd name="T9" fmla="*/ 233 h 234"/>
              <a:gd name="T10" fmla="*/ 0 w 1151"/>
              <a:gd name="T11" fmla="*/ 0 h 234"/>
              <a:gd name="T12" fmla="*/ 954 w 1151"/>
              <a:gd name="T13" fmla="*/ 0 h 234"/>
              <a:gd name="T14" fmla="*/ 954 w 1151"/>
              <a:gd name="T15" fmla="*/ 1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51" h="234">
                <a:moveTo>
                  <a:pt x="954" y="1"/>
                </a:moveTo>
                <a:lnTo>
                  <a:pt x="1151" y="118"/>
                </a:lnTo>
                <a:lnTo>
                  <a:pt x="954" y="234"/>
                </a:lnTo>
                <a:lnTo>
                  <a:pt x="954" y="233"/>
                </a:lnTo>
                <a:lnTo>
                  <a:pt x="0" y="233"/>
                </a:lnTo>
                <a:lnTo>
                  <a:pt x="0" y="0"/>
                </a:lnTo>
                <a:lnTo>
                  <a:pt x="954" y="0"/>
                </a:lnTo>
                <a:lnTo>
                  <a:pt x="954" y="1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2010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1" name="Freeform 31"/>
          <p:cNvSpPr>
            <a:spLocks/>
          </p:cNvSpPr>
          <p:nvPr/>
        </p:nvSpPr>
        <p:spPr bwMode="auto">
          <a:xfrm>
            <a:off x="3991769" y="3827801"/>
            <a:ext cx="1827213" cy="371475"/>
          </a:xfrm>
          <a:custGeom>
            <a:avLst/>
            <a:gdLst>
              <a:gd name="T0" fmla="*/ 954 w 1151"/>
              <a:gd name="T1" fmla="*/ 1 h 234"/>
              <a:gd name="T2" fmla="*/ 1151 w 1151"/>
              <a:gd name="T3" fmla="*/ 117 h 234"/>
              <a:gd name="T4" fmla="*/ 954 w 1151"/>
              <a:gd name="T5" fmla="*/ 234 h 234"/>
              <a:gd name="T6" fmla="*/ 954 w 1151"/>
              <a:gd name="T7" fmla="*/ 233 h 234"/>
              <a:gd name="T8" fmla="*/ 0 w 1151"/>
              <a:gd name="T9" fmla="*/ 233 h 234"/>
              <a:gd name="T10" fmla="*/ 0 w 1151"/>
              <a:gd name="T11" fmla="*/ 0 h 234"/>
              <a:gd name="T12" fmla="*/ 954 w 1151"/>
              <a:gd name="T13" fmla="*/ 0 h 234"/>
              <a:gd name="T14" fmla="*/ 954 w 1151"/>
              <a:gd name="T15" fmla="*/ 1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51" h="234">
                <a:moveTo>
                  <a:pt x="954" y="1"/>
                </a:moveTo>
                <a:lnTo>
                  <a:pt x="1151" y="117"/>
                </a:lnTo>
                <a:lnTo>
                  <a:pt x="954" y="234"/>
                </a:lnTo>
                <a:lnTo>
                  <a:pt x="954" y="233"/>
                </a:lnTo>
                <a:lnTo>
                  <a:pt x="0" y="233"/>
                </a:lnTo>
                <a:lnTo>
                  <a:pt x="0" y="0"/>
                </a:lnTo>
                <a:lnTo>
                  <a:pt x="954" y="0"/>
                </a:lnTo>
                <a:lnTo>
                  <a:pt x="954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2014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2" name="Freeform 32"/>
          <p:cNvSpPr>
            <a:spLocks/>
          </p:cNvSpPr>
          <p:nvPr/>
        </p:nvSpPr>
        <p:spPr bwMode="auto">
          <a:xfrm>
            <a:off x="3991769" y="5131139"/>
            <a:ext cx="1827213" cy="371475"/>
          </a:xfrm>
          <a:custGeom>
            <a:avLst/>
            <a:gdLst>
              <a:gd name="T0" fmla="*/ 954 w 1151"/>
              <a:gd name="T1" fmla="*/ 1 h 234"/>
              <a:gd name="T2" fmla="*/ 1151 w 1151"/>
              <a:gd name="T3" fmla="*/ 117 h 234"/>
              <a:gd name="T4" fmla="*/ 954 w 1151"/>
              <a:gd name="T5" fmla="*/ 234 h 234"/>
              <a:gd name="T6" fmla="*/ 954 w 1151"/>
              <a:gd name="T7" fmla="*/ 233 h 234"/>
              <a:gd name="T8" fmla="*/ 0 w 1151"/>
              <a:gd name="T9" fmla="*/ 233 h 234"/>
              <a:gd name="T10" fmla="*/ 0 w 1151"/>
              <a:gd name="T11" fmla="*/ 0 h 234"/>
              <a:gd name="T12" fmla="*/ 954 w 1151"/>
              <a:gd name="T13" fmla="*/ 0 h 234"/>
              <a:gd name="T14" fmla="*/ 954 w 1151"/>
              <a:gd name="T15" fmla="*/ 1 h 2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51" h="234">
                <a:moveTo>
                  <a:pt x="954" y="1"/>
                </a:moveTo>
                <a:lnTo>
                  <a:pt x="1151" y="117"/>
                </a:lnTo>
                <a:lnTo>
                  <a:pt x="954" y="234"/>
                </a:lnTo>
                <a:lnTo>
                  <a:pt x="954" y="233"/>
                </a:lnTo>
                <a:lnTo>
                  <a:pt x="0" y="233"/>
                </a:lnTo>
                <a:lnTo>
                  <a:pt x="0" y="0"/>
                </a:lnTo>
                <a:lnTo>
                  <a:pt x="954" y="0"/>
                </a:lnTo>
                <a:lnTo>
                  <a:pt x="954" y="1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1" dirty="0" smtClean="0">
                <a:solidFill>
                  <a:schemeClr val="bg1"/>
                </a:solidFill>
              </a:rPr>
              <a:t>2016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34" name="Oval 34"/>
          <p:cNvSpPr>
            <a:spLocks noChangeArrowheads="1"/>
          </p:cNvSpPr>
          <p:nvPr/>
        </p:nvSpPr>
        <p:spPr bwMode="auto">
          <a:xfrm>
            <a:off x="5987256" y="2138701"/>
            <a:ext cx="157163" cy="1555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Oval 39"/>
          <p:cNvSpPr>
            <a:spLocks noChangeArrowheads="1"/>
          </p:cNvSpPr>
          <p:nvPr/>
        </p:nvSpPr>
        <p:spPr bwMode="auto">
          <a:xfrm>
            <a:off x="5987256" y="4621551"/>
            <a:ext cx="157163" cy="153988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Oval 40"/>
          <p:cNvSpPr>
            <a:spLocks noChangeArrowheads="1"/>
          </p:cNvSpPr>
          <p:nvPr/>
        </p:nvSpPr>
        <p:spPr bwMode="auto">
          <a:xfrm>
            <a:off x="5987256" y="5239089"/>
            <a:ext cx="157163" cy="155575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Oval 41"/>
          <p:cNvSpPr>
            <a:spLocks noChangeArrowheads="1"/>
          </p:cNvSpPr>
          <p:nvPr/>
        </p:nvSpPr>
        <p:spPr bwMode="auto">
          <a:xfrm>
            <a:off x="5987256" y="5951876"/>
            <a:ext cx="157163" cy="155575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45" name="Inhaltsplatzhalter 4"/>
          <p:cNvSpPr txBox="1">
            <a:spLocks/>
          </p:cNvSpPr>
          <p:nvPr/>
        </p:nvSpPr>
        <p:spPr>
          <a:xfrm>
            <a:off x="8496300" y="1726978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46" name="Inhaltsplatzhalter 4"/>
          <p:cNvSpPr txBox="1">
            <a:spLocks/>
          </p:cNvSpPr>
          <p:nvPr/>
        </p:nvSpPr>
        <p:spPr>
          <a:xfrm>
            <a:off x="8496300" y="2936654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47" name="Inhaltsplatzhalter 4"/>
          <p:cNvSpPr txBox="1">
            <a:spLocks/>
          </p:cNvSpPr>
          <p:nvPr/>
        </p:nvSpPr>
        <p:spPr>
          <a:xfrm>
            <a:off x="8496300" y="4213797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5"/>
                </a:solidFill>
                <a:latin typeface="+mj-lt"/>
              </a:rPr>
              <a:t>TITLE GOES HERE</a:t>
            </a: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48" name="Inhaltsplatzhalter 4"/>
          <p:cNvSpPr txBox="1">
            <a:spLocks/>
          </p:cNvSpPr>
          <p:nvPr/>
        </p:nvSpPr>
        <p:spPr>
          <a:xfrm>
            <a:off x="8496300" y="5543328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49" name="Inhaltsplatzhalter 4"/>
          <p:cNvSpPr txBox="1">
            <a:spLocks/>
          </p:cNvSpPr>
          <p:nvPr/>
        </p:nvSpPr>
        <p:spPr>
          <a:xfrm>
            <a:off x="1726281" y="4832128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6"/>
                </a:solidFill>
                <a:latin typeface="+mj-lt"/>
              </a:rPr>
              <a:t>TITLE GOES HERE</a:t>
            </a: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50" name="Inhaltsplatzhalter 4"/>
          <p:cNvSpPr txBox="1">
            <a:spLocks/>
          </p:cNvSpPr>
          <p:nvPr/>
        </p:nvSpPr>
        <p:spPr>
          <a:xfrm>
            <a:off x="1726281" y="3527634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4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accent4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4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51" name="Inhaltsplatzhalter 4"/>
          <p:cNvSpPr txBox="1">
            <a:spLocks/>
          </p:cNvSpPr>
          <p:nvPr/>
        </p:nvSpPr>
        <p:spPr>
          <a:xfrm>
            <a:off x="1726281" y="2326867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grpSp>
        <p:nvGrpSpPr>
          <p:cNvPr id="52" name="Group 51"/>
          <p:cNvGrpSpPr/>
          <p:nvPr/>
        </p:nvGrpSpPr>
        <p:grpSpPr>
          <a:xfrm>
            <a:off x="6255201" y="3873880"/>
            <a:ext cx="447556" cy="212712"/>
            <a:chOff x="10028238" y="2828925"/>
            <a:chExt cx="577850" cy="2746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53" name="Freeform 91"/>
            <p:cNvSpPr>
              <a:spLocks noEditPoints="1"/>
            </p:cNvSpPr>
            <p:nvPr/>
          </p:nvSpPr>
          <p:spPr bwMode="auto">
            <a:xfrm>
              <a:off x="10028238" y="2828925"/>
              <a:ext cx="577850" cy="274638"/>
            </a:xfrm>
            <a:custGeom>
              <a:avLst/>
              <a:gdLst>
                <a:gd name="T0" fmla="*/ 227 w 3643"/>
                <a:gd name="T1" fmla="*/ 1180 h 1728"/>
                <a:gd name="T2" fmla="*/ 163 w 3643"/>
                <a:gd name="T3" fmla="*/ 1377 h 1728"/>
                <a:gd name="T4" fmla="*/ 282 w 3643"/>
                <a:gd name="T5" fmla="*/ 1542 h 1728"/>
                <a:gd name="T6" fmla="*/ 491 w 3643"/>
                <a:gd name="T7" fmla="*/ 1542 h 1728"/>
                <a:gd name="T8" fmla="*/ 611 w 3643"/>
                <a:gd name="T9" fmla="*/ 1377 h 1728"/>
                <a:gd name="T10" fmla="*/ 548 w 3643"/>
                <a:gd name="T11" fmla="*/ 1180 h 1728"/>
                <a:gd name="T12" fmla="*/ 2303 w 3643"/>
                <a:gd name="T13" fmla="*/ 1114 h 1728"/>
                <a:gd name="T14" fmla="*/ 2120 w 3643"/>
                <a:gd name="T15" fmla="*/ 1207 h 1728"/>
                <a:gd name="T16" fmla="*/ 2088 w 3643"/>
                <a:gd name="T17" fmla="*/ 1413 h 1728"/>
                <a:gd name="T18" fmla="*/ 2232 w 3643"/>
                <a:gd name="T19" fmla="*/ 1556 h 1728"/>
                <a:gd name="T20" fmla="*/ 2438 w 3643"/>
                <a:gd name="T21" fmla="*/ 1523 h 1728"/>
                <a:gd name="T22" fmla="*/ 2531 w 3643"/>
                <a:gd name="T23" fmla="*/ 1341 h 1728"/>
                <a:gd name="T24" fmla="*/ 2438 w 3643"/>
                <a:gd name="T25" fmla="*/ 1157 h 1728"/>
                <a:gd name="T26" fmla="*/ 3220 w 3643"/>
                <a:gd name="T27" fmla="*/ 163 h 1728"/>
                <a:gd name="T28" fmla="*/ 3055 w 3643"/>
                <a:gd name="T29" fmla="*/ 282 h 1728"/>
                <a:gd name="T30" fmla="*/ 3055 w 3643"/>
                <a:gd name="T31" fmla="*/ 492 h 1728"/>
                <a:gd name="T32" fmla="*/ 3220 w 3643"/>
                <a:gd name="T33" fmla="*/ 611 h 1728"/>
                <a:gd name="T34" fmla="*/ 3417 w 3643"/>
                <a:gd name="T35" fmla="*/ 547 h 1728"/>
                <a:gd name="T36" fmla="*/ 3480 w 3643"/>
                <a:gd name="T37" fmla="*/ 350 h 1728"/>
                <a:gd name="T38" fmla="*/ 3360 w 3643"/>
                <a:gd name="T39" fmla="*/ 185 h 1728"/>
                <a:gd name="T40" fmla="*/ 1268 w 3643"/>
                <a:gd name="T41" fmla="*/ 172 h 1728"/>
                <a:gd name="T42" fmla="*/ 1124 w 3643"/>
                <a:gd name="T43" fmla="*/ 316 h 1728"/>
                <a:gd name="T44" fmla="*/ 1157 w 3643"/>
                <a:gd name="T45" fmla="*/ 522 h 1728"/>
                <a:gd name="T46" fmla="*/ 1339 w 3643"/>
                <a:gd name="T47" fmla="*/ 615 h 1728"/>
                <a:gd name="T48" fmla="*/ 1523 w 3643"/>
                <a:gd name="T49" fmla="*/ 522 h 1728"/>
                <a:gd name="T50" fmla="*/ 1555 w 3643"/>
                <a:gd name="T51" fmla="*/ 316 h 1728"/>
                <a:gd name="T52" fmla="*/ 1411 w 3643"/>
                <a:gd name="T53" fmla="*/ 172 h 1728"/>
                <a:gd name="T54" fmla="*/ 3396 w 3643"/>
                <a:gd name="T55" fmla="*/ 26 h 1728"/>
                <a:gd name="T56" fmla="*/ 3598 w 3643"/>
                <a:gd name="T57" fmla="*/ 205 h 1728"/>
                <a:gd name="T58" fmla="*/ 3631 w 3643"/>
                <a:gd name="T59" fmla="*/ 482 h 1728"/>
                <a:gd name="T60" fmla="*/ 3477 w 3643"/>
                <a:gd name="T61" fmla="*/ 704 h 1728"/>
                <a:gd name="T62" fmla="*/ 3210 w 3643"/>
                <a:gd name="T63" fmla="*/ 772 h 1728"/>
                <a:gd name="T64" fmla="*/ 2649 w 3643"/>
                <a:gd name="T65" fmla="*/ 1167 h 1728"/>
                <a:gd name="T66" fmla="*/ 2678 w 3643"/>
                <a:gd name="T67" fmla="*/ 1436 h 1728"/>
                <a:gd name="T68" fmla="*/ 2524 w 3643"/>
                <a:gd name="T69" fmla="*/ 1658 h 1728"/>
                <a:gd name="T70" fmla="*/ 2255 w 3643"/>
                <a:gd name="T71" fmla="*/ 1725 h 1728"/>
                <a:gd name="T72" fmla="*/ 2014 w 3643"/>
                <a:gd name="T73" fmla="*/ 1597 h 1728"/>
                <a:gd name="T74" fmla="*/ 1917 w 3643"/>
                <a:gd name="T75" fmla="*/ 1341 h 1728"/>
                <a:gd name="T76" fmla="*/ 1551 w 3643"/>
                <a:gd name="T77" fmla="*/ 711 h 1728"/>
                <a:gd name="T78" fmla="*/ 1294 w 3643"/>
                <a:gd name="T79" fmla="*/ 772 h 1728"/>
                <a:gd name="T80" fmla="*/ 732 w 3643"/>
                <a:gd name="T81" fmla="*/ 1167 h 1728"/>
                <a:gd name="T82" fmla="*/ 762 w 3643"/>
                <a:gd name="T83" fmla="*/ 1436 h 1728"/>
                <a:gd name="T84" fmla="*/ 607 w 3643"/>
                <a:gd name="T85" fmla="*/ 1658 h 1728"/>
                <a:gd name="T86" fmla="*/ 338 w 3643"/>
                <a:gd name="T87" fmla="*/ 1725 h 1728"/>
                <a:gd name="T88" fmla="*/ 97 w 3643"/>
                <a:gd name="T89" fmla="*/ 1597 h 1728"/>
                <a:gd name="T90" fmla="*/ 0 w 3643"/>
                <a:gd name="T91" fmla="*/ 1341 h 1728"/>
                <a:gd name="T92" fmla="*/ 97 w 3643"/>
                <a:gd name="T93" fmla="*/ 1084 h 1728"/>
                <a:gd name="T94" fmla="*/ 338 w 3643"/>
                <a:gd name="T95" fmla="*/ 957 h 1728"/>
                <a:gd name="T96" fmla="*/ 597 w 3643"/>
                <a:gd name="T97" fmla="*/ 1016 h 1728"/>
                <a:gd name="T98" fmla="*/ 952 w 3643"/>
                <a:gd name="T99" fmla="*/ 387 h 1728"/>
                <a:gd name="T100" fmla="*/ 1051 w 3643"/>
                <a:gd name="T101" fmla="*/ 130 h 1728"/>
                <a:gd name="T102" fmla="*/ 1291 w 3643"/>
                <a:gd name="T103" fmla="*/ 2 h 1728"/>
                <a:gd name="T104" fmla="*/ 1561 w 3643"/>
                <a:gd name="T105" fmla="*/ 69 h 1728"/>
                <a:gd name="T106" fmla="*/ 1714 w 3643"/>
                <a:gd name="T107" fmla="*/ 291 h 1728"/>
                <a:gd name="T108" fmla="*/ 1686 w 3643"/>
                <a:gd name="T109" fmla="*/ 560 h 1728"/>
                <a:gd name="T110" fmla="*/ 2255 w 3643"/>
                <a:gd name="T111" fmla="*/ 957 h 1728"/>
                <a:gd name="T112" fmla="*/ 2514 w 3643"/>
                <a:gd name="T113" fmla="*/ 1016 h 1728"/>
                <a:gd name="T114" fmla="*/ 2869 w 3643"/>
                <a:gd name="T115" fmla="*/ 387 h 1728"/>
                <a:gd name="T116" fmla="*/ 2968 w 3643"/>
                <a:gd name="T117" fmla="*/ 130 h 1728"/>
                <a:gd name="T118" fmla="*/ 3208 w 3643"/>
                <a:gd name="T119" fmla="*/ 2 h 1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643" h="1728">
                  <a:moveTo>
                    <a:pt x="387" y="1114"/>
                  </a:moveTo>
                  <a:lnTo>
                    <a:pt x="350" y="1116"/>
                  </a:lnTo>
                  <a:lnTo>
                    <a:pt x="315" y="1125"/>
                  </a:lnTo>
                  <a:lnTo>
                    <a:pt x="282" y="1139"/>
                  </a:lnTo>
                  <a:lnTo>
                    <a:pt x="253" y="1157"/>
                  </a:lnTo>
                  <a:lnTo>
                    <a:pt x="227" y="1180"/>
                  </a:lnTo>
                  <a:lnTo>
                    <a:pt x="204" y="1207"/>
                  </a:lnTo>
                  <a:lnTo>
                    <a:pt x="185" y="1237"/>
                  </a:lnTo>
                  <a:lnTo>
                    <a:pt x="171" y="1269"/>
                  </a:lnTo>
                  <a:lnTo>
                    <a:pt x="163" y="1304"/>
                  </a:lnTo>
                  <a:lnTo>
                    <a:pt x="160" y="1341"/>
                  </a:lnTo>
                  <a:lnTo>
                    <a:pt x="163" y="1377"/>
                  </a:lnTo>
                  <a:lnTo>
                    <a:pt x="171" y="1413"/>
                  </a:lnTo>
                  <a:lnTo>
                    <a:pt x="185" y="1445"/>
                  </a:lnTo>
                  <a:lnTo>
                    <a:pt x="204" y="1475"/>
                  </a:lnTo>
                  <a:lnTo>
                    <a:pt x="227" y="1501"/>
                  </a:lnTo>
                  <a:lnTo>
                    <a:pt x="253" y="1523"/>
                  </a:lnTo>
                  <a:lnTo>
                    <a:pt x="282" y="1542"/>
                  </a:lnTo>
                  <a:lnTo>
                    <a:pt x="315" y="1556"/>
                  </a:lnTo>
                  <a:lnTo>
                    <a:pt x="350" y="1564"/>
                  </a:lnTo>
                  <a:lnTo>
                    <a:pt x="387" y="1568"/>
                  </a:lnTo>
                  <a:lnTo>
                    <a:pt x="424" y="1564"/>
                  </a:lnTo>
                  <a:lnTo>
                    <a:pt x="458" y="1556"/>
                  </a:lnTo>
                  <a:lnTo>
                    <a:pt x="491" y="1542"/>
                  </a:lnTo>
                  <a:lnTo>
                    <a:pt x="521" y="1523"/>
                  </a:lnTo>
                  <a:lnTo>
                    <a:pt x="548" y="1501"/>
                  </a:lnTo>
                  <a:lnTo>
                    <a:pt x="570" y="1475"/>
                  </a:lnTo>
                  <a:lnTo>
                    <a:pt x="588" y="1445"/>
                  </a:lnTo>
                  <a:lnTo>
                    <a:pt x="602" y="1413"/>
                  </a:lnTo>
                  <a:lnTo>
                    <a:pt x="611" y="1377"/>
                  </a:lnTo>
                  <a:lnTo>
                    <a:pt x="614" y="1341"/>
                  </a:lnTo>
                  <a:lnTo>
                    <a:pt x="611" y="1304"/>
                  </a:lnTo>
                  <a:lnTo>
                    <a:pt x="602" y="1269"/>
                  </a:lnTo>
                  <a:lnTo>
                    <a:pt x="588" y="1237"/>
                  </a:lnTo>
                  <a:lnTo>
                    <a:pt x="570" y="1207"/>
                  </a:lnTo>
                  <a:lnTo>
                    <a:pt x="548" y="1180"/>
                  </a:lnTo>
                  <a:lnTo>
                    <a:pt x="521" y="1157"/>
                  </a:lnTo>
                  <a:lnTo>
                    <a:pt x="491" y="1139"/>
                  </a:lnTo>
                  <a:lnTo>
                    <a:pt x="458" y="1125"/>
                  </a:lnTo>
                  <a:lnTo>
                    <a:pt x="424" y="1116"/>
                  </a:lnTo>
                  <a:lnTo>
                    <a:pt x="387" y="1114"/>
                  </a:lnTo>
                  <a:close/>
                  <a:moveTo>
                    <a:pt x="2303" y="1114"/>
                  </a:moveTo>
                  <a:lnTo>
                    <a:pt x="2266" y="1116"/>
                  </a:lnTo>
                  <a:lnTo>
                    <a:pt x="2232" y="1125"/>
                  </a:lnTo>
                  <a:lnTo>
                    <a:pt x="2199" y="1139"/>
                  </a:lnTo>
                  <a:lnTo>
                    <a:pt x="2169" y="1157"/>
                  </a:lnTo>
                  <a:lnTo>
                    <a:pt x="2142" y="1180"/>
                  </a:lnTo>
                  <a:lnTo>
                    <a:pt x="2120" y="1207"/>
                  </a:lnTo>
                  <a:lnTo>
                    <a:pt x="2102" y="1237"/>
                  </a:lnTo>
                  <a:lnTo>
                    <a:pt x="2088" y="1269"/>
                  </a:lnTo>
                  <a:lnTo>
                    <a:pt x="2079" y="1304"/>
                  </a:lnTo>
                  <a:lnTo>
                    <a:pt x="2076" y="1341"/>
                  </a:lnTo>
                  <a:lnTo>
                    <a:pt x="2079" y="1377"/>
                  </a:lnTo>
                  <a:lnTo>
                    <a:pt x="2088" y="1413"/>
                  </a:lnTo>
                  <a:lnTo>
                    <a:pt x="2102" y="1445"/>
                  </a:lnTo>
                  <a:lnTo>
                    <a:pt x="2120" y="1475"/>
                  </a:lnTo>
                  <a:lnTo>
                    <a:pt x="2142" y="1501"/>
                  </a:lnTo>
                  <a:lnTo>
                    <a:pt x="2169" y="1523"/>
                  </a:lnTo>
                  <a:lnTo>
                    <a:pt x="2199" y="1542"/>
                  </a:lnTo>
                  <a:lnTo>
                    <a:pt x="2232" y="1556"/>
                  </a:lnTo>
                  <a:lnTo>
                    <a:pt x="2266" y="1564"/>
                  </a:lnTo>
                  <a:lnTo>
                    <a:pt x="2303" y="1568"/>
                  </a:lnTo>
                  <a:lnTo>
                    <a:pt x="2340" y="1564"/>
                  </a:lnTo>
                  <a:lnTo>
                    <a:pt x="2375" y="1556"/>
                  </a:lnTo>
                  <a:lnTo>
                    <a:pt x="2408" y="1542"/>
                  </a:lnTo>
                  <a:lnTo>
                    <a:pt x="2438" y="1523"/>
                  </a:lnTo>
                  <a:lnTo>
                    <a:pt x="2463" y="1501"/>
                  </a:lnTo>
                  <a:lnTo>
                    <a:pt x="2486" y="1475"/>
                  </a:lnTo>
                  <a:lnTo>
                    <a:pt x="2505" y="1445"/>
                  </a:lnTo>
                  <a:lnTo>
                    <a:pt x="2519" y="1413"/>
                  </a:lnTo>
                  <a:lnTo>
                    <a:pt x="2527" y="1377"/>
                  </a:lnTo>
                  <a:lnTo>
                    <a:pt x="2531" y="1341"/>
                  </a:lnTo>
                  <a:lnTo>
                    <a:pt x="2527" y="1304"/>
                  </a:lnTo>
                  <a:lnTo>
                    <a:pt x="2519" y="1269"/>
                  </a:lnTo>
                  <a:lnTo>
                    <a:pt x="2505" y="1237"/>
                  </a:lnTo>
                  <a:lnTo>
                    <a:pt x="2486" y="1207"/>
                  </a:lnTo>
                  <a:lnTo>
                    <a:pt x="2463" y="1180"/>
                  </a:lnTo>
                  <a:lnTo>
                    <a:pt x="2438" y="1157"/>
                  </a:lnTo>
                  <a:lnTo>
                    <a:pt x="2408" y="1139"/>
                  </a:lnTo>
                  <a:lnTo>
                    <a:pt x="2375" y="1125"/>
                  </a:lnTo>
                  <a:lnTo>
                    <a:pt x="2340" y="1116"/>
                  </a:lnTo>
                  <a:lnTo>
                    <a:pt x="2303" y="1114"/>
                  </a:lnTo>
                  <a:close/>
                  <a:moveTo>
                    <a:pt x="3256" y="160"/>
                  </a:moveTo>
                  <a:lnTo>
                    <a:pt x="3220" y="163"/>
                  </a:lnTo>
                  <a:lnTo>
                    <a:pt x="3184" y="172"/>
                  </a:lnTo>
                  <a:lnTo>
                    <a:pt x="3152" y="185"/>
                  </a:lnTo>
                  <a:lnTo>
                    <a:pt x="3122" y="204"/>
                  </a:lnTo>
                  <a:lnTo>
                    <a:pt x="3096" y="226"/>
                  </a:lnTo>
                  <a:lnTo>
                    <a:pt x="3073" y="253"/>
                  </a:lnTo>
                  <a:lnTo>
                    <a:pt x="3055" y="282"/>
                  </a:lnTo>
                  <a:lnTo>
                    <a:pt x="3041" y="316"/>
                  </a:lnTo>
                  <a:lnTo>
                    <a:pt x="3032" y="350"/>
                  </a:lnTo>
                  <a:lnTo>
                    <a:pt x="3030" y="387"/>
                  </a:lnTo>
                  <a:lnTo>
                    <a:pt x="3032" y="424"/>
                  </a:lnTo>
                  <a:lnTo>
                    <a:pt x="3041" y="458"/>
                  </a:lnTo>
                  <a:lnTo>
                    <a:pt x="3055" y="492"/>
                  </a:lnTo>
                  <a:lnTo>
                    <a:pt x="3073" y="522"/>
                  </a:lnTo>
                  <a:lnTo>
                    <a:pt x="3096" y="547"/>
                  </a:lnTo>
                  <a:lnTo>
                    <a:pt x="3122" y="570"/>
                  </a:lnTo>
                  <a:lnTo>
                    <a:pt x="3152" y="589"/>
                  </a:lnTo>
                  <a:lnTo>
                    <a:pt x="3184" y="602"/>
                  </a:lnTo>
                  <a:lnTo>
                    <a:pt x="3220" y="611"/>
                  </a:lnTo>
                  <a:lnTo>
                    <a:pt x="3256" y="615"/>
                  </a:lnTo>
                  <a:lnTo>
                    <a:pt x="3293" y="611"/>
                  </a:lnTo>
                  <a:lnTo>
                    <a:pt x="3328" y="602"/>
                  </a:lnTo>
                  <a:lnTo>
                    <a:pt x="3360" y="589"/>
                  </a:lnTo>
                  <a:lnTo>
                    <a:pt x="3390" y="570"/>
                  </a:lnTo>
                  <a:lnTo>
                    <a:pt x="3417" y="547"/>
                  </a:lnTo>
                  <a:lnTo>
                    <a:pt x="3439" y="522"/>
                  </a:lnTo>
                  <a:lnTo>
                    <a:pt x="3458" y="492"/>
                  </a:lnTo>
                  <a:lnTo>
                    <a:pt x="3472" y="458"/>
                  </a:lnTo>
                  <a:lnTo>
                    <a:pt x="3480" y="424"/>
                  </a:lnTo>
                  <a:lnTo>
                    <a:pt x="3483" y="387"/>
                  </a:lnTo>
                  <a:lnTo>
                    <a:pt x="3480" y="350"/>
                  </a:lnTo>
                  <a:lnTo>
                    <a:pt x="3472" y="316"/>
                  </a:lnTo>
                  <a:lnTo>
                    <a:pt x="3458" y="282"/>
                  </a:lnTo>
                  <a:lnTo>
                    <a:pt x="3439" y="253"/>
                  </a:lnTo>
                  <a:lnTo>
                    <a:pt x="3417" y="226"/>
                  </a:lnTo>
                  <a:lnTo>
                    <a:pt x="3390" y="204"/>
                  </a:lnTo>
                  <a:lnTo>
                    <a:pt x="3360" y="185"/>
                  </a:lnTo>
                  <a:lnTo>
                    <a:pt x="3328" y="172"/>
                  </a:lnTo>
                  <a:lnTo>
                    <a:pt x="3293" y="163"/>
                  </a:lnTo>
                  <a:lnTo>
                    <a:pt x="3256" y="160"/>
                  </a:lnTo>
                  <a:close/>
                  <a:moveTo>
                    <a:pt x="1339" y="160"/>
                  </a:moveTo>
                  <a:lnTo>
                    <a:pt x="1303" y="163"/>
                  </a:lnTo>
                  <a:lnTo>
                    <a:pt x="1268" y="172"/>
                  </a:lnTo>
                  <a:lnTo>
                    <a:pt x="1235" y="185"/>
                  </a:lnTo>
                  <a:lnTo>
                    <a:pt x="1206" y="204"/>
                  </a:lnTo>
                  <a:lnTo>
                    <a:pt x="1179" y="226"/>
                  </a:lnTo>
                  <a:lnTo>
                    <a:pt x="1157" y="253"/>
                  </a:lnTo>
                  <a:lnTo>
                    <a:pt x="1138" y="282"/>
                  </a:lnTo>
                  <a:lnTo>
                    <a:pt x="1124" y="316"/>
                  </a:lnTo>
                  <a:lnTo>
                    <a:pt x="1116" y="350"/>
                  </a:lnTo>
                  <a:lnTo>
                    <a:pt x="1113" y="387"/>
                  </a:lnTo>
                  <a:lnTo>
                    <a:pt x="1116" y="424"/>
                  </a:lnTo>
                  <a:lnTo>
                    <a:pt x="1124" y="458"/>
                  </a:lnTo>
                  <a:lnTo>
                    <a:pt x="1138" y="492"/>
                  </a:lnTo>
                  <a:lnTo>
                    <a:pt x="1157" y="522"/>
                  </a:lnTo>
                  <a:lnTo>
                    <a:pt x="1179" y="547"/>
                  </a:lnTo>
                  <a:lnTo>
                    <a:pt x="1206" y="570"/>
                  </a:lnTo>
                  <a:lnTo>
                    <a:pt x="1235" y="589"/>
                  </a:lnTo>
                  <a:lnTo>
                    <a:pt x="1268" y="602"/>
                  </a:lnTo>
                  <a:lnTo>
                    <a:pt x="1303" y="611"/>
                  </a:lnTo>
                  <a:lnTo>
                    <a:pt x="1339" y="615"/>
                  </a:lnTo>
                  <a:lnTo>
                    <a:pt x="1376" y="611"/>
                  </a:lnTo>
                  <a:lnTo>
                    <a:pt x="1411" y="602"/>
                  </a:lnTo>
                  <a:lnTo>
                    <a:pt x="1443" y="589"/>
                  </a:lnTo>
                  <a:lnTo>
                    <a:pt x="1473" y="570"/>
                  </a:lnTo>
                  <a:lnTo>
                    <a:pt x="1500" y="547"/>
                  </a:lnTo>
                  <a:lnTo>
                    <a:pt x="1523" y="522"/>
                  </a:lnTo>
                  <a:lnTo>
                    <a:pt x="1541" y="492"/>
                  </a:lnTo>
                  <a:lnTo>
                    <a:pt x="1555" y="458"/>
                  </a:lnTo>
                  <a:lnTo>
                    <a:pt x="1564" y="424"/>
                  </a:lnTo>
                  <a:lnTo>
                    <a:pt x="1566" y="387"/>
                  </a:lnTo>
                  <a:lnTo>
                    <a:pt x="1564" y="350"/>
                  </a:lnTo>
                  <a:lnTo>
                    <a:pt x="1555" y="316"/>
                  </a:lnTo>
                  <a:lnTo>
                    <a:pt x="1541" y="282"/>
                  </a:lnTo>
                  <a:lnTo>
                    <a:pt x="1523" y="253"/>
                  </a:lnTo>
                  <a:lnTo>
                    <a:pt x="1500" y="226"/>
                  </a:lnTo>
                  <a:lnTo>
                    <a:pt x="1473" y="204"/>
                  </a:lnTo>
                  <a:lnTo>
                    <a:pt x="1443" y="185"/>
                  </a:lnTo>
                  <a:lnTo>
                    <a:pt x="1411" y="172"/>
                  </a:lnTo>
                  <a:lnTo>
                    <a:pt x="1376" y="163"/>
                  </a:lnTo>
                  <a:lnTo>
                    <a:pt x="1339" y="160"/>
                  </a:lnTo>
                  <a:close/>
                  <a:moveTo>
                    <a:pt x="3256" y="0"/>
                  </a:moveTo>
                  <a:lnTo>
                    <a:pt x="3305" y="2"/>
                  </a:lnTo>
                  <a:lnTo>
                    <a:pt x="3351" y="11"/>
                  </a:lnTo>
                  <a:lnTo>
                    <a:pt x="3396" y="26"/>
                  </a:lnTo>
                  <a:lnTo>
                    <a:pt x="3438" y="46"/>
                  </a:lnTo>
                  <a:lnTo>
                    <a:pt x="3477" y="69"/>
                  </a:lnTo>
                  <a:lnTo>
                    <a:pt x="3513" y="98"/>
                  </a:lnTo>
                  <a:lnTo>
                    <a:pt x="3545" y="130"/>
                  </a:lnTo>
                  <a:lnTo>
                    <a:pt x="3574" y="166"/>
                  </a:lnTo>
                  <a:lnTo>
                    <a:pt x="3598" y="205"/>
                  </a:lnTo>
                  <a:lnTo>
                    <a:pt x="3617" y="247"/>
                  </a:lnTo>
                  <a:lnTo>
                    <a:pt x="3631" y="291"/>
                  </a:lnTo>
                  <a:lnTo>
                    <a:pt x="3640" y="339"/>
                  </a:lnTo>
                  <a:lnTo>
                    <a:pt x="3643" y="387"/>
                  </a:lnTo>
                  <a:lnTo>
                    <a:pt x="3640" y="435"/>
                  </a:lnTo>
                  <a:lnTo>
                    <a:pt x="3631" y="482"/>
                  </a:lnTo>
                  <a:lnTo>
                    <a:pt x="3617" y="527"/>
                  </a:lnTo>
                  <a:lnTo>
                    <a:pt x="3598" y="569"/>
                  </a:lnTo>
                  <a:lnTo>
                    <a:pt x="3574" y="608"/>
                  </a:lnTo>
                  <a:lnTo>
                    <a:pt x="3545" y="644"/>
                  </a:lnTo>
                  <a:lnTo>
                    <a:pt x="3513" y="676"/>
                  </a:lnTo>
                  <a:lnTo>
                    <a:pt x="3477" y="704"/>
                  </a:lnTo>
                  <a:lnTo>
                    <a:pt x="3438" y="729"/>
                  </a:lnTo>
                  <a:lnTo>
                    <a:pt x="3396" y="748"/>
                  </a:lnTo>
                  <a:lnTo>
                    <a:pt x="3351" y="762"/>
                  </a:lnTo>
                  <a:lnTo>
                    <a:pt x="3305" y="771"/>
                  </a:lnTo>
                  <a:lnTo>
                    <a:pt x="3256" y="774"/>
                  </a:lnTo>
                  <a:lnTo>
                    <a:pt x="3210" y="772"/>
                  </a:lnTo>
                  <a:lnTo>
                    <a:pt x="3166" y="763"/>
                  </a:lnTo>
                  <a:lnTo>
                    <a:pt x="3124" y="751"/>
                  </a:lnTo>
                  <a:lnTo>
                    <a:pt x="3083" y="733"/>
                  </a:lnTo>
                  <a:lnTo>
                    <a:pt x="3045" y="711"/>
                  </a:lnTo>
                  <a:lnTo>
                    <a:pt x="2627" y="1129"/>
                  </a:lnTo>
                  <a:lnTo>
                    <a:pt x="2649" y="1167"/>
                  </a:lnTo>
                  <a:lnTo>
                    <a:pt x="2667" y="1208"/>
                  </a:lnTo>
                  <a:lnTo>
                    <a:pt x="2679" y="1250"/>
                  </a:lnTo>
                  <a:lnTo>
                    <a:pt x="2688" y="1294"/>
                  </a:lnTo>
                  <a:lnTo>
                    <a:pt x="2690" y="1341"/>
                  </a:lnTo>
                  <a:lnTo>
                    <a:pt x="2687" y="1389"/>
                  </a:lnTo>
                  <a:lnTo>
                    <a:pt x="2678" y="1436"/>
                  </a:lnTo>
                  <a:lnTo>
                    <a:pt x="2665" y="1480"/>
                  </a:lnTo>
                  <a:lnTo>
                    <a:pt x="2645" y="1522"/>
                  </a:lnTo>
                  <a:lnTo>
                    <a:pt x="2620" y="1562"/>
                  </a:lnTo>
                  <a:lnTo>
                    <a:pt x="2593" y="1597"/>
                  </a:lnTo>
                  <a:lnTo>
                    <a:pt x="2561" y="1629"/>
                  </a:lnTo>
                  <a:lnTo>
                    <a:pt x="2524" y="1658"/>
                  </a:lnTo>
                  <a:lnTo>
                    <a:pt x="2485" y="1683"/>
                  </a:lnTo>
                  <a:lnTo>
                    <a:pt x="2443" y="1701"/>
                  </a:lnTo>
                  <a:lnTo>
                    <a:pt x="2398" y="1716"/>
                  </a:lnTo>
                  <a:lnTo>
                    <a:pt x="2351" y="1725"/>
                  </a:lnTo>
                  <a:lnTo>
                    <a:pt x="2303" y="1728"/>
                  </a:lnTo>
                  <a:lnTo>
                    <a:pt x="2255" y="1725"/>
                  </a:lnTo>
                  <a:lnTo>
                    <a:pt x="2208" y="1716"/>
                  </a:lnTo>
                  <a:lnTo>
                    <a:pt x="2163" y="1701"/>
                  </a:lnTo>
                  <a:lnTo>
                    <a:pt x="2121" y="1683"/>
                  </a:lnTo>
                  <a:lnTo>
                    <a:pt x="2083" y="1658"/>
                  </a:lnTo>
                  <a:lnTo>
                    <a:pt x="2046" y="1629"/>
                  </a:lnTo>
                  <a:lnTo>
                    <a:pt x="2014" y="1597"/>
                  </a:lnTo>
                  <a:lnTo>
                    <a:pt x="1985" y="1562"/>
                  </a:lnTo>
                  <a:lnTo>
                    <a:pt x="1962" y="1522"/>
                  </a:lnTo>
                  <a:lnTo>
                    <a:pt x="1942" y="1480"/>
                  </a:lnTo>
                  <a:lnTo>
                    <a:pt x="1928" y="1436"/>
                  </a:lnTo>
                  <a:lnTo>
                    <a:pt x="1919" y="1389"/>
                  </a:lnTo>
                  <a:lnTo>
                    <a:pt x="1917" y="1341"/>
                  </a:lnTo>
                  <a:lnTo>
                    <a:pt x="1919" y="1296"/>
                  </a:lnTo>
                  <a:lnTo>
                    <a:pt x="1927" y="1253"/>
                  </a:lnTo>
                  <a:lnTo>
                    <a:pt x="1939" y="1212"/>
                  </a:lnTo>
                  <a:lnTo>
                    <a:pt x="1954" y="1172"/>
                  </a:lnTo>
                  <a:lnTo>
                    <a:pt x="1975" y="1136"/>
                  </a:lnTo>
                  <a:lnTo>
                    <a:pt x="1551" y="711"/>
                  </a:lnTo>
                  <a:lnTo>
                    <a:pt x="1513" y="733"/>
                  </a:lnTo>
                  <a:lnTo>
                    <a:pt x="1472" y="751"/>
                  </a:lnTo>
                  <a:lnTo>
                    <a:pt x="1430" y="763"/>
                  </a:lnTo>
                  <a:lnTo>
                    <a:pt x="1386" y="772"/>
                  </a:lnTo>
                  <a:lnTo>
                    <a:pt x="1339" y="774"/>
                  </a:lnTo>
                  <a:lnTo>
                    <a:pt x="1294" y="772"/>
                  </a:lnTo>
                  <a:lnTo>
                    <a:pt x="1249" y="763"/>
                  </a:lnTo>
                  <a:lnTo>
                    <a:pt x="1207" y="751"/>
                  </a:lnTo>
                  <a:lnTo>
                    <a:pt x="1167" y="733"/>
                  </a:lnTo>
                  <a:lnTo>
                    <a:pt x="1128" y="711"/>
                  </a:lnTo>
                  <a:lnTo>
                    <a:pt x="711" y="1129"/>
                  </a:lnTo>
                  <a:lnTo>
                    <a:pt x="732" y="1167"/>
                  </a:lnTo>
                  <a:lnTo>
                    <a:pt x="750" y="1208"/>
                  </a:lnTo>
                  <a:lnTo>
                    <a:pt x="763" y="1250"/>
                  </a:lnTo>
                  <a:lnTo>
                    <a:pt x="771" y="1294"/>
                  </a:lnTo>
                  <a:lnTo>
                    <a:pt x="773" y="1341"/>
                  </a:lnTo>
                  <a:lnTo>
                    <a:pt x="771" y="1389"/>
                  </a:lnTo>
                  <a:lnTo>
                    <a:pt x="762" y="1436"/>
                  </a:lnTo>
                  <a:lnTo>
                    <a:pt x="748" y="1480"/>
                  </a:lnTo>
                  <a:lnTo>
                    <a:pt x="728" y="1522"/>
                  </a:lnTo>
                  <a:lnTo>
                    <a:pt x="705" y="1562"/>
                  </a:lnTo>
                  <a:lnTo>
                    <a:pt x="676" y="1597"/>
                  </a:lnTo>
                  <a:lnTo>
                    <a:pt x="644" y="1629"/>
                  </a:lnTo>
                  <a:lnTo>
                    <a:pt x="607" y="1658"/>
                  </a:lnTo>
                  <a:lnTo>
                    <a:pt x="569" y="1683"/>
                  </a:lnTo>
                  <a:lnTo>
                    <a:pt x="526" y="1701"/>
                  </a:lnTo>
                  <a:lnTo>
                    <a:pt x="482" y="1716"/>
                  </a:lnTo>
                  <a:lnTo>
                    <a:pt x="436" y="1725"/>
                  </a:lnTo>
                  <a:lnTo>
                    <a:pt x="387" y="1728"/>
                  </a:lnTo>
                  <a:lnTo>
                    <a:pt x="338" y="1725"/>
                  </a:lnTo>
                  <a:lnTo>
                    <a:pt x="292" y="1716"/>
                  </a:lnTo>
                  <a:lnTo>
                    <a:pt x="247" y="1701"/>
                  </a:lnTo>
                  <a:lnTo>
                    <a:pt x="205" y="1683"/>
                  </a:lnTo>
                  <a:lnTo>
                    <a:pt x="166" y="1658"/>
                  </a:lnTo>
                  <a:lnTo>
                    <a:pt x="131" y="1629"/>
                  </a:lnTo>
                  <a:lnTo>
                    <a:pt x="97" y="1597"/>
                  </a:lnTo>
                  <a:lnTo>
                    <a:pt x="70" y="1562"/>
                  </a:lnTo>
                  <a:lnTo>
                    <a:pt x="45" y="1522"/>
                  </a:lnTo>
                  <a:lnTo>
                    <a:pt x="27" y="1480"/>
                  </a:lnTo>
                  <a:lnTo>
                    <a:pt x="12" y="1436"/>
                  </a:lnTo>
                  <a:lnTo>
                    <a:pt x="3" y="1389"/>
                  </a:lnTo>
                  <a:lnTo>
                    <a:pt x="0" y="1341"/>
                  </a:lnTo>
                  <a:lnTo>
                    <a:pt x="3" y="1292"/>
                  </a:lnTo>
                  <a:lnTo>
                    <a:pt x="12" y="1245"/>
                  </a:lnTo>
                  <a:lnTo>
                    <a:pt x="27" y="1201"/>
                  </a:lnTo>
                  <a:lnTo>
                    <a:pt x="45" y="1159"/>
                  </a:lnTo>
                  <a:lnTo>
                    <a:pt x="70" y="1119"/>
                  </a:lnTo>
                  <a:lnTo>
                    <a:pt x="97" y="1084"/>
                  </a:lnTo>
                  <a:lnTo>
                    <a:pt x="131" y="1052"/>
                  </a:lnTo>
                  <a:lnTo>
                    <a:pt x="166" y="1023"/>
                  </a:lnTo>
                  <a:lnTo>
                    <a:pt x="205" y="999"/>
                  </a:lnTo>
                  <a:lnTo>
                    <a:pt x="247" y="980"/>
                  </a:lnTo>
                  <a:lnTo>
                    <a:pt x="292" y="965"/>
                  </a:lnTo>
                  <a:lnTo>
                    <a:pt x="338" y="957"/>
                  </a:lnTo>
                  <a:lnTo>
                    <a:pt x="387" y="953"/>
                  </a:lnTo>
                  <a:lnTo>
                    <a:pt x="432" y="957"/>
                  </a:lnTo>
                  <a:lnTo>
                    <a:pt x="477" y="964"/>
                  </a:lnTo>
                  <a:lnTo>
                    <a:pt x="520" y="976"/>
                  </a:lnTo>
                  <a:lnTo>
                    <a:pt x="560" y="994"/>
                  </a:lnTo>
                  <a:lnTo>
                    <a:pt x="597" y="1016"/>
                  </a:lnTo>
                  <a:lnTo>
                    <a:pt x="1015" y="598"/>
                  </a:lnTo>
                  <a:lnTo>
                    <a:pt x="994" y="560"/>
                  </a:lnTo>
                  <a:lnTo>
                    <a:pt x="977" y="520"/>
                  </a:lnTo>
                  <a:lnTo>
                    <a:pt x="963" y="477"/>
                  </a:lnTo>
                  <a:lnTo>
                    <a:pt x="956" y="433"/>
                  </a:lnTo>
                  <a:lnTo>
                    <a:pt x="952" y="387"/>
                  </a:lnTo>
                  <a:lnTo>
                    <a:pt x="956" y="339"/>
                  </a:lnTo>
                  <a:lnTo>
                    <a:pt x="964" y="291"/>
                  </a:lnTo>
                  <a:lnTo>
                    <a:pt x="979" y="247"/>
                  </a:lnTo>
                  <a:lnTo>
                    <a:pt x="998" y="205"/>
                  </a:lnTo>
                  <a:lnTo>
                    <a:pt x="1022" y="166"/>
                  </a:lnTo>
                  <a:lnTo>
                    <a:pt x="1051" y="130"/>
                  </a:lnTo>
                  <a:lnTo>
                    <a:pt x="1083" y="98"/>
                  </a:lnTo>
                  <a:lnTo>
                    <a:pt x="1118" y="69"/>
                  </a:lnTo>
                  <a:lnTo>
                    <a:pt x="1158" y="46"/>
                  </a:lnTo>
                  <a:lnTo>
                    <a:pt x="1200" y="26"/>
                  </a:lnTo>
                  <a:lnTo>
                    <a:pt x="1244" y="11"/>
                  </a:lnTo>
                  <a:lnTo>
                    <a:pt x="1291" y="2"/>
                  </a:lnTo>
                  <a:lnTo>
                    <a:pt x="1339" y="0"/>
                  </a:lnTo>
                  <a:lnTo>
                    <a:pt x="1388" y="2"/>
                  </a:lnTo>
                  <a:lnTo>
                    <a:pt x="1435" y="11"/>
                  </a:lnTo>
                  <a:lnTo>
                    <a:pt x="1479" y="26"/>
                  </a:lnTo>
                  <a:lnTo>
                    <a:pt x="1521" y="46"/>
                  </a:lnTo>
                  <a:lnTo>
                    <a:pt x="1561" y="69"/>
                  </a:lnTo>
                  <a:lnTo>
                    <a:pt x="1596" y="98"/>
                  </a:lnTo>
                  <a:lnTo>
                    <a:pt x="1628" y="130"/>
                  </a:lnTo>
                  <a:lnTo>
                    <a:pt x="1657" y="166"/>
                  </a:lnTo>
                  <a:lnTo>
                    <a:pt x="1681" y="205"/>
                  </a:lnTo>
                  <a:lnTo>
                    <a:pt x="1700" y="247"/>
                  </a:lnTo>
                  <a:lnTo>
                    <a:pt x="1714" y="291"/>
                  </a:lnTo>
                  <a:lnTo>
                    <a:pt x="1723" y="339"/>
                  </a:lnTo>
                  <a:lnTo>
                    <a:pt x="1727" y="387"/>
                  </a:lnTo>
                  <a:lnTo>
                    <a:pt x="1723" y="433"/>
                  </a:lnTo>
                  <a:lnTo>
                    <a:pt x="1716" y="477"/>
                  </a:lnTo>
                  <a:lnTo>
                    <a:pt x="1703" y="520"/>
                  </a:lnTo>
                  <a:lnTo>
                    <a:pt x="1686" y="560"/>
                  </a:lnTo>
                  <a:lnTo>
                    <a:pt x="1664" y="598"/>
                  </a:lnTo>
                  <a:lnTo>
                    <a:pt x="2086" y="1021"/>
                  </a:lnTo>
                  <a:lnTo>
                    <a:pt x="2125" y="997"/>
                  </a:lnTo>
                  <a:lnTo>
                    <a:pt x="2166" y="979"/>
                  </a:lnTo>
                  <a:lnTo>
                    <a:pt x="2210" y="965"/>
                  </a:lnTo>
                  <a:lnTo>
                    <a:pt x="2255" y="957"/>
                  </a:lnTo>
                  <a:lnTo>
                    <a:pt x="2303" y="953"/>
                  </a:lnTo>
                  <a:lnTo>
                    <a:pt x="2349" y="957"/>
                  </a:lnTo>
                  <a:lnTo>
                    <a:pt x="2394" y="964"/>
                  </a:lnTo>
                  <a:lnTo>
                    <a:pt x="2437" y="976"/>
                  </a:lnTo>
                  <a:lnTo>
                    <a:pt x="2476" y="994"/>
                  </a:lnTo>
                  <a:lnTo>
                    <a:pt x="2514" y="1016"/>
                  </a:lnTo>
                  <a:lnTo>
                    <a:pt x="2932" y="598"/>
                  </a:lnTo>
                  <a:lnTo>
                    <a:pt x="2910" y="560"/>
                  </a:lnTo>
                  <a:lnTo>
                    <a:pt x="2892" y="520"/>
                  </a:lnTo>
                  <a:lnTo>
                    <a:pt x="2880" y="477"/>
                  </a:lnTo>
                  <a:lnTo>
                    <a:pt x="2872" y="433"/>
                  </a:lnTo>
                  <a:lnTo>
                    <a:pt x="2869" y="387"/>
                  </a:lnTo>
                  <a:lnTo>
                    <a:pt x="2872" y="339"/>
                  </a:lnTo>
                  <a:lnTo>
                    <a:pt x="2881" y="291"/>
                  </a:lnTo>
                  <a:lnTo>
                    <a:pt x="2896" y="247"/>
                  </a:lnTo>
                  <a:lnTo>
                    <a:pt x="2914" y="205"/>
                  </a:lnTo>
                  <a:lnTo>
                    <a:pt x="2939" y="166"/>
                  </a:lnTo>
                  <a:lnTo>
                    <a:pt x="2968" y="130"/>
                  </a:lnTo>
                  <a:lnTo>
                    <a:pt x="3000" y="98"/>
                  </a:lnTo>
                  <a:lnTo>
                    <a:pt x="3035" y="69"/>
                  </a:lnTo>
                  <a:lnTo>
                    <a:pt x="3075" y="46"/>
                  </a:lnTo>
                  <a:lnTo>
                    <a:pt x="3117" y="26"/>
                  </a:lnTo>
                  <a:lnTo>
                    <a:pt x="3161" y="11"/>
                  </a:lnTo>
                  <a:lnTo>
                    <a:pt x="3208" y="2"/>
                  </a:lnTo>
                  <a:lnTo>
                    <a:pt x="32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92"/>
            <p:cNvSpPr>
              <a:spLocks/>
            </p:cNvSpPr>
            <p:nvPr/>
          </p:nvSpPr>
          <p:spPr bwMode="auto">
            <a:xfrm>
              <a:off x="10180638" y="2981325"/>
              <a:ext cx="50800" cy="50800"/>
            </a:xfrm>
            <a:custGeom>
              <a:avLst/>
              <a:gdLst>
                <a:gd name="T0" fmla="*/ 242 w 322"/>
                <a:gd name="T1" fmla="*/ 0 h 322"/>
                <a:gd name="T2" fmla="*/ 262 w 322"/>
                <a:gd name="T3" fmla="*/ 2 h 322"/>
                <a:gd name="T4" fmla="*/ 282 w 322"/>
                <a:gd name="T5" fmla="*/ 10 h 322"/>
                <a:gd name="T6" fmla="*/ 299 w 322"/>
                <a:gd name="T7" fmla="*/ 23 h 322"/>
                <a:gd name="T8" fmla="*/ 312 w 322"/>
                <a:gd name="T9" fmla="*/ 40 h 322"/>
                <a:gd name="T10" fmla="*/ 320 w 322"/>
                <a:gd name="T11" fmla="*/ 59 h 322"/>
                <a:gd name="T12" fmla="*/ 322 w 322"/>
                <a:gd name="T13" fmla="*/ 80 h 322"/>
                <a:gd name="T14" fmla="*/ 320 w 322"/>
                <a:gd name="T15" fmla="*/ 99 h 322"/>
                <a:gd name="T16" fmla="*/ 312 w 322"/>
                <a:gd name="T17" fmla="*/ 118 h 322"/>
                <a:gd name="T18" fmla="*/ 299 w 322"/>
                <a:gd name="T19" fmla="*/ 136 h 322"/>
                <a:gd name="T20" fmla="*/ 136 w 322"/>
                <a:gd name="T21" fmla="*/ 299 h 322"/>
                <a:gd name="T22" fmla="*/ 119 w 322"/>
                <a:gd name="T23" fmla="*/ 312 h 322"/>
                <a:gd name="T24" fmla="*/ 100 w 322"/>
                <a:gd name="T25" fmla="*/ 320 h 322"/>
                <a:gd name="T26" fmla="*/ 80 w 322"/>
                <a:gd name="T27" fmla="*/ 322 h 322"/>
                <a:gd name="T28" fmla="*/ 60 w 322"/>
                <a:gd name="T29" fmla="*/ 320 h 322"/>
                <a:gd name="T30" fmla="*/ 40 w 322"/>
                <a:gd name="T31" fmla="*/ 312 h 322"/>
                <a:gd name="T32" fmla="*/ 23 w 322"/>
                <a:gd name="T33" fmla="*/ 299 h 322"/>
                <a:gd name="T34" fmla="*/ 10 w 322"/>
                <a:gd name="T35" fmla="*/ 282 h 322"/>
                <a:gd name="T36" fmla="*/ 2 w 322"/>
                <a:gd name="T37" fmla="*/ 262 h 322"/>
                <a:gd name="T38" fmla="*/ 0 w 322"/>
                <a:gd name="T39" fmla="*/ 242 h 322"/>
                <a:gd name="T40" fmla="*/ 2 w 322"/>
                <a:gd name="T41" fmla="*/ 221 h 322"/>
                <a:gd name="T42" fmla="*/ 10 w 322"/>
                <a:gd name="T43" fmla="*/ 202 h 322"/>
                <a:gd name="T44" fmla="*/ 23 w 322"/>
                <a:gd name="T45" fmla="*/ 186 h 322"/>
                <a:gd name="T46" fmla="*/ 186 w 322"/>
                <a:gd name="T47" fmla="*/ 23 h 322"/>
                <a:gd name="T48" fmla="*/ 202 w 322"/>
                <a:gd name="T49" fmla="*/ 10 h 322"/>
                <a:gd name="T50" fmla="*/ 222 w 322"/>
                <a:gd name="T51" fmla="*/ 2 h 322"/>
                <a:gd name="T52" fmla="*/ 242 w 322"/>
                <a:gd name="T53" fmla="*/ 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2" h="322">
                  <a:moveTo>
                    <a:pt x="242" y="0"/>
                  </a:moveTo>
                  <a:lnTo>
                    <a:pt x="262" y="2"/>
                  </a:lnTo>
                  <a:lnTo>
                    <a:pt x="282" y="10"/>
                  </a:lnTo>
                  <a:lnTo>
                    <a:pt x="299" y="23"/>
                  </a:lnTo>
                  <a:lnTo>
                    <a:pt x="312" y="40"/>
                  </a:lnTo>
                  <a:lnTo>
                    <a:pt x="320" y="59"/>
                  </a:lnTo>
                  <a:lnTo>
                    <a:pt x="322" y="80"/>
                  </a:lnTo>
                  <a:lnTo>
                    <a:pt x="320" y="99"/>
                  </a:lnTo>
                  <a:lnTo>
                    <a:pt x="312" y="118"/>
                  </a:lnTo>
                  <a:lnTo>
                    <a:pt x="299" y="136"/>
                  </a:lnTo>
                  <a:lnTo>
                    <a:pt x="136" y="299"/>
                  </a:lnTo>
                  <a:lnTo>
                    <a:pt x="119" y="312"/>
                  </a:lnTo>
                  <a:lnTo>
                    <a:pt x="100" y="320"/>
                  </a:lnTo>
                  <a:lnTo>
                    <a:pt x="80" y="322"/>
                  </a:lnTo>
                  <a:lnTo>
                    <a:pt x="60" y="320"/>
                  </a:lnTo>
                  <a:lnTo>
                    <a:pt x="40" y="312"/>
                  </a:lnTo>
                  <a:lnTo>
                    <a:pt x="23" y="299"/>
                  </a:lnTo>
                  <a:lnTo>
                    <a:pt x="10" y="282"/>
                  </a:lnTo>
                  <a:lnTo>
                    <a:pt x="2" y="262"/>
                  </a:lnTo>
                  <a:lnTo>
                    <a:pt x="0" y="242"/>
                  </a:lnTo>
                  <a:lnTo>
                    <a:pt x="2" y="221"/>
                  </a:lnTo>
                  <a:lnTo>
                    <a:pt x="10" y="202"/>
                  </a:lnTo>
                  <a:lnTo>
                    <a:pt x="23" y="186"/>
                  </a:lnTo>
                  <a:lnTo>
                    <a:pt x="186" y="23"/>
                  </a:lnTo>
                  <a:lnTo>
                    <a:pt x="202" y="10"/>
                  </a:lnTo>
                  <a:lnTo>
                    <a:pt x="222" y="2"/>
                  </a:lnTo>
                  <a:lnTo>
                    <a:pt x="2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93"/>
            <p:cNvSpPr>
              <a:spLocks/>
            </p:cNvSpPr>
            <p:nvPr/>
          </p:nvSpPr>
          <p:spPr bwMode="auto">
            <a:xfrm>
              <a:off x="10402888" y="2900363"/>
              <a:ext cx="50800" cy="50800"/>
            </a:xfrm>
            <a:custGeom>
              <a:avLst/>
              <a:gdLst>
                <a:gd name="T0" fmla="*/ 243 w 323"/>
                <a:gd name="T1" fmla="*/ 0 h 323"/>
                <a:gd name="T2" fmla="*/ 264 w 323"/>
                <a:gd name="T3" fmla="*/ 3 h 323"/>
                <a:gd name="T4" fmla="*/ 282 w 323"/>
                <a:gd name="T5" fmla="*/ 10 h 323"/>
                <a:gd name="T6" fmla="*/ 300 w 323"/>
                <a:gd name="T7" fmla="*/ 24 h 323"/>
                <a:gd name="T8" fmla="*/ 312 w 323"/>
                <a:gd name="T9" fmla="*/ 40 h 323"/>
                <a:gd name="T10" fmla="*/ 320 w 323"/>
                <a:gd name="T11" fmla="*/ 60 h 323"/>
                <a:gd name="T12" fmla="*/ 323 w 323"/>
                <a:gd name="T13" fmla="*/ 80 h 323"/>
                <a:gd name="T14" fmla="*/ 320 w 323"/>
                <a:gd name="T15" fmla="*/ 100 h 323"/>
                <a:gd name="T16" fmla="*/ 312 w 323"/>
                <a:gd name="T17" fmla="*/ 120 h 323"/>
                <a:gd name="T18" fmla="*/ 300 w 323"/>
                <a:gd name="T19" fmla="*/ 137 h 323"/>
                <a:gd name="T20" fmla="*/ 138 w 323"/>
                <a:gd name="T21" fmla="*/ 299 h 323"/>
                <a:gd name="T22" fmla="*/ 120 w 323"/>
                <a:gd name="T23" fmla="*/ 313 h 323"/>
                <a:gd name="T24" fmla="*/ 101 w 323"/>
                <a:gd name="T25" fmla="*/ 320 h 323"/>
                <a:gd name="T26" fmla="*/ 80 w 323"/>
                <a:gd name="T27" fmla="*/ 323 h 323"/>
                <a:gd name="T28" fmla="*/ 60 w 323"/>
                <a:gd name="T29" fmla="*/ 320 h 323"/>
                <a:gd name="T30" fmla="*/ 41 w 323"/>
                <a:gd name="T31" fmla="*/ 313 h 323"/>
                <a:gd name="T32" fmla="*/ 24 w 323"/>
                <a:gd name="T33" fmla="*/ 299 h 323"/>
                <a:gd name="T34" fmla="*/ 12 w 323"/>
                <a:gd name="T35" fmla="*/ 283 h 323"/>
                <a:gd name="T36" fmla="*/ 4 w 323"/>
                <a:gd name="T37" fmla="*/ 263 h 323"/>
                <a:gd name="T38" fmla="*/ 0 w 323"/>
                <a:gd name="T39" fmla="*/ 243 h 323"/>
                <a:gd name="T40" fmla="*/ 4 w 323"/>
                <a:gd name="T41" fmla="*/ 223 h 323"/>
                <a:gd name="T42" fmla="*/ 12 w 323"/>
                <a:gd name="T43" fmla="*/ 203 h 323"/>
                <a:gd name="T44" fmla="*/ 24 w 323"/>
                <a:gd name="T45" fmla="*/ 186 h 323"/>
                <a:gd name="T46" fmla="*/ 186 w 323"/>
                <a:gd name="T47" fmla="*/ 24 h 323"/>
                <a:gd name="T48" fmla="*/ 204 w 323"/>
                <a:gd name="T49" fmla="*/ 10 h 323"/>
                <a:gd name="T50" fmla="*/ 223 w 323"/>
                <a:gd name="T51" fmla="*/ 3 h 323"/>
                <a:gd name="T52" fmla="*/ 243 w 323"/>
                <a:gd name="T53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3" h="323">
                  <a:moveTo>
                    <a:pt x="243" y="0"/>
                  </a:moveTo>
                  <a:lnTo>
                    <a:pt x="264" y="3"/>
                  </a:lnTo>
                  <a:lnTo>
                    <a:pt x="282" y="10"/>
                  </a:lnTo>
                  <a:lnTo>
                    <a:pt x="300" y="24"/>
                  </a:lnTo>
                  <a:lnTo>
                    <a:pt x="312" y="40"/>
                  </a:lnTo>
                  <a:lnTo>
                    <a:pt x="320" y="60"/>
                  </a:lnTo>
                  <a:lnTo>
                    <a:pt x="323" y="80"/>
                  </a:lnTo>
                  <a:lnTo>
                    <a:pt x="320" y="100"/>
                  </a:lnTo>
                  <a:lnTo>
                    <a:pt x="312" y="120"/>
                  </a:lnTo>
                  <a:lnTo>
                    <a:pt x="300" y="137"/>
                  </a:lnTo>
                  <a:lnTo>
                    <a:pt x="138" y="299"/>
                  </a:lnTo>
                  <a:lnTo>
                    <a:pt x="120" y="313"/>
                  </a:lnTo>
                  <a:lnTo>
                    <a:pt x="101" y="320"/>
                  </a:lnTo>
                  <a:lnTo>
                    <a:pt x="80" y="323"/>
                  </a:lnTo>
                  <a:lnTo>
                    <a:pt x="60" y="320"/>
                  </a:lnTo>
                  <a:lnTo>
                    <a:pt x="41" y="313"/>
                  </a:lnTo>
                  <a:lnTo>
                    <a:pt x="24" y="299"/>
                  </a:lnTo>
                  <a:lnTo>
                    <a:pt x="12" y="283"/>
                  </a:lnTo>
                  <a:lnTo>
                    <a:pt x="4" y="263"/>
                  </a:lnTo>
                  <a:lnTo>
                    <a:pt x="0" y="243"/>
                  </a:lnTo>
                  <a:lnTo>
                    <a:pt x="4" y="223"/>
                  </a:lnTo>
                  <a:lnTo>
                    <a:pt x="12" y="203"/>
                  </a:lnTo>
                  <a:lnTo>
                    <a:pt x="24" y="186"/>
                  </a:lnTo>
                  <a:lnTo>
                    <a:pt x="186" y="24"/>
                  </a:lnTo>
                  <a:lnTo>
                    <a:pt x="204" y="10"/>
                  </a:lnTo>
                  <a:lnTo>
                    <a:pt x="223" y="3"/>
                  </a:lnTo>
                  <a:lnTo>
                    <a:pt x="2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6" name="Freeform 124"/>
          <p:cNvSpPr>
            <a:spLocks noEditPoints="1"/>
          </p:cNvSpPr>
          <p:nvPr/>
        </p:nvSpPr>
        <p:spPr bwMode="auto">
          <a:xfrm>
            <a:off x="6254586" y="2641541"/>
            <a:ext cx="448786" cy="395914"/>
          </a:xfrm>
          <a:custGeom>
            <a:avLst/>
            <a:gdLst>
              <a:gd name="T0" fmla="*/ 1495 w 3650"/>
              <a:gd name="T1" fmla="*/ 3047 h 3224"/>
              <a:gd name="T2" fmla="*/ 1498 w 3650"/>
              <a:gd name="T3" fmla="*/ 3044 h 3224"/>
              <a:gd name="T4" fmla="*/ 198 w 3650"/>
              <a:gd name="T5" fmla="*/ 981 h 3224"/>
              <a:gd name="T6" fmla="*/ 179 w 3650"/>
              <a:gd name="T7" fmla="*/ 1543 h 3224"/>
              <a:gd name="T8" fmla="*/ 342 w 3650"/>
              <a:gd name="T9" fmla="*/ 1579 h 3224"/>
              <a:gd name="T10" fmla="*/ 3250 w 3650"/>
              <a:gd name="T11" fmla="*/ 1591 h 3224"/>
              <a:gd name="T12" fmla="*/ 3423 w 3650"/>
              <a:gd name="T13" fmla="*/ 1451 h 3224"/>
              <a:gd name="T14" fmla="*/ 3470 w 3650"/>
              <a:gd name="T15" fmla="*/ 1227 h 3224"/>
              <a:gd name="T16" fmla="*/ 3366 w 3650"/>
              <a:gd name="T17" fmla="*/ 1029 h 3224"/>
              <a:gd name="T18" fmla="*/ 617 w 3650"/>
              <a:gd name="T19" fmla="*/ 728 h 3224"/>
              <a:gd name="T20" fmla="*/ 529 w 3650"/>
              <a:gd name="T21" fmla="*/ 784 h 3224"/>
              <a:gd name="T22" fmla="*/ 521 w 3650"/>
              <a:gd name="T23" fmla="*/ 1746 h 3224"/>
              <a:gd name="T24" fmla="*/ 585 w 3650"/>
              <a:gd name="T25" fmla="*/ 1816 h 3224"/>
              <a:gd name="T26" fmla="*/ 627 w 3650"/>
              <a:gd name="T27" fmla="*/ 1821 h 3224"/>
              <a:gd name="T28" fmla="*/ 761 w 3650"/>
              <a:gd name="T29" fmla="*/ 1822 h 3224"/>
              <a:gd name="T30" fmla="*/ 949 w 3650"/>
              <a:gd name="T31" fmla="*/ 1822 h 3224"/>
              <a:gd name="T32" fmla="*/ 1083 w 3650"/>
              <a:gd name="T33" fmla="*/ 1822 h 3224"/>
              <a:gd name="T34" fmla="*/ 3024 w 3650"/>
              <a:gd name="T35" fmla="*/ 175 h 3224"/>
              <a:gd name="T36" fmla="*/ 2568 w 3650"/>
              <a:gd name="T37" fmla="*/ 398 h 3224"/>
              <a:gd name="T38" fmla="*/ 1772 w 3650"/>
              <a:gd name="T39" fmla="*/ 645 h 3224"/>
              <a:gd name="T40" fmla="*/ 1441 w 3650"/>
              <a:gd name="T41" fmla="*/ 1850 h 3224"/>
              <a:gd name="T42" fmla="*/ 2255 w 3650"/>
              <a:gd name="T43" fmla="*/ 2034 h 3224"/>
              <a:gd name="T44" fmla="*/ 3022 w 3650"/>
              <a:gd name="T45" fmla="*/ 2373 h 3224"/>
              <a:gd name="T46" fmla="*/ 3028 w 3650"/>
              <a:gd name="T47" fmla="*/ 2371 h 3224"/>
              <a:gd name="T48" fmla="*/ 3026 w 3650"/>
              <a:gd name="T49" fmla="*/ 177 h 3224"/>
              <a:gd name="T50" fmla="*/ 3116 w 3650"/>
              <a:gd name="T51" fmla="*/ 24 h 3224"/>
              <a:gd name="T52" fmla="*/ 3202 w 3650"/>
              <a:gd name="T53" fmla="*/ 148 h 3224"/>
              <a:gd name="T54" fmla="*/ 3368 w 3650"/>
              <a:gd name="T55" fmla="*/ 817 h 3224"/>
              <a:gd name="T56" fmla="*/ 3571 w 3650"/>
              <a:gd name="T57" fmla="*/ 1003 h 3224"/>
              <a:gd name="T58" fmla="*/ 3650 w 3650"/>
              <a:gd name="T59" fmla="*/ 1274 h 3224"/>
              <a:gd name="T60" fmla="*/ 3571 w 3650"/>
              <a:gd name="T61" fmla="*/ 1546 h 3224"/>
              <a:gd name="T62" fmla="*/ 3368 w 3650"/>
              <a:gd name="T63" fmla="*/ 1732 h 3224"/>
              <a:gd name="T64" fmla="*/ 3202 w 3650"/>
              <a:gd name="T65" fmla="*/ 2402 h 3224"/>
              <a:gd name="T66" fmla="*/ 3116 w 3650"/>
              <a:gd name="T67" fmla="*/ 2525 h 3224"/>
              <a:gd name="T68" fmla="*/ 2964 w 3650"/>
              <a:gd name="T69" fmla="*/ 2540 h 3224"/>
              <a:gd name="T70" fmla="*/ 2369 w 3650"/>
              <a:gd name="T71" fmla="*/ 2262 h 3224"/>
              <a:gd name="T72" fmla="*/ 1621 w 3650"/>
              <a:gd name="T73" fmla="*/ 2055 h 3224"/>
              <a:gd name="T74" fmla="*/ 1675 w 3650"/>
              <a:gd name="T75" fmla="*/ 3040 h 3224"/>
              <a:gd name="T76" fmla="*/ 1624 w 3650"/>
              <a:gd name="T77" fmla="*/ 3170 h 3224"/>
              <a:gd name="T78" fmla="*/ 1495 w 3650"/>
              <a:gd name="T79" fmla="*/ 3224 h 3224"/>
              <a:gd name="T80" fmla="*/ 969 w 3650"/>
              <a:gd name="T81" fmla="*/ 3182 h 3224"/>
              <a:gd name="T82" fmla="*/ 470 w 3650"/>
              <a:gd name="T83" fmla="*/ 1956 h 3224"/>
              <a:gd name="T84" fmla="*/ 352 w 3650"/>
              <a:gd name="T85" fmla="*/ 1797 h 3224"/>
              <a:gd name="T86" fmla="*/ 124 w 3650"/>
              <a:gd name="T87" fmla="*/ 1729 h 3224"/>
              <a:gd name="T88" fmla="*/ 12 w 3650"/>
              <a:gd name="T89" fmla="*/ 1598 h 3224"/>
              <a:gd name="T90" fmla="*/ 12 w 3650"/>
              <a:gd name="T91" fmla="*/ 951 h 3224"/>
              <a:gd name="T92" fmla="*/ 124 w 3650"/>
              <a:gd name="T93" fmla="*/ 821 h 3224"/>
              <a:gd name="T94" fmla="*/ 352 w 3650"/>
              <a:gd name="T95" fmla="*/ 755 h 3224"/>
              <a:gd name="T96" fmla="*/ 465 w 3650"/>
              <a:gd name="T97" fmla="*/ 598 h 3224"/>
              <a:gd name="T98" fmla="*/ 622 w 3650"/>
              <a:gd name="T99" fmla="*/ 552 h 3224"/>
              <a:gd name="T100" fmla="*/ 739 w 3650"/>
              <a:gd name="T101" fmla="*/ 552 h 3224"/>
              <a:gd name="T102" fmla="*/ 940 w 3650"/>
              <a:gd name="T103" fmla="*/ 551 h 3224"/>
              <a:gd name="T104" fmla="*/ 1123 w 3650"/>
              <a:gd name="T105" fmla="*/ 549 h 3224"/>
              <a:gd name="T106" fmla="*/ 1352 w 3650"/>
              <a:gd name="T107" fmla="*/ 533 h 3224"/>
              <a:gd name="T108" fmla="*/ 2169 w 3650"/>
              <a:gd name="T109" fmla="*/ 357 h 3224"/>
              <a:gd name="T110" fmla="*/ 2935 w 3650"/>
              <a:gd name="T111" fmla="*/ 23 h 3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650" h="3224">
                <a:moveTo>
                  <a:pt x="702" y="1998"/>
                </a:moveTo>
                <a:lnTo>
                  <a:pt x="1082" y="3046"/>
                </a:lnTo>
                <a:lnTo>
                  <a:pt x="1083" y="3047"/>
                </a:lnTo>
                <a:lnTo>
                  <a:pt x="1084" y="3047"/>
                </a:lnTo>
                <a:lnTo>
                  <a:pt x="1495" y="3047"/>
                </a:lnTo>
                <a:lnTo>
                  <a:pt x="1497" y="3047"/>
                </a:lnTo>
                <a:lnTo>
                  <a:pt x="1498" y="3046"/>
                </a:lnTo>
                <a:lnTo>
                  <a:pt x="1498" y="3046"/>
                </a:lnTo>
                <a:lnTo>
                  <a:pt x="1498" y="3045"/>
                </a:lnTo>
                <a:lnTo>
                  <a:pt x="1498" y="3044"/>
                </a:lnTo>
                <a:lnTo>
                  <a:pt x="1118" y="1998"/>
                </a:lnTo>
                <a:lnTo>
                  <a:pt x="702" y="1998"/>
                </a:lnTo>
                <a:close/>
                <a:moveTo>
                  <a:pt x="229" y="971"/>
                </a:moveTo>
                <a:lnTo>
                  <a:pt x="212" y="974"/>
                </a:lnTo>
                <a:lnTo>
                  <a:pt x="198" y="981"/>
                </a:lnTo>
                <a:lnTo>
                  <a:pt x="187" y="993"/>
                </a:lnTo>
                <a:lnTo>
                  <a:pt x="179" y="1008"/>
                </a:lnTo>
                <a:lnTo>
                  <a:pt x="176" y="1023"/>
                </a:lnTo>
                <a:lnTo>
                  <a:pt x="176" y="1527"/>
                </a:lnTo>
                <a:lnTo>
                  <a:pt x="179" y="1543"/>
                </a:lnTo>
                <a:lnTo>
                  <a:pt x="187" y="1558"/>
                </a:lnTo>
                <a:lnTo>
                  <a:pt x="198" y="1569"/>
                </a:lnTo>
                <a:lnTo>
                  <a:pt x="212" y="1576"/>
                </a:lnTo>
                <a:lnTo>
                  <a:pt x="229" y="1579"/>
                </a:lnTo>
                <a:lnTo>
                  <a:pt x="342" y="1579"/>
                </a:lnTo>
                <a:lnTo>
                  <a:pt x="342" y="971"/>
                </a:lnTo>
                <a:lnTo>
                  <a:pt x="229" y="971"/>
                </a:lnTo>
                <a:close/>
                <a:moveTo>
                  <a:pt x="3204" y="946"/>
                </a:moveTo>
                <a:lnTo>
                  <a:pt x="3204" y="1604"/>
                </a:lnTo>
                <a:lnTo>
                  <a:pt x="3250" y="1591"/>
                </a:lnTo>
                <a:lnTo>
                  <a:pt x="3292" y="1573"/>
                </a:lnTo>
                <a:lnTo>
                  <a:pt x="3330" y="1550"/>
                </a:lnTo>
                <a:lnTo>
                  <a:pt x="3366" y="1521"/>
                </a:lnTo>
                <a:lnTo>
                  <a:pt x="3397" y="1489"/>
                </a:lnTo>
                <a:lnTo>
                  <a:pt x="3423" y="1451"/>
                </a:lnTo>
                <a:lnTo>
                  <a:pt x="3444" y="1411"/>
                </a:lnTo>
                <a:lnTo>
                  <a:pt x="3461" y="1368"/>
                </a:lnTo>
                <a:lnTo>
                  <a:pt x="3470" y="1323"/>
                </a:lnTo>
                <a:lnTo>
                  <a:pt x="3474" y="1274"/>
                </a:lnTo>
                <a:lnTo>
                  <a:pt x="3470" y="1227"/>
                </a:lnTo>
                <a:lnTo>
                  <a:pt x="3461" y="1181"/>
                </a:lnTo>
                <a:lnTo>
                  <a:pt x="3444" y="1138"/>
                </a:lnTo>
                <a:lnTo>
                  <a:pt x="3423" y="1098"/>
                </a:lnTo>
                <a:lnTo>
                  <a:pt x="3397" y="1061"/>
                </a:lnTo>
                <a:lnTo>
                  <a:pt x="3366" y="1029"/>
                </a:lnTo>
                <a:lnTo>
                  <a:pt x="3330" y="1000"/>
                </a:lnTo>
                <a:lnTo>
                  <a:pt x="3292" y="977"/>
                </a:lnTo>
                <a:lnTo>
                  <a:pt x="3250" y="958"/>
                </a:lnTo>
                <a:lnTo>
                  <a:pt x="3204" y="946"/>
                </a:lnTo>
                <a:close/>
                <a:moveTo>
                  <a:pt x="617" y="728"/>
                </a:moveTo>
                <a:lnTo>
                  <a:pt x="595" y="731"/>
                </a:lnTo>
                <a:lnTo>
                  <a:pt x="574" y="739"/>
                </a:lnTo>
                <a:lnTo>
                  <a:pt x="555" y="750"/>
                </a:lnTo>
                <a:lnTo>
                  <a:pt x="540" y="765"/>
                </a:lnTo>
                <a:lnTo>
                  <a:pt x="529" y="784"/>
                </a:lnTo>
                <a:lnTo>
                  <a:pt x="521" y="805"/>
                </a:lnTo>
                <a:lnTo>
                  <a:pt x="518" y="827"/>
                </a:lnTo>
                <a:lnTo>
                  <a:pt x="518" y="827"/>
                </a:lnTo>
                <a:lnTo>
                  <a:pt x="518" y="1722"/>
                </a:lnTo>
                <a:lnTo>
                  <a:pt x="521" y="1746"/>
                </a:lnTo>
                <a:lnTo>
                  <a:pt x="529" y="1768"/>
                </a:lnTo>
                <a:lnTo>
                  <a:pt x="541" y="1785"/>
                </a:lnTo>
                <a:lnTo>
                  <a:pt x="557" y="1801"/>
                </a:lnTo>
                <a:lnTo>
                  <a:pt x="577" y="1813"/>
                </a:lnTo>
                <a:lnTo>
                  <a:pt x="585" y="1816"/>
                </a:lnTo>
                <a:lnTo>
                  <a:pt x="592" y="1819"/>
                </a:lnTo>
                <a:lnTo>
                  <a:pt x="601" y="1820"/>
                </a:lnTo>
                <a:lnTo>
                  <a:pt x="611" y="1821"/>
                </a:lnTo>
                <a:lnTo>
                  <a:pt x="615" y="1821"/>
                </a:lnTo>
                <a:lnTo>
                  <a:pt x="627" y="1821"/>
                </a:lnTo>
                <a:lnTo>
                  <a:pt x="645" y="1821"/>
                </a:lnTo>
                <a:lnTo>
                  <a:pt x="667" y="1821"/>
                </a:lnTo>
                <a:lnTo>
                  <a:pt x="696" y="1822"/>
                </a:lnTo>
                <a:lnTo>
                  <a:pt x="727" y="1822"/>
                </a:lnTo>
                <a:lnTo>
                  <a:pt x="761" y="1822"/>
                </a:lnTo>
                <a:lnTo>
                  <a:pt x="797" y="1822"/>
                </a:lnTo>
                <a:lnTo>
                  <a:pt x="836" y="1822"/>
                </a:lnTo>
                <a:lnTo>
                  <a:pt x="874" y="1822"/>
                </a:lnTo>
                <a:lnTo>
                  <a:pt x="911" y="1822"/>
                </a:lnTo>
                <a:lnTo>
                  <a:pt x="949" y="1822"/>
                </a:lnTo>
                <a:lnTo>
                  <a:pt x="983" y="1822"/>
                </a:lnTo>
                <a:lnTo>
                  <a:pt x="1014" y="1822"/>
                </a:lnTo>
                <a:lnTo>
                  <a:pt x="1042" y="1822"/>
                </a:lnTo>
                <a:lnTo>
                  <a:pt x="1065" y="1822"/>
                </a:lnTo>
                <a:lnTo>
                  <a:pt x="1083" y="1822"/>
                </a:lnTo>
                <a:lnTo>
                  <a:pt x="1094" y="1822"/>
                </a:lnTo>
                <a:lnTo>
                  <a:pt x="1097" y="1822"/>
                </a:lnTo>
                <a:lnTo>
                  <a:pt x="1097" y="728"/>
                </a:lnTo>
                <a:lnTo>
                  <a:pt x="617" y="728"/>
                </a:lnTo>
                <a:close/>
                <a:moveTo>
                  <a:pt x="3024" y="175"/>
                </a:moveTo>
                <a:lnTo>
                  <a:pt x="3023" y="175"/>
                </a:lnTo>
                <a:lnTo>
                  <a:pt x="3022" y="177"/>
                </a:lnTo>
                <a:lnTo>
                  <a:pt x="2872" y="256"/>
                </a:lnTo>
                <a:lnTo>
                  <a:pt x="2722" y="330"/>
                </a:lnTo>
                <a:lnTo>
                  <a:pt x="2568" y="398"/>
                </a:lnTo>
                <a:lnTo>
                  <a:pt x="2413" y="459"/>
                </a:lnTo>
                <a:lnTo>
                  <a:pt x="2255" y="514"/>
                </a:lnTo>
                <a:lnTo>
                  <a:pt x="2096" y="564"/>
                </a:lnTo>
                <a:lnTo>
                  <a:pt x="1936" y="607"/>
                </a:lnTo>
                <a:lnTo>
                  <a:pt x="1772" y="645"/>
                </a:lnTo>
                <a:lnTo>
                  <a:pt x="1608" y="676"/>
                </a:lnTo>
                <a:lnTo>
                  <a:pt x="1441" y="700"/>
                </a:lnTo>
                <a:lnTo>
                  <a:pt x="1274" y="719"/>
                </a:lnTo>
                <a:lnTo>
                  <a:pt x="1274" y="1831"/>
                </a:lnTo>
                <a:lnTo>
                  <a:pt x="1441" y="1850"/>
                </a:lnTo>
                <a:lnTo>
                  <a:pt x="1608" y="1874"/>
                </a:lnTo>
                <a:lnTo>
                  <a:pt x="1772" y="1905"/>
                </a:lnTo>
                <a:lnTo>
                  <a:pt x="1936" y="1943"/>
                </a:lnTo>
                <a:lnTo>
                  <a:pt x="2096" y="1986"/>
                </a:lnTo>
                <a:lnTo>
                  <a:pt x="2255" y="2034"/>
                </a:lnTo>
                <a:lnTo>
                  <a:pt x="2412" y="2091"/>
                </a:lnTo>
                <a:lnTo>
                  <a:pt x="2568" y="2152"/>
                </a:lnTo>
                <a:lnTo>
                  <a:pt x="2722" y="2219"/>
                </a:lnTo>
                <a:lnTo>
                  <a:pt x="2872" y="2293"/>
                </a:lnTo>
                <a:lnTo>
                  <a:pt x="3022" y="2373"/>
                </a:lnTo>
                <a:lnTo>
                  <a:pt x="3023" y="2373"/>
                </a:lnTo>
                <a:lnTo>
                  <a:pt x="3024" y="2374"/>
                </a:lnTo>
                <a:lnTo>
                  <a:pt x="3026" y="2373"/>
                </a:lnTo>
                <a:lnTo>
                  <a:pt x="3027" y="2372"/>
                </a:lnTo>
                <a:lnTo>
                  <a:pt x="3028" y="2371"/>
                </a:lnTo>
                <a:lnTo>
                  <a:pt x="3028" y="2370"/>
                </a:lnTo>
                <a:lnTo>
                  <a:pt x="3028" y="180"/>
                </a:lnTo>
                <a:lnTo>
                  <a:pt x="3028" y="179"/>
                </a:lnTo>
                <a:lnTo>
                  <a:pt x="3027" y="178"/>
                </a:lnTo>
                <a:lnTo>
                  <a:pt x="3026" y="177"/>
                </a:lnTo>
                <a:lnTo>
                  <a:pt x="3024" y="175"/>
                </a:lnTo>
                <a:close/>
                <a:moveTo>
                  <a:pt x="3026" y="0"/>
                </a:moveTo>
                <a:lnTo>
                  <a:pt x="3056" y="2"/>
                </a:lnTo>
                <a:lnTo>
                  <a:pt x="3087" y="11"/>
                </a:lnTo>
                <a:lnTo>
                  <a:pt x="3116" y="24"/>
                </a:lnTo>
                <a:lnTo>
                  <a:pt x="3141" y="43"/>
                </a:lnTo>
                <a:lnTo>
                  <a:pt x="3163" y="65"/>
                </a:lnTo>
                <a:lnTo>
                  <a:pt x="3181" y="90"/>
                </a:lnTo>
                <a:lnTo>
                  <a:pt x="3194" y="118"/>
                </a:lnTo>
                <a:lnTo>
                  <a:pt x="3202" y="148"/>
                </a:lnTo>
                <a:lnTo>
                  <a:pt x="3204" y="180"/>
                </a:lnTo>
                <a:lnTo>
                  <a:pt x="3204" y="767"/>
                </a:lnTo>
                <a:lnTo>
                  <a:pt x="3262" y="779"/>
                </a:lnTo>
                <a:lnTo>
                  <a:pt x="3316" y="795"/>
                </a:lnTo>
                <a:lnTo>
                  <a:pt x="3368" y="817"/>
                </a:lnTo>
                <a:lnTo>
                  <a:pt x="3417" y="845"/>
                </a:lnTo>
                <a:lnTo>
                  <a:pt x="3461" y="878"/>
                </a:lnTo>
                <a:lnTo>
                  <a:pt x="3503" y="916"/>
                </a:lnTo>
                <a:lnTo>
                  <a:pt x="3539" y="957"/>
                </a:lnTo>
                <a:lnTo>
                  <a:pt x="3571" y="1003"/>
                </a:lnTo>
                <a:lnTo>
                  <a:pt x="3599" y="1052"/>
                </a:lnTo>
                <a:lnTo>
                  <a:pt x="3620" y="1104"/>
                </a:lnTo>
                <a:lnTo>
                  <a:pt x="3637" y="1158"/>
                </a:lnTo>
                <a:lnTo>
                  <a:pt x="3647" y="1216"/>
                </a:lnTo>
                <a:lnTo>
                  <a:pt x="3650" y="1274"/>
                </a:lnTo>
                <a:lnTo>
                  <a:pt x="3647" y="1334"/>
                </a:lnTo>
                <a:lnTo>
                  <a:pt x="3637" y="1390"/>
                </a:lnTo>
                <a:lnTo>
                  <a:pt x="3620" y="1446"/>
                </a:lnTo>
                <a:lnTo>
                  <a:pt x="3599" y="1498"/>
                </a:lnTo>
                <a:lnTo>
                  <a:pt x="3571" y="1546"/>
                </a:lnTo>
                <a:lnTo>
                  <a:pt x="3539" y="1592"/>
                </a:lnTo>
                <a:lnTo>
                  <a:pt x="3503" y="1634"/>
                </a:lnTo>
                <a:lnTo>
                  <a:pt x="3461" y="1672"/>
                </a:lnTo>
                <a:lnTo>
                  <a:pt x="3417" y="1705"/>
                </a:lnTo>
                <a:lnTo>
                  <a:pt x="3368" y="1732"/>
                </a:lnTo>
                <a:lnTo>
                  <a:pt x="3316" y="1755"/>
                </a:lnTo>
                <a:lnTo>
                  <a:pt x="3262" y="1771"/>
                </a:lnTo>
                <a:lnTo>
                  <a:pt x="3204" y="1782"/>
                </a:lnTo>
                <a:lnTo>
                  <a:pt x="3204" y="2370"/>
                </a:lnTo>
                <a:lnTo>
                  <a:pt x="3202" y="2402"/>
                </a:lnTo>
                <a:lnTo>
                  <a:pt x="3194" y="2432"/>
                </a:lnTo>
                <a:lnTo>
                  <a:pt x="3181" y="2459"/>
                </a:lnTo>
                <a:lnTo>
                  <a:pt x="3163" y="2485"/>
                </a:lnTo>
                <a:lnTo>
                  <a:pt x="3141" y="2507"/>
                </a:lnTo>
                <a:lnTo>
                  <a:pt x="3116" y="2525"/>
                </a:lnTo>
                <a:lnTo>
                  <a:pt x="3086" y="2539"/>
                </a:lnTo>
                <a:lnTo>
                  <a:pt x="3055" y="2548"/>
                </a:lnTo>
                <a:lnTo>
                  <a:pt x="3024" y="2550"/>
                </a:lnTo>
                <a:lnTo>
                  <a:pt x="2994" y="2548"/>
                </a:lnTo>
                <a:lnTo>
                  <a:pt x="2964" y="2540"/>
                </a:lnTo>
                <a:lnTo>
                  <a:pt x="2935" y="2527"/>
                </a:lnTo>
                <a:lnTo>
                  <a:pt x="2797" y="2453"/>
                </a:lnTo>
                <a:lnTo>
                  <a:pt x="2657" y="2384"/>
                </a:lnTo>
                <a:lnTo>
                  <a:pt x="2514" y="2320"/>
                </a:lnTo>
                <a:lnTo>
                  <a:pt x="2369" y="2262"/>
                </a:lnTo>
                <a:lnTo>
                  <a:pt x="2223" y="2210"/>
                </a:lnTo>
                <a:lnTo>
                  <a:pt x="2075" y="2163"/>
                </a:lnTo>
                <a:lnTo>
                  <a:pt x="1926" y="2122"/>
                </a:lnTo>
                <a:lnTo>
                  <a:pt x="1774" y="2086"/>
                </a:lnTo>
                <a:lnTo>
                  <a:pt x="1621" y="2055"/>
                </a:lnTo>
                <a:lnTo>
                  <a:pt x="1467" y="2031"/>
                </a:lnTo>
                <a:lnTo>
                  <a:pt x="1312" y="2012"/>
                </a:lnTo>
                <a:lnTo>
                  <a:pt x="1664" y="2984"/>
                </a:lnTo>
                <a:lnTo>
                  <a:pt x="1671" y="3012"/>
                </a:lnTo>
                <a:lnTo>
                  <a:pt x="1675" y="3040"/>
                </a:lnTo>
                <a:lnTo>
                  <a:pt x="1672" y="3068"/>
                </a:lnTo>
                <a:lnTo>
                  <a:pt x="1667" y="3096"/>
                </a:lnTo>
                <a:lnTo>
                  <a:pt x="1657" y="3122"/>
                </a:lnTo>
                <a:lnTo>
                  <a:pt x="1641" y="3148"/>
                </a:lnTo>
                <a:lnTo>
                  <a:pt x="1624" y="3170"/>
                </a:lnTo>
                <a:lnTo>
                  <a:pt x="1602" y="3189"/>
                </a:lnTo>
                <a:lnTo>
                  <a:pt x="1578" y="3204"/>
                </a:lnTo>
                <a:lnTo>
                  <a:pt x="1552" y="3215"/>
                </a:lnTo>
                <a:lnTo>
                  <a:pt x="1524" y="3222"/>
                </a:lnTo>
                <a:lnTo>
                  <a:pt x="1495" y="3224"/>
                </a:lnTo>
                <a:lnTo>
                  <a:pt x="1084" y="3224"/>
                </a:lnTo>
                <a:lnTo>
                  <a:pt x="1053" y="3221"/>
                </a:lnTo>
                <a:lnTo>
                  <a:pt x="1022" y="3213"/>
                </a:lnTo>
                <a:lnTo>
                  <a:pt x="994" y="3200"/>
                </a:lnTo>
                <a:lnTo>
                  <a:pt x="969" y="3182"/>
                </a:lnTo>
                <a:lnTo>
                  <a:pt x="948" y="3160"/>
                </a:lnTo>
                <a:lnTo>
                  <a:pt x="929" y="3134"/>
                </a:lnTo>
                <a:lnTo>
                  <a:pt x="916" y="3106"/>
                </a:lnTo>
                <a:lnTo>
                  <a:pt x="507" y="1975"/>
                </a:lnTo>
                <a:lnTo>
                  <a:pt x="470" y="1956"/>
                </a:lnTo>
                <a:lnTo>
                  <a:pt x="438" y="1932"/>
                </a:lnTo>
                <a:lnTo>
                  <a:pt x="409" y="1903"/>
                </a:lnTo>
                <a:lnTo>
                  <a:pt x="385" y="1871"/>
                </a:lnTo>
                <a:lnTo>
                  <a:pt x="366" y="1835"/>
                </a:lnTo>
                <a:lnTo>
                  <a:pt x="352" y="1797"/>
                </a:lnTo>
                <a:lnTo>
                  <a:pt x="344" y="1755"/>
                </a:lnTo>
                <a:lnTo>
                  <a:pt x="229" y="1755"/>
                </a:lnTo>
                <a:lnTo>
                  <a:pt x="191" y="1752"/>
                </a:lnTo>
                <a:lnTo>
                  <a:pt x="156" y="1743"/>
                </a:lnTo>
                <a:lnTo>
                  <a:pt x="124" y="1729"/>
                </a:lnTo>
                <a:lnTo>
                  <a:pt x="94" y="1710"/>
                </a:lnTo>
                <a:lnTo>
                  <a:pt x="67" y="1688"/>
                </a:lnTo>
                <a:lnTo>
                  <a:pt x="44" y="1662"/>
                </a:lnTo>
                <a:lnTo>
                  <a:pt x="25" y="1632"/>
                </a:lnTo>
                <a:lnTo>
                  <a:pt x="12" y="1598"/>
                </a:lnTo>
                <a:lnTo>
                  <a:pt x="3" y="1563"/>
                </a:lnTo>
                <a:lnTo>
                  <a:pt x="0" y="1527"/>
                </a:lnTo>
                <a:lnTo>
                  <a:pt x="0" y="1023"/>
                </a:lnTo>
                <a:lnTo>
                  <a:pt x="3" y="987"/>
                </a:lnTo>
                <a:lnTo>
                  <a:pt x="12" y="951"/>
                </a:lnTo>
                <a:lnTo>
                  <a:pt x="25" y="919"/>
                </a:lnTo>
                <a:lnTo>
                  <a:pt x="44" y="888"/>
                </a:lnTo>
                <a:lnTo>
                  <a:pt x="67" y="862"/>
                </a:lnTo>
                <a:lnTo>
                  <a:pt x="94" y="839"/>
                </a:lnTo>
                <a:lnTo>
                  <a:pt x="124" y="821"/>
                </a:lnTo>
                <a:lnTo>
                  <a:pt x="156" y="806"/>
                </a:lnTo>
                <a:lnTo>
                  <a:pt x="191" y="797"/>
                </a:lnTo>
                <a:lnTo>
                  <a:pt x="229" y="795"/>
                </a:lnTo>
                <a:lnTo>
                  <a:pt x="344" y="795"/>
                </a:lnTo>
                <a:lnTo>
                  <a:pt x="352" y="755"/>
                </a:lnTo>
                <a:lnTo>
                  <a:pt x="365" y="717"/>
                </a:lnTo>
                <a:lnTo>
                  <a:pt x="384" y="682"/>
                </a:lnTo>
                <a:lnTo>
                  <a:pt x="406" y="650"/>
                </a:lnTo>
                <a:lnTo>
                  <a:pt x="434" y="623"/>
                </a:lnTo>
                <a:lnTo>
                  <a:pt x="465" y="598"/>
                </a:lnTo>
                <a:lnTo>
                  <a:pt x="499" y="578"/>
                </a:lnTo>
                <a:lnTo>
                  <a:pt x="536" y="564"/>
                </a:lnTo>
                <a:lnTo>
                  <a:pt x="576" y="555"/>
                </a:lnTo>
                <a:lnTo>
                  <a:pt x="617" y="552"/>
                </a:lnTo>
                <a:lnTo>
                  <a:pt x="622" y="552"/>
                </a:lnTo>
                <a:lnTo>
                  <a:pt x="633" y="552"/>
                </a:lnTo>
                <a:lnTo>
                  <a:pt x="651" y="552"/>
                </a:lnTo>
                <a:lnTo>
                  <a:pt x="676" y="552"/>
                </a:lnTo>
                <a:lnTo>
                  <a:pt x="705" y="552"/>
                </a:lnTo>
                <a:lnTo>
                  <a:pt x="739" y="552"/>
                </a:lnTo>
                <a:lnTo>
                  <a:pt x="775" y="551"/>
                </a:lnTo>
                <a:lnTo>
                  <a:pt x="815" y="551"/>
                </a:lnTo>
                <a:lnTo>
                  <a:pt x="856" y="551"/>
                </a:lnTo>
                <a:lnTo>
                  <a:pt x="898" y="551"/>
                </a:lnTo>
                <a:lnTo>
                  <a:pt x="940" y="551"/>
                </a:lnTo>
                <a:lnTo>
                  <a:pt x="982" y="551"/>
                </a:lnTo>
                <a:lnTo>
                  <a:pt x="1022" y="549"/>
                </a:lnTo>
                <a:lnTo>
                  <a:pt x="1059" y="549"/>
                </a:lnTo>
                <a:lnTo>
                  <a:pt x="1093" y="549"/>
                </a:lnTo>
                <a:lnTo>
                  <a:pt x="1123" y="549"/>
                </a:lnTo>
                <a:lnTo>
                  <a:pt x="1147" y="549"/>
                </a:lnTo>
                <a:lnTo>
                  <a:pt x="1166" y="549"/>
                </a:lnTo>
                <a:lnTo>
                  <a:pt x="1178" y="549"/>
                </a:lnTo>
                <a:lnTo>
                  <a:pt x="1183" y="548"/>
                </a:lnTo>
                <a:lnTo>
                  <a:pt x="1352" y="533"/>
                </a:lnTo>
                <a:lnTo>
                  <a:pt x="1519" y="511"/>
                </a:lnTo>
                <a:lnTo>
                  <a:pt x="1683" y="482"/>
                </a:lnTo>
                <a:lnTo>
                  <a:pt x="1847" y="447"/>
                </a:lnTo>
                <a:lnTo>
                  <a:pt x="2009" y="406"/>
                </a:lnTo>
                <a:lnTo>
                  <a:pt x="2169" y="357"/>
                </a:lnTo>
                <a:lnTo>
                  <a:pt x="2326" y="303"/>
                </a:lnTo>
                <a:lnTo>
                  <a:pt x="2482" y="242"/>
                </a:lnTo>
                <a:lnTo>
                  <a:pt x="2636" y="175"/>
                </a:lnTo>
                <a:lnTo>
                  <a:pt x="2786" y="102"/>
                </a:lnTo>
                <a:lnTo>
                  <a:pt x="2935" y="23"/>
                </a:lnTo>
                <a:lnTo>
                  <a:pt x="2964" y="9"/>
                </a:lnTo>
                <a:lnTo>
                  <a:pt x="2995" y="2"/>
                </a:lnTo>
                <a:lnTo>
                  <a:pt x="3026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164"/>
          <p:cNvSpPr>
            <a:spLocks noEditPoints="1"/>
          </p:cNvSpPr>
          <p:nvPr/>
        </p:nvSpPr>
        <p:spPr bwMode="auto">
          <a:xfrm>
            <a:off x="5438722" y="3208927"/>
            <a:ext cx="448786" cy="399604"/>
          </a:xfrm>
          <a:custGeom>
            <a:avLst/>
            <a:gdLst>
              <a:gd name="T0" fmla="*/ 171 w 3653"/>
              <a:gd name="T1" fmla="*/ 2242 h 3248"/>
              <a:gd name="T2" fmla="*/ 171 w 3653"/>
              <a:gd name="T3" fmla="*/ 2273 h 3248"/>
              <a:gd name="T4" fmla="*/ 1756 w 3653"/>
              <a:gd name="T5" fmla="*/ 3070 h 3248"/>
              <a:gd name="T6" fmla="*/ 1897 w 3653"/>
              <a:gd name="T7" fmla="*/ 3070 h 3248"/>
              <a:gd name="T8" fmla="*/ 3481 w 3653"/>
              <a:gd name="T9" fmla="*/ 2273 h 3248"/>
              <a:gd name="T10" fmla="*/ 3481 w 3653"/>
              <a:gd name="T11" fmla="*/ 2242 h 3248"/>
              <a:gd name="T12" fmla="*/ 2005 w 3653"/>
              <a:gd name="T13" fmla="*/ 2572 h 3248"/>
              <a:gd name="T14" fmla="*/ 1827 w 3653"/>
              <a:gd name="T15" fmla="*/ 2614 h 3248"/>
              <a:gd name="T16" fmla="*/ 1647 w 3653"/>
              <a:gd name="T17" fmla="*/ 2572 h 3248"/>
              <a:gd name="T18" fmla="*/ 1962 w 3653"/>
              <a:gd name="T19" fmla="*/ 1956 h 3248"/>
              <a:gd name="T20" fmla="*/ 1780 w 3653"/>
              <a:gd name="T21" fmla="*/ 1977 h 3248"/>
              <a:gd name="T22" fmla="*/ 571 w 3653"/>
              <a:gd name="T23" fmla="*/ 1401 h 3248"/>
              <a:gd name="T24" fmla="*/ 169 w 3653"/>
              <a:gd name="T25" fmla="*/ 1617 h 3248"/>
              <a:gd name="T26" fmla="*/ 177 w 3653"/>
              <a:gd name="T27" fmla="*/ 1648 h 3248"/>
              <a:gd name="T28" fmla="*/ 1791 w 3653"/>
              <a:gd name="T29" fmla="*/ 2444 h 3248"/>
              <a:gd name="T30" fmla="*/ 1931 w 3653"/>
              <a:gd name="T31" fmla="*/ 2421 h 3248"/>
              <a:gd name="T32" fmla="*/ 3485 w 3653"/>
              <a:gd name="T33" fmla="*/ 1631 h 3248"/>
              <a:gd name="T34" fmla="*/ 3476 w 3653"/>
              <a:gd name="T35" fmla="*/ 1600 h 3248"/>
              <a:gd name="T36" fmla="*/ 1791 w 3653"/>
              <a:gd name="T37" fmla="*/ 171 h 3248"/>
              <a:gd name="T38" fmla="*/ 177 w 3653"/>
              <a:gd name="T39" fmla="*/ 966 h 3248"/>
              <a:gd name="T40" fmla="*/ 169 w 3653"/>
              <a:gd name="T41" fmla="*/ 997 h 3248"/>
              <a:gd name="T42" fmla="*/ 1722 w 3653"/>
              <a:gd name="T43" fmla="*/ 1788 h 3248"/>
              <a:gd name="T44" fmla="*/ 1862 w 3653"/>
              <a:gd name="T45" fmla="*/ 1810 h 3248"/>
              <a:gd name="T46" fmla="*/ 3476 w 3653"/>
              <a:gd name="T47" fmla="*/ 1014 h 3248"/>
              <a:gd name="T48" fmla="*/ 3485 w 3653"/>
              <a:gd name="T49" fmla="*/ 983 h 3248"/>
              <a:gd name="T50" fmla="*/ 1930 w 3653"/>
              <a:gd name="T51" fmla="*/ 192 h 3248"/>
              <a:gd name="T52" fmla="*/ 1827 w 3653"/>
              <a:gd name="T53" fmla="*/ 0 h 3248"/>
              <a:gd name="T54" fmla="*/ 2005 w 3653"/>
              <a:gd name="T55" fmla="*/ 42 h 3248"/>
              <a:gd name="T56" fmla="*/ 3613 w 3653"/>
              <a:gd name="T57" fmla="*/ 870 h 3248"/>
              <a:gd name="T58" fmla="*/ 3653 w 3653"/>
              <a:gd name="T59" fmla="*/ 990 h 3248"/>
              <a:gd name="T60" fmla="*/ 3615 w 3653"/>
              <a:gd name="T61" fmla="*/ 1109 h 3248"/>
              <a:gd name="T62" fmla="*/ 3541 w 3653"/>
              <a:gd name="T63" fmla="*/ 1171 h 3248"/>
              <a:gd name="T64" fmla="*/ 3593 w 3653"/>
              <a:gd name="T65" fmla="*/ 1481 h 3248"/>
              <a:gd name="T66" fmla="*/ 3650 w 3653"/>
              <a:gd name="T67" fmla="*/ 1591 h 3248"/>
              <a:gd name="T68" fmla="*/ 3630 w 3653"/>
              <a:gd name="T69" fmla="*/ 1717 h 3248"/>
              <a:gd name="T70" fmla="*/ 3541 w 3653"/>
              <a:gd name="T71" fmla="*/ 1805 h 3248"/>
              <a:gd name="T72" fmla="*/ 3593 w 3653"/>
              <a:gd name="T73" fmla="*/ 2114 h 3248"/>
              <a:gd name="T74" fmla="*/ 3650 w 3653"/>
              <a:gd name="T75" fmla="*/ 2225 h 3248"/>
              <a:gd name="T76" fmla="*/ 3630 w 3653"/>
              <a:gd name="T77" fmla="*/ 2350 h 3248"/>
              <a:gd name="T78" fmla="*/ 3541 w 3653"/>
              <a:gd name="T79" fmla="*/ 2439 h 3248"/>
              <a:gd name="T80" fmla="*/ 1872 w 3653"/>
              <a:gd name="T81" fmla="*/ 3245 h 3248"/>
              <a:gd name="T82" fmla="*/ 1690 w 3653"/>
              <a:gd name="T83" fmla="*/ 3224 h 3248"/>
              <a:gd name="T84" fmla="*/ 60 w 3653"/>
              <a:gd name="T85" fmla="*/ 2401 h 3248"/>
              <a:gd name="T86" fmla="*/ 2 w 3653"/>
              <a:gd name="T87" fmla="*/ 2290 h 3248"/>
              <a:gd name="T88" fmla="*/ 22 w 3653"/>
              <a:gd name="T89" fmla="*/ 2164 h 3248"/>
              <a:gd name="T90" fmla="*/ 112 w 3653"/>
              <a:gd name="T91" fmla="*/ 2077 h 3248"/>
              <a:gd name="T92" fmla="*/ 60 w 3653"/>
              <a:gd name="T93" fmla="*/ 1768 h 3248"/>
              <a:gd name="T94" fmla="*/ 2 w 3653"/>
              <a:gd name="T95" fmla="*/ 1657 h 3248"/>
              <a:gd name="T96" fmla="*/ 22 w 3653"/>
              <a:gd name="T97" fmla="*/ 1532 h 3248"/>
              <a:gd name="T98" fmla="*/ 112 w 3653"/>
              <a:gd name="T99" fmla="*/ 1443 h 3248"/>
              <a:gd name="T100" fmla="*/ 60 w 3653"/>
              <a:gd name="T101" fmla="*/ 1134 h 3248"/>
              <a:gd name="T102" fmla="*/ 2 w 3653"/>
              <a:gd name="T103" fmla="*/ 1023 h 3248"/>
              <a:gd name="T104" fmla="*/ 22 w 3653"/>
              <a:gd name="T105" fmla="*/ 898 h 3248"/>
              <a:gd name="T106" fmla="*/ 112 w 3653"/>
              <a:gd name="T107" fmla="*/ 809 h 3248"/>
              <a:gd name="T108" fmla="*/ 1780 w 3653"/>
              <a:gd name="T109" fmla="*/ 2 h 3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653" h="3248">
                <a:moveTo>
                  <a:pt x="571" y="2035"/>
                </a:moveTo>
                <a:lnTo>
                  <a:pt x="187" y="2226"/>
                </a:lnTo>
                <a:lnTo>
                  <a:pt x="177" y="2234"/>
                </a:lnTo>
                <a:lnTo>
                  <a:pt x="171" y="2242"/>
                </a:lnTo>
                <a:lnTo>
                  <a:pt x="169" y="2251"/>
                </a:lnTo>
                <a:lnTo>
                  <a:pt x="167" y="2257"/>
                </a:lnTo>
                <a:lnTo>
                  <a:pt x="169" y="2265"/>
                </a:lnTo>
                <a:lnTo>
                  <a:pt x="171" y="2273"/>
                </a:lnTo>
                <a:lnTo>
                  <a:pt x="177" y="2282"/>
                </a:lnTo>
                <a:lnTo>
                  <a:pt x="187" y="2288"/>
                </a:lnTo>
                <a:lnTo>
                  <a:pt x="1722" y="3055"/>
                </a:lnTo>
                <a:lnTo>
                  <a:pt x="1756" y="3070"/>
                </a:lnTo>
                <a:lnTo>
                  <a:pt x="1791" y="3077"/>
                </a:lnTo>
                <a:lnTo>
                  <a:pt x="1827" y="3080"/>
                </a:lnTo>
                <a:lnTo>
                  <a:pt x="1862" y="3077"/>
                </a:lnTo>
                <a:lnTo>
                  <a:pt x="1897" y="3070"/>
                </a:lnTo>
                <a:lnTo>
                  <a:pt x="1931" y="3055"/>
                </a:lnTo>
                <a:lnTo>
                  <a:pt x="3466" y="2288"/>
                </a:lnTo>
                <a:lnTo>
                  <a:pt x="3476" y="2282"/>
                </a:lnTo>
                <a:lnTo>
                  <a:pt x="3481" y="2273"/>
                </a:lnTo>
                <a:lnTo>
                  <a:pt x="3485" y="2265"/>
                </a:lnTo>
                <a:lnTo>
                  <a:pt x="3485" y="2257"/>
                </a:lnTo>
                <a:lnTo>
                  <a:pt x="3485" y="2251"/>
                </a:lnTo>
                <a:lnTo>
                  <a:pt x="3481" y="2242"/>
                </a:lnTo>
                <a:lnTo>
                  <a:pt x="3476" y="2234"/>
                </a:lnTo>
                <a:lnTo>
                  <a:pt x="3466" y="2226"/>
                </a:lnTo>
                <a:lnTo>
                  <a:pt x="3081" y="2035"/>
                </a:lnTo>
                <a:lnTo>
                  <a:pt x="2005" y="2572"/>
                </a:lnTo>
                <a:lnTo>
                  <a:pt x="1962" y="2590"/>
                </a:lnTo>
                <a:lnTo>
                  <a:pt x="1918" y="2603"/>
                </a:lnTo>
                <a:lnTo>
                  <a:pt x="1872" y="2611"/>
                </a:lnTo>
                <a:lnTo>
                  <a:pt x="1827" y="2614"/>
                </a:lnTo>
                <a:lnTo>
                  <a:pt x="1780" y="2611"/>
                </a:lnTo>
                <a:lnTo>
                  <a:pt x="1735" y="2603"/>
                </a:lnTo>
                <a:lnTo>
                  <a:pt x="1690" y="2590"/>
                </a:lnTo>
                <a:lnTo>
                  <a:pt x="1647" y="2572"/>
                </a:lnTo>
                <a:lnTo>
                  <a:pt x="571" y="2035"/>
                </a:lnTo>
                <a:close/>
                <a:moveTo>
                  <a:pt x="3081" y="1401"/>
                </a:moveTo>
                <a:lnTo>
                  <a:pt x="2005" y="1938"/>
                </a:lnTo>
                <a:lnTo>
                  <a:pt x="1962" y="1956"/>
                </a:lnTo>
                <a:lnTo>
                  <a:pt x="1918" y="1969"/>
                </a:lnTo>
                <a:lnTo>
                  <a:pt x="1872" y="1977"/>
                </a:lnTo>
                <a:lnTo>
                  <a:pt x="1827" y="1980"/>
                </a:lnTo>
                <a:lnTo>
                  <a:pt x="1780" y="1977"/>
                </a:lnTo>
                <a:lnTo>
                  <a:pt x="1735" y="1969"/>
                </a:lnTo>
                <a:lnTo>
                  <a:pt x="1690" y="1956"/>
                </a:lnTo>
                <a:lnTo>
                  <a:pt x="1647" y="1938"/>
                </a:lnTo>
                <a:lnTo>
                  <a:pt x="571" y="1401"/>
                </a:lnTo>
                <a:lnTo>
                  <a:pt x="187" y="1593"/>
                </a:lnTo>
                <a:lnTo>
                  <a:pt x="177" y="1600"/>
                </a:lnTo>
                <a:lnTo>
                  <a:pt x="171" y="1608"/>
                </a:lnTo>
                <a:lnTo>
                  <a:pt x="169" y="1617"/>
                </a:lnTo>
                <a:lnTo>
                  <a:pt x="167" y="1624"/>
                </a:lnTo>
                <a:lnTo>
                  <a:pt x="169" y="1631"/>
                </a:lnTo>
                <a:lnTo>
                  <a:pt x="171" y="1639"/>
                </a:lnTo>
                <a:lnTo>
                  <a:pt x="177" y="1648"/>
                </a:lnTo>
                <a:lnTo>
                  <a:pt x="187" y="1655"/>
                </a:lnTo>
                <a:lnTo>
                  <a:pt x="1722" y="2421"/>
                </a:lnTo>
                <a:lnTo>
                  <a:pt x="1756" y="2436"/>
                </a:lnTo>
                <a:lnTo>
                  <a:pt x="1791" y="2444"/>
                </a:lnTo>
                <a:lnTo>
                  <a:pt x="1827" y="2446"/>
                </a:lnTo>
                <a:lnTo>
                  <a:pt x="1862" y="2444"/>
                </a:lnTo>
                <a:lnTo>
                  <a:pt x="1897" y="2436"/>
                </a:lnTo>
                <a:lnTo>
                  <a:pt x="1931" y="2421"/>
                </a:lnTo>
                <a:lnTo>
                  <a:pt x="3466" y="1655"/>
                </a:lnTo>
                <a:lnTo>
                  <a:pt x="3476" y="1648"/>
                </a:lnTo>
                <a:lnTo>
                  <a:pt x="3481" y="1639"/>
                </a:lnTo>
                <a:lnTo>
                  <a:pt x="3485" y="1631"/>
                </a:lnTo>
                <a:lnTo>
                  <a:pt x="3485" y="1624"/>
                </a:lnTo>
                <a:lnTo>
                  <a:pt x="3485" y="1617"/>
                </a:lnTo>
                <a:lnTo>
                  <a:pt x="3481" y="1608"/>
                </a:lnTo>
                <a:lnTo>
                  <a:pt x="3476" y="1600"/>
                </a:lnTo>
                <a:lnTo>
                  <a:pt x="3466" y="1593"/>
                </a:lnTo>
                <a:lnTo>
                  <a:pt x="3081" y="1401"/>
                </a:lnTo>
                <a:close/>
                <a:moveTo>
                  <a:pt x="1827" y="168"/>
                </a:moveTo>
                <a:lnTo>
                  <a:pt x="1791" y="171"/>
                </a:lnTo>
                <a:lnTo>
                  <a:pt x="1756" y="179"/>
                </a:lnTo>
                <a:lnTo>
                  <a:pt x="1722" y="192"/>
                </a:lnTo>
                <a:lnTo>
                  <a:pt x="187" y="959"/>
                </a:lnTo>
                <a:lnTo>
                  <a:pt x="177" y="966"/>
                </a:lnTo>
                <a:lnTo>
                  <a:pt x="171" y="974"/>
                </a:lnTo>
                <a:lnTo>
                  <a:pt x="169" y="983"/>
                </a:lnTo>
                <a:lnTo>
                  <a:pt x="167" y="990"/>
                </a:lnTo>
                <a:lnTo>
                  <a:pt x="169" y="997"/>
                </a:lnTo>
                <a:lnTo>
                  <a:pt x="171" y="1005"/>
                </a:lnTo>
                <a:lnTo>
                  <a:pt x="177" y="1014"/>
                </a:lnTo>
                <a:lnTo>
                  <a:pt x="187" y="1021"/>
                </a:lnTo>
                <a:lnTo>
                  <a:pt x="1722" y="1788"/>
                </a:lnTo>
                <a:lnTo>
                  <a:pt x="1756" y="1802"/>
                </a:lnTo>
                <a:lnTo>
                  <a:pt x="1791" y="1810"/>
                </a:lnTo>
                <a:lnTo>
                  <a:pt x="1827" y="1812"/>
                </a:lnTo>
                <a:lnTo>
                  <a:pt x="1862" y="1810"/>
                </a:lnTo>
                <a:lnTo>
                  <a:pt x="1897" y="1802"/>
                </a:lnTo>
                <a:lnTo>
                  <a:pt x="1931" y="1788"/>
                </a:lnTo>
                <a:lnTo>
                  <a:pt x="3466" y="1021"/>
                </a:lnTo>
                <a:lnTo>
                  <a:pt x="3476" y="1014"/>
                </a:lnTo>
                <a:lnTo>
                  <a:pt x="3481" y="1005"/>
                </a:lnTo>
                <a:lnTo>
                  <a:pt x="3485" y="997"/>
                </a:lnTo>
                <a:lnTo>
                  <a:pt x="3485" y="990"/>
                </a:lnTo>
                <a:lnTo>
                  <a:pt x="3485" y="983"/>
                </a:lnTo>
                <a:lnTo>
                  <a:pt x="3481" y="974"/>
                </a:lnTo>
                <a:lnTo>
                  <a:pt x="3476" y="966"/>
                </a:lnTo>
                <a:lnTo>
                  <a:pt x="3466" y="959"/>
                </a:lnTo>
                <a:lnTo>
                  <a:pt x="1930" y="192"/>
                </a:lnTo>
                <a:lnTo>
                  <a:pt x="1897" y="179"/>
                </a:lnTo>
                <a:lnTo>
                  <a:pt x="1862" y="171"/>
                </a:lnTo>
                <a:lnTo>
                  <a:pt x="1827" y="168"/>
                </a:lnTo>
                <a:close/>
                <a:moveTo>
                  <a:pt x="1827" y="0"/>
                </a:moveTo>
                <a:lnTo>
                  <a:pt x="1872" y="2"/>
                </a:lnTo>
                <a:lnTo>
                  <a:pt x="1918" y="10"/>
                </a:lnTo>
                <a:lnTo>
                  <a:pt x="1962" y="23"/>
                </a:lnTo>
                <a:lnTo>
                  <a:pt x="2005" y="42"/>
                </a:lnTo>
                <a:lnTo>
                  <a:pt x="3541" y="809"/>
                </a:lnTo>
                <a:lnTo>
                  <a:pt x="3569" y="826"/>
                </a:lnTo>
                <a:lnTo>
                  <a:pt x="3593" y="847"/>
                </a:lnTo>
                <a:lnTo>
                  <a:pt x="3613" y="870"/>
                </a:lnTo>
                <a:lnTo>
                  <a:pt x="3630" y="898"/>
                </a:lnTo>
                <a:lnTo>
                  <a:pt x="3642" y="927"/>
                </a:lnTo>
                <a:lnTo>
                  <a:pt x="3650" y="958"/>
                </a:lnTo>
                <a:lnTo>
                  <a:pt x="3653" y="990"/>
                </a:lnTo>
                <a:lnTo>
                  <a:pt x="3650" y="1023"/>
                </a:lnTo>
                <a:lnTo>
                  <a:pt x="3642" y="1054"/>
                </a:lnTo>
                <a:lnTo>
                  <a:pt x="3630" y="1083"/>
                </a:lnTo>
                <a:lnTo>
                  <a:pt x="3615" y="1109"/>
                </a:lnTo>
                <a:lnTo>
                  <a:pt x="3593" y="1134"/>
                </a:lnTo>
                <a:lnTo>
                  <a:pt x="3569" y="1154"/>
                </a:lnTo>
                <a:lnTo>
                  <a:pt x="3541" y="1171"/>
                </a:lnTo>
                <a:lnTo>
                  <a:pt x="3541" y="1171"/>
                </a:lnTo>
                <a:lnTo>
                  <a:pt x="3268" y="1307"/>
                </a:lnTo>
                <a:lnTo>
                  <a:pt x="3541" y="1443"/>
                </a:lnTo>
                <a:lnTo>
                  <a:pt x="3569" y="1460"/>
                </a:lnTo>
                <a:lnTo>
                  <a:pt x="3593" y="1481"/>
                </a:lnTo>
                <a:lnTo>
                  <a:pt x="3613" y="1504"/>
                </a:lnTo>
                <a:lnTo>
                  <a:pt x="3630" y="1532"/>
                </a:lnTo>
                <a:lnTo>
                  <a:pt x="3642" y="1560"/>
                </a:lnTo>
                <a:lnTo>
                  <a:pt x="3650" y="1591"/>
                </a:lnTo>
                <a:lnTo>
                  <a:pt x="3653" y="1624"/>
                </a:lnTo>
                <a:lnTo>
                  <a:pt x="3650" y="1657"/>
                </a:lnTo>
                <a:lnTo>
                  <a:pt x="3642" y="1688"/>
                </a:lnTo>
                <a:lnTo>
                  <a:pt x="3630" y="1717"/>
                </a:lnTo>
                <a:lnTo>
                  <a:pt x="3613" y="1743"/>
                </a:lnTo>
                <a:lnTo>
                  <a:pt x="3593" y="1768"/>
                </a:lnTo>
                <a:lnTo>
                  <a:pt x="3569" y="1788"/>
                </a:lnTo>
                <a:lnTo>
                  <a:pt x="3541" y="1805"/>
                </a:lnTo>
                <a:lnTo>
                  <a:pt x="3268" y="1940"/>
                </a:lnTo>
                <a:lnTo>
                  <a:pt x="3541" y="2077"/>
                </a:lnTo>
                <a:lnTo>
                  <a:pt x="3569" y="2093"/>
                </a:lnTo>
                <a:lnTo>
                  <a:pt x="3593" y="2114"/>
                </a:lnTo>
                <a:lnTo>
                  <a:pt x="3613" y="2138"/>
                </a:lnTo>
                <a:lnTo>
                  <a:pt x="3630" y="2164"/>
                </a:lnTo>
                <a:lnTo>
                  <a:pt x="3642" y="2194"/>
                </a:lnTo>
                <a:lnTo>
                  <a:pt x="3650" y="2225"/>
                </a:lnTo>
                <a:lnTo>
                  <a:pt x="3653" y="2257"/>
                </a:lnTo>
                <a:lnTo>
                  <a:pt x="3650" y="2290"/>
                </a:lnTo>
                <a:lnTo>
                  <a:pt x="3642" y="2322"/>
                </a:lnTo>
                <a:lnTo>
                  <a:pt x="3630" y="2350"/>
                </a:lnTo>
                <a:lnTo>
                  <a:pt x="3615" y="2377"/>
                </a:lnTo>
                <a:lnTo>
                  <a:pt x="3593" y="2401"/>
                </a:lnTo>
                <a:lnTo>
                  <a:pt x="3569" y="2421"/>
                </a:lnTo>
                <a:lnTo>
                  <a:pt x="3541" y="2439"/>
                </a:lnTo>
                <a:lnTo>
                  <a:pt x="2005" y="3206"/>
                </a:lnTo>
                <a:lnTo>
                  <a:pt x="1962" y="3224"/>
                </a:lnTo>
                <a:lnTo>
                  <a:pt x="1918" y="3237"/>
                </a:lnTo>
                <a:lnTo>
                  <a:pt x="1872" y="3245"/>
                </a:lnTo>
                <a:lnTo>
                  <a:pt x="1827" y="3248"/>
                </a:lnTo>
                <a:lnTo>
                  <a:pt x="1780" y="3245"/>
                </a:lnTo>
                <a:lnTo>
                  <a:pt x="1735" y="3237"/>
                </a:lnTo>
                <a:lnTo>
                  <a:pt x="1690" y="3224"/>
                </a:lnTo>
                <a:lnTo>
                  <a:pt x="1647" y="3206"/>
                </a:lnTo>
                <a:lnTo>
                  <a:pt x="112" y="2439"/>
                </a:lnTo>
                <a:lnTo>
                  <a:pt x="84" y="2421"/>
                </a:lnTo>
                <a:lnTo>
                  <a:pt x="60" y="2401"/>
                </a:lnTo>
                <a:lnTo>
                  <a:pt x="39" y="2377"/>
                </a:lnTo>
                <a:lnTo>
                  <a:pt x="22" y="2350"/>
                </a:lnTo>
                <a:lnTo>
                  <a:pt x="10" y="2322"/>
                </a:lnTo>
                <a:lnTo>
                  <a:pt x="2" y="2290"/>
                </a:lnTo>
                <a:lnTo>
                  <a:pt x="0" y="2257"/>
                </a:lnTo>
                <a:lnTo>
                  <a:pt x="2" y="2225"/>
                </a:lnTo>
                <a:lnTo>
                  <a:pt x="10" y="2194"/>
                </a:lnTo>
                <a:lnTo>
                  <a:pt x="22" y="2164"/>
                </a:lnTo>
                <a:lnTo>
                  <a:pt x="39" y="2138"/>
                </a:lnTo>
                <a:lnTo>
                  <a:pt x="60" y="2114"/>
                </a:lnTo>
                <a:lnTo>
                  <a:pt x="84" y="2093"/>
                </a:lnTo>
                <a:lnTo>
                  <a:pt x="112" y="2077"/>
                </a:lnTo>
                <a:lnTo>
                  <a:pt x="384" y="1940"/>
                </a:lnTo>
                <a:lnTo>
                  <a:pt x="112" y="1805"/>
                </a:lnTo>
                <a:lnTo>
                  <a:pt x="84" y="1788"/>
                </a:lnTo>
                <a:lnTo>
                  <a:pt x="60" y="1768"/>
                </a:lnTo>
                <a:lnTo>
                  <a:pt x="39" y="1743"/>
                </a:lnTo>
                <a:lnTo>
                  <a:pt x="22" y="1717"/>
                </a:lnTo>
                <a:lnTo>
                  <a:pt x="10" y="1688"/>
                </a:lnTo>
                <a:lnTo>
                  <a:pt x="2" y="1657"/>
                </a:lnTo>
                <a:lnTo>
                  <a:pt x="0" y="1624"/>
                </a:lnTo>
                <a:lnTo>
                  <a:pt x="2" y="1591"/>
                </a:lnTo>
                <a:lnTo>
                  <a:pt x="10" y="1560"/>
                </a:lnTo>
                <a:lnTo>
                  <a:pt x="22" y="1532"/>
                </a:lnTo>
                <a:lnTo>
                  <a:pt x="39" y="1504"/>
                </a:lnTo>
                <a:lnTo>
                  <a:pt x="60" y="1481"/>
                </a:lnTo>
                <a:lnTo>
                  <a:pt x="84" y="1460"/>
                </a:lnTo>
                <a:lnTo>
                  <a:pt x="112" y="1443"/>
                </a:lnTo>
                <a:lnTo>
                  <a:pt x="384" y="1307"/>
                </a:lnTo>
                <a:lnTo>
                  <a:pt x="112" y="1171"/>
                </a:lnTo>
                <a:lnTo>
                  <a:pt x="84" y="1154"/>
                </a:lnTo>
                <a:lnTo>
                  <a:pt x="60" y="1134"/>
                </a:lnTo>
                <a:lnTo>
                  <a:pt x="39" y="1109"/>
                </a:lnTo>
                <a:lnTo>
                  <a:pt x="22" y="1083"/>
                </a:lnTo>
                <a:lnTo>
                  <a:pt x="10" y="1054"/>
                </a:lnTo>
                <a:lnTo>
                  <a:pt x="2" y="1023"/>
                </a:lnTo>
                <a:lnTo>
                  <a:pt x="0" y="990"/>
                </a:lnTo>
                <a:lnTo>
                  <a:pt x="2" y="958"/>
                </a:lnTo>
                <a:lnTo>
                  <a:pt x="10" y="927"/>
                </a:lnTo>
                <a:lnTo>
                  <a:pt x="22" y="898"/>
                </a:lnTo>
                <a:lnTo>
                  <a:pt x="39" y="870"/>
                </a:lnTo>
                <a:lnTo>
                  <a:pt x="60" y="847"/>
                </a:lnTo>
                <a:lnTo>
                  <a:pt x="84" y="826"/>
                </a:lnTo>
                <a:lnTo>
                  <a:pt x="112" y="809"/>
                </a:lnTo>
                <a:lnTo>
                  <a:pt x="1647" y="42"/>
                </a:lnTo>
                <a:lnTo>
                  <a:pt x="1690" y="23"/>
                </a:lnTo>
                <a:lnTo>
                  <a:pt x="1735" y="10"/>
                </a:lnTo>
                <a:lnTo>
                  <a:pt x="1780" y="2"/>
                </a:lnTo>
                <a:lnTo>
                  <a:pt x="1827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8" name="Group 57"/>
          <p:cNvGrpSpPr/>
          <p:nvPr/>
        </p:nvGrpSpPr>
        <p:grpSpPr>
          <a:xfrm>
            <a:off x="5439337" y="1983494"/>
            <a:ext cx="447556" cy="450014"/>
            <a:chOff x="5402263" y="3448050"/>
            <a:chExt cx="577849" cy="58102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59" name="Freeform 217"/>
            <p:cNvSpPr>
              <a:spLocks/>
            </p:cNvSpPr>
            <p:nvPr/>
          </p:nvSpPr>
          <p:spPr bwMode="auto">
            <a:xfrm>
              <a:off x="5402263" y="3636963"/>
              <a:ext cx="77787" cy="28575"/>
            </a:xfrm>
            <a:custGeom>
              <a:avLst/>
              <a:gdLst>
                <a:gd name="T0" fmla="*/ 88 w 494"/>
                <a:gd name="T1" fmla="*/ 0 h 177"/>
                <a:gd name="T2" fmla="*/ 406 w 494"/>
                <a:gd name="T3" fmla="*/ 0 h 177"/>
                <a:gd name="T4" fmla="*/ 429 w 494"/>
                <a:gd name="T5" fmla="*/ 3 h 177"/>
                <a:gd name="T6" fmla="*/ 450 w 494"/>
                <a:gd name="T7" fmla="*/ 12 h 177"/>
                <a:gd name="T8" fmla="*/ 469 w 494"/>
                <a:gd name="T9" fmla="*/ 25 h 177"/>
                <a:gd name="T10" fmla="*/ 482 w 494"/>
                <a:gd name="T11" fmla="*/ 43 h 177"/>
                <a:gd name="T12" fmla="*/ 491 w 494"/>
                <a:gd name="T13" fmla="*/ 65 h 177"/>
                <a:gd name="T14" fmla="*/ 494 w 494"/>
                <a:gd name="T15" fmla="*/ 89 h 177"/>
                <a:gd name="T16" fmla="*/ 491 w 494"/>
                <a:gd name="T17" fmla="*/ 112 h 177"/>
                <a:gd name="T18" fmla="*/ 482 w 494"/>
                <a:gd name="T19" fmla="*/ 133 h 177"/>
                <a:gd name="T20" fmla="*/ 469 w 494"/>
                <a:gd name="T21" fmla="*/ 151 h 177"/>
                <a:gd name="T22" fmla="*/ 450 w 494"/>
                <a:gd name="T23" fmla="*/ 165 h 177"/>
                <a:gd name="T24" fmla="*/ 429 w 494"/>
                <a:gd name="T25" fmla="*/ 174 h 177"/>
                <a:gd name="T26" fmla="*/ 406 w 494"/>
                <a:gd name="T27" fmla="*/ 177 h 177"/>
                <a:gd name="T28" fmla="*/ 88 w 494"/>
                <a:gd name="T29" fmla="*/ 177 h 177"/>
                <a:gd name="T30" fmla="*/ 65 w 494"/>
                <a:gd name="T31" fmla="*/ 174 h 177"/>
                <a:gd name="T32" fmla="*/ 44 w 494"/>
                <a:gd name="T33" fmla="*/ 165 h 177"/>
                <a:gd name="T34" fmla="*/ 25 w 494"/>
                <a:gd name="T35" fmla="*/ 151 h 177"/>
                <a:gd name="T36" fmla="*/ 12 w 494"/>
                <a:gd name="T37" fmla="*/ 133 h 177"/>
                <a:gd name="T38" fmla="*/ 3 w 494"/>
                <a:gd name="T39" fmla="*/ 112 h 177"/>
                <a:gd name="T40" fmla="*/ 0 w 494"/>
                <a:gd name="T41" fmla="*/ 89 h 177"/>
                <a:gd name="T42" fmla="*/ 3 w 494"/>
                <a:gd name="T43" fmla="*/ 65 h 177"/>
                <a:gd name="T44" fmla="*/ 12 w 494"/>
                <a:gd name="T45" fmla="*/ 43 h 177"/>
                <a:gd name="T46" fmla="*/ 25 w 494"/>
                <a:gd name="T47" fmla="*/ 25 h 177"/>
                <a:gd name="T48" fmla="*/ 44 w 494"/>
                <a:gd name="T49" fmla="*/ 12 h 177"/>
                <a:gd name="T50" fmla="*/ 65 w 494"/>
                <a:gd name="T51" fmla="*/ 3 h 177"/>
                <a:gd name="T52" fmla="*/ 88 w 494"/>
                <a:gd name="T53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4" h="177">
                  <a:moveTo>
                    <a:pt x="88" y="0"/>
                  </a:moveTo>
                  <a:lnTo>
                    <a:pt x="406" y="0"/>
                  </a:lnTo>
                  <a:lnTo>
                    <a:pt x="429" y="3"/>
                  </a:lnTo>
                  <a:lnTo>
                    <a:pt x="450" y="12"/>
                  </a:lnTo>
                  <a:lnTo>
                    <a:pt x="469" y="25"/>
                  </a:lnTo>
                  <a:lnTo>
                    <a:pt x="482" y="43"/>
                  </a:lnTo>
                  <a:lnTo>
                    <a:pt x="491" y="65"/>
                  </a:lnTo>
                  <a:lnTo>
                    <a:pt x="494" y="89"/>
                  </a:lnTo>
                  <a:lnTo>
                    <a:pt x="491" y="112"/>
                  </a:lnTo>
                  <a:lnTo>
                    <a:pt x="482" y="133"/>
                  </a:lnTo>
                  <a:lnTo>
                    <a:pt x="469" y="151"/>
                  </a:lnTo>
                  <a:lnTo>
                    <a:pt x="450" y="165"/>
                  </a:lnTo>
                  <a:lnTo>
                    <a:pt x="429" y="174"/>
                  </a:lnTo>
                  <a:lnTo>
                    <a:pt x="406" y="177"/>
                  </a:lnTo>
                  <a:lnTo>
                    <a:pt x="88" y="177"/>
                  </a:lnTo>
                  <a:lnTo>
                    <a:pt x="65" y="174"/>
                  </a:lnTo>
                  <a:lnTo>
                    <a:pt x="44" y="165"/>
                  </a:lnTo>
                  <a:lnTo>
                    <a:pt x="25" y="151"/>
                  </a:lnTo>
                  <a:lnTo>
                    <a:pt x="12" y="133"/>
                  </a:lnTo>
                  <a:lnTo>
                    <a:pt x="3" y="112"/>
                  </a:lnTo>
                  <a:lnTo>
                    <a:pt x="0" y="89"/>
                  </a:lnTo>
                  <a:lnTo>
                    <a:pt x="3" y="65"/>
                  </a:lnTo>
                  <a:lnTo>
                    <a:pt x="12" y="43"/>
                  </a:lnTo>
                  <a:lnTo>
                    <a:pt x="25" y="25"/>
                  </a:lnTo>
                  <a:lnTo>
                    <a:pt x="44" y="12"/>
                  </a:lnTo>
                  <a:lnTo>
                    <a:pt x="65" y="3"/>
                  </a:lnTo>
                  <a:lnTo>
                    <a:pt x="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18"/>
            <p:cNvSpPr>
              <a:spLocks/>
            </p:cNvSpPr>
            <p:nvPr/>
          </p:nvSpPr>
          <p:spPr bwMode="auto">
            <a:xfrm>
              <a:off x="5902325" y="3636963"/>
              <a:ext cx="77787" cy="28575"/>
            </a:xfrm>
            <a:custGeom>
              <a:avLst/>
              <a:gdLst>
                <a:gd name="T0" fmla="*/ 89 w 494"/>
                <a:gd name="T1" fmla="*/ 0 h 177"/>
                <a:gd name="T2" fmla="*/ 407 w 494"/>
                <a:gd name="T3" fmla="*/ 0 h 177"/>
                <a:gd name="T4" fmla="*/ 430 w 494"/>
                <a:gd name="T5" fmla="*/ 3 h 177"/>
                <a:gd name="T6" fmla="*/ 451 w 494"/>
                <a:gd name="T7" fmla="*/ 12 h 177"/>
                <a:gd name="T8" fmla="*/ 469 w 494"/>
                <a:gd name="T9" fmla="*/ 25 h 177"/>
                <a:gd name="T10" fmla="*/ 482 w 494"/>
                <a:gd name="T11" fmla="*/ 43 h 177"/>
                <a:gd name="T12" fmla="*/ 491 w 494"/>
                <a:gd name="T13" fmla="*/ 65 h 177"/>
                <a:gd name="T14" fmla="*/ 494 w 494"/>
                <a:gd name="T15" fmla="*/ 89 h 177"/>
                <a:gd name="T16" fmla="*/ 491 w 494"/>
                <a:gd name="T17" fmla="*/ 112 h 177"/>
                <a:gd name="T18" fmla="*/ 482 w 494"/>
                <a:gd name="T19" fmla="*/ 133 h 177"/>
                <a:gd name="T20" fmla="*/ 469 w 494"/>
                <a:gd name="T21" fmla="*/ 151 h 177"/>
                <a:gd name="T22" fmla="*/ 451 w 494"/>
                <a:gd name="T23" fmla="*/ 165 h 177"/>
                <a:gd name="T24" fmla="*/ 430 w 494"/>
                <a:gd name="T25" fmla="*/ 174 h 177"/>
                <a:gd name="T26" fmla="*/ 407 w 494"/>
                <a:gd name="T27" fmla="*/ 177 h 177"/>
                <a:gd name="T28" fmla="*/ 89 w 494"/>
                <a:gd name="T29" fmla="*/ 177 h 177"/>
                <a:gd name="T30" fmla="*/ 65 w 494"/>
                <a:gd name="T31" fmla="*/ 174 h 177"/>
                <a:gd name="T32" fmla="*/ 44 w 494"/>
                <a:gd name="T33" fmla="*/ 165 h 177"/>
                <a:gd name="T34" fmla="*/ 27 w 494"/>
                <a:gd name="T35" fmla="*/ 151 h 177"/>
                <a:gd name="T36" fmla="*/ 12 w 494"/>
                <a:gd name="T37" fmla="*/ 133 h 177"/>
                <a:gd name="T38" fmla="*/ 3 w 494"/>
                <a:gd name="T39" fmla="*/ 112 h 177"/>
                <a:gd name="T40" fmla="*/ 0 w 494"/>
                <a:gd name="T41" fmla="*/ 89 h 177"/>
                <a:gd name="T42" fmla="*/ 3 w 494"/>
                <a:gd name="T43" fmla="*/ 65 h 177"/>
                <a:gd name="T44" fmla="*/ 12 w 494"/>
                <a:gd name="T45" fmla="*/ 43 h 177"/>
                <a:gd name="T46" fmla="*/ 27 w 494"/>
                <a:gd name="T47" fmla="*/ 25 h 177"/>
                <a:gd name="T48" fmla="*/ 44 w 494"/>
                <a:gd name="T49" fmla="*/ 12 h 177"/>
                <a:gd name="T50" fmla="*/ 65 w 494"/>
                <a:gd name="T51" fmla="*/ 3 h 177"/>
                <a:gd name="T52" fmla="*/ 89 w 494"/>
                <a:gd name="T53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4" h="177">
                  <a:moveTo>
                    <a:pt x="89" y="0"/>
                  </a:moveTo>
                  <a:lnTo>
                    <a:pt x="407" y="0"/>
                  </a:lnTo>
                  <a:lnTo>
                    <a:pt x="430" y="3"/>
                  </a:lnTo>
                  <a:lnTo>
                    <a:pt x="451" y="12"/>
                  </a:lnTo>
                  <a:lnTo>
                    <a:pt x="469" y="25"/>
                  </a:lnTo>
                  <a:lnTo>
                    <a:pt x="482" y="43"/>
                  </a:lnTo>
                  <a:lnTo>
                    <a:pt x="491" y="65"/>
                  </a:lnTo>
                  <a:lnTo>
                    <a:pt x="494" y="89"/>
                  </a:lnTo>
                  <a:lnTo>
                    <a:pt x="491" y="112"/>
                  </a:lnTo>
                  <a:lnTo>
                    <a:pt x="482" y="133"/>
                  </a:lnTo>
                  <a:lnTo>
                    <a:pt x="469" y="151"/>
                  </a:lnTo>
                  <a:lnTo>
                    <a:pt x="451" y="165"/>
                  </a:lnTo>
                  <a:lnTo>
                    <a:pt x="430" y="174"/>
                  </a:lnTo>
                  <a:lnTo>
                    <a:pt x="407" y="177"/>
                  </a:lnTo>
                  <a:lnTo>
                    <a:pt x="89" y="177"/>
                  </a:lnTo>
                  <a:lnTo>
                    <a:pt x="65" y="174"/>
                  </a:lnTo>
                  <a:lnTo>
                    <a:pt x="44" y="165"/>
                  </a:lnTo>
                  <a:lnTo>
                    <a:pt x="27" y="151"/>
                  </a:lnTo>
                  <a:lnTo>
                    <a:pt x="12" y="133"/>
                  </a:lnTo>
                  <a:lnTo>
                    <a:pt x="3" y="112"/>
                  </a:lnTo>
                  <a:lnTo>
                    <a:pt x="0" y="89"/>
                  </a:lnTo>
                  <a:lnTo>
                    <a:pt x="3" y="65"/>
                  </a:lnTo>
                  <a:lnTo>
                    <a:pt x="12" y="43"/>
                  </a:lnTo>
                  <a:lnTo>
                    <a:pt x="27" y="25"/>
                  </a:lnTo>
                  <a:lnTo>
                    <a:pt x="44" y="12"/>
                  </a:lnTo>
                  <a:lnTo>
                    <a:pt x="65" y="3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19"/>
            <p:cNvSpPr>
              <a:spLocks/>
            </p:cNvSpPr>
            <p:nvPr/>
          </p:nvSpPr>
          <p:spPr bwMode="auto">
            <a:xfrm>
              <a:off x="5464175" y="3814763"/>
              <a:ext cx="65087" cy="65088"/>
            </a:xfrm>
            <a:custGeom>
              <a:avLst/>
              <a:gdLst>
                <a:gd name="T0" fmla="*/ 310 w 407"/>
                <a:gd name="T1" fmla="*/ 0 h 408"/>
                <a:gd name="T2" fmla="*/ 329 w 407"/>
                <a:gd name="T3" fmla="*/ 0 h 408"/>
                <a:gd name="T4" fmla="*/ 348 w 407"/>
                <a:gd name="T5" fmla="*/ 3 h 408"/>
                <a:gd name="T6" fmla="*/ 366 w 407"/>
                <a:gd name="T7" fmla="*/ 12 h 408"/>
                <a:gd name="T8" fmla="*/ 382 w 407"/>
                <a:gd name="T9" fmla="*/ 24 h 408"/>
                <a:gd name="T10" fmla="*/ 394 w 407"/>
                <a:gd name="T11" fmla="*/ 41 h 408"/>
                <a:gd name="T12" fmla="*/ 403 w 407"/>
                <a:gd name="T13" fmla="*/ 59 h 408"/>
                <a:gd name="T14" fmla="*/ 407 w 407"/>
                <a:gd name="T15" fmla="*/ 78 h 408"/>
                <a:gd name="T16" fmla="*/ 407 w 407"/>
                <a:gd name="T17" fmla="*/ 98 h 408"/>
                <a:gd name="T18" fmla="*/ 403 w 407"/>
                <a:gd name="T19" fmla="*/ 116 h 408"/>
                <a:gd name="T20" fmla="*/ 394 w 407"/>
                <a:gd name="T21" fmla="*/ 134 h 408"/>
                <a:gd name="T22" fmla="*/ 382 w 407"/>
                <a:gd name="T23" fmla="*/ 150 h 408"/>
                <a:gd name="T24" fmla="*/ 151 w 407"/>
                <a:gd name="T25" fmla="*/ 381 h 408"/>
                <a:gd name="T26" fmla="*/ 137 w 407"/>
                <a:gd name="T27" fmla="*/ 394 h 408"/>
                <a:gd name="T28" fmla="*/ 122 w 407"/>
                <a:gd name="T29" fmla="*/ 401 h 408"/>
                <a:gd name="T30" fmla="*/ 105 w 407"/>
                <a:gd name="T31" fmla="*/ 406 h 408"/>
                <a:gd name="T32" fmla="*/ 89 w 407"/>
                <a:gd name="T33" fmla="*/ 408 h 408"/>
                <a:gd name="T34" fmla="*/ 71 w 407"/>
                <a:gd name="T35" fmla="*/ 406 h 408"/>
                <a:gd name="T36" fmla="*/ 56 w 407"/>
                <a:gd name="T37" fmla="*/ 401 h 408"/>
                <a:gd name="T38" fmla="*/ 40 w 407"/>
                <a:gd name="T39" fmla="*/ 394 h 408"/>
                <a:gd name="T40" fmla="*/ 26 w 407"/>
                <a:gd name="T41" fmla="*/ 381 h 408"/>
                <a:gd name="T42" fmla="*/ 14 w 407"/>
                <a:gd name="T43" fmla="*/ 366 h 408"/>
                <a:gd name="T44" fmla="*/ 5 w 407"/>
                <a:gd name="T45" fmla="*/ 348 h 408"/>
                <a:gd name="T46" fmla="*/ 0 w 407"/>
                <a:gd name="T47" fmla="*/ 329 h 408"/>
                <a:gd name="T48" fmla="*/ 0 w 407"/>
                <a:gd name="T49" fmla="*/ 309 h 408"/>
                <a:gd name="T50" fmla="*/ 5 w 407"/>
                <a:gd name="T51" fmla="*/ 290 h 408"/>
                <a:gd name="T52" fmla="*/ 14 w 407"/>
                <a:gd name="T53" fmla="*/ 273 h 408"/>
                <a:gd name="T54" fmla="*/ 26 w 407"/>
                <a:gd name="T55" fmla="*/ 256 h 408"/>
                <a:gd name="T56" fmla="*/ 257 w 407"/>
                <a:gd name="T57" fmla="*/ 24 h 408"/>
                <a:gd name="T58" fmla="*/ 273 w 407"/>
                <a:gd name="T59" fmla="*/ 12 h 408"/>
                <a:gd name="T60" fmla="*/ 291 w 407"/>
                <a:gd name="T61" fmla="*/ 3 h 408"/>
                <a:gd name="T62" fmla="*/ 310 w 407"/>
                <a:gd name="T63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7" h="408">
                  <a:moveTo>
                    <a:pt x="310" y="0"/>
                  </a:moveTo>
                  <a:lnTo>
                    <a:pt x="329" y="0"/>
                  </a:lnTo>
                  <a:lnTo>
                    <a:pt x="348" y="3"/>
                  </a:lnTo>
                  <a:lnTo>
                    <a:pt x="366" y="12"/>
                  </a:lnTo>
                  <a:lnTo>
                    <a:pt x="382" y="24"/>
                  </a:lnTo>
                  <a:lnTo>
                    <a:pt x="394" y="41"/>
                  </a:lnTo>
                  <a:lnTo>
                    <a:pt x="403" y="59"/>
                  </a:lnTo>
                  <a:lnTo>
                    <a:pt x="407" y="78"/>
                  </a:lnTo>
                  <a:lnTo>
                    <a:pt x="407" y="98"/>
                  </a:lnTo>
                  <a:lnTo>
                    <a:pt x="403" y="116"/>
                  </a:lnTo>
                  <a:lnTo>
                    <a:pt x="394" y="134"/>
                  </a:lnTo>
                  <a:lnTo>
                    <a:pt x="382" y="150"/>
                  </a:lnTo>
                  <a:lnTo>
                    <a:pt x="151" y="381"/>
                  </a:lnTo>
                  <a:lnTo>
                    <a:pt x="137" y="394"/>
                  </a:lnTo>
                  <a:lnTo>
                    <a:pt x="122" y="401"/>
                  </a:lnTo>
                  <a:lnTo>
                    <a:pt x="105" y="406"/>
                  </a:lnTo>
                  <a:lnTo>
                    <a:pt x="89" y="408"/>
                  </a:lnTo>
                  <a:lnTo>
                    <a:pt x="71" y="406"/>
                  </a:lnTo>
                  <a:lnTo>
                    <a:pt x="56" y="401"/>
                  </a:lnTo>
                  <a:lnTo>
                    <a:pt x="40" y="394"/>
                  </a:lnTo>
                  <a:lnTo>
                    <a:pt x="26" y="381"/>
                  </a:lnTo>
                  <a:lnTo>
                    <a:pt x="14" y="366"/>
                  </a:lnTo>
                  <a:lnTo>
                    <a:pt x="5" y="348"/>
                  </a:lnTo>
                  <a:lnTo>
                    <a:pt x="0" y="329"/>
                  </a:lnTo>
                  <a:lnTo>
                    <a:pt x="0" y="309"/>
                  </a:lnTo>
                  <a:lnTo>
                    <a:pt x="5" y="290"/>
                  </a:lnTo>
                  <a:lnTo>
                    <a:pt x="14" y="273"/>
                  </a:lnTo>
                  <a:lnTo>
                    <a:pt x="26" y="256"/>
                  </a:lnTo>
                  <a:lnTo>
                    <a:pt x="257" y="24"/>
                  </a:lnTo>
                  <a:lnTo>
                    <a:pt x="273" y="12"/>
                  </a:lnTo>
                  <a:lnTo>
                    <a:pt x="291" y="3"/>
                  </a:lnTo>
                  <a:lnTo>
                    <a:pt x="31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20"/>
            <p:cNvSpPr>
              <a:spLocks/>
            </p:cNvSpPr>
            <p:nvPr/>
          </p:nvSpPr>
          <p:spPr bwMode="auto">
            <a:xfrm>
              <a:off x="5829300" y="3448050"/>
              <a:ext cx="63500" cy="63500"/>
            </a:xfrm>
            <a:custGeom>
              <a:avLst/>
              <a:gdLst>
                <a:gd name="T0" fmla="*/ 303 w 401"/>
                <a:gd name="T1" fmla="*/ 0 h 403"/>
                <a:gd name="T2" fmla="*/ 322 w 401"/>
                <a:gd name="T3" fmla="*/ 0 h 403"/>
                <a:gd name="T4" fmla="*/ 341 w 401"/>
                <a:gd name="T5" fmla="*/ 4 h 403"/>
                <a:gd name="T6" fmla="*/ 360 w 401"/>
                <a:gd name="T7" fmla="*/ 13 h 403"/>
                <a:gd name="T8" fmla="*/ 375 w 401"/>
                <a:gd name="T9" fmla="*/ 26 h 403"/>
                <a:gd name="T10" fmla="*/ 387 w 401"/>
                <a:gd name="T11" fmla="*/ 42 h 403"/>
                <a:gd name="T12" fmla="*/ 396 w 401"/>
                <a:gd name="T13" fmla="*/ 60 h 403"/>
                <a:gd name="T14" fmla="*/ 401 w 401"/>
                <a:gd name="T15" fmla="*/ 79 h 403"/>
                <a:gd name="T16" fmla="*/ 401 w 401"/>
                <a:gd name="T17" fmla="*/ 99 h 403"/>
                <a:gd name="T18" fmla="*/ 396 w 401"/>
                <a:gd name="T19" fmla="*/ 118 h 403"/>
                <a:gd name="T20" fmla="*/ 387 w 401"/>
                <a:gd name="T21" fmla="*/ 135 h 403"/>
                <a:gd name="T22" fmla="*/ 375 w 401"/>
                <a:gd name="T23" fmla="*/ 151 h 403"/>
                <a:gd name="T24" fmla="*/ 151 w 401"/>
                <a:gd name="T25" fmla="*/ 377 h 403"/>
                <a:gd name="T26" fmla="*/ 136 w 401"/>
                <a:gd name="T27" fmla="*/ 388 h 403"/>
                <a:gd name="T28" fmla="*/ 121 w 401"/>
                <a:gd name="T29" fmla="*/ 396 h 403"/>
                <a:gd name="T30" fmla="*/ 105 w 401"/>
                <a:gd name="T31" fmla="*/ 400 h 403"/>
                <a:gd name="T32" fmla="*/ 88 w 401"/>
                <a:gd name="T33" fmla="*/ 403 h 403"/>
                <a:gd name="T34" fmla="*/ 71 w 401"/>
                <a:gd name="T35" fmla="*/ 400 h 403"/>
                <a:gd name="T36" fmla="*/ 55 w 401"/>
                <a:gd name="T37" fmla="*/ 396 h 403"/>
                <a:gd name="T38" fmla="*/ 39 w 401"/>
                <a:gd name="T39" fmla="*/ 388 h 403"/>
                <a:gd name="T40" fmla="*/ 26 w 401"/>
                <a:gd name="T41" fmla="*/ 377 h 403"/>
                <a:gd name="T42" fmla="*/ 13 w 401"/>
                <a:gd name="T43" fmla="*/ 360 h 403"/>
                <a:gd name="T44" fmla="*/ 5 w 401"/>
                <a:gd name="T45" fmla="*/ 343 h 403"/>
                <a:gd name="T46" fmla="*/ 0 w 401"/>
                <a:gd name="T47" fmla="*/ 324 h 403"/>
                <a:gd name="T48" fmla="*/ 0 w 401"/>
                <a:gd name="T49" fmla="*/ 304 h 403"/>
                <a:gd name="T50" fmla="*/ 5 w 401"/>
                <a:gd name="T51" fmla="*/ 285 h 403"/>
                <a:gd name="T52" fmla="*/ 13 w 401"/>
                <a:gd name="T53" fmla="*/ 267 h 403"/>
                <a:gd name="T54" fmla="*/ 26 w 401"/>
                <a:gd name="T55" fmla="*/ 252 h 403"/>
                <a:gd name="T56" fmla="*/ 250 w 401"/>
                <a:gd name="T57" fmla="*/ 26 h 403"/>
                <a:gd name="T58" fmla="*/ 267 w 401"/>
                <a:gd name="T59" fmla="*/ 13 h 403"/>
                <a:gd name="T60" fmla="*/ 285 w 401"/>
                <a:gd name="T61" fmla="*/ 4 h 403"/>
                <a:gd name="T62" fmla="*/ 303 w 401"/>
                <a:gd name="T63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1" h="403">
                  <a:moveTo>
                    <a:pt x="303" y="0"/>
                  </a:moveTo>
                  <a:lnTo>
                    <a:pt x="322" y="0"/>
                  </a:lnTo>
                  <a:lnTo>
                    <a:pt x="341" y="4"/>
                  </a:lnTo>
                  <a:lnTo>
                    <a:pt x="360" y="13"/>
                  </a:lnTo>
                  <a:lnTo>
                    <a:pt x="375" y="26"/>
                  </a:lnTo>
                  <a:lnTo>
                    <a:pt x="387" y="42"/>
                  </a:lnTo>
                  <a:lnTo>
                    <a:pt x="396" y="60"/>
                  </a:lnTo>
                  <a:lnTo>
                    <a:pt x="401" y="79"/>
                  </a:lnTo>
                  <a:lnTo>
                    <a:pt x="401" y="99"/>
                  </a:lnTo>
                  <a:lnTo>
                    <a:pt x="396" y="118"/>
                  </a:lnTo>
                  <a:lnTo>
                    <a:pt x="387" y="135"/>
                  </a:lnTo>
                  <a:lnTo>
                    <a:pt x="375" y="151"/>
                  </a:lnTo>
                  <a:lnTo>
                    <a:pt x="151" y="377"/>
                  </a:lnTo>
                  <a:lnTo>
                    <a:pt x="136" y="388"/>
                  </a:lnTo>
                  <a:lnTo>
                    <a:pt x="121" y="396"/>
                  </a:lnTo>
                  <a:lnTo>
                    <a:pt x="105" y="400"/>
                  </a:lnTo>
                  <a:lnTo>
                    <a:pt x="88" y="403"/>
                  </a:lnTo>
                  <a:lnTo>
                    <a:pt x="71" y="400"/>
                  </a:lnTo>
                  <a:lnTo>
                    <a:pt x="55" y="396"/>
                  </a:lnTo>
                  <a:lnTo>
                    <a:pt x="39" y="388"/>
                  </a:lnTo>
                  <a:lnTo>
                    <a:pt x="26" y="377"/>
                  </a:lnTo>
                  <a:lnTo>
                    <a:pt x="13" y="360"/>
                  </a:lnTo>
                  <a:lnTo>
                    <a:pt x="5" y="343"/>
                  </a:lnTo>
                  <a:lnTo>
                    <a:pt x="0" y="324"/>
                  </a:lnTo>
                  <a:lnTo>
                    <a:pt x="0" y="304"/>
                  </a:lnTo>
                  <a:lnTo>
                    <a:pt x="5" y="285"/>
                  </a:lnTo>
                  <a:lnTo>
                    <a:pt x="13" y="267"/>
                  </a:lnTo>
                  <a:lnTo>
                    <a:pt x="26" y="252"/>
                  </a:lnTo>
                  <a:lnTo>
                    <a:pt x="250" y="26"/>
                  </a:lnTo>
                  <a:lnTo>
                    <a:pt x="267" y="13"/>
                  </a:lnTo>
                  <a:lnTo>
                    <a:pt x="285" y="4"/>
                  </a:lnTo>
                  <a:lnTo>
                    <a:pt x="3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221"/>
            <p:cNvSpPr>
              <a:spLocks/>
            </p:cNvSpPr>
            <p:nvPr/>
          </p:nvSpPr>
          <p:spPr bwMode="auto">
            <a:xfrm>
              <a:off x="5489575" y="3448050"/>
              <a:ext cx="63500" cy="63500"/>
            </a:xfrm>
            <a:custGeom>
              <a:avLst/>
              <a:gdLst>
                <a:gd name="T0" fmla="*/ 97 w 400"/>
                <a:gd name="T1" fmla="*/ 0 h 402"/>
                <a:gd name="T2" fmla="*/ 117 w 400"/>
                <a:gd name="T3" fmla="*/ 3 h 402"/>
                <a:gd name="T4" fmla="*/ 135 w 400"/>
                <a:gd name="T5" fmla="*/ 12 h 402"/>
                <a:gd name="T6" fmla="*/ 150 w 400"/>
                <a:gd name="T7" fmla="*/ 25 h 402"/>
                <a:gd name="T8" fmla="*/ 375 w 400"/>
                <a:gd name="T9" fmla="*/ 251 h 402"/>
                <a:gd name="T10" fmla="*/ 388 w 400"/>
                <a:gd name="T11" fmla="*/ 266 h 402"/>
                <a:gd name="T12" fmla="*/ 396 w 400"/>
                <a:gd name="T13" fmla="*/ 284 h 402"/>
                <a:gd name="T14" fmla="*/ 400 w 400"/>
                <a:gd name="T15" fmla="*/ 303 h 402"/>
                <a:gd name="T16" fmla="*/ 400 w 400"/>
                <a:gd name="T17" fmla="*/ 323 h 402"/>
                <a:gd name="T18" fmla="*/ 396 w 400"/>
                <a:gd name="T19" fmla="*/ 342 h 402"/>
                <a:gd name="T20" fmla="*/ 388 w 400"/>
                <a:gd name="T21" fmla="*/ 359 h 402"/>
                <a:gd name="T22" fmla="*/ 375 w 400"/>
                <a:gd name="T23" fmla="*/ 375 h 402"/>
                <a:gd name="T24" fmla="*/ 361 w 400"/>
                <a:gd name="T25" fmla="*/ 387 h 402"/>
                <a:gd name="T26" fmla="*/ 346 w 400"/>
                <a:gd name="T27" fmla="*/ 395 h 402"/>
                <a:gd name="T28" fmla="*/ 329 w 400"/>
                <a:gd name="T29" fmla="*/ 399 h 402"/>
                <a:gd name="T30" fmla="*/ 313 w 400"/>
                <a:gd name="T31" fmla="*/ 402 h 402"/>
                <a:gd name="T32" fmla="*/ 296 w 400"/>
                <a:gd name="T33" fmla="*/ 399 h 402"/>
                <a:gd name="T34" fmla="*/ 280 w 400"/>
                <a:gd name="T35" fmla="*/ 395 h 402"/>
                <a:gd name="T36" fmla="*/ 264 w 400"/>
                <a:gd name="T37" fmla="*/ 387 h 402"/>
                <a:gd name="T38" fmla="*/ 250 w 400"/>
                <a:gd name="T39" fmla="*/ 375 h 402"/>
                <a:gd name="T40" fmla="*/ 25 w 400"/>
                <a:gd name="T41" fmla="*/ 150 h 402"/>
                <a:gd name="T42" fmla="*/ 13 w 400"/>
                <a:gd name="T43" fmla="*/ 134 h 402"/>
                <a:gd name="T44" fmla="*/ 4 w 400"/>
                <a:gd name="T45" fmla="*/ 117 h 402"/>
                <a:gd name="T46" fmla="*/ 0 w 400"/>
                <a:gd name="T47" fmla="*/ 98 h 402"/>
                <a:gd name="T48" fmla="*/ 0 w 400"/>
                <a:gd name="T49" fmla="*/ 78 h 402"/>
                <a:gd name="T50" fmla="*/ 4 w 400"/>
                <a:gd name="T51" fmla="*/ 59 h 402"/>
                <a:gd name="T52" fmla="*/ 13 w 400"/>
                <a:gd name="T53" fmla="*/ 41 h 402"/>
                <a:gd name="T54" fmla="*/ 25 w 400"/>
                <a:gd name="T55" fmla="*/ 25 h 402"/>
                <a:gd name="T56" fmla="*/ 42 w 400"/>
                <a:gd name="T57" fmla="*/ 12 h 402"/>
                <a:gd name="T58" fmla="*/ 59 w 400"/>
                <a:gd name="T59" fmla="*/ 3 h 402"/>
                <a:gd name="T60" fmla="*/ 78 w 400"/>
                <a:gd name="T61" fmla="*/ 0 h 402"/>
                <a:gd name="T62" fmla="*/ 97 w 400"/>
                <a:gd name="T63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2">
                  <a:moveTo>
                    <a:pt x="97" y="0"/>
                  </a:moveTo>
                  <a:lnTo>
                    <a:pt x="117" y="3"/>
                  </a:lnTo>
                  <a:lnTo>
                    <a:pt x="135" y="12"/>
                  </a:lnTo>
                  <a:lnTo>
                    <a:pt x="150" y="25"/>
                  </a:lnTo>
                  <a:lnTo>
                    <a:pt x="375" y="251"/>
                  </a:lnTo>
                  <a:lnTo>
                    <a:pt x="388" y="266"/>
                  </a:lnTo>
                  <a:lnTo>
                    <a:pt x="396" y="284"/>
                  </a:lnTo>
                  <a:lnTo>
                    <a:pt x="400" y="303"/>
                  </a:lnTo>
                  <a:lnTo>
                    <a:pt x="400" y="323"/>
                  </a:lnTo>
                  <a:lnTo>
                    <a:pt x="396" y="342"/>
                  </a:lnTo>
                  <a:lnTo>
                    <a:pt x="388" y="359"/>
                  </a:lnTo>
                  <a:lnTo>
                    <a:pt x="375" y="375"/>
                  </a:lnTo>
                  <a:lnTo>
                    <a:pt x="361" y="387"/>
                  </a:lnTo>
                  <a:lnTo>
                    <a:pt x="346" y="395"/>
                  </a:lnTo>
                  <a:lnTo>
                    <a:pt x="329" y="399"/>
                  </a:lnTo>
                  <a:lnTo>
                    <a:pt x="313" y="402"/>
                  </a:lnTo>
                  <a:lnTo>
                    <a:pt x="296" y="399"/>
                  </a:lnTo>
                  <a:lnTo>
                    <a:pt x="280" y="395"/>
                  </a:lnTo>
                  <a:lnTo>
                    <a:pt x="264" y="387"/>
                  </a:lnTo>
                  <a:lnTo>
                    <a:pt x="250" y="375"/>
                  </a:lnTo>
                  <a:lnTo>
                    <a:pt x="25" y="150"/>
                  </a:lnTo>
                  <a:lnTo>
                    <a:pt x="13" y="134"/>
                  </a:lnTo>
                  <a:lnTo>
                    <a:pt x="4" y="117"/>
                  </a:lnTo>
                  <a:lnTo>
                    <a:pt x="0" y="98"/>
                  </a:lnTo>
                  <a:lnTo>
                    <a:pt x="0" y="78"/>
                  </a:lnTo>
                  <a:lnTo>
                    <a:pt x="4" y="59"/>
                  </a:lnTo>
                  <a:lnTo>
                    <a:pt x="13" y="41"/>
                  </a:lnTo>
                  <a:lnTo>
                    <a:pt x="25" y="25"/>
                  </a:lnTo>
                  <a:lnTo>
                    <a:pt x="42" y="12"/>
                  </a:lnTo>
                  <a:lnTo>
                    <a:pt x="59" y="3"/>
                  </a:lnTo>
                  <a:lnTo>
                    <a:pt x="78" y="0"/>
                  </a:lnTo>
                  <a:lnTo>
                    <a:pt x="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222"/>
            <p:cNvSpPr>
              <a:spLocks/>
            </p:cNvSpPr>
            <p:nvPr/>
          </p:nvSpPr>
          <p:spPr bwMode="auto">
            <a:xfrm>
              <a:off x="5854700" y="3814763"/>
              <a:ext cx="65087" cy="65088"/>
            </a:xfrm>
            <a:custGeom>
              <a:avLst/>
              <a:gdLst>
                <a:gd name="T0" fmla="*/ 98 w 406"/>
                <a:gd name="T1" fmla="*/ 0 h 408"/>
                <a:gd name="T2" fmla="*/ 116 w 406"/>
                <a:gd name="T3" fmla="*/ 4 h 408"/>
                <a:gd name="T4" fmla="*/ 135 w 406"/>
                <a:gd name="T5" fmla="*/ 13 h 408"/>
                <a:gd name="T6" fmla="*/ 151 w 406"/>
                <a:gd name="T7" fmla="*/ 25 h 408"/>
                <a:gd name="T8" fmla="*/ 381 w 406"/>
                <a:gd name="T9" fmla="*/ 256 h 408"/>
                <a:gd name="T10" fmla="*/ 394 w 406"/>
                <a:gd name="T11" fmla="*/ 273 h 408"/>
                <a:gd name="T12" fmla="*/ 402 w 406"/>
                <a:gd name="T13" fmla="*/ 290 h 408"/>
                <a:gd name="T14" fmla="*/ 406 w 406"/>
                <a:gd name="T15" fmla="*/ 309 h 408"/>
                <a:gd name="T16" fmla="*/ 406 w 406"/>
                <a:gd name="T17" fmla="*/ 329 h 408"/>
                <a:gd name="T18" fmla="*/ 402 w 406"/>
                <a:gd name="T19" fmla="*/ 348 h 408"/>
                <a:gd name="T20" fmla="*/ 394 w 406"/>
                <a:gd name="T21" fmla="*/ 366 h 408"/>
                <a:gd name="T22" fmla="*/ 381 w 406"/>
                <a:gd name="T23" fmla="*/ 381 h 408"/>
                <a:gd name="T24" fmla="*/ 368 w 406"/>
                <a:gd name="T25" fmla="*/ 394 h 408"/>
                <a:gd name="T26" fmla="*/ 352 w 406"/>
                <a:gd name="T27" fmla="*/ 401 h 408"/>
                <a:gd name="T28" fmla="*/ 335 w 406"/>
                <a:gd name="T29" fmla="*/ 406 h 408"/>
                <a:gd name="T30" fmla="*/ 319 w 406"/>
                <a:gd name="T31" fmla="*/ 408 h 408"/>
                <a:gd name="T32" fmla="*/ 301 w 406"/>
                <a:gd name="T33" fmla="*/ 406 h 408"/>
                <a:gd name="T34" fmla="*/ 286 w 406"/>
                <a:gd name="T35" fmla="*/ 401 h 408"/>
                <a:gd name="T36" fmla="*/ 270 w 406"/>
                <a:gd name="T37" fmla="*/ 394 h 408"/>
                <a:gd name="T38" fmla="*/ 256 w 406"/>
                <a:gd name="T39" fmla="*/ 381 h 408"/>
                <a:gd name="T40" fmla="*/ 26 w 406"/>
                <a:gd name="T41" fmla="*/ 151 h 408"/>
                <a:gd name="T42" fmla="*/ 14 w 406"/>
                <a:gd name="T43" fmla="*/ 135 h 408"/>
                <a:gd name="T44" fmla="*/ 5 w 406"/>
                <a:gd name="T45" fmla="*/ 117 h 408"/>
                <a:gd name="T46" fmla="*/ 0 w 406"/>
                <a:gd name="T47" fmla="*/ 98 h 408"/>
                <a:gd name="T48" fmla="*/ 0 w 406"/>
                <a:gd name="T49" fmla="*/ 79 h 408"/>
                <a:gd name="T50" fmla="*/ 5 w 406"/>
                <a:gd name="T51" fmla="*/ 60 h 408"/>
                <a:gd name="T52" fmla="*/ 14 w 406"/>
                <a:gd name="T53" fmla="*/ 42 h 408"/>
                <a:gd name="T54" fmla="*/ 26 w 406"/>
                <a:gd name="T55" fmla="*/ 25 h 408"/>
                <a:gd name="T56" fmla="*/ 42 w 406"/>
                <a:gd name="T57" fmla="*/ 13 h 408"/>
                <a:gd name="T58" fmla="*/ 60 w 406"/>
                <a:gd name="T59" fmla="*/ 4 h 408"/>
                <a:gd name="T60" fmla="*/ 79 w 406"/>
                <a:gd name="T61" fmla="*/ 0 h 408"/>
                <a:gd name="T62" fmla="*/ 98 w 406"/>
                <a:gd name="T63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6" h="408">
                  <a:moveTo>
                    <a:pt x="98" y="0"/>
                  </a:moveTo>
                  <a:lnTo>
                    <a:pt x="116" y="4"/>
                  </a:lnTo>
                  <a:lnTo>
                    <a:pt x="135" y="13"/>
                  </a:lnTo>
                  <a:lnTo>
                    <a:pt x="151" y="25"/>
                  </a:lnTo>
                  <a:lnTo>
                    <a:pt x="381" y="256"/>
                  </a:lnTo>
                  <a:lnTo>
                    <a:pt x="394" y="273"/>
                  </a:lnTo>
                  <a:lnTo>
                    <a:pt x="402" y="290"/>
                  </a:lnTo>
                  <a:lnTo>
                    <a:pt x="406" y="309"/>
                  </a:lnTo>
                  <a:lnTo>
                    <a:pt x="406" y="329"/>
                  </a:lnTo>
                  <a:lnTo>
                    <a:pt x="402" y="348"/>
                  </a:lnTo>
                  <a:lnTo>
                    <a:pt x="394" y="366"/>
                  </a:lnTo>
                  <a:lnTo>
                    <a:pt x="381" y="381"/>
                  </a:lnTo>
                  <a:lnTo>
                    <a:pt x="368" y="394"/>
                  </a:lnTo>
                  <a:lnTo>
                    <a:pt x="352" y="401"/>
                  </a:lnTo>
                  <a:lnTo>
                    <a:pt x="335" y="406"/>
                  </a:lnTo>
                  <a:lnTo>
                    <a:pt x="319" y="408"/>
                  </a:lnTo>
                  <a:lnTo>
                    <a:pt x="301" y="406"/>
                  </a:lnTo>
                  <a:lnTo>
                    <a:pt x="286" y="401"/>
                  </a:lnTo>
                  <a:lnTo>
                    <a:pt x="270" y="394"/>
                  </a:lnTo>
                  <a:lnTo>
                    <a:pt x="256" y="381"/>
                  </a:lnTo>
                  <a:lnTo>
                    <a:pt x="26" y="151"/>
                  </a:lnTo>
                  <a:lnTo>
                    <a:pt x="14" y="135"/>
                  </a:lnTo>
                  <a:lnTo>
                    <a:pt x="5" y="117"/>
                  </a:lnTo>
                  <a:lnTo>
                    <a:pt x="0" y="98"/>
                  </a:lnTo>
                  <a:lnTo>
                    <a:pt x="0" y="79"/>
                  </a:lnTo>
                  <a:lnTo>
                    <a:pt x="5" y="60"/>
                  </a:lnTo>
                  <a:lnTo>
                    <a:pt x="14" y="42"/>
                  </a:lnTo>
                  <a:lnTo>
                    <a:pt x="26" y="25"/>
                  </a:lnTo>
                  <a:lnTo>
                    <a:pt x="42" y="13"/>
                  </a:lnTo>
                  <a:lnTo>
                    <a:pt x="60" y="4"/>
                  </a:lnTo>
                  <a:lnTo>
                    <a:pt x="79" y="0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223"/>
            <p:cNvSpPr>
              <a:spLocks noEditPoints="1"/>
            </p:cNvSpPr>
            <p:nvPr/>
          </p:nvSpPr>
          <p:spPr bwMode="auto">
            <a:xfrm>
              <a:off x="5516563" y="3486150"/>
              <a:ext cx="350837" cy="542925"/>
            </a:xfrm>
            <a:custGeom>
              <a:avLst/>
              <a:gdLst>
                <a:gd name="T0" fmla="*/ 1130 w 2214"/>
                <a:gd name="T1" fmla="*/ 2952 h 3419"/>
                <a:gd name="T2" fmla="*/ 1192 w 2214"/>
                <a:gd name="T3" fmla="*/ 3014 h 3419"/>
                <a:gd name="T4" fmla="*/ 1169 w 2214"/>
                <a:gd name="T5" fmla="*/ 3101 h 3419"/>
                <a:gd name="T6" fmla="*/ 685 w 2214"/>
                <a:gd name="T7" fmla="*/ 3126 h 3419"/>
                <a:gd name="T8" fmla="*/ 1527 w 2214"/>
                <a:gd name="T9" fmla="*/ 2833 h 3419"/>
                <a:gd name="T10" fmla="*/ 988 w 2214"/>
                <a:gd name="T11" fmla="*/ 1606 h 3419"/>
                <a:gd name="T12" fmla="*/ 1222 w 2214"/>
                <a:gd name="T13" fmla="*/ 1621 h 3419"/>
                <a:gd name="T14" fmla="*/ 865 w 2214"/>
                <a:gd name="T15" fmla="*/ 1337 h 3419"/>
                <a:gd name="T16" fmla="*/ 883 w 2214"/>
                <a:gd name="T17" fmla="*/ 205 h 3419"/>
                <a:gd name="T18" fmla="*/ 617 w 2214"/>
                <a:gd name="T19" fmla="*/ 325 h 3419"/>
                <a:gd name="T20" fmla="*/ 400 w 2214"/>
                <a:gd name="T21" fmla="*/ 521 h 3419"/>
                <a:gd name="T22" fmla="*/ 248 w 2214"/>
                <a:gd name="T23" fmla="*/ 778 h 3419"/>
                <a:gd name="T24" fmla="*/ 179 w 2214"/>
                <a:gd name="T25" fmla="*/ 1080 h 3419"/>
                <a:gd name="T26" fmla="*/ 201 w 2214"/>
                <a:gd name="T27" fmla="*/ 1399 h 3419"/>
                <a:gd name="T28" fmla="*/ 307 w 2214"/>
                <a:gd name="T29" fmla="*/ 1718 h 3419"/>
                <a:gd name="T30" fmla="*/ 485 w 2214"/>
                <a:gd name="T31" fmla="*/ 2013 h 3419"/>
                <a:gd name="T32" fmla="*/ 630 w 2214"/>
                <a:gd name="T33" fmla="*/ 2328 h 3419"/>
                <a:gd name="T34" fmla="*/ 685 w 2214"/>
                <a:gd name="T35" fmla="*/ 2656 h 3419"/>
                <a:gd name="T36" fmla="*/ 639 w 2214"/>
                <a:gd name="T37" fmla="*/ 1265 h 3419"/>
                <a:gd name="T38" fmla="*/ 665 w 2214"/>
                <a:gd name="T39" fmla="*/ 1184 h 3419"/>
                <a:gd name="T40" fmla="*/ 1487 w 2214"/>
                <a:gd name="T41" fmla="*/ 1160 h 3419"/>
                <a:gd name="T42" fmla="*/ 1561 w 2214"/>
                <a:gd name="T43" fmla="*/ 1201 h 3419"/>
                <a:gd name="T44" fmla="*/ 1567 w 2214"/>
                <a:gd name="T45" fmla="*/ 1286 h 3419"/>
                <a:gd name="T46" fmla="*/ 1533 w 2214"/>
                <a:gd name="T47" fmla="*/ 2573 h 3419"/>
                <a:gd name="T48" fmla="*/ 1611 w 2214"/>
                <a:gd name="T49" fmla="*/ 2247 h 3419"/>
                <a:gd name="T50" fmla="*/ 1778 w 2214"/>
                <a:gd name="T51" fmla="*/ 1937 h 3419"/>
                <a:gd name="T52" fmla="*/ 1940 w 2214"/>
                <a:gd name="T53" fmla="*/ 1640 h 3419"/>
                <a:gd name="T54" fmla="*/ 2026 w 2214"/>
                <a:gd name="T55" fmla="*/ 1318 h 3419"/>
                <a:gd name="T56" fmla="*/ 2025 w 2214"/>
                <a:gd name="T57" fmla="*/ 1001 h 3419"/>
                <a:gd name="T58" fmla="*/ 1933 w 2214"/>
                <a:gd name="T59" fmla="*/ 708 h 3419"/>
                <a:gd name="T60" fmla="*/ 1764 w 2214"/>
                <a:gd name="T61" fmla="*/ 465 h 3419"/>
                <a:gd name="T62" fmla="*/ 1534 w 2214"/>
                <a:gd name="T63" fmla="*/ 287 h 3419"/>
                <a:gd name="T64" fmla="*/ 1257 w 2214"/>
                <a:gd name="T65" fmla="*/ 189 h 3419"/>
                <a:gd name="T66" fmla="*/ 1193 w 2214"/>
                <a:gd name="T67" fmla="*/ 3 h 3419"/>
                <a:gd name="T68" fmla="*/ 1518 w 2214"/>
                <a:gd name="T69" fmla="*/ 83 h 3419"/>
                <a:gd name="T70" fmla="*/ 1798 w 2214"/>
                <a:gd name="T71" fmla="*/ 255 h 3419"/>
                <a:gd name="T72" fmla="*/ 2018 w 2214"/>
                <a:gd name="T73" fmla="*/ 503 h 3419"/>
                <a:gd name="T74" fmla="*/ 2162 w 2214"/>
                <a:gd name="T75" fmla="*/ 810 h 3419"/>
                <a:gd name="T76" fmla="*/ 2214 w 2214"/>
                <a:gd name="T77" fmla="*/ 1161 h 3419"/>
                <a:gd name="T78" fmla="*/ 2164 w 2214"/>
                <a:gd name="T79" fmla="*/ 1524 h 3419"/>
                <a:gd name="T80" fmla="*/ 2024 w 2214"/>
                <a:gd name="T81" fmla="*/ 1877 h 3419"/>
                <a:gd name="T82" fmla="*/ 1828 w 2214"/>
                <a:gd name="T83" fmla="*/ 2195 h 3419"/>
                <a:gd name="T84" fmla="*/ 1718 w 2214"/>
                <a:gd name="T85" fmla="*/ 2520 h 3419"/>
                <a:gd name="T86" fmla="*/ 1702 w 2214"/>
                <a:gd name="T87" fmla="*/ 3274 h 3419"/>
                <a:gd name="T88" fmla="*/ 1641 w 2214"/>
                <a:gd name="T89" fmla="*/ 3377 h 3419"/>
                <a:gd name="T90" fmla="*/ 1527 w 2214"/>
                <a:gd name="T91" fmla="*/ 3419 h 3419"/>
                <a:gd name="T92" fmla="*/ 596 w 2214"/>
                <a:gd name="T93" fmla="*/ 3395 h 3419"/>
                <a:gd name="T94" fmla="*/ 519 w 2214"/>
                <a:gd name="T95" fmla="*/ 3304 h 3419"/>
                <a:gd name="T96" fmla="*/ 505 w 2214"/>
                <a:gd name="T97" fmla="*/ 2602 h 3419"/>
                <a:gd name="T98" fmla="*/ 422 w 2214"/>
                <a:gd name="T99" fmla="*/ 2274 h 3419"/>
                <a:gd name="T100" fmla="*/ 237 w 2214"/>
                <a:gd name="T101" fmla="*/ 1961 h 3419"/>
                <a:gd name="T102" fmla="*/ 76 w 2214"/>
                <a:gd name="T103" fmla="*/ 1615 h 3419"/>
                <a:gd name="T104" fmla="*/ 2 w 2214"/>
                <a:gd name="T105" fmla="*/ 1251 h 3419"/>
                <a:gd name="T106" fmla="*/ 28 w 2214"/>
                <a:gd name="T107" fmla="*/ 895 h 3419"/>
                <a:gd name="T108" fmla="*/ 150 w 2214"/>
                <a:gd name="T109" fmla="*/ 575 h 3419"/>
                <a:gd name="T110" fmla="*/ 352 w 2214"/>
                <a:gd name="T111" fmla="*/ 310 h 3419"/>
                <a:gd name="T112" fmla="*/ 620 w 2214"/>
                <a:gd name="T113" fmla="*/ 117 h 3419"/>
                <a:gd name="T114" fmla="*/ 935 w 2214"/>
                <a:gd name="T115" fmla="*/ 13 h 3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214" h="3419">
                  <a:moveTo>
                    <a:pt x="685" y="2833"/>
                  </a:moveTo>
                  <a:lnTo>
                    <a:pt x="685" y="2949"/>
                  </a:lnTo>
                  <a:lnTo>
                    <a:pt x="1107" y="2949"/>
                  </a:lnTo>
                  <a:lnTo>
                    <a:pt x="1130" y="2952"/>
                  </a:lnTo>
                  <a:lnTo>
                    <a:pt x="1151" y="2961"/>
                  </a:lnTo>
                  <a:lnTo>
                    <a:pt x="1169" y="2975"/>
                  </a:lnTo>
                  <a:lnTo>
                    <a:pt x="1183" y="2993"/>
                  </a:lnTo>
                  <a:lnTo>
                    <a:pt x="1192" y="3014"/>
                  </a:lnTo>
                  <a:lnTo>
                    <a:pt x="1194" y="3037"/>
                  </a:lnTo>
                  <a:lnTo>
                    <a:pt x="1192" y="3061"/>
                  </a:lnTo>
                  <a:lnTo>
                    <a:pt x="1183" y="3082"/>
                  </a:lnTo>
                  <a:lnTo>
                    <a:pt x="1169" y="3101"/>
                  </a:lnTo>
                  <a:lnTo>
                    <a:pt x="1151" y="3114"/>
                  </a:lnTo>
                  <a:lnTo>
                    <a:pt x="1130" y="3123"/>
                  </a:lnTo>
                  <a:lnTo>
                    <a:pt x="1107" y="3126"/>
                  </a:lnTo>
                  <a:lnTo>
                    <a:pt x="685" y="3126"/>
                  </a:lnTo>
                  <a:lnTo>
                    <a:pt x="685" y="3242"/>
                  </a:lnTo>
                  <a:lnTo>
                    <a:pt x="1527" y="3242"/>
                  </a:lnTo>
                  <a:lnTo>
                    <a:pt x="1528" y="3242"/>
                  </a:lnTo>
                  <a:lnTo>
                    <a:pt x="1527" y="2833"/>
                  </a:lnTo>
                  <a:lnTo>
                    <a:pt x="685" y="2833"/>
                  </a:lnTo>
                  <a:close/>
                  <a:moveTo>
                    <a:pt x="865" y="1337"/>
                  </a:moveTo>
                  <a:lnTo>
                    <a:pt x="983" y="1590"/>
                  </a:lnTo>
                  <a:lnTo>
                    <a:pt x="988" y="1606"/>
                  </a:lnTo>
                  <a:lnTo>
                    <a:pt x="991" y="1621"/>
                  </a:lnTo>
                  <a:lnTo>
                    <a:pt x="1059" y="2656"/>
                  </a:lnTo>
                  <a:lnTo>
                    <a:pt x="1153" y="2656"/>
                  </a:lnTo>
                  <a:lnTo>
                    <a:pt x="1222" y="1621"/>
                  </a:lnTo>
                  <a:lnTo>
                    <a:pt x="1225" y="1606"/>
                  </a:lnTo>
                  <a:lnTo>
                    <a:pt x="1231" y="1590"/>
                  </a:lnTo>
                  <a:lnTo>
                    <a:pt x="1348" y="1337"/>
                  </a:lnTo>
                  <a:lnTo>
                    <a:pt x="865" y="1337"/>
                  </a:lnTo>
                  <a:close/>
                  <a:moveTo>
                    <a:pt x="1107" y="176"/>
                  </a:moveTo>
                  <a:lnTo>
                    <a:pt x="1030" y="179"/>
                  </a:lnTo>
                  <a:lnTo>
                    <a:pt x="955" y="189"/>
                  </a:lnTo>
                  <a:lnTo>
                    <a:pt x="883" y="205"/>
                  </a:lnTo>
                  <a:lnTo>
                    <a:pt x="813" y="227"/>
                  </a:lnTo>
                  <a:lnTo>
                    <a:pt x="744" y="254"/>
                  </a:lnTo>
                  <a:lnTo>
                    <a:pt x="679" y="287"/>
                  </a:lnTo>
                  <a:lnTo>
                    <a:pt x="617" y="325"/>
                  </a:lnTo>
                  <a:lnTo>
                    <a:pt x="557" y="367"/>
                  </a:lnTo>
                  <a:lnTo>
                    <a:pt x="501" y="413"/>
                  </a:lnTo>
                  <a:lnTo>
                    <a:pt x="449" y="465"/>
                  </a:lnTo>
                  <a:lnTo>
                    <a:pt x="400" y="521"/>
                  </a:lnTo>
                  <a:lnTo>
                    <a:pt x="356" y="580"/>
                  </a:lnTo>
                  <a:lnTo>
                    <a:pt x="315" y="643"/>
                  </a:lnTo>
                  <a:lnTo>
                    <a:pt x="279" y="708"/>
                  </a:lnTo>
                  <a:lnTo>
                    <a:pt x="248" y="778"/>
                  </a:lnTo>
                  <a:lnTo>
                    <a:pt x="223" y="850"/>
                  </a:lnTo>
                  <a:lnTo>
                    <a:pt x="203" y="925"/>
                  </a:lnTo>
                  <a:lnTo>
                    <a:pt x="188" y="1001"/>
                  </a:lnTo>
                  <a:lnTo>
                    <a:pt x="179" y="1080"/>
                  </a:lnTo>
                  <a:lnTo>
                    <a:pt x="175" y="1161"/>
                  </a:lnTo>
                  <a:lnTo>
                    <a:pt x="179" y="1240"/>
                  </a:lnTo>
                  <a:lnTo>
                    <a:pt x="187" y="1318"/>
                  </a:lnTo>
                  <a:lnTo>
                    <a:pt x="201" y="1399"/>
                  </a:lnTo>
                  <a:lnTo>
                    <a:pt x="220" y="1480"/>
                  </a:lnTo>
                  <a:lnTo>
                    <a:pt x="244" y="1560"/>
                  </a:lnTo>
                  <a:lnTo>
                    <a:pt x="274" y="1640"/>
                  </a:lnTo>
                  <a:lnTo>
                    <a:pt x="307" y="1718"/>
                  </a:lnTo>
                  <a:lnTo>
                    <a:pt x="346" y="1794"/>
                  </a:lnTo>
                  <a:lnTo>
                    <a:pt x="388" y="1867"/>
                  </a:lnTo>
                  <a:lnTo>
                    <a:pt x="434" y="1937"/>
                  </a:lnTo>
                  <a:lnTo>
                    <a:pt x="485" y="2013"/>
                  </a:lnTo>
                  <a:lnTo>
                    <a:pt x="529" y="2089"/>
                  </a:lnTo>
                  <a:lnTo>
                    <a:pt x="568" y="2167"/>
                  </a:lnTo>
                  <a:lnTo>
                    <a:pt x="602" y="2247"/>
                  </a:lnTo>
                  <a:lnTo>
                    <a:pt x="630" y="2328"/>
                  </a:lnTo>
                  <a:lnTo>
                    <a:pt x="652" y="2409"/>
                  </a:lnTo>
                  <a:lnTo>
                    <a:pt x="669" y="2491"/>
                  </a:lnTo>
                  <a:lnTo>
                    <a:pt x="680" y="2573"/>
                  </a:lnTo>
                  <a:lnTo>
                    <a:pt x="685" y="2656"/>
                  </a:lnTo>
                  <a:lnTo>
                    <a:pt x="882" y="2656"/>
                  </a:lnTo>
                  <a:lnTo>
                    <a:pt x="816" y="1650"/>
                  </a:lnTo>
                  <a:lnTo>
                    <a:pt x="646" y="1286"/>
                  </a:lnTo>
                  <a:lnTo>
                    <a:pt x="639" y="1265"/>
                  </a:lnTo>
                  <a:lnTo>
                    <a:pt x="638" y="1243"/>
                  </a:lnTo>
                  <a:lnTo>
                    <a:pt x="642" y="1221"/>
                  </a:lnTo>
                  <a:lnTo>
                    <a:pt x="651" y="1201"/>
                  </a:lnTo>
                  <a:lnTo>
                    <a:pt x="665" y="1184"/>
                  </a:lnTo>
                  <a:lnTo>
                    <a:pt x="683" y="1171"/>
                  </a:lnTo>
                  <a:lnTo>
                    <a:pt x="703" y="1163"/>
                  </a:lnTo>
                  <a:lnTo>
                    <a:pt x="725" y="1160"/>
                  </a:lnTo>
                  <a:lnTo>
                    <a:pt x="1487" y="1160"/>
                  </a:lnTo>
                  <a:lnTo>
                    <a:pt x="1509" y="1163"/>
                  </a:lnTo>
                  <a:lnTo>
                    <a:pt x="1529" y="1171"/>
                  </a:lnTo>
                  <a:lnTo>
                    <a:pt x="1547" y="1184"/>
                  </a:lnTo>
                  <a:lnTo>
                    <a:pt x="1561" y="1201"/>
                  </a:lnTo>
                  <a:lnTo>
                    <a:pt x="1571" y="1221"/>
                  </a:lnTo>
                  <a:lnTo>
                    <a:pt x="1576" y="1243"/>
                  </a:lnTo>
                  <a:lnTo>
                    <a:pt x="1574" y="1265"/>
                  </a:lnTo>
                  <a:lnTo>
                    <a:pt x="1567" y="1286"/>
                  </a:lnTo>
                  <a:lnTo>
                    <a:pt x="1398" y="1650"/>
                  </a:lnTo>
                  <a:lnTo>
                    <a:pt x="1330" y="2656"/>
                  </a:lnTo>
                  <a:lnTo>
                    <a:pt x="1528" y="2656"/>
                  </a:lnTo>
                  <a:lnTo>
                    <a:pt x="1533" y="2573"/>
                  </a:lnTo>
                  <a:lnTo>
                    <a:pt x="1544" y="2491"/>
                  </a:lnTo>
                  <a:lnTo>
                    <a:pt x="1560" y="2409"/>
                  </a:lnTo>
                  <a:lnTo>
                    <a:pt x="1582" y="2328"/>
                  </a:lnTo>
                  <a:lnTo>
                    <a:pt x="1611" y="2247"/>
                  </a:lnTo>
                  <a:lnTo>
                    <a:pt x="1644" y="2167"/>
                  </a:lnTo>
                  <a:lnTo>
                    <a:pt x="1684" y="2089"/>
                  </a:lnTo>
                  <a:lnTo>
                    <a:pt x="1728" y="2013"/>
                  </a:lnTo>
                  <a:lnTo>
                    <a:pt x="1778" y="1937"/>
                  </a:lnTo>
                  <a:lnTo>
                    <a:pt x="1825" y="1867"/>
                  </a:lnTo>
                  <a:lnTo>
                    <a:pt x="1868" y="1794"/>
                  </a:lnTo>
                  <a:lnTo>
                    <a:pt x="1905" y="1718"/>
                  </a:lnTo>
                  <a:lnTo>
                    <a:pt x="1940" y="1640"/>
                  </a:lnTo>
                  <a:lnTo>
                    <a:pt x="1968" y="1560"/>
                  </a:lnTo>
                  <a:lnTo>
                    <a:pt x="1993" y="1480"/>
                  </a:lnTo>
                  <a:lnTo>
                    <a:pt x="2012" y="1399"/>
                  </a:lnTo>
                  <a:lnTo>
                    <a:pt x="2026" y="1318"/>
                  </a:lnTo>
                  <a:lnTo>
                    <a:pt x="2035" y="1240"/>
                  </a:lnTo>
                  <a:lnTo>
                    <a:pt x="2037" y="1161"/>
                  </a:lnTo>
                  <a:lnTo>
                    <a:pt x="2034" y="1080"/>
                  </a:lnTo>
                  <a:lnTo>
                    <a:pt x="2025" y="1001"/>
                  </a:lnTo>
                  <a:lnTo>
                    <a:pt x="2010" y="925"/>
                  </a:lnTo>
                  <a:lnTo>
                    <a:pt x="1989" y="850"/>
                  </a:lnTo>
                  <a:lnTo>
                    <a:pt x="1964" y="778"/>
                  </a:lnTo>
                  <a:lnTo>
                    <a:pt x="1933" y="708"/>
                  </a:lnTo>
                  <a:lnTo>
                    <a:pt x="1898" y="643"/>
                  </a:lnTo>
                  <a:lnTo>
                    <a:pt x="1858" y="580"/>
                  </a:lnTo>
                  <a:lnTo>
                    <a:pt x="1812" y="521"/>
                  </a:lnTo>
                  <a:lnTo>
                    <a:pt x="1764" y="465"/>
                  </a:lnTo>
                  <a:lnTo>
                    <a:pt x="1712" y="413"/>
                  </a:lnTo>
                  <a:lnTo>
                    <a:pt x="1655" y="367"/>
                  </a:lnTo>
                  <a:lnTo>
                    <a:pt x="1597" y="325"/>
                  </a:lnTo>
                  <a:lnTo>
                    <a:pt x="1534" y="287"/>
                  </a:lnTo>
                  <a:lnTo>
                    <a:pt x="1468" y="254"/>
                  </a:lnTo>
                  <a:lnTo>
                    <a:pt x="1400" y="227"/>
                  </a:lnTo>
                  <a:lnTo>
                    <a:pt x="1330" y="205"/>
                  </a:lnTo>
                  <a:lnTo>
                    <a:pt x="1257" y="189"/>
                  </a:lnTo>
                  <a:lnTo>
                    <a:pt x="1183" y="179"/>
                  </a:lnTo>
                  <a:lnTo>
                    <a:pt x="1107" y="176"/>
                  </a:lnTo>
                  <a:close/>
                  <a:moveTo>
                    <a:pt x="1107" y="0"/>
                  </a:moveTo>
                  <a:lnTo>
                    <a:pt x="1193" y="3"/>
                  </a:lnTo>
                  <a:lnTo>
                    <a:pt x="1277" y="13"/>
                  </a:lnTo>
                  <a:lnTo>
                    <a:pt x="1360" y="31"/>
                  </a:lnTo>
                  <a:lnTo>
                    <a:pt x="1441" y="53"/>
                  </a:lnTo>
                  <a:lnTo>
                    <a:pt x="1518" y="83"/>
                  </a:lnTo>
                  <a:lnTo>
                    <a:pt x="1593" y="117"/>
                  </a:lnTo>
                  <a:lnTo>
                    <a:pt x="1665" y="158"/>
                  </a:lnTo>
                  <a:lnTo>
                    <a:pt x="1734" y="204"/>
                  </a:lnTo>
                  <a:lnTo>
                    <a:pt x="1798" y="255"/>
                  </a:lnTo>
                  <a:lnTo>
                    <a:pt x="1860" y="310"/>
                  </a:lnTo>
                  <a:lnTo>
                    <a:pt x="1918" y="370"/>
                  </a:lnTo>
                  <a:lnTo>
                    <a:pt x="1971" y="434"/>
                  </a:lnTo>
                  <a:lnTo>
                    <a:pt x="2018" y="503"/>
                  </a:lnTo>
                  <a:lnTo>
                    <a:pt x="2062" y="575"/>
                  </a:lnTo>
                  <a:lnTo>
                    <a:pt x="2101" y="651"/>
                  </a:lnTo>
                  <a:lnTo>
                    <a:pt x="2134" y="729"/>
                  </a:lnTo>
                  <a:lnTo>
                    <a:pt x="2162" y="810"/>
                  </a:lnTo>
                  <a:lnTo>
                    <a:pt x="2184" y="895"/>
                  </a:lnTo>
                  <a:lnTo>
                    <a:pt x="2201" y="981"/>
                  </a:lnTo>
                  <a:lnTo>
                    <a:pt x="2211" y="1070"/>
                  </a:lnTo>
                  <a:lnTo>
                    <a:pt x="2214" y="1161"/>
                  </a:lnTo>
                  <a:lnTo>
                    <a:pt x="2211" y="1251"/>
                  </a:lnTo>
                  <a:lnTo>
                    <a:pt x="2201" y="1342"/>
                  </a:lnTo>
                  <a:lnTo>
                    <a:pt x="2185" y="1433"/>
                  </a:lnTo>
                  <a:lnTo>
                    <a:pt x="2164" y="1524"/>
                  </a:lnTo>
                  <a:lnTo>
                    <a:pt x="2138" y="1615"/>
                  </a:lnTo>
                  <a:lnTo>
                    <a:pt x="2104" y="1703"/>
                  </a:lnTo>
                  <a:lnTo>
                    <a:pt x="2067" y="1791"/>
                  </a:lnTo>
                  <a:lnTo>
                    <a:pt x="2024" y="1877"/>
                  </a:lnTo>
                  <a:lnTo>
                    <a:pt x="1975" y="1961"/>
                  </a:lnTo>
                  <a:lnTo>
                    <a:pt x="1922" y="2040"/>
                  </a:lnTo>
                  <a:lnTo>
                    <a:pt x="1872" y="2116"/>
                  </a:lnTo>
                  <a:lnTo>
                    <a:pt x="1828" y="2195"/>
                  </a:lnTo>
                  <a:lnTo>
                    <a:pt x="1790" y="2274"/>
                  </a:lnTo>
                  <a:lnTo>
                    <a:pt x="1759" y="2354"/>
                  </a:lnTo>
                  <a:lnTo>
                    <a:pt x="1735" y="2436"/>
                  </a:lnTo>
                  <a:lnTo>
                    <a:pt x="1718" y="2520"/>
                  </a:lnTo>
                  <a:lnTo>
                    <a:pt x="1707" y="2602"/>
                  </a:lnTo>
                  <a:lnTo>
                    <a:pt x="1704" y="2685"/>
                  </a:lnTo>
                  <a:lnTo>
                    <a:pt x="1704" y="3242"/>
                  </a:lnTo>
                  <a:lnTo>
                    <a:pt x="1702" y="3274"/>
                  </a:lnTo>
                  <a:lnTo>
                    <a:pt x="1693" y="3304"/>
                  </a:lnTo>
                  <a:lnTo>
                    <a:pt x="1680" y="3331"/>
                  </a:lnTo>
                  <a:lnTo>
                    <a:pt x="1663" y="3356"/>
                  </a:lnTo>
                  <a:lnTo>
                    <a:pt x="1641" y="3377"/>
                  </a:lnTo>
                  <a:lnTo>
                    <a:pt x="1617" y="3395"/>
                  </a:lnTo>
                  <a:lnTo>
                    <a:pt x="1589" y="3408"/>
                  </a:lnTo>
                  <a:lnTo>
                    <a:pt x="1559" y="3416"/>
                  </a:lnTo>
                  <a:lnTo>
                    <a:pt x="1527" y="3419"/>
                  </a:lnTo>
                  <a:lnTo>
                    <a:pt x="685" y="3419"/>
                  </a:lnTo>
                  <a:lnTo>
                    <a:pt x="653" y="3416"/>
                  </a:lnTo>
                  <a:lnTo>
                    <a:pt x="623" y="3408"/>
                  </a:lnTo>
                  <a:lnTo>
                    <a:pt x="596" y="3395"/>
                  </a:lnTo>
                  <a:lnTo>
                    <a:pt x="571" y="3377"/>
                  </a:lnTo>
                  <a:lnTo>
                    <a:pt x="550" y="3356"/>
                  </a:lnTo>
                  <a:lnTo>
                    <a:pt x="533" y="3331"/>
                  </a:lnTo>
                  <a:lnTo>
                    <a:pt x="519" y="3304"/>
                  </a:lnTo>
                  <a:lnTo>
                    <a:pt x="512" y="3274"/>
                  </a:lnTo>
                  <a:lnTo>
                    <a:pt x="508" y="3242"/>
                  </a:lnTo>
                  <a:lnTo>
                    <a:pt x="508" y="2685"/>
                  </a:lnTo>
                  <a:lnTo>
                    <a:pt x="505" y="2602"/>
                  </a:lnTo>
                  <a:lnTo>
                    <a:pt x="495" y="2520"/>
                  </a:lnTo>
                  <a:lnTo>
                    <a:pt x="477" y="2436"/>
                  </a:lnTo>
                  <a:lnTo>
                    <a:pt x="453" y="2354"/>
                  </a:lnTo>
                  <a:lnTo>
                    <a:pt x="422" y="2274"/>
                  </a:lnTo>
                  <a:lnTo>
                    <a:pt x="385" y="2195"/>
                  </a:lnTo>
                  <a:lnTo>
                    <a:pt x="341" y="2116"/>
                  </a:lnTo>
                  <a:lnTo>
                    <a:pt x="291" y="2040"/>
                  </a:lnTo>
                  <a:lnTo>
                    <a:pt x="237" y="1961"/>
                  </a:lnTo>
                  <a:lnTo>
                    <a:pt x="190" y="1877"/>
                  </a:lnTo>
                  <a:lnTo>
                    <a:pt x="146" y="1791"/>
                  </a:lnTo>
                  <a:lnTo>
                    <a:pt x="108" y="1703"/>
                  </a:lnTo>
                  <a:lnTo>
                    <a:pt x="76" y="1615"/>
                  </a:lnTo>
                  <a:lnTo>
                    <a:pt x="48" y="1524"/>
                  </a:lnTo>
                  <a:lnTo>
                    <a:pt x="27" y="1433"/>
                  </a:lnTo>
                  <a:lnTo>
                    <a:pt x="12" y="1342"/>
                  </a:lnTo>
                  <a:lnTo>
                    <a:pt x="2" y="1251"/>
                  </a:lnTo>
                  <a:lnTo>
                    <a:pt x="0" y="1161"/>
                  </a:lnTo>
                  <a:lnTo>
                    <a:pt x="3" y="1070"/>
                  </a:lnTo>
                  <a:lnTo>
                    <a:pt x="12" y="981"/>
                  </a:lnTo>
                  <a:lnTo>
                    <a:pt x="28" y="895"/>
                  </a:lnTo>
                  <a:lnTo>
                    <a:pt x="51" y="810"/>
                  </a:lnTo>
                  <a:lnTo>
                    <a:pt x="78" y="729"/>
                  </a:lnTo>
                  <a:lnTo>
                    <a:pt x="111" y="651"/>
                  </a:lnTo>
                  <a:lnTo>
                    <a:pt x="150" y="575"/>
                  </a:lnTo>
                  <a:lnTo>
                    <a:pt x="194" y="503"/>
                  </a:lnTo>
                  <a:lnTo>
                    <a:pt x="243" y="434"/>
                  </a:lnTo>
                  <a:lnTo>
                    <a:pt x="296" y="370"/>
                  </a:lnTo>
                  <a:lnTo>
                    <a:pt x="352" y="310"/>
                  </a:lnTo>
                  <a:lnTo>
                    <a:pt x="414" y="255"/>
                  </a:lnTo>
                  <a:lnTo>
                    <a:pt x="480" y="204"/>
                  </a:lnTo>
                  <a:lnTo>
                    <a:pt x="548" y="158"/>
                  </a:lnTo>
                  <a:lnTo>
                    <a:pt x="620" y="117"/>
                  </a:lnTo>
                  <a:lnTo>
                    <a:pt x="695" y="83"/>
                  </a:lnTo>
                  <a:lnTo>
                    <a:pt x="773" y="53"/>
                  </a:lnTo>
                  <a:lnTo>
                    <a:pt x="852" y="31"/>
                  </a:lnTo>
                  <a:lnTo>
                    <a:pt x="935" y="13"/>
                  </a:lnTo>
                  <a:lnTo>
                    <a:pt x="1021" y="3"/>
                  </a:lnTo>
                  <a:lnTo>
                    <a:pt x="110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5438107" y="5806441"/>
            <a:ext cx="450016" cy="441408"/>
            <a:chOff x="6296025" y="4225925"/>
            <a:chExt cx="581025" cy="569913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67" name="Freeform 294"/>
            <p:cNvSpPr>
              <a:spLocks noEditPoints="1"/>
            </p:cNvSpPr>
            <p:nvPr/>
          </p:nvSpPr>
          <p:spPr bwMode="auto">
            <a:xfrm>
              <a:off x="6329363" y="4225925"/>
              <a:ext cx="514350" cy="490538"/>
            </a:xfrm>
            <a:custGeom>
              <a:avLst/>
              <a:gdLst>
                <a:gd name="T0" fmla="*/ 1592 w 3236"/>
                <a:gd name="T1" fmla="*/ 199 h 3086"/>
                <a:gd name="T2" fmla="*/ 1200 w 3236"/>
                <a:gd name="T3" fmla="*/ 969 h 3086"/>
                <a:gd name="T4" fmla="*/ 1099 w 3236"/>
                <a:gd name="T5" fmla="*/ 1053 h 3086"/>
                <a:gd name="T6" fmla="*/ 219 w 3236"/>
                <a:gd name="T7" fmla="*/ 1192 h 3086"/>
                <a:gd name="T8" fmla="*/ 195 w 3236"/>
                <a:gd name="T9" fmla="*/ 1221 h 3086"/>
                <a:gd name="T10" fmla="*/ 198 w 3236"/>
                <a:gd name="T11" fmla="*/ 1258 h 3086"/>
                <a:gd name="T12" fmla="*/ 827 w 3236"/>
                <a:gd name="T13" fmla="*/ 1884 h 3086"/>
                <a:gd name="T14" fmla="*/ 859 w 3236"/>
                <a:gd name="T15" fmla="*/ 2011 h 3086"/>
                <a:gd name="T16" fmla="*/ 722 w 3236"/>
                <a:gd name="T17" fmla="*/ 2864 h 3086"/>
                <a:gd name="T18" fmla="*/ 744 w 3236"/>
                <a:gd name="T19" fmla="*/ 2888 h 3086"/>
                <a:gd name="T20" fmla="*/ 790 w 3236"/>
                <a:gd name="T21" fmla="*/ 2888 h 3086"/>
                <a:gd name="T22" fmla="*/ 1618 w 3236"/>
                <a:gd name="T23" fmla="*/ 2486 h 3086"/>
                <a:gd name="T24" fmla="*/ 2446 w 3236"/>
                <a:gd name="T25" fmla="*/ 2888 h 3086"/>
                <a:gd name="T26" fmla="*/ 2492 w 3236"/>
                <a:gd name="T27" fmla="*/ 2888 h 3086"/>
                <a:gd name="T28" fmla="*/ 2514 w 3236"/>
                <a:gd name="T29" fmla="*/ 2864 h 3086"/>
                <a:gd name="T30" fmla="*/ 2377 w 3236"/>
                <a:gd name="T31" fmla="*/ 2011 h 3086"/>
                <a:gd name="T32" fmla="*/ 2409 w 3236"/>
                <a:gd name="T33" fmla="*/ 1884 h 3086"/>
                <a:gd name="T34" fmla="*/ 3038 w 3236"/>
                <a:gd name="T35" fmla="*/ 1258 h 3086"/>
                <a:gd name="T36" fmla="*/ 3041 w 3236"/>
                <a:gd name="T37" fmla="*/ 1221 h 3086"/>
                <a:gd name="T38" fmla="*/ 3017 w 3236"/>
                <a:gd name="T39" fmla="*/ 1192 h 3086"/>
                <a:gd name="T40" fmla="*/ 2137 w 3236"/>
                <a:gd name="T41" fmla="*/ 1053 h 3086"/>
                <a:gd name="T42" fmla="*/ 2036 w 3236"/>
                <a:gd name="T43" fmla="*/ 970 h 3086"/>
                <a:gd name="T44" fmla="*/ 1653 w 3236"/>
                <a:gd name="T45" fmla="*/ 207 h 3086"/>
                <a:gd name="T46" fmla="*/ 1618 w 3236"/>
                <a:gd name="T47" fmla="*/ 192 h 3086"/>
                <a:gd name="T48" fmla="*/ 1717 w 3236"/>
                <a:gd name="T49" fmla="*/ 20 h 3086"/>
                <a:gd name="T50" fmla="*/ 1818 w 3236"/>
                <a:gd name="T51" fmla="*/ 104 h 3086"/>
                <a:gd name="T52" fmla="*/ 2214 w 3236"/>
                <a:gd name="T53" fmla="*/ 878 h 3086"/>
                <a:gd name="T54" fmla="*/ 3103 w 3236"/>
                <a:gd name="T55" fmla="*/ 1021 h 3086"/>
                <a:gd name="T56" fmla="*/ 3210 w 3236"/>
                <a:gd name="T57" fmla="*/ 1125 h 3086"/>
                <a:gd name="T58" fmla="*/ 3235 w 3236"/>
                <a:gd name="T59" fmla="*/ 1260 h 3086"/>
                <a:gd name="T60" fmla="*/ 3186 w 3236"/>
                <a:gd name="T61" fmla="*/ 1382 h 3086"/>
                <a:gd name="T62" fmla="*/ 2570 w 3236"/>
                <a:gd name="T63" fmla="*/ 1996 h 3086"/>
                <a:gd name="T64" fmla="*/ 2709 w 3236"/>
                <a:gd name="T65" fmla="*/ 2872 h 3086"/>
                <a:gd name="T66" fmla="*/ 2659 w 3236"/>
                <a:gd name="T67" fmla="*/ 2994 h 3086"/>
                <a:gd name="T68" fmla="*/ 2543 w 3236"/>
                <a:gd name="T69" fmla="*/ 3074 h 3086"/>
                <a:gd name="T70" fmla="*/ 2393 w 3236"/>
                <a:gd name="T71" fmla="*/ 3074 h 3086"/>
                <a:gd name="T72" fmla="*/ 1610 w 3236"/>
                <a:gd name="T73" fmla="*/ 2679 h 3086"/>
                <a:gd name="T74" fmla="*/ 806 w 3236"/>
                <a:gd name="T75" fmla="*/ 3083 h 3086"/>
                <a:gd name="T76" fmla="*/ 659 w 3236"/>
                <a:gd name="T77" fmla="*/ 3060 h 3086"/>
                <a:gd name="T78" fmla="*/ 558 w 3236"/>
                <a:gd name="T79" fmla="*/ 2966 h 3086"/>
                <a:gd name="T80" fmla="*/ 526 w 3236"/>
                <a:gd name="T81" fmla="*/ 2839 h 3086"/>
                <a:gd name="T82" fmla="*/ 661 w 3236"/>
                <a:gd name="T83" fmla="*/ 1982 h 3086"/>
                <a:gd name="T84" fmla="*/ 31 w 3236"/>
                <a:gd name="T85" fmla="*/ 1354 h 3086"/>
                <a:gd name="T86" fmla="*/ 0 w 3236"/>
                <a:gd name="T87" fmla="*/ 1227 h 3086"/>
                <a:gd name="T88" fmla="*/ 46 w 3236"/>
                <a:gd name="T89" fmla="*/ 1093 h 3086"/>
                <a:gd name="T90" fmla="*/ 168 w 3236"/>
                <a:gd name="T91" fmla="*/ 1007 h 3086"/>
                <a:gd name="T92" fmla="*/ 1035 w 3236"/>
                <a:gd name="T93" fmla="*/ 869 h 3086"/>
                <a:gd name="T94" fmla="*/ 1439 w 3236"/>
                <a:gd name="T95" fmla="*/ 78 h 3086"/>
                <a:gd name="T96" fmla="*/ 1551 w 3236"/>
                <a:gd name="T97" fmla="*/ 9 h 3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236" h="3086">
                  <a:moveTo>
                    <a:pt x="1618" y="192"/>
                  </a:moveTo>
                  <a:lnTo>
                    <a:pt x="1611" y="192"/>
                  </a:lnTo>
                  <a:lnTo>
                    <a:pt x="1602" y="195"/>
                  </a:lnTo>
                  <a:lnTo>
                    <a:pt x="1592" y="199"/>
                  </a:lnTo>
                  <a:lnTo>
                    <a:pt x="1583" y="207"/>
                  </a:lnTo>
                  <a:lnTo>
                    <a:pt x="1575" y="219"/>
                  </a:lnTo>
                  <a:lnTo>
                    <a:pt x="1217" y="940"/>
                  </a:lnTo>
                  <a:lnTo>
                    <a:pt x="1200" y="969"/>
                  </a:lnTo>
                  <a:lnTo>
                    <a:pt x="1179" y="996"/>
                  </a:lnTo>
                  <a:lnTo>
                    <a:pt x="1156" y="1019"/>
                  </a:lnTo>
                  <a:lnTo>
                    <a:pt x="1128" y="1037"/>
                  </a:lnTo>
                  <a:lnTo>
                    <a:pt x="1099" y="1053"/>
                  </a:lnTo>
                  <a:lnTo>
                    <a:pt x="1068" y="1065"/>
                  </a:lnTo>
                  <a:lnTo>
                    <a:pt x="1035" y="1072"/>
                  </a:lnTo>
                  <a:lnTo>
                    <a:pt x="234" y="1188"/>
                  </a:lnTo>
                  <a:lnTo>
                    <a:pt x="219" y="1192"/>
                  </a:lnTo>
                  <a:lnTo>
                    <a:pt x="209" y="1199"/>
                  </a:lnTo>
                  <a:lnTo>
                    <a:pt x="203" y="1206"/>
                  </a:lnTo>
                  <a:lnTo>
                    <a:pt x="197" y="1214"/>
                  </a:lnTo>
                  <a:lnTo>
                    <a:pt x="195" y="1221"/>
                  </a:lnTo>
                  <a:lnTo>
                    <a:pt x="194" y="1227"/>
                  </a:lnTo>
                  <a:lnTo>
                    <a:pt x="193" y="1236"/>
                  </a:lnTo>
                  <a:lnTo>
                    <a:pt x="194" y="1247"/>
                  </a:lnTo>
                  <a:lnTo>
                    <a:pt x="198" y="1258"/>
                  </a:lnTo>
                  <a:lnTo>
                    <a:pt x="207" y="1269"/>
                  </a:lnTo>
                  <a:lnTo>
                    <a:pt x="787" y="1832"/>
                  </a:lnTo>
                  <a:lnTo>
                    <a:pt x="809" y="1856"/>
                  </a:lnTo>
                  <a:lnTo>
                    <a:pt x="827" y="1884"/>
                  </a:lnTo>
                  <a:lnTo>
                    <a:pt x="843" y="1913"/>
                  </a:lnTo>
                  <a:lnTo>
                    <a:pt x="853" y="1945"/>
                  </a:lnTo>
                  <a:lnTo>
                    <a:pt x="858" y="1977"/>
                  </a:lnTo>
                  <a:lnTo>
                    <a:pt x="859" y="2011"/>
                  </a:lnTo>
                  <a:lnTo>
                    <a:pt x="856" y="2044"/>
                  </a:lnTo>
                  <a:lnTo>
                    <a:pt x="720" y="2837"/>
                  </a:lnTo>
                  <a:lnTo>
                    <a:pt x="719" y="2852"/>
                  </a:lnTo>
                  <a:lnTo>
                    <a:pt x="722" y="2864"/>
                  </a:lnTo>
                  <a:lnTo>
                    <a:pt x="727" y="2873"/>
                  </a:lnTo>
                  <a:lnTo>
                    <a:pt x="733" y="2880"/>
                  </a:lnTo>
                  <a:lnTo>
                    <a:pt x="738" y="2884"/>
                  </a:lnTo>
                  <a:lnTo>
                    <a:pt x="744" y="2888"/>
                  </a:lnTo>
                  <a:lnTo>
                    <a:pt x="753" y="2892"/>
                  </a:lnTo>
                  <a:lnTo>
                    <a:pt x="763" y="2893"/>
                  </a:lnTo>
                  <a:lnTo>
                    <a:pt x="775" y="2893"/>
                  </a:lnTo>
                  <a:lnTo>
                    <a:pt x="790" y="2888"/>
                  </a:lnTo>
                  <a:lnTo>
                    <a:pt x="1506" y="2514"/>
                  </a:lnTo>
                  <a:lnTo>
                    <a:pt x="1541" y="2498"/>
                  </a:lnTo>
                  <a:lnTo>
                    <a:pt x="1579" y="2489"/>
                  </a:lnTo>
                  <a:lnTo>
                    <a:pt x="1618" y="2486"/>
                  </a:lnTo>
                  <a:lnTo>
                    <a:pt x="1657" y="2489"/>
                  </a:lnTo>
                  <a:lnTo>
                    <a:pt x="1695" y="2498"/>
                  </a:lnTo>
                  <a:lnTo>
                    <a:pt x="1730" y="2514"/>
                  </a:lnTo>
                  <a:lnTo>
                    <a:pt x="2446" y="2888"/>
                  </a:lnTo>
                  <a:lnTo>
                    <a:pt x="2461" y="2893"/>
                  </a:lnTo>
                  <a:lnTo>
                    <a:pt x="2473" y="2894"/>
                  </a:lnTo>
                  <a:lnTo>
                    <a:pt x="2483" y="2892"/>
                  </a:lnTo>
                  <a:lnTo>
                    <a:pt x="2492" y="2888"/>
                  </a:lnTo>
                  <a:lnTo>
                    <a:pt x="2498" y="2884"/>
                  </a:lnTo>
                  <a:lnTo>
                    <a:pt x="2503" y="2880"/>
                  </a:lnTo>
                  <a:lnTo>
                    <a:pt x="2509" y="2873"/>
                  </a:lnTo>
                  <a:lnTo>
                    <a:pt x="2514" y="2864"/>
                  </a:lnTo>
                  <a:lnTo>
                    <a:pt x="2517" y="2852"/>
                  </a:lnTo>
                  <a:lnTo>
                    <a:pt x="2516" y="2838"/>
                  </a:lnTo>
                  <a:lnTo>
                    <a:pt x="2380" y="2044"/>
                  </a:lnTo>
                  <a:lnTo>
                    <a:pt x="2377" y="2011"/>
                  </a:lnTo>
                  <a:lnTo>
                    <a:pt x="2378" y="1977"/>
                  </a:lnTo>
                  <a:lnTo>
                    <a:pt x="2383" y="1945"/>
                  </a:lnTo>
                  <a:lnTo>
                    <a:pt x="2394" y="1913"/>
                  </a:lnTo>
                  <a:lnTo>
                    <a:pt x="2409" y="1884"/>
                  </a:lnTo>
                  <a:lnTo>
                    <a:pt x="2427" y="1856"/>
                  </a:lnTo>
                  <a:lnTo>
                    <a:pt x="2450" y="1832"/>
                  </a:lnTo>
                  <a:lnTo>
                    <a:pt x="3029" y="1269"/>
                  </a:lnTo>
                  <a:lnTo>
                    <a:pt x="3038" y="1258"/>
                  </a:lnTo>
                  <a:lnTo>
                    <a:pt x="3042" y="1247"/>
                  </a:lnTo>
                  <a:lnTo>
                    <a:pt x="3043" y="1236"/>
                  </a:lnTo>
                  <a:lnTo>
                    <a:pt x="3043" y="1227"/>
                  </a:lnTo>
                  <a:lnTo>
                    <a:pt x="3041" y="1221"/>
                  </a:lnTo>
                  <a:lnTo>
                    <a:pt x="3039" y="1214"/>
                  </a:lnTo>
                  <a:lnTo>
                    <a:pt x="3034" y="1206"/>
                  </a:lnTo>
                  <a:lnTo>
                    <a:pt x="3027" y="1199"/>
                  </a:lnTo>
                  <a:lnTo>
                    <a:pt x="3017" y="1192"/>
                  </a:lnTo>
                  <a:lnTo>
                    <a:pt x="3002" y="1188"/>
                  </a:lnTo>
                  <a:lnTo>
                    <a:pt x="2201" y="1072"/>
                  </a:lnTo>
                  <a:lnTo>
                    <a:pt x="2168" y="1065"/>
                  </a:lnTo>
                  <a:lnTo>
                    <a:pt x="2137" y="1053"/>
                  </a:lnTo>
                  <a:lnTo>
                    <a:pt x="2108" y="1037"/>
                  </a:lnTo>
                  <a:lnTo>
                    <a:pt x="2080" y="1019"/>
                  </a:lnTo>
                  <a:lnTo>
                    <a:pt x="2057" y="996"/>
                  </a:lnTo>
                  <a:lnTo>
                    <a:pt x="2036" y="970"/>
                  </a:lnTo>
                  <a:lnTo>
                    <a:pt x="2019" y="940"/>
                  </a:lnTo>
                  <a:lnTo>
                    <a:pt x="1661" y="219"/>
                  </a:lnTo>
                  <a:lnTo>
                    <a:pt x="1661" y="219"/>
                  </a:lnTo>
                  <a:lnTo>
                    <a:pt x="1653" y="207"/>
                  </a:lnTo>
                  <a:lnTo>
                    <a:pt x="1644" y="199"/>
                  </a:lnTo>
                  <a:lnTo>
                    <a:pt x="1634" y="195"/>
                  </a:lnTo>
                  <a:lnTo>
                    <a:pt x="1625" y="192"/>
                  </a:lnTo>
                  <a:lnTo>
                    <a:pt x="1618" y="192"/>
                  </a:lnTo>
                  <a:close/>
                  <a:moveTo>
                    <a:pt x="1618" y="0"/>
                  </a:moveTo>
                  <a:lnTo>
                    <a:pt x="1652" y="3"/>
                  </a:lnTo>
                  <a:lnTo>
                    <a:pt x="1686" y="9"/>
                  </a:lnTo>
                  <a:lnTo>
                    <a:pt x="1717" y="20"/>
                  </a:lnTo>
                  <a:lnTo>
                    <a:pt x="1746" y="36"/>
                  </a:lnTo>
                  <a:lnTo>
                    <a:pt x="1772" y="56"/>
                  </a:lnTo>
                  <a:lnTo>
                    <a:pt x="1797" y="78"/>
                  </a:lnTo>
                  <a:lnTo>
                    <a:pt x="1818" y="104"/>
                  </a:lnTo>
                  <a:lnTo>
                    <a:pt x="1834" y="134"/>
                  </a:lnTo>
                  <a:lnTo>
                    <a:pt x="2193" y="855"/>
                  </a:lnTo>
                  <a:lnTo>
                    <a:pt x="2201" y="869"/>
                  </a:lnTo>
                  <a:lnTo>
                    <a:pt x="2214" y="878"/>
                  </a:lnTo>
                  <a:lnTo>
                    <a:pt x="2229" y="882"/>
                  </a:lnTo>
                  <a:lnTo>
                    <a:pt x="3030" y="998"/>
                  </a:lnTo>
                  <a:lnTo>
                    <a:pt x="3068" y="1007"/>
                  </a:lnTo>
                  <a:lnTo>
                    <a:pt x="3103" y="1021"/>
                  </a:lnTo>
                  <a:lnTo>
                    <a:pt x="3136" y="1040"/>
                  </a:lnTo>
                  <a:lnTo>
                    <a:pt x="3165" y="1064"/>
                  </a:lnTo>
                  <a:lnTo>
                    <a:pt x="3190" y="1093"/>
                  </a:lnTo>
                  <a:lnTo>
                    <a:pt x="3210" y="1125"/>
                  </a:lnTo>
                  <a:lnTo>
                    <a:pt x="3225" y="1161"/>
                  </a:lnTo>
                  <a:lnTo>
                    <a:pt x="3233" y="1194"/>
                  </a:lnTo>
                  <a:lnTo>
                    <a:pt x="3236" y="1227"/>
                  </a:lnTo>
                  <a:lnTo>
                    <a:pt x="3235" y="1260"/>
                  </a:lnTo>
                  <a:lnTo>
                    <a:pt x="3230" y="1292"/>
                  </a:lnTo>
                  <a:lnTo>
                    <a:pt x="3220" y="1324"/>
                  </a:lnTo>
                  <a:lnTo>
                    <a:pt x="3205" y="1354"/>
                  </a:lnTo>
                  <a:lnTo>
                    <a:pt x="3186" y="1382"/>
                  </a:lnTo>
                  <a:lnTo>
                    <a:pt x="3164" y="1407"/>
                  </a:lnTo>
                  <a:lnTo>
                    <a:pt x="2584" y="1969"/>
                  </a:lnTo>
                  <a:lnTo>
                    <a:pt x="2575" y="1982"/>
                  </a:lnTo>
                  <a:lnTo>
                    <a:pt x="2570" y="1996"/>
                  </a:lnTo>
                  <a:lnTo>
                    <a:pt x="2571" y="2012"/>
                  </a:lnTo>
                  <a:lnTo>
                    <a:pt x="2707" y="2805"/>
                  </a:lnTo>
                  <a:lnTo>
                    <a:pt x="2710" y="2839"/>
                  </a:lnTo>
                  <a:lnTo>
                    <a:pt x="2709" y="2872"/>
                  </a:lnTo>
                  <a:lnTo>
                    <a:pt x="2703" y="2905"/>
                  </a:lnTo>
                  <a:lnTo>
                    <a:pt x="2693" y="2936"/>
                  </a:lnTo>
                  <a:lnTo>
                    <a:pt x="2678" y="2966"/>
                  </a:lnTo>
                  <a:lnTo>
                    <a:pt x="2659" y="2994"/>
                  </a:lnTo>
                  <a:lnTo>
                    <a:pt x="2637" y="3018"/>
                  </a:lnTo>
                  <a:lnTo>
                    <a:pt x="2611" y="3040"/>
                  </a:lnTo>
                  <a:lnTo>
                    <a:pt x="2578" y="3060"/>
                  </a:lnTo>
                  <a:lnTo>
                    <a:pt x="2543" y="3074"/>
                  </a:lnTo>
                  <a:lnTo>
                    <a:pt x="2506" y="3083"/>
                  </a:lnTo>
                  <a:lnTo>
                    <a:pt x="2470" y="3086"/>
                  </a:lnTo>
                  <a:lnTo>
                    <a:pt x="2431" y="3083"/>
                  </a:lnTo>
                  <a:lnTo>
                    <a:pt x="2393" y="3074"/>
                  </a:lnTo>
                  <a:lnTo>
                    <a:pt x="2357" y="3058"/>
                  </a:lnTo>
                  <a:lnTo>
                    <a:pt x="1640" y="2684"/>
                  </a:lnTo>
                  <a:lnTo>
                    <a:pt x="1626" y="2679"/>
                  </a:lnTo>
                  <a:lnTo>
                    <a:pt x="1610" y="2679"/>
                  </a:lnTo>
                  <a:lnTo>
                    <a:pt x="1596" y="2684"/>
                  </a:lnTo>
                  <a:lnTo>
                    <a:pt x="879" y="3058"/>
                  </a:lnTo>
                  <a:lnTo>
                    <a:pt x="844" y="3073"/>
                  </a:lnTo>
                  <a:lnTo>
                    <a:pt x="806" y="3083"/>
                  </a:lnTo>
                  <a:lnTo>
                    <a:pt x="768" y="3086"/>
                  </a:lnTo>
                  <a:lnTo>
                    <a:pt x="731" y="3083"/>
                  </a:lnTo>
                  <a:lnTo>
                    <a:pt x="694" y="3074"/>
                  </a:lnTo>
                  <a:lnTo>
                    <a:pt x="659" y="3060"/>
                  </a:lnTo>
                  <a:lnTo>
                    <a:pt x="625" y="3040"/>
                  </a:lnTo>
                  <a:lnTo>
                    <a:pt x="599" y="3018"/>
                  </a:lnTo>
                  <a:lnTo>
                    <a:pt x="577" y="2994"/>
                  </a:lnTo>
                  <a:lnTo>
                    <a:pt x="558" y="2966"/>
                  </a:lnTo>
                  <a:lnTo>
                    <a:pt x="543" y="2936"/>
                  </a:lnTo>
                  <a:lnTo>
                    <a:pt x="533" y="2905"/>
                  </a:lnTo>
                  <a:lnTo>
                    <a:pt x="527" y="2872"/>
                  </a:lnTo>
                  <a:lnTo>
                    <a:pt x="526" y="2839"/>
                  </a:lnTo>
                  <a:lnTo>
                    <a:pt x="529" y="2805"/>
                  </a:lnTo>
                  <a:lnTo>
                    <a:pt x="666" y="2012"/>
                  </a:lnTo>
                  <a:lnTo>
                    <a:pt x="666" y="1996"/>
                  </a:lnTo>
                  <a:lnTo>
                    <a:pt x="661" y="1982"/>
                  </a:lnTo>
                  <a:lnTo>
                    <a:pt x="652" y="1969"/>
                  </a:lnTo>
                  <a:lnTo>
                    <a:pt x="73" y="1407"/>
                  </a:lnTo>
                  <a:lnTo>
                    <a:pt x="50" y="1382"/>
                  </a:lnTo>
                  <a:lnTo>
                    <a:pt x="31" y="1354"/>
                  </a:lnTo>
                  <a:lnTo>
                    <a:pt x="16" y="1324"/>
                  </a:lnTo>
                  <a:lnTo>
                    <a:pt x="6" y="1292"/>
                  </a:lnTo>
                  <a:lnTo>
                    <a:pt x="1" y="1260"/>
                  </a:lnTo>
                  <a:lnTo>
                    <a:pt x="0" y="1227"/>
                  </a:lnTo>
                  <a:lnTo>
                    <a:pt x="3" y="1194"/>
                  </a:lnTo>
                  <a:lnTo>
                    <a:pt x="11" y="1161"/>
                  </a:lnTo>
                  <a:lnTo>
                    <a:pt x="26" y="1125"/>
                  </a:lnTo>
                  <a:lnTo>
                    <a:pt x="46" y="1093"/>
                  </a:lnTo>
                  <a:lnTo>
                    <a:pt x="71" y="1064"/>
                  </a:lnTo>
                  <a:lnTo>
                    <a:pt x="100" y="1040"/>
                  </a:lnTo>
                  <a:lnTo>
                    <a:pt x="133" y="1021"/>
                  </a:lnTo>
                  <a:lnTo>
                    <a:pt x="168" y="1007"/>
                  </a:lnTo>
                  <a:lnTo>
                    <a:pt x="206" y="998"/>
                  </a:lnTo>
                  <a:lnTo>
                    <a:pt x="1007" y="882"/>
                  </a:lnTo>
                  <a:lnTo>
                    <a:pt x="1022" y="878"/>
                  </a:lnTo>
                  <a:lnTo>
                    <a:pt x="1035" y="869"/>
                  </a:lnTo>
                  <a:lnTo>
                    <a:pt x="1043" y="855"/>
                  </a:lnTo>
                  <a:lnTo>
                    <a:pt x="1402" y="134"/>
                  </a:lnTo>
                  <a:lnTo>
                    <a:pt x="1418" y="104"/>
                  </a:lnTo>
                  <a:lnTo>
                    <a:pt x="1439" y="78"/>
                  </a:lnTo>
                  <a:lnTo>
                    <a:pt x="1464" y="56"/>
                  </a:lnTo>
                  <a:lnTo>
                    <a:pt x="1490" y="36"/>
                  </a:lnTo>
                  <a:lnTo>
                    <a:pt x="1519" y="20"/>
                  </a:lnTo>
                  <a:lnTo>
                    <a:pt x="1551" y="9"/>
                  </a:lnTo>
                  <a:lnTo>
                    <a:pt x="1584" y="3"/>
                  </a:lnTo>
                  <a:lnTo>
                    <a:pt x="16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295"/>
            <p:cNvSpPr>
              <a:spLocks/>
            </p:cNvSpPr>
            <p:nvPr/>
          </p:nvSpPr>
          <p:spPr bwMode="auto">
            <a:xfrm>
              <a:off x="6724650" y="4244975"/>
              <a:ext cx="47625" cy="52388"/>
            </a:xfrm>
            <a:custGeom>
              <a:avLst/>
              <a:gdLst>
                <a:gd name="T0" fmla="*/ 195 w 296"/>
                <a:gd name="T1" fmla="*/ 0 h 332"/>
                <a:gd name="T2" fmla="*/ 216 w 296"/>
                <a:gd name="T3" fmla="*/ 1 h 332"/>
                <a:gd name="T4" fmla="*/ 236 w 296"/>
                <a:gd name="T5" fmla="*/ 8 h 332"/>
                <a:gd name="T6" fmla="*/ 256 w 296"/>
                <a:gd name="T7" fmla="*/ 19 h 332"/>
                <a:gd name="T8" fmla="*/ 273 w 296"/>
                <a:gd name="T9" fmla="*/ 33 h 332"/>
                <a:gd name="T10" fmla="*/ 285 w 296"/>
                <a:gd name="T11" fmla="*/ 51 h 332"/>
                <a:gd name="T12" fmla="*/ 293 w 296"/>
                <a:gd name="T13" fmla="*/ 71 h 332"/>
                <a:gd name="T14" fmla="*/ 296 w 296"/>
                <a:gd name="T15" fmla="*/ 92 h 332"/>
                <a:gd name="T16" fmla="*/ 295 w 296"/>
                <a:gd name="T17" fmla="*/ 113 h 332"/>
                <a:gd name="T18" fmla="*/ 288 w 296"/>
                <a:gd name="T19" fmla="*/ 134 h 332"/>
                <a:gd name="T20" fmla="*/ 277 w 296"/>
                <a:gd name="T21" fmla="*/ 152 h 332"/>
                <a:gd name="T22" fmla="*/ 175 w 296"/>
                <a:gd name="T23" fmla="*/ 294 h 332"/>
                <a:gd name="T24" fmla="*/ 158 w 296"/>
                <a:gd name="T25" fmla="*/ 310 h 332"/>
                <a:gd name="T26" fmla="*/ 139 w 296"/>
                <a:gd name="T27" fmla="*/ 322 h 332"/>
                <a:gd name="T28" fmla="*/ 118 w 296"/>
                <a:gd name="T29" fmla="*/ 330 h 332"/>
                <a:gd name="T30" fmla="*/ 96 w 296"/>
                <a:gd name="T31" fmla="*/ 332 h 332"/>
                <a:gd name="T32" fmla="*/ 77 w 296"/>
                <a:gd name="T33" fmla="*/ 331 h 332"/>
                <a:gd name="T34" fmla="*/ 57 w 296"/>
                <a:gd name="T35" fmla="*/ 325 h 332"/>
                <a:gd name="T36" fmla="*/ 40 w 296"/>
                <a:gd name="T37" fmla="*/ 315 h 332"/>
                <a:gd name="T38" fmla="*/ 23 w 296"/>
                <a:gd name="T39" fmla="*/ 299 h 332"/>
                <a:gd name="T40" fmla="*/ 11 w 296"/>
                <a:gd name="T41" fmla="*/ 281 h 332"/>
                <a:gd name="T42" fmla="*/ 3 w 296"/>
                <a:gd name="T43" fmla="*/ 262 h 332"/>
                <a:gd name="T44" fmla="*/ 0 w 296"/>
                <a:gd name="T45" fmla="*/ 242 h 332"/>
                <a:gd name="T46" fmla="*/ 2 w 296"/>
                <a:gd name="T47" fmla="*/ 220 h 332"/>
                <a:gd name="T48" fmla="*/ 8 w 296"/>
                <a:gd name="T49" fmla="*/ 200 h 332"/>
                <a:gd name="T50" fmla="*/ 19 w 296"/>
                <a:gd name="T51" fmla="*/ 180 h 332"/>
                <a:gd name="T52" fmla="*/ 121 w 296"/>
                <a:gd name="T53" fmla="*/ 40 h 332"/>
                <a:gd name="T54" fmla="*/ 136 w 296"/>
                <a:gd name="T55" fmla="*/ 23 h 332"/>
                <a:gd name="T56" fmla="*/ 154 w 296"/>
                <a:gd name="T57" fmla="*/ 11 h 332"/>
                <a:gd name="T58" fmla="*/ 174 w 296"/>
                <a:gd name="T59" fmla="*/ 3 h 332"/>
                <a:gd name="T60" fmla="*/ 195 w 296"/>
                <a:gd name="T61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6" h="332">
                  <a:moveTo>
                    <a:pt x="195" y="0"/>
                  </a:moveTo>
                  <a:lnTo>
                    <a:pt x="216" y="1"/>
                  </a:lnTo>
                  <a:lnTo>
                    <a:pt x="236" y="8"/>
                  </a:lnTo>
                  <a:lnTo>
                    <a:pt x="256" y="19"/>
                  </a:lnTo>
                  <a:lnTo>
                    <a:pt x="273" y="33"/>
                  </a:lnTo>
                  <a:lnTo>
                    <a:pt x="285" y="51"/>
                  </a:lnTo>
                  <a:lnTo>
                    <a:pt x="293" y="71"/>
                  </a:lnTo>
                  <a:lnTo>
                    <a:pt x="296" y="92"/>
                  </a:lnTo>
                  <a:lnTo>
                    <a:pt x="295" y="113"/>
                  </a:lnTo>
                  <a:lnTo>
                    <a:pt x="288" y="134"/>
                  </a:lnTo>
                  <a:lnTo>
                    <a:pt x="277" y="152"/>
                  </a:lnTo>
                  <a:lnTo>
                    <a:pt x="175" y="294"/>
                  </a:lnTo>
                  <a:lnTo>
                    <a:pt x="158" y="310"/>
                  </a:lnTo>
                  <a:lnTo>
                    <a:pt x="139" y="322"/>
                  </a:lnTo>
                  <a:lnTo>
                    <a:pt x="118" y="330"/>
                  </a:lnTo>
                  <a:lnTo>
                    <a:pt x="96" y="332"/>
                  </a:lnTo>
                  <a:lnTo>
                    <a:pt x="77" y="331"/>
                  </a:lnTo>
                  <a:lnTo>
                    <a:pt x="57" y="325"/>
                  </a:lnTo>
                  <a:lnTo>
                    <a:pt x="40" y="315"/>
                  </a:lnTo>
                  <a:lnTo>
                    <a:pt x="23" y="299"/>
                  </a:lnTo>
                  <a:lnTo>
                    <a:pt x="11" y="281"/>
                  </a:lnTo>
                  <a:lnTo>
                    <a:pt x="3" y="262"/>
                  </a:lnTo>
                  <a:lnTo>
                    <a:pt x="0" y="242"/>
                  </a:lnTo>
                  <a:lnTo>
                    <a:pt x="2" y="220"/>
                  </a:lnTo>
                  <a:lnTo>
                    <a:pt x="8" y="200"/>
                  </a:lnTo>
                  <a:lnTo>
                    <a:pt x="19" y="180"/>
                  </a:lnTo>
                  <a:lnTo>
                    <a:pt x="121" y="40"/>
                  </a:lnTo>
                  <a:lnTo>
                    <a:pt x="136" y="23"/>
                  </a:lnTo>
                  <a:lnTo>
                    <a:pt x="154" y="11"/>
                  </a:lnTo>
                  <a:lnTo>
                    <a:pt x="174" y="3"/>
                  </a:lnTo>
                  <a:lnTo>
                    <a:pt x="19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296"/>
            <p:cNvSpPr>
              <a:spLocks/>
            </p:cNvSpPr>
            <p:nvPr/>
          </p:nvSpPr>
          <p:spPr bwMode="auto">
            <a:xfrm>
              <a:off x="6400800" y="4244975"/>
              <a:ext cx="47625" cy="52388"/>
            </a:xfrm>
            <a:custGeom>
              <a:avLst/>
              <a:gdLst>
                <a:gd name="T0" fmla="*/ 101 w 295"/>
                <a:gd name="T1" fmla="*/ 0 h 332"/>
                <a:gd name="T2" fmla="*/ 122 w 295"/>
                <a:gd name="T3" fmla="*/ 3 h 332"/>
                <a:gd name="T4" fmla="*/ 142 w 295"/>
                <a:gd name="T5" fmla="*/ 11 h 332"/>
                <a:gd name="T6" fmla="*/ 160 w 295"/>
                <a:gd name="T7" fmla="*/ 23 h 332"/>
                <a:gd name="T8" fmla="*/ 174 w 295"/>
                <a:gd name="T9" fmla="*/ 40 h 332"/>
                <a:gd name="T10" fmla="*/ 277 w 295"/>
                <a:gd name="T11" fmla="*/ 180 h 332"/>
                <a:gd name="T12" fmla="*/ 288 w 295"/>
                <a:gd name="T13" fmla="*/ 199 h 332"/>
                <a:gd name="T14" fmla="*/ 294 w 295"/>
                <a:gd name="T15" fmla="*/ 220 h 332"/>
                <a:gd name="T16" fmla="*/ 295 w 295"/>
                <a:gd name="T17" fmla="*/ 241 h 332"/>
                <a:gd name="T18" fmla="*/ 292 w 295"/>
                <a:gd name="T19" fmla="*/ 262 h 332"/>
                <a:gd name="T20" fmla="*/ 284 w 295"/>
                <a:gd name="T21" fmla="*/ 281 h 332"/>
                <a:gd name="T22" fmla="*/ 272 w 295"/>
                <a:gd name="T23" fmla="*/ 299 h 332"/>
                <a:gd name="T24" fmla="*/ 255 w 295"/>
                <a:gd name="T25" fmla="*/ 313 h 332"/>
                <a:gd name="T26" fmla="*/ 237 w 295"/>
                <a:gd name="T27" fmla="*/ 325 h 332"/>
                <a:gd name="T28" fmla="*/ 219 w 295"/>
                <a:gd name="T29" fmla="*/ 330 h 332"/>
                <a:gd name="T30" fmla="*/ 199 w 295"/>
                <a:gd name="T31" fmla="*/ 332 h 332"/>
                <a:gd name="T32" fmla="*/ 176 w 295"/>
                <a:gd name="T33" fmla="*/ 330 h 332"/>
                <a:gd name="T34" fmla="*/ 155 w 295"/>
                <a:gd name="T35" fmla="*/ 322 h 332"/>
                <a:gd name="T36" fmla="*/ 137 w 295"/>
                <a:gd name="T37" fmla="*/ 310 h 332"/>
                <a:gd name="T38" fmla="*/ 121 w 295"/>
                <a:gd name="T39" fmla="*/ 293 h 332"/>
                <a:gd name="T40" fmla="*/ 18 w 295"/>
                <a:gd name="T41" fmla="*/ 152 h 332"/>
                <a:gd name="T42" fmla="*/ 8 w 295"/>
                <a:gd name="T43" fmla="*/ 133 h 332"/>
                <a:gd name="T44" fmla="*/ 1 w 295"/>
                <a:gd name="T45" fmla="*/ 113 h 332"/>
                <a:gd name="T46" fmla="*/ 0 w 295"/>
                <a:gd name="T47" fmla="*/ 92 h 332"/>
                <a:gd name="T48" fmla="*/ 3 w 295"/>
                <a:gd name="T49" fmla="*/ 71 h 332"/>
                <a:gd name="T50" fmla="*/ 11 w 295"/>
                <a:gd name="T51" fmla="*/ 51 h 332"/>
                <a:gd name="T52" fmla="*/ 23 w 295"/>
                <a:gd name="T53" fmla="*/ 33 h 332"/>
                <a:gd name="T54" fmla="*/ 40 w 295"/>
                <a:gd name="T55" fmla="*/ 18 h 332"/>
                <a:gd name="T56" fmla="*/ 59 w 295"/>
                <a:gd name="T57" fmla="*/ 7 h 332"/>
                <a:gd name="T58" fmla="*/ 80 w 295"/>
                <a:gd name="T59" fmla="*/ 1 h 332"/>
                <a:gd name="T60" fmla="*/ 101 w 295"/>
                <a:gd name="T61" fmla="*/ 0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295" h="332">
                  <a:moveTo>
                    <a:pt x="101" y="0"/>
                  </a:moveTo>
                  <a:lnTo>
                    <a:pt x="122" y="3"/>
                  </a:lnTo>
                  <a:lnTo>
                    <a:pt x="142" y="11"/>
                  </a:lnTo>
                  <a:lnTo>
                    <a:pt x="160" y="23"/>
                  </a:lnTo>
                  <a:lnTo>
                    <a:pt x="174" y="40"/>
                  </a:lnTo>
                  <a:lnTo>
                    <a:pt x="277" y="180"/>
                  </a:lnTo>
                  <a:lnTo>
                    <a:pt x="288" y="199"/>
                  </a:lnTo>
                  <a:lnTo>
                    <a:pt x="294" y="220"/>
                  </a:lnTo>
                  <a:lnTo>
                    <a:pt x="295" y="241"/>
                  </a:lnTo>
                  <a:lnTo>
                    <a:pt x="292" y="262"/>
                  </a:lnTo>
                  <a:lnTo>
                    <a:pt x="284" y="281"/>
                  </a:lnTo>
                  <a:lnTo>
                    <a:pt x="272" y="299"/>
                  </a:lnTo>
                  <a:lnTo>
                    <a:pt x="255" y="313"/>
                  </a:lnTo>
                  <a:lnTo>
                    <a:pt x="237" y="325"/>
                  </a:lnTo>
                  <a:lnTo>
                    <a:pt x="219" y="330"/>
                  </a:lnTo>
                  <a:lnTo>
                    <a:pt x="199" y="332"/>
                  </a:lnTo>
                  <a:lnTo>
                    <a:pt x="176" y="330"/>
                  </a:lnTo>
                  <a:lnTo>
                    <a:pt x="155" y="322"/>
                  </a:lnTo>
                  <a:lnTo>
                    <a:pt x="137" y="310"/>
                  </a:lnTo>
                  <a:lnTo>
                    <a:pt x="121" y="293"/>
                  </a:lnTo>
                  <a:lnTo>
                    <a:pt x="18" y="152"/>
                  </a:lnTo>
                  <a:lnTo>
                    <a:pt x="8" y="133"/>
                  </a:lnTo>
                  <a:lnTo>
                    <a:pt x="1" y="113"/>
                  </a:lnTo>
                  <a:lnTo>
                    <a:pt x="0" y="92"/>
                  </a:lnTo>
                  <a:lnTo>
                    <a:pt x="3" y="71"/>
                  </a:lnTo>
                  <a:lnTo>
                    <a:pt x="11" y="51"/>
                  </a:lnTo>
                  <a:lnTo>
                    <a:pt x="23" y="33"/>
                  </a:lnTo>
                  <a:lnTo>
                    <a:pt x="40" y="18"/>
                  </a:lnTo>
                  <a:lnTo>
                    <a:pt x="59" y="7"/>
                  </a:lnTo>
                  <a:lnTo>
                    <a:pt x="80" y="1"/>
                  </a:lnTo>
                  <a:lnTo>
                    <a:pt x="10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297"/>
            <p:cNvSpPr>
              <a:spLocks/>
            </p:cNvSpPr>
            <p:nvPr/>
          </p:nvSpPr>
          <p:spPr bwMode="auto">
            <a:xfrm>
              <a:off x="6296025" y="4557713"/>
              <a:ext cx="57150" cy="39688"/>
            </a:xfrm>
            <a:custGeom>
              <a:avLst/>
              <a:gdLst>
                <a:gd name="T0" fmla="*/ 254 w 358"/>
                <a:gd name="T1" fmla="*/ 0 h 245"/>
                <a:gd name="T2" fmla="*/ 276 w 358"/>
                <a:gd name="T3" fmla="*/ 0 h 245"/>
                <a:gd name="T4" fmla="*/ 296 w 358"/>
                <a:gd name="T5" fmla="*/ 5 h 245"/>
                <a:gd name="T6" fmla="*/ 315 w 358"/>
                <a:gd name="T7" fmla="*/ 15 h 245"/>
                <a:gd name="T8" fmla="*/ 332 w 358"/>
                <a:gd name="T9" fmla="*/ 29 h 245"/>
                <a:gd name="T10" fmla="*/ 345 w 358"/>
                <a:gd name="T11" fmla="*/ 45 h 245"/>
                <a:gd name="T12" fmla="*/ 354 w 358"/>
                <a:gd name="T13" fmla="*/ 66 h 245"/>
                <a:gd name="T14" fmla="*/ 358 w 358"/>
                <a:gd name="T15" fmla="*/ 87 h 245"/>
                <a:gd name="T16" fmla="*/ 358 w 358"/>
                <a:gd name="T17" fmla="*/ 109 h 245"/>
                <a:gd name="T18" fmla="*/ 353 w 358"/>
                <a:gd name="T19" fmla="*/ 129 h 245"/>
                <a:gd name="T20" fmla="*/ 343 w 358"/>
                <a:gd name="T21" fmla="*/ 148 h 245"/>
                <a:gd name="T22" fmla="*/ 329 w 358"/>
                <a:gd name="T23" fmla="*/ 164 h 245"/>
                <a:gd name="T24" fmla="*/ 313 w 358"/>
                <a:gd name="T25" fmla="*/ 178 h 245"/>
                <a:gd name="T26" fmla="*/ 292 w 358"/>
                <a:gd name="T27" fmla="*/ 186 h 245"/>
                <a:gd name="T28" fmla="*/ 126 w 358"/>
                <a:gd name="T29" fmla="*/ 240 h 245"/>
                <a:gd name="T30" fmla="*/ 112 w 358"/>
                <a:gd name="T31" fmla="*/ 244 h 245"/>
                <a:gd name="T32" fmla="*/ 96 w 358"/>
                <a:gd name="T33" fmla="*/ 245 h 245"/>
                <a:gd name="T34" fmla="*/ 77 w 358"/>
                <a:gd name="T35" fmla="*/ 243 h 245"/>
                <a:gd name="T36" fmla="*/ 58 w 358"/>
                <a:gd name="T37" fmla="*/ 237 h 245"/>
                <a:gd name="T38" fmla="*/ 40 w 358"/>
                <a:gd name="T39" fmla="*/ 227 h 245"/>
                <a:gd name="T40" fmla="*/ 26 w 358"/>
                <a:gd name="T41" fmla="*/ 214 h 245"/>
                <a:gd name="T42" fmla="*/ 13 w 358"/>
                <a:gd name="T43" fmla="*/ 197 h 245"/>
                <a:gd name="T44" fmla="*/ 4 w 358"/>
                <a:gd name="T45" fmla="*/ 179 h 245"/>
                <a:gd name="T46" fmla="*/ 0 w 358"/>
                <a:gd name="T47" fmla="*/ 157 h 245"/>
                <a:gd name="T48" fmla="*/ 1 w 358"/>
                <a:gd name="T49" fmla="*/ 136 h 245"/>
                <a:gd name="T50" fmla="*/ 7 w 358"/>
                <a:gd name="T51" fmla="*/ 115 h 245"/>
                <a:gd name="T52" fmla="*/ 16 w 358"/>
                <a:gd name="T53" fmla="*/ 96 h 245"/>
                <a:gd name="T54" fmla="*/ 29 w 358"/>
                <a:gd name="T55" fmla="*/ 80 h 245"/>
                <a:gd name="T56" fmla="*/ 47 w 358"/>
                <a:gd name="T57" fmla="*/ 67 h 245"/>
                <a:gd name="T58" fmla="*/ 67 w 358"/>
                <a:gd name="T59" fmla="*/ 57 h 245"/>
                <a:gd name="T60" fmla="*/ 233 w 358"/>
                <a:gd name="T61" fmla="*/ 4 h 245"/>
                <a:gd name="T62" fmla="*/ 254 w 358"/>
                <a:gd name="T63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58" h="245">
                  <a:moveTo>
                    <a:pt x="254" y="0"/>
                  </a:moveTo>
                  <a:lnTo>
                    <a:pt x="276" y="0"/>
                  </a:lnTo>
                  <a:lnTo>
                    <a:pt x="296" y="5"/>
                  </a:lnTo>
                  <a:lnTo>
                    <a:pt x="315" y="15"/>
                  </a:lnTo>
                  <a:lnTo>
                    <a:pt x="332" y="29"/>
                  </a:lnTo>
                  <a:lnTo>
                    <a:pt x="345" y="45"/>
                  </a:lnTo>
                  <a:lnTo>
                    <a:pt x="354" y="66"/>
                  </a:lnTo>
                  <a:lnTo>
                    <a:pt x="358" y="87"/>
                  </a:lnTo>
                  <a:lnTo>
                    <a:pt x="358" y="109"/>
                  </a:lnTo>
                  <a:lnTo>
                    <a:pt x="353" y="129"/>
                  </a:lnTo>
                  <a:lnTo>
                    <a:pt x="343" y="148"/>
                  </a:lnTo>
                  <a:lnTo>
                    <a:pt x="329" y="164"/>
                  </a:lnTo>
                  <a:lnTo>
                    <a:pt x="313" y="178"/>
                  </a:lnTo>
                  <a:lnTo>
                    <a:pt x="292" y="186"/>
                  </a:lnTo>
                  <a:lnTo>
                    <a:pt x="126" y="240"/>
                  </a:lnTo>
                  <a:lnTo>
                    <a:pt x="112" y="244"/>
                  </a:lnTo>
                  <a:lnTo>
                    <a:pt x="96" y="245"/>
                  </a:lnTo>
                  <a:lnTo>
                    <a:pt x="77" y="243"/>
                  </a:lnTo>
                  <a:lnTo>
                    <a:pt x="58" y="237"/>
                  </a:lnTo>
                  <a:lnTo>
                    <a:pt x="40" y="227"/>
                  </a:lnTo>
                  <a:lnTo>
                    <a:pt x="26" y="214"/>
                  </a:lnTo>
                  <a:lnTo>
                    <a:pt x="13" y="197"/>
                  </a:lnTo>
                  <a:lnTo>
                    <a:pt x="4" y="179"/>
                  </a:lnTo>
                  <a:lnTo>
                    <a:pt x="0" y="157"/>
                  </a:lnTo>
                  <a:lnTo>
                    <a:pt x="1" y="136"/>
                  </a:lnTo>
                  <a:lnTo>
                    <a:pt x="7" y="115"/>
                  </a:lnTo>
                  <a:lnTo>
                    <a:pt x="16" y="96"/>
                  </a:lnTo>
                  <a:lnTo>
                    <a:pt x="29" y="80"/>
                  </a:lnTo>
                  <a:lnTo>
                    <a:pt x="47" y="67"/>
                  </a:lnTo>
                  <a:lnTo>
                    <a:pt x="67" y="57"/>
                  </a:lnTo>
                  <a:lnTo>
                    <a:pt x="233" y="4"/>
                  </a:lnTo>
                  <a:lnTo>
                    <a:pt x="2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298"/>
            <p:cNvSpPr>
              <a:spLocks/>
            </p:cNvSpPr>
            <p:nvPr/>
          </p:nvSpPr>
          <p:spPr bwMode="auto">
            <a:xfrm>
              <a:off x="6570663" y="4737100"/>
              <a:ext cx="31750" cy="58738"/>
            </a:xfrm>
            <a:custGeom>
              <a:avLst/>
              <a:gdLst>
                <a:gd name="T0" fmla="*/ 96 w 192"/>
                <a:gd name="T1" fmla="*/ 0 h 365"/>
                <a:gd name="T2" fmla="*/ 118 w 192"/>
                <a:gd name="T3" fmla="*/ 2 h 365"/>
                <a:gd name="T4" fmla="*/ 138 w 192"/>
                <a:gd name="T5" fmla="*/ 10 h 365"/>
                <a:gd name="T6" fmla="*/ 156 w 192"/>
                <a:gd name="T7" fmla="*/ 21 h 365"/>
                <a:gd name="T8" fmla="*/ 171 w 192"/>
                <a:gd name="T9" fmla="*/ 36 h 365"/>
                <a:gd name="T10" fmla="*/ 183 w 192"/>
                <a:gd name="T11" fmla="*/ 54 h 365"/>
                <a:gd name="T12" fmla="*/ 190 w 192"/>
                <a:gd name="T13" fmla="*/ 74 h 365"/>
                <a:gd name="T14" fmla="*/ 192 w 192"/>
                <a:gd name="T15" fmla="*/ 96 h 365"/>
                <a:gd name="T16" fmla="*/ 192 w 192"/>
                <a:gd name="T17" fmla="*/ 269 h 365"/>
                <a:gd name="T18" fmla="*/ 190 w 192"/>
                <a:gd name="T19" fmla="*/ 291 h 365"/>
                <a:gd name="T20" fmla="*/ 183 w 192"/>
                <a:gd name="T21" fmla="*/ 312 h 365"/>
                <a:gd name="T22" fmla="*/ 171 w 192"/>
                <a:gd name="T23" fmla="*/ 330 h 365"/>
                <a:gd name="T24" fmla="*/ 156 w 192"/>
                <a:gd name="T25" fmla="*/ 344 h 365"/>
                <a:gd name="T26" fmla="*/ 138 w 192"/>
                <a:gd name="T27" fmla="*/ 356 h 365"/>
                <a:gd name="T28" fmla="*/ 118 w 192"/>
                <a:gd name="T29" fmla="*/ 363 h 365"/>
                <a:gd name="T30" fmla="*/ 96 w 192"/>
                <a:gd name="T31" fmla="*/ 365 h 365"/>
                <a:gd name="T32" fmla="*/ 74 w 192"/>
                <a:gd name="T33" fmla="*/ 363 h 365"/>
                <a:gd name="T34" fmla="*/ 54 w 192"/>
                <a:gd name="T35" fmla="*/ 356 h 365"/>
                <a:gd name="T36" fmla="*/ 36 w 192"/>
                <a:gd name="T37" fmla="*/ 344 h 365"/>
                <a:gd name="T38" fmla="*/ 21 w 192"/>
                <a:gd name="T39" fmla="*/ 330 h 365"/>
                <a:gd name="T40" fmla="*/ 9 w 192"/>
                <a:gd name="T41" fmla="*/ 312 h 365"/>
                <a:gd name="T42" fmla="*/ 2 w 192"/>
                <a:gd name="T43" fmla="*/ 291 h 365"/>
                <a:gd name="T44" fmla="*/ 0 w 192"/>
                <a:gd name="T45" fmla="*/ 269 h 365"/>
                <a:gd name="T46" fmla="*/ 0 w 192"/>
                <a:gd name="T47" fmla="*/ 96 h 365"/>
                <a:gd name="T48" fmla="*/ 2 w 192"/>
                <a:gd name="T49" fmla="*/ 74 h 365"/>
                <a:gd name="T50" fmla="*/ 9 w 192"/>
                <a:gd name="T51" fmla="*/ 54 h 365"/>
                <a:gd name="T52" fmla="*/ 21 w 192"/>
                <a:gd name="T53" fmla="*/ 36 h 365"/>
                <a:gd name="T54" fmla="*/ 36 w 192"/>
                <a:gd name="T55" fmla="*/ 21 h 365"/>
                <a:gd name="T56" fmla="*/ 54 w 192"/>
                <a:gd name="T57" fmla="*/ 10 h 365"/>
                <a:gd name="T58" fmla="*/ 74 w 192"/>
                <a:gd name="T59" fmla="*/ 2 h 365"/>
                <a:gd name="T60" fmla="*/ 96 w 192"/>
                <a:gd name="T61" fmla="*/ 0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92" h="365">
                  <a:moveTo>
                    <a:pt x="96" y="0"/>
                  </a:moveTo>
                  <a:lnTo>
                    <a:pt x="118" y="2"/>
                  </a:lnTo>
                  <a:lnTo>
                    <a:pt x="138" y="10"/>
                  </a:lnTo>
                  <a:lnTo>
                    <a:pt x="156" y="21"/>
                  </a:lnTo>
                  <a:lnTo>
                    <a:pt x="171" y="36"/>
                  </a:lnTo>
                  <a:lnTo>
                    <a:pt x="183" y="54"/>
                  </a:lnTo>
                  <a:lnTo>
                    <a:pt x="190" y="74"/>
                  </a:lnTo>
                  <a:lnTo>
                    <a:pt x="192" y="96"/>
                  </a:lnTo>
                  <a:lnTo>
                    <a:pt x="192" y="269"/>
                  </a:lnTo>
                  <a:lnTo>
                    <a:pt x="190" y="291"/>
                  </a:lnTo>
                  <a:lnTo>
                    <a:pt x="183" y="312"/>
                  </a:lnTo>
                  <a:lnTo>
                    <a:pt x="171" y="330"/>
                  </a:lnTo>
                  <a:lnTo>
                    <a:pt x="156" y="344"/>
                  </a:lnTo>
                  <a:lnTo>
                    <a:pt x="138" y="356"/>
                  </a:lnTo>
                  <a:lnTo>
                    <a:pt x="118" y="363"/>
                  </a:lnTo>
                  <a:lnTo>
                    <a:pt x="96" y="365"/>
                  </a:lnTo>
                  <a:lnTo>
                    <a:pt x="74" y="363"/>
                  </a:lnTo>
                  <a:lnTo>
                    <a:pt x="54" y="356"/>
                  </a:lnTo>
                  <a:lnTo>
                    <a:pt x="36" y="344"/>
                  </a:lnTo>
                  <a:lnTo>
                    <a:pt x="21" y="330"/>
                  </a:lnTo>
                  <a:lnTo>
                    <a:pt x="9" y="312"/>
                  </a:lnTo>
                  <a:lnTo>
                    <a:pt x="2" y="291"/>
                  </a:lnTo>
                  <a:lnTo>
                    <a:pt x="0" y="269"/>
                  </a:lnTo>
                  <a:lnTo>
                    <a:pt x="0" y="96"/>
                  </a:lnTo>
                  <a:lnTo>
                    <a:pt x="2" y="74"/>
                  </a:lnTo>
                  <a:lnTo>
                    <a:pt x="9" y="54"/>
                  </a:lnTo>
                  <a:lnTo>
                    <a:pt x="21" y="36"/>
                  </a:lnTo>
                  <a:lnTo>
                    <a:pt x="36" y="21"/>
                  </a:lnTo>
                  <a:lnTo>
                    <a:pt x="54" y="10"/>
                  </a:lnTo>
                  <a:lnTo>
                    <a:pt x="74" y="2"/>
                  </a:lnTo>
                  <a:lnTo>
                    <a:pt x="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299"/>
            <p:cNvSpPr>
              <a:spLocks/>
            </p:cNvSpPr>
            <p:nvPr/>
          </p:nvSpPr>
          <p:spPr bwMode="auto">
            <a:xfrm>
              <a:off x="6819900" y="4557713"/>
              <a:ext cx="57150" cy="39688"/>
            </a:xfrm>
            <a:custGeom>
              <a:avLst/>
              <a:gdLst>
                <a:gd name="T0" fmla="*/ 104 w 358"/>
                <a:gd name="T1" fmla="*/ 0 h 245"/>
                <a:gd name="T2" fmla="*/ 125 w 358"/>
                <a:gd name="T3" fmla="*/ 4 h 245"/>
                <a:gd name="T4" fmla="*/ 291 w 358"/>
                <a:gd name="T5" fmla="*/ 57 h 245"/>
                <a:gd name="T6" fmla="*/ 311 w 358"/>
                <a:gd name="T7" fmla="*/ 67 h 245"/>
                <a:gd name="T8" fmla="*/ 329 w 358"/>
                <a:gd name="T9" fmla="*/ 80 h 245"/>
                <a:gd name="T10" fmla="*/ 342 w 358"/>
                <a:gd name="T11" fmla="*/ 96 h 245"/>
                <a:gd name="T12" fmla="*/ 351 w 358"/>
                <a:gd name="T13" fmla="*/ 115 h 245"/>
                <a:gd name="T14" fmla="*/ 357 w 358"/>
                <a:gd name="T15" fmla="*/ 136 h 245"/>
                <a:gd name="T16" fmla="*/ 358 w 358"/>
                <a:gd name="T17" fmla="*/ 157 h 245"/>
                <a:gd name="T18" fmla="*/ 354 w 358"/>
                <a:gd name="T19" fmla="*/ 179 h 245"/>
                <a:gd name="T20" fmla="*/ 345 w 358"/>
                <a:gd name="T21" fmla="*/ 197 h 245"/>
                <a:gd name="T22" fmla="*/ 332 w 358"/>
                <a:gd name="T23" fmla="*/ 214 h 245"/>
                <a:gd name="T24" fmla="*/ 318 w 358"/>
                <a:gd name="T25" fmla="*/ 227 h 245"/>
                <a:gd name="T26" fmla="*/ 300 w 358"/>
                <a:gd name="T27" fmla="*/ 237 h 245"/>
                <a:gd name="T28" fmla="*/ 281 w 358"/>
                <a:gd name="T29" fmla="*/ 243 h 245"/>
                <a:gd name="T30" fmla="*/ 262 w 358"/>
                <a:gd name="T31" fmla="*/ 245 h 245"/>
                <a:gd name="T32" fmla="*/ 246 w 358"/>
                <a:gd name="T33" fmla="*/ 244 h 245"/>
                <a:gd name="T34" fmla="*/ 232 w 358"/>
                <a:gd name="T35" fmla="*/ 240 h 245"/>
                <a:gd name="T36" fmla="*/ 66 w 358"/>
                <a:gd name="T37" fmla="*/ 186 h 245"/>
                <a:gd name="T38" fmla="*/ 45 w 358"/>
                <a:gd name="T39" fmla="*/ 178 h 245"/>
                <a:gd name="T40" fmla="*/ 29 w 358"/>
                <a:gd name="T41" fmla="*/ 164 h 245"/>
                <a:gd name="T42" fmla="*/ 15 w 358"/>
                <a:gd name="T43" fmla="*/ 148 h 245"/>
                <a:gd name="T44" fmla="*/ 5 w 358"/>
                <a:gd name="T45" fmla="*/ 129 h 245"/>
                <a:gd name="T46" fmla="*/ 0 w 358"/>
                <a:gd name="T47" fmla="*/ 109 h 245"/>
                <a:gd name="T48" fmla="*/ 0 w 358"/>
                <a:gd name="T49" fmla="*/ 87 h 245"/>
                <a:gd name="T50" fmla="*/ 4 w 358"/>
                <a:gd name="T51" fmla="*/ 66 h 245"/>
                <a:gd name="T52" fmla="*/ 13 w 358"/>
                <a:gd name="T53" fmla="*/ 45 h 245"/>
                <a:gd name="T54" fmla="*/ 26 w 358"/>
                <a:gd name="T55" fmla="*/ 29 h 245"/>
                <a:gd name="T56" fmla="*/ 43 w 358"/>
                <a:gd name="T57" fmla="*/ 15 h 245"/>
                <a:gd name="T58" fmla="*/ 62 w 358"/>
                <a:gd name="T59" fmla="*/ 5 h 245"/>
                <a:gd name="T60" fmla="*/ 82 w 358"/>
                <a:gd name="T61" fmla="*/ 0 h 245"/>
                <a:gd name="T62" fmla="*/ 104 w 358"/>
                <a:gd name="T63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58" h="245">
                  <a:moveTo>
                    <a:pt x="104" y="0"/>
                  </a:moveTo>
                  <a:lnTo>
                    <a:pt x="125" y="4"/>
                  </a:lnTo>
                  <a:lnTo>
                    <a:pt x="291" y="57"/>
                  </a:lnTo>
                  <a:lnTo>
                    <a:pt x="311" y="67"/>
                  </a:lnTo>
                  <a:lnTo>
                    <a:pt x="329" y="80"/>
                  </a:lnTo>
                  <a:lnTo>
                    <a:pt x="342" y="96"/>
                  </a:lnTo>
                  <a:lnTo>
                    <a:pt x="351" y="115"/>
                  </a:lnTo>
                  <a:lnTo>
                    <a:pt x="357" y="136"/>
                  </a:lnTo>
                  <a:lnTo>
                    <a:pt x="358" y="157"/>
                  </a:lnTo>
                  <a:lnTo>
                    <a:pt x="354" y="179"/>
                  </a:lnTo>
                  <a:lnTo>
                    <a:pt x="345" y="197"/>
                  </a:lnTo>
                  <a:lnTo>
                    <a:pt x="332" y="214"/>
                  </a:lnTo>
                  <a:lnTo>
                    <a:pt x="318" y="227"/>
                  </a:lnTo>
                  <a:lnTo>
                    <a:pt x="300" y="237"/>
                  </a:lnTo>
                  <a:lnTo>
                    <a:pt x="281" y="243"/>
                  </a:lnTo>
                  <a:lnTo>
                    <a:pt x="262" y="245"/>
                  </a:lnTo>
                  <a:lnTo>
                    <a:pt x="246" y="244"/>
                  </a:lnTo>
                  <a:lnTo>
                    <a:pt x="232" y="240"/>
                  </a:lnTo>
                  <a:lnTo>
                    <a:pt x="66" y="186"/>
                  </a:lnTo>
                  <a:lnTo>
                    <a:pt x="45" y="178"/>
                  </a:lnTo>
                  <a:lnTo>
                    <a:pt x="29" y="164"/>
                  </a:lnTo>
                  <a:lnTo>
                    <a:pt x="15" y="148"/>
                  </a:lnTo>
                  <a:lnTo>
                    <a:pt x="5" y="129"/>
                  </a:lnTo>
                  <a:lnTo>
                    <a:pt x="0" y="109"/>
                  </a:lnTo>
                  <a:lnTo>
                    <a:pt x="0" y="87"/>
                  </a:lnTo>
                  <a:lnTo>
                    <a:pt x="4" y="66"/>
                  </a:lnTo>
                  <a:lnTo>
                    <a:pt x="13" y="45"/>
                  </a:lnTo>
                  <a:lnTo>
                    <a:pt x="26" y="29"/>
                  </a:lnTo>
                  <a:lnTo>
                    <a:pt x="43" y="15"/>
                  </a:lnTo>
                  <a:lnTo>
                    <a:pt x="62" y="5"/>
                  </a:lnTo>
                  <a:lnTo>
                    <a:pt x="82" y="0"/>
                  </a:lnTo>
                  <a:lnTo>
                    <a:pt x="10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1" name="Group 80"/>
          <p:cNvGrpSpPr/>
          <p:nvPr/>
        </p:nvGrpSpPr>
        <p:grpSpPr>
          <a:xfrm>
            <a:off x="5471305" y="4463674"/>
            <a:ext cx="383620" cy="448786"/>
            <a:chOff x="4470400" y="4994276"/>
            <a:chExt cx="495300" cy="5794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2" name="Freeform 399"/>
            <p:cNvSpPr>
              <a:spLocks noEditPoints="1"/>
            </p:cNvSpPr>
            <p:nvPr/>
          </p:nvSpPr>
          <p:spPr bwMode="auto">
            <a:xfrm>
              <a:off x="4537075" y="5143501"/>
              <a:ext cx="361950" cy="363538"/>
            </a:xfrm>
            <a:custGeom>
              <a:avLst/>
              <a:gdLst>
                <a:gd name="T0" fmla="*/ 833 w 2284"/>
                <a:gd name="T1" fmla="*/ 197 h 2287"/>
                <a:gd name="T2" fmla="*/ 558 w 2284"/>
                <a:gd name="T3" fmla="*/ 339 h 2287"/>
                <a:gd name="T4" fmla="*/ 339 w 2284"/>
                <a:gd name="T5" fmla="*/ 558 h 2287"/>
                <a:gd name="T6" fmla="*/ 198 w 2284"/>
                <a:gd name="T7" fmla="*/ 834 h 2287"/>
                <a:gd name="T8" fmla="*/ 246 w 2284"/>
                <a:gd name="T9" fmla="*/ 1069 h 2287"/>
                <a:gd name="T10" fmla="*/ 311 w 2284"/>
                <a:gd name="T11" fmla="*/ 1106 h 2287"/>
                <a:gd name="T12" fmla="*/ 311 w 2284"/>
                <a:gd name="T13" fmla="*/ 1181 h 2287"/>
                <a:gd name="T14" fmla="*/ 246 w 2284"/>
                <a:gd name="T15" fmla="*/ 1218 h 2287"/>
                <a:gd name="T16" fmla="*/ 198 w 2284"/>
                <a:gd name="T17" fmla="*/ 1453 h 2287"/>
                <a:gd name="T18" fmla="*/ 339 w 2284"/>
                <a:gd name="T19" fmla="*/ 1730 h 2287"/>
                <a:gd name="T20" fmla="*/ 558 w 2284"/>
                <a:gd name="T21" fmla="*/ 1947 h 2287"/>
                <a:gd name="T22" fmla="*/ 833 w 2284"/>
                <a:gd name="T23" fmla="*/ 2089 h 2287"/>
                <a:gd name="T24" fmla="*/ 1068 w 2284"/>
                <a:gd name="T25" fmla="*/ 2041 h 2287"/>
                <a:gd name="T26" fmla="*/ 1105 w 2284"/>
                <a:gd name="T27" fmla="*/ 1976 h 2287"/>
                <a:gd name="T28" fmla="*/ 1180 w 2284"/>
                <a:gd name="T29" fmla="*/ 1976 h 2287"/>
                <a:gd name="T30" fmla="*/ 1217 w 2284"/>
                <a:gd name="T31" fmla="*/ 2041 h 2287"/>
                <a:gd name="T32" fmla="*/ 1451 w 2284"/>
                <a:gd name="T33" fmla="*/ 2089 h 2287"/>
                <a:gd name="T34" fmla="*/ 1728 w 2284"/>
                <a:gd name="T35" fmla="*/ 1947 h 2287"/>
                <a:gd name="T36" fmla="*/ 1945 w 2284"/>
                <a:gd name="T37" fmla="*/ 1730 h 2287"/>
                <a:gd name="T38" fmla="*/ 2087 w 2284"/>
                <a:gd name="T39" fmla="*/ 1453 h 2287"/>
                <a:gd name="T40" fmla="*/ 2038 w 2284"/>
                <a:gd name="T41" fmla="*/ 1218 h 2287"/>
                <a:gd name="T42" fmla="*/ 1974 w 2284"/>
                <a:gd name="T43" fmla="*/ 1181 h 2287"/>
                <a:gd name="T44" fmla="*/ 1974 w 2284"/>
                <a:gd name="T45" fmla="*/ 1106 h 2287"/>
                <a:gd name="T46" fmla="*/ 2038 w 2284"/>
                <a:gd name="T47" fmla="*/ 1069 h 2287"/>
                <a:gd name="T48" fmla="*/ 2087 w 2284"/>
                <a:gd name="T49" fmla="*/ 834 h 2287"/>
                <a:gd name="T50" fmla="*/ 1945 w 2284"/>
                <a:gd name="T51" fmla="*/ 558 h 2287"/>
                <a:gd name="T52" fmla="*/ 1728 w 2284"/>
                <a:gd name="T53" fmla="*/ 339 h 2287"/>
                <a:gd name="T54" fmla="*/ 1451 w 2284"/>
                <a:gd name="T55" fmla="*/ 197 h 2287"/>
                <a:gd name="T56" fmla="*/ 1217 w 2284"/>
                <a:gd name="T57" fmla="*/ 246 h 2287"/>
                <a:gd name="T58" fmla="*/ 1180 w 2284"/>
                <a:gd name="T59" fmla="*/ 310 h 2287"/>
                <a:gd name="T60" fmla="*/ 1105 w 2284"/>
                <a:gd name="T61" fmla="*/ 310 h 2287"/>
                <a:gd name="T62" fmla="*/ 1068 w 2284"/>
                <a:gd name="T63" fmla="*/ 246 h 2287"/>
                <a:gd name="T64" fmla="*/ 1318 w 2284"/>
                <a:gd name="T65" fmla="*/ 14 h 2287"/>
                <a:gd name="T66" fmla="*/ 1644 w 2284"/>
                <a:gd name="T67" fmla="*/ 116 h 2287"/>
                <a:gd name="T68" fmla="*/ 1919 w 2284"/>
                <a:gd name="T69" fmla="*/ 306 h 2287"/>
                <a:gd name="T70" fmla="*/ 2128 w 2284"/>
                <a:gd name="T71" fmla="*/ 567 h 2287"/>
                <a:gd name="T72" fmla="*/ 2254 w 2284"/>
                <a:gd name="T73" fmla="*/ 882 h 2287"/>
                <a:gd name="T74" fmla="*/ 2281 w 2284"/>
                <a:gd name="T75" fmla="*/ 1233 h 2287"/>
                <a:gd name="T76" fmla="*/ 2202 w 2284"/>
                <a:gd name="T77" fmla="*/ 1568 h 2287"/>
                <a:gd name="T78" fmla="*/ 2033 w 2284"/>
                <a:gd name="T79" fmla="*/ 1859 h 2287"/>
                <a:gd name="T80" fmla="*/ 1789 w 2284"/>
                <a:gd name="T81" fmla="*/ 2085 h 2287"/>
                <a:gd name="T82" fmla="*/ 1487 w 2284"/>
                <a:gd name="T83" fmla="*/ 2234 h 2287"/>
                <a:gd name="T84" fmla="*/ 1142 w 2284"/>
                <a:gd name="T85" fmla="*/ 2287 h 2287"/>
                <a:gd name="T86" fmla="*/ 798 w 2284"/>
                <a:gd name="T87" fmla="*/ 2234 h 2287"/>
                <a:gd name="T88" fmla="*/ 496 w 2284"/>
                <a:gd name="T89" fmla="*/ 2085 h 2287"/>
                <a:gd name="T90" fmla="*/ 252 w 2284"/>
                <a:gd name="T91" fmla="*/ 1859 h 2287"/>
                <a:gd name="T92" fmla="*/ 82 w 2284"/>
                <a:gd name="T93" fmla="*/ 1568 h 2287"/>
                <a:gd name="T94" fmla="*/ 4 w 2284"/>
                <a:gd name="T95" fmla="*/ 1233 h 2287"/>
                <a:gd name="T96" fmla="*/ 30 w 2284"/>
                <a:gd name="T97" fmla="*/ 882 h 2287"/>
                <a:gd name="T98" fmla="*/ 157 w 2284"/>
                <a:gd name="T99" fmla="*/ 567 h 2287"/>
                <a:gd name="T100" fmla="*/ 366 w 2284"/>
                <a:gd name="T101" fmla="*/ 306 h 2287"/>
                <a:gd name="T102" fmla="*/ 641 w 2284"/>
                <a:gd name="T103" fmla="*/ 116 h 2287"/>
                <a:gd name="T104" fmla="*/ 966 w 2284"/>
                <a:gd name="T105" fmla="*/ 14 h 2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284" h="2287">
                  <a:moveTo>
                    <a:pt x="1068" y="151"/>
                  </a:moveTo>
                  <a:lnTo>
                    <a:pt x="988" y="161"/>
                  </a:lnTo>
                  <a:lnTo>
                    <a:pt x="910" y="176"/>
                  </a:lnTo>
                  <a:lnTo>
                    <a:pt x="833" y="197"/>
                  </a:lnTo>
                  <a:lnTo>
                    <a:pt x="759" y="225"/>
                  </a:lnTo>
                  <a:lnTo>
                    <a:pt x="689" y="258"/>
                  </a:lnTo>
                  <a:lnTo>
                    <a:pt x="622" y="296"/>
                  </a:lnTo>
                  <a:lnTo>
                    <a:pt x="558" y="339"/>
                  </a:lnTo>
                  <a:lnTo>
                    <a:pt x="497" y="388"/>
                  </a:lnTo>
                  <a:lnTo>
                    <a:pt x="440" y="440"/>
                  </a:lnTo>
                  <a:lnTo>
                    <a:pt x="388" y="497"/>
                  </a:lnTo>
                  <a:lnTo>
                    <a:pt x="339" y="558"/>
                  </a:lnTo>
                  <a:lnTo>
                    <a:pt x="296" y="622"/>
                  </a:lnTo>
                  <a:lnTo>
                    <a:pt x="259" y="690"/>
                  </a:lnTo>
                  <a:lnTo>
                    <a:pt x="225" y="761"/>
                  </a:lnTo>
                  <a:lnTo>
                    <a:pt x="198" y="834"/>
                  </a:lnTo>
                  <a:lnTo>
                    <a:pt x="177" y="910"/>
                  </a:lnTo>
                  <a:lnTo>
                    <a:pt x="161" y="989"/>
                  </a:lnTo>
                  <a:lnTo>
                    <a:pt x="151" y="1069"/>
                  </a:lnTo>
                  <a:lnTo>
                    <a:pt x="246" y="1069"/>
                  </a:lnTo>
                  <a:lnTo>
                    <a:pt x="266" y="1072"/>
                  </a:lnTo>
                  <a:lnTo>
                    <a:pt x="284" y="1080"/>
                  </a:lnTo>
                  <a:lnTo>
                    <a:pt x="298" y="1091"/>
                  </a:lnTo>
                  <a:lnTo>
                    <a:pt x="311" y="1106"/>
                  </a:lnTo>
                  <a:lnTo>
                    <a:pt x="318" y="1123"/>
                  </a:lnTo>
                  <a:lnTo>
                    <a:pt x="321" y="1143"/>
                  </a:lnTo>
                  <a:lnTo>
                    <a:pt x="318" y="1163"/>
                  </a:lnTo>
                  <a:lnTo>
                    <a:pt x="311" y="1181"/>
                  </a:lnTo>
                  <a:lnTo>
                    <a:pt x="298" y="1196"/>
                  </a:lnTo>
                  <a:lnTo>
                    <a:pt x="284" y="1208"/>
                  </a:lnTo>
                  <a:lnTo>
                    <a:pt x="266" y="1215"/>
                  </a:lnTo>
                  <a:lnTo>
                    <a:pt x="246" y="1218"/>
                  </a:lnTo>
                  <a:lnTo>
                    <a:pt x="151" y="1218"/>
                  </a:lnTo>
                  <a:lnTo>
                    <a:pt x="161" y="1299"/>
                  </a:lnTo>
                  <a:lnTo>
                    <a:pt x="177" y="1377"/>
                  </a:lnTo>
                  <a:lnTo>
                    <a:pt x="198" y="1453"/>
                  </a:lnTo>
                  <a:lnTo>
                    <a:pt x="225" y="1527"/>
                  </a:lnTo>
                  <a:lnTo>
                    <a:pt x="259" y="1598"/>
                  </a:lnTo>
                  <a:lnTo>
                    <a:pt x="296" y="1666"/>
                  </a:lnTo>
                  <a:lnTo>
                    <a:pt x="339" y="1730"/>
                  </a:lnTo>
                  <a:lnTo>
                    <a:pt x="388" y="1790"/>
                  </a:lnTo>
                  <a:lnTo>
                    <a:pt x="440" y="1847"/>
                  </a:lnTo>
                  <a:lnTo>
                    <a:pt x="497" y="1900"/>
                  </a:lnTo>
                  <a:lnTo>
                    <a:pt x="558" y="1947"/>
                  </a:lnTo>
                  <a:lnTo>
                    <a:pt x="622" y="1991"/>
                  </a:lnTo>
                  <a:lnTo>
                    <a:pt x="689" y="2028"/>
                  </a:lnTo>
                  <a:lnTo>
                    <a:pt x="759" y="2062"/>
                  </a:lnTo>
                  <a:lnTo>
                    <a:pt x="833" y="2089"/>
                  </a:lnTo>
                  <a:lnTo>
                    <a:pt x="910" y="2112"/>
                  </a:lnTo>
                  <a:lnTo>
                    <a:pt x="988" y="2127"/>
                  </a:lnTo>
                  <a:lnTo>
                    <a:pt x="1068" y="2136"/>
                  </a:lnTo>
                  <a:lnTo>
                    <a:pt x="1068" y="2041"/>
                  </a:lnTo>
                  <a:lnTo>
                    <a:pt x="1071" y="2021"/>
                  </a:lnTo>
                  <a:lnTo>
                    <a:pt x="1078" y="2003"/>
                  </a:lnTo>
                  <a:lnTo>
                    <a:pt x="1090" y="1989"/>
                  </a:lnTo>
                  <a:lnTo>
                    <a:pt x="1105" y="1976"/>
                  </a:lnTo>
                  <a:lnTo>
                    <a:pt x="1122" y="1970"/>
                  </a:lnTo>
                  <a:lnTo>
                    <a:pt x="1142" y="1966"/>
                  </a:lnTo>
                  <a:lnTo>
                    <a:pt x="1162" y="1970"/>
                  </a:lnTo>
                  <a:lnTo>
                    <a:pt x="1180" y="1976"/>
                  </a:lnTo>
                  <a:lnTo>
                    <a:pt x="1194" y="1989"/>
                  </a:lnTo>
                  <a:lnTo>
                    <a:pt x="1207" y="2003"/>
                  </a:lnTo>
                  <a:lnTo>
                    <a:pt x="1213" y="2021"/>
                  </a:lnTo>
                  <a:lnTo>
                    <a:pt x="1217" y="2041"/>
                  </a:lnTo>
                  <a:lnTo>
                    <a:pt x="1217" y="2136"/>
                  </a:lnTo>
                  <a:lnTo>
                    <a:pt x="1297" y="2127"/>
                  </a:lnTo>
                  <a:lnTo>
                    <a:pt x="1375" y="2112"/>
                  </a:lnTo>
                  <a:lnTo>
                    <a:pt x="1451" y="2089"/>
                  </a:lnTo>
                  <a:lnTo>
                    <a:pt x="1526" y="2062"/>
                  </a:lnTo>
                  <a:lnTo>
                    <a:pt x="1596" y="2028"/>
                  </a:lnTo>
                  <a:lnTo>
                    <a:pt x="1664" y="1991"/>
                  </a:lnTo>
                  <a:lnTo>
                    <a:pt x="1728" y="1947"/>
                  </a:lnTo>
                  <a:lnTo>
                    <a:pt x="1788" y="1900"/>
                  </a:lnTo>
                  <a:lnTo>
                    <a:pt x="1845" y="1847"/>
                  </a:lnTo>
                  <a:lnTo>
                    <a:pt x="1898" y="1790"/>
                  </a:lnTo>
                  <a:lnTo>
                    <a:pt x="1945" y="1730"/>
                  </a:lnTo>
                  <a:lnTo>
                    <a:pt x="1989" y="1666"/>
                  </a:lnTo>
                  <a:lnTo>
                    <a:pt x="2026" y="1598"/>
                  </a:lnTo>
                  <a:lnTo>
                    <a:pt x="2059" y="1527"/>
                  </a:lnTo>
                  <a:lnTo>
                    <a:pt x="2087" y="1453"/>
                  </a:lnTo>
                  <a:lnTo>
                    <a:pt x="2108" y="1377"/>
                  </a:lnTo>
                  <a:lnTo>
                    <a:pt x="2125" y="1299"/>
                  </a:lnTo>
                  <a:lnTo>
                    <a:pt x="2134" y="1218"/>
                  </a:lnTo>
                  <a:lnTo>
                    <a:pt x="2038" y="1218"/>
                  </a:lnTo>
                  <a:lnTo>
                    <a:pt x="2018" y="1215"/>
                  </a:lnTo>
                  <a:lnTo>
                    <a:pt x="2001" y="1208"/>
                  </a:lnTo>
                  <a:lnTo>
                    <a:pt x="1986" y="1196"/>
                  </a:lnTo>
                  <a:lnTo>
                    <a:pt x="1974" y="1181"/>
                  </a:lnTo>
                  <a:lnTo>
                    <a:pt x="1966" y="1163"/>
                  </a:lnTo>
                  <a:lnTo>
                    <a:pt x="1964" y="1143"/>
                  </a:lnTo>
                  <a:lnTo>
                    <a:pt x="1966" y="1123"/>
                  </a:lnTo>
                  <a:lnTo>
                    <a:pt x="1974" y="1106"/>
                  </a:lnTo>
                  <a:lnTo>
                    <a:pt x="1986" y="1091"/>
                  </a:lnTo>
                  <a:lnTo>
                    <a:pt x="2001" y="1080"/>
                  </a:lnTo>
                  <a:lnTo>
                    <a:pt x="2018" y="1072"/>
                  </a:lnTo>
                  <a:lnTo>
                    <a:pt x="2038" y="1069"/>
                  </a:lnTo>
                  <a:lnTo>
                    <a:pt x="2134" y="1069"/>
                  </a:lnTo>
                  <a:lnTo>
                    <a:pt x="2125" y="989"/>
                  </a:lnTo>
                  <a:lnTo>
                    <a:pt x="2108" y="910"/>
                  </a:lnTo>
                  <a:lnTo>
                    <a:pt x="2087" y="834"/>
                  </a:lnTo>
                  <a:lnTo>
                    <a:pt x="2059" y="761"/>
                  </a:lnTo>
                  <a:lnTo>
                    <a:pt x="2026" y="690"/>
                  </a:lnTo>
                  <a:lnTo>
                    <a:pt x="1989" y="622"/>
                  </a:lnTo>
                  <a:lnTo>
                    <a:pt x="1945" y="558"/>
                  </a:lnTo>
                  <a:lnTo>
                    <a:pt x="1898" y="497"/>
                  </a:lnTo>
                  <a:lnTo>
                    <a:pt x="1845" y="440"/>
                  </a:lnTo>
                  <a:lnTo>
                    <a:pt x="1788" y="388"/>
                  </a:lnTo>
                  <a:lnTo>
                    <a:pt x="1728" y="339"/>
                  </a:lnTo>
                  <a:lnTo>
                    <a:pt x="1664" y="296"/>
                  </a:lnTo>
                  <a:lnTo>
                    <a:pt x="1596" y="258"/>
                  </a:lnTo>
                  <a:lnTo>
                    <a:pt x="1526" y="225"/>
                  </a:lnTo>
                  <a:lnTo>
                    <a:pt x="1451" y="197"/>
                  </a:lnTo>
                  <a:lnTo>
                    <a:pt x="1375" y="176"/>
                  </a:lnTo>
                  <a:lnTo>
                    <a:pt x="1297" y="161"/>
                  </a:lnTo>
                  <a:lnTo>
                    <a:pt x="1217" y="151"/>
                  </a:lnTo>
                  <a:lnTo>
                    <a:pt x="1217" y="246"/>
                  </a:lnTo>
                  <a:lnTo>
                    <a:pt x="1213" y="266"/>
                  </a:lnTo>
                  <a:lnTo>
                    <a:pt x="1207" y="284"/>
                  </a:lnTo>
                  <a:lnTo>
                    <a:pt x="1194" y="299"/>
                  </a:lnTo>
                  <a:lnTo>
                    <a:pt x="1180" y="310"/>
                  </a:lnTo>
                  <a:lnTo>
                    <a:pt x="1162" y="318"/>
                  </a:lnTo>
                  <a:lnTo>
                    <a:pt x="1142" y="320"/>
                  </a:lnTo>
                  <a:lnTo>
                    <a:pt x="1122" y="318"/>
                  </a:lnTo>
                  <a:lnTo>
                    <a:pt x="1105" y="310"/>
                  </a:lnTo>
                  <a:lnTo>
                    <a:pt x="1090" y="299"/>
                  </a:lnTo>
                  <a:lnTo>
                    <a:pt x="1078" y="284"/>
                  </a:lnTo>
                  <a:lnTo>
                    <a:pt x="1071" y="266"/>
                  </a:lnTo>
                  <a:lnTo>
                    <a:pt x="1068" y="246"/>
                  </a:lnTo>
                  <a:lnTo>
                    <a:pt x="1068" y="151"/>
                  </a:lnTo>
                  <a:close/>
                  <a:moveTo>
                    <a:pt x="1142" y="0"/>
                  </a:moveTo>
                  <a:lnTo>
                    <a:pt x="1232" y="3"/>
                  </a:lnTo>
                  <a:lnTo>
                    <a:pt x="1318" y="14"/>
                  </a:lnTo>
                  <a:lnTo>
                    <a:pt x="1404" y="31"/>
                  </a:lnTo>
                  <a:lnTo>
                    <a:pt x="1487" y="53"/>
                  </a:lnTo>
                  <a:lnTo>
                    <a:pt x="1567" y="82"/>
                  </a:lnTo>
                  <a:lnTo>
                    <a:pt x="1644" y="116"/>
                  </a:lnTo>
                  <a:lnTo>
                    <a:pt x="1718" y="156"/>
                  </a:lnTo>
                  <a:lnTo>
                    <a:pt x="1789" y="202"/>
                  </a:lnTo>
                  <a:lnTo>
                    <a:pt x="1856" y="252"/>
                  </a:lnTo>
                  <a:lnTo>
                    <a:pt x="1919" y="306"/>
                  </a:lnTo>
                  <a:lnTo>
                    <a:pt x="1979" y="366"/>
                  </a:lnTo>
                  <a:lnTo>
                    <a:pt x="2033" y="429"/>
                  </a:lnTo>
                  <a:lnTo>
                    <a:pt x="2083" y="496"/>
                  </a:lnTo>
                  <a:lnTo>
                    <a:pt x="2128" y="567"/>
                  </a:lnTo>
                  <a:lnTo>
                    <a:pt x="2168" y="641"/>
                  </a:lnTo>
                  <a:lnTo>
                    <a:pt x="2202" y="719"/>
                  </a:lnTo>
                  <a:lnTo>
                    <a:pt x="2231" y="798"/>
                  </a:lnTo>
                  <a:lnTo>
                    <a:pt x="2254" y="882"/>
                  </a:lnTo>
                  <a:lnTo>
                    <a:pt x="2271" y="967"/>
                  </a:lnTo>
                  <a:lnTo>
                    <a:pt x="2281" y="1055"/>
                  </a:lnTo>
                  <a:lnTo>
                    <a:pt x="2284" y="1143"/>
                  </a:lnTo>
                  <a:lnTo>
                    <a:pt x="2281" y="1233"/>
                  </a:lnTo>
                  <a:lnTo>
                    <a:pt x="2271" y="1320"/>
                  </a:lnTo>
                  <a:lnTo>
                    <a:pt x="2254" y="1405"/>
                  </a:lnTo>
                  <a:lnTo>
                    <a:pt x="2231" y="1488"/>
                  </a:lnTo>
                  <a:lnTo>
                    <a:pt x="2202" y="1568"/>
                  </a:lnTo>
                  <a:lnTo>
                    <a:pt x="2168" y="1646"/>
                  </a:lnTo>
                  <a:lnTo>
                    <a:pt x="2128" y="1720"/>
                  </a:lnTo>
                  <a:lnTo>
                    <a:pt x="2083" y="1791"/>
                  </a:lnTo>
                  <a:lnTo>
                    <a:pt x="2033" y="1859"/>
                  </a:lnTo>
                  <a:lnTo>
                    <a:pt x="1979" y="1922"/>
                  </a:lnTo>
                  <a:lnTo>
                    <a:pt x="1919" y="1981"/>
                  </a:lnTo>
                  <a:lnTo>
                    <a:pt x="1856" y="2035"/>
                  </a:lnTo>
                  <a:lnTo>
                    <a:pt x="1789" y="2085"/>
                  </a:lnTo>
                  <a:lnTo>
                    <a:pt x="1718" y="2130"/>
                  </a:lnTo>
                  <a:lnTo>
                    <a:pt x="1644" y="2170"/>
                  </a:lnTo>
                  <a:lnTo>
                    <a:pt x="1567" y="2205"/>
                  </a:lnTo>
                  <a:lnTo>
                    <a:pt x="1487" y="2234"/>
                  </a:lnTo>
                  <a:lnTo>
                    <a:pt x="1404" y="2257"/>
                  </a:lnTo>
                  <a:lnTo>
                    <a:pt x="1318" y="2274"/>
                  </a:lnTo>
                  <a:lnTo>
                    <a:pt x="1232" y="2284"/>
                  </a:lnTo>
                  <a:lnTo>
                    <a:pt x="1142" y="2287"/>
                  </a:lnTo>
                  <a:lnTo>
                    <a:pt x="1054" y="2284"/>
                  </a:lnTo>
                  <a:lnTo>
                    <a:pt x="966" y="2274"/>
                  </a:lnTo>
                  <a:lnTo>
                    <a:pt x="881" y="2257"/>
                  </a:lnTo>
                  <a:lnTo>
                    <a:pt x="798" y="2234"/>
                  </a:lnTo>
                  <a:lnTo>
                    <a:pt x="718" y="2205"/>
                  </a:lnTo>
                  <a:lnTo>
                    <a:pt x="641" y="2170"/>
                  </a:lnTo>
                  <a:lnTo>
                    <a:pt x="566" y="2130"/>
                  </a:lnTo>
                  <a:lnTo>
                    <a:pt x="496" y="2085"/>
                  </a:lnTo>
                  <a:lnTo>
                    <a:pt x="429" y="2035"/>
                  </a:lnTo>
                  <a:lnTo>
                    <a:pt x="366" y="1981"/>
                  </a:lnTo>
                  <a:lnTo>
                    <a:pt x="306" y="1922"/>
                  </a:lnTo>
                  <a:lnTo>
                    <a:pt x="252" y="1859"/>
                  </a:lnTo>
                  <a:lnTo>
                    <a:pt x="202" y="1791"/>
                  </a:lnTo>
                  <a:lnTo>
                    <a:pt x="157" y="1720"/>
                  </a:lnTo>
                  <a:lnTo>
                    <a:pt x="117" y="1646"/>
                  </a:lnTo>
                  <a:lnTo>
                    <a:pt x="82" y="1568"/>
                  </a:lnTo>
                  <a:lnTo>
                    <a:pt x="54" y="1488"/>
                  </a:lnTo>
                  <a:lnTo>
                    <a:pt x="30" y="1405"/>
                  </a:lnTo>
                  <a:lnTo>
                    <a:pt x="14" y="1320"/>
                  </a:lnTo>
                  <a:lnTo>
                    <a:pt x="4" y="1233"/>
                  </a:lnTo>
                  <a:lnTo>
                    <a:pt x="0" y="1143"/>
                  </a:lnTo>
                  <a:lnTo>
                    <a:pt x="4" y="1055"/>
                  </a:lnTo>
                  <a:lnTo>
                    <a:pt x="14" y="967"/>
                  </a:lnTo>
                  <a:lnTo>
                    <a:pt x="30" y="882"/>
                  </a:lnTo>
                  <a:lnTo>
                    <a:pt x="54" y="798"/>
                  </a:lnTo>
                  <a:lnTo>
                    <a:pt x="82" y="719"/>
                  </a:lnTo>
                  <a:lnTo>
                    <a:pt x="117" y="641"/>
                  </a:lnTo>
                  <a:lnTo>
                    <a:pt x="157" y="567"/>
                  </a:lnTo>
                  <a:lnTo>
                    <a:pt x="202" y="496"/>
                  </a:lnTo>
                  <a:lnTo>
                    <a:pt x="252" y="429"/>
                  </a:lnTo>
                  <a:lnTo>
                    <a:pt x="306" y="366"/>
                  </a:lnTo>
                  <a:lnTo>
                    <a:pt x="366" y="306"/>
                  </a:lnTo>
                  <a:lnTo>
                    <a:pt x="429" y="252"/>
                  </a:lnTo>
                  <a:lnTo>
                    <a:pt x="496" y="202"/>
                  </a:lnTo>
                  <a:lnTo>
                    <a:pt x="566" y="156"/>
                  </a:lnTo>
                  <a:lnTo>
                    <a:pt x="641" y="116"/>
                  </a:lnTo>
                  <a:lnTo>
                    <a:pt x="718" y="82"/>
                  </a:lnTo>
                  <a:lnTo>
                    <a:pt x="798" y="53"/>
                  </a:lnTo>
                  <a:lnTo>
                    <a:pt x="881" y="31"/>
                  </a:lnTo>
                  <a:lnTo>
                    <a:pt x="966" y="14"/>
                  </a:lnTo>
                  <a:lnTo>
                    <a:pt x="1054" y="3"/>
                  </a:lnTo>
                  <a:lnTo>
                    <a:pt x="11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400"/>
            <p:cNvSpPr>
              <a:spLocks noEditPoints="1"/>
            </p:cNvSpPr>
            <p:nvPr/>
          </p:nvSpPr>
          <p:spPr bwMode="auto">
            <a:xfrm>
              <a:off x="4470400" y="4994276"/>
              <a:ext cx="495300" cy="579438"/>
            </a:xfrm>
            <a:custGeom>
              <a:avLst/>
              <a:gdLst>
                <a:gd name="T0" fmla="*/ 1265 w 3119"/>
                <a:gd name="T1" fmla="*/ 717 h 3653"/>
                <a:gd name="T2" fmla="*/ 907 w 3119"/>
                <a:gd name="T3" fmla="*/ 848 h 3653"/>
                <a:gd name="T4" fmla="*/ 601 w 3119"/>
                <a:gd name="T5" fmla="*/ 1065 h 3653"/>
                <a:gd name="T6" fmla="*/ 364 w 3119"/>
                <a:gd name="T7" fmla="*/ 1356 h 3653"/>
                <a:gd name="T8" fmla="*/ 210 w 3119"/>
                <a:gd name="T9" fmla="*/ 1703 h 3653"/>
                <a:gd name="T10" fmla="*/ 156 w 3119"/>
                <a:gd name="T11" fmla="*/ 2091 h 3653"/>
                <a:gd name="T12" fmla="*/ 210 w 3119"/>
                <a:gd name="T13" fmla="*/ 2481 h 3653"/>
                <a:gd name="T14" fmla="*/ 364 w 3119"/>
                <a:gd name="T15" fmla="*/ 2828 h 3653"/>
                <a:gd name="T16" fmla="*/ 601 w 3119"/>
                <a:gd name="T17" fmla="*/ 3117 h 3653"/>
                <a:gd name="T18" fmla="*/ 907 w 3119"/>
                <a:gd name="T19" fmla="*/ 3336 h 3653"/>
                <a:gd name="T20" fmla="*/ 1265 w 3119"/>
                <a:gd name="T21" fmla="*/ 3466 h 3653"/>
                <a:gd name="T22" fmla="*/ 1659 w 3119"/>
                <a:gd name="T23" fmla="*/ 3493 h 3653"/>
                <a:gd name="T24" fmla="*/ 2039 w 3119"/>
                <a:gd name="T25" fmla="*/ 3412 h 3653"/>
                <a:gd name="T26" fmla="*/ 2372 w 3119"/>
                <a:gd name="T27" fmla="*/ 3237 h 3653"/>
                <a:gd name="T28" fmla="*/ 2646 w 3119"/>
                <a:gd name="T29" fmla="*/ 2981 h 3653"/>
                <a:gd name="T30" fmla="*/ 2843 w 3119"/>
                <a:gd name="T31" fmla="*/ 2660 h 3653"/>
                <a:gd name="T32" fmla="*/ 2949 w 3119"/>
                <a:gd name="T33" fmla="*/ 2290 h 3653"/>
                <a:gd name="T34" fmla="*/ 2949 w 3119"/>
                <a:gd name="T35" fmla="*/ 1893 h 3653"/>
                <a:gd name="T36" fmla="*/ 2843 w 3119"/>
                <a:gd name="T37" fmla="*/ 1524 h 3653"/>
                <a:gd name="T38" fmla="*/ 2646 w 3119"/>
                <a:gd name="T39" fmla="*/ 1203 h 3653"/>
                <a:gd name="T40" fmla="*/ 2372 w 3119"/>
                <a:gd name="T41" fmla="*/ 947 h 3653"/>
                <a:gd name="T42" fmla="*/ 2039 w 3119"/>
                <a:gd name="T43" fmla="*/ 770 h 3653"/>
                <a:gd name="T44" fmla="*/ 1659 w 3119"/>
                <a:gd name="T45" fmla="*/ 690 h 3653"/>
                <a:gd name="T46" fmla="*/ 1678 w 3119"/>
                <a:gd name="T47" fmla="*/ 288 h 3653"/>
                <a:gd name="T48" fmla="*/ 1752 w 3119"/>
                <a:gd name="T49" fmla="*/ 0 h 3653"/>
                <a:gd name="T50" fmla="*/ 1816 w 3119"/>
                <a:gd name="T51" fmla="*/ 37 h 3653"/>
                <a:gd name="T52" fmla="*/ 1823 w 3119"/>
                <a:gd name="T53" fmla="*/ 381 h 3653"/>
                <a:gd name="T54" fmla="*/ 1772 w 3119"/>
                <a:gd name="T55" fmla="*/ 433 h 3653"/>
                <a:gd name="T56" fmla="*/ 1735 w 3119"/>
                <a:gd name="T57" fmla="*/ 540 h 3653"/>
                <a:gd name="T58" fmla="*/ 2123 w 3119"/>
                <a:gd name="T59" fmla="*/ 636 h 3653"/>
                <a:gd name="T60" fmla="*/ 2466 w 3119"/>
                <a:gd name="T61" fmla="*/ 821 h 3653"/>
                <a:gd name="T62" fmla="*/ 2750 w 3119"/>
                <a:gd name="T63" fmla="*/ 1085 h 3653"/>
                <a:gd name="T64" fmla="*/ 2963 w 3119"/>
                <a:gd name="T65" fmla="*/ 1410 h 3653"/>
                <a:gd name="T66" fmla="*/ 3089 w 3119"/>
                <a:gd name="T67" fmla="*/ 1786 h 3653"/>
                <a:gd name="T68" fmla="*/ 3115 w 3119"/>
                <a:gd name="T69" fmla="*/ 2195 h 3653"/>
                <a:gd name="T70" fmla="*/ 3039 w 3119"/>
                <a:gd name="T71" fmla="*/ 2585 h 3653"/>
                <a:gd name="T72" fmla="*/ 2872 w 3119"/>
                <a:gd name="T73" fmla="*/ 2934 h 3653"/>
                <a:gd name="T74" fmla="*/ 2627 w 3119"/>
                <a:gd name="T75" fmla="*/ 3228 h 3653"/>
                <a:gd name="T76" fmla="*/ 2318 w 3119"/>
                <a:gd name="T77" fmla="*/ 3456 h 3653"/>
                <a:gd name="T78" fmla="*/ 1958 w 3119"/>
                <a:gd name="T79" fmla="*/ 3601 h 3653"/>
                <a:gd name="T80" fmla="*/ 1559 w 3119"/>
                <a:gd name="T81" fmla="*/ 3653 h 3653"/>
                <a:gd name="T82" fmla="*/ 1162 w 3119"/>
                <a:gd name="T83" fmla="*/ 3601 h 3653"/>
                <a:gd name="T84" fmla="*/ 801 w 3119"/>
                <a:gd name="T85" fmla="*/ 3456 h 3653"/>
                <a:gd name="T86" fmla="*/ 492 w 3119"/>
                <a:gd name="T87" fmla="*/ 3228 h 3653"/>
                <a:gd name="T88" fmla="*/ 247 w 3119"/>
                <a:gd name="T89" fmla="*/ 2934 h 3653"/>
                <a:gd name="T90" fmla="*/ 80 w 3119"/>
                <a:gd name="T91" fmla="*/ 2585 h 3653"/>
                <a:gd name="T92" fmla="*/ 3 w 3119"/>
                <a:gd name="T93" fmla="*/ 2195 h 3653"/>
                <a:gd name="T94" fmla="*/ 30 w 3119"/>
                <a:gd name="T95" fmla="*/ 1786 h 3653"/>
                <a:gd name="T96" fmla="*/ 156 w 3119"/>
                <a:gd name="T97" fmla="*/ 1410 h 3653"/>
                <a:gd name="T98" fmla="*/ 369 w 3119"/>
                <a:gd name="T99" fmla="*/ 1085 h 3653"/>
                <a:gd name="T100" fmla="*/ 652 w 3119"/>
                <a:gd name="T101" fmla="*/ 821 h 3653"/>
                <a:gd name="T102" fmla="*/ 996 w 3119"/>
                <a:gd name="T103" fmla="*/ 636 h 3653"/>
                <a:gd name="T104" fmla="*/ 1383 w 3119"/>
                <a:gd name="T105" fmla="*/ 540 h 3653"/>
                <a:gd name="T106" fmla="*/ 1347 w 3119"/>
                <a:gd name="T107" fmla="*/ 433 h 3653"/>
                <a:gd name="T108" fmla="*/ 1296 w 3119"/>
                <a:gd name="T109" fmla="*/ 381 h 3653"/>
                <a:gd name="T110" fmla="*/ 1302 w 3119"/>
                <a:gd name="T111" fmla="*/ 37 h 3653"/>
                <a:gd name="T112" fmla="*/ 1367 w 3119"/>
                <a:gd name="T113" fmla="*/ 0 h 3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119" h="3653">
                  <a:moveTo>
                    <a:pt x="1559" y="686"/>
                  </a:moveTo>
                  <a:lnTo>
                    <a:pt x="1460" y="690"/>
                  </a:lnTo>
                  <a:lnTo>
                    <a:pt x="1361" y="701"/>
                  </a:lnTo>
                  <a:lnTo>
                    <a:pt x="1265" y="717"/>
                  </a:lnTo>
                  <a:lnTo>
                    <a:pt x="1172" y="741"/>
                  </a:lnTo>
                  <a:lnTo>
                    <a:pt x="1080" y="770"/>
                  </a:lnTo>
                  <a:lnTo>
                    <a:pt x="992" y="806"/>
                  </a:lnTo>
                  <a:lnTo>
                    <a:pt x="907" y="848"/>
                  </a:lnTo>
                  <a:lnTo>
                    <a:pt x="825" y="895"/>
                  </a:lnTo>
                  <a:lnTo>
                    <a:pt x="746" y="947"/>
                  </a:lnTo>
                  <a:lnTo>
                    <a:pt x="672" y="1003"/>
                  </a:lnTo>
                  <a:lnTo>
                    <a:pt x="601" y="1065"/>
                  </a:lnTo>
                  <a:lnTo>
                    <a:pt x="535" y="1132"/>
                  </a:lnTo>
                  <a:lnTo>
                    <a:pt x="473" y="1203"/>
                  </a:lnTo>
                  <a:lnTo>
                    <a:pt x="416" y="1277"/>
                  </a:lnTo>
                  <a:lnTo>
                    <a:pt x="364" y="1356"/>
                  </a:lnTo>
                  <a:lnTo>
                    <a:pt x="317" y="1438"/>
                  </a:lnTo>
                  <a:lnTo>
                    <a:pt x="276" y="1524"/>
                  </a:lnTo>
                  <a:lnTo>
                    <a:pt x="240" y="1611"/>
                  </a:lnTo>
                  <a:lnTo>
                    <a:pt x="210" y="1703"/>
                  </a:lnTo>
                  <a:lnTo>
                    <a:pt x="187" y="1796"/>
                  </a:lnTo>
                  <a:lnTo>
                    <a:pt x="169" y="1893"/>
                  </a:lnTo>
                  <a:lnTo>
                    <a:pt x="159" y="1992"/>
                  </a:lnTo>
                  <a:lnTo>
                    <a:pt x="156" y="2091"/>
                  </a:lnTo>
                  <a:lnTo>
                    <a:pt x="159" y="2192"/>
                  </a:lnTo>
                  <a:lnTo>
                    <a:pt x="169" y="2290"/>
                  </a:lnTo>
                  <a:lnTo>
                    <a:pt x="187" y="2386"/>
                  </a:lnTo>
                  <a:lnTo>
                    <a:pt x="210" y="2481"/>
                  </a:lnTo>
                  <a:lnTo>
                    <a:pt x="240" y="2572"/>
                  </a:lnTo>
                  <a:lnTo>
                    <a:pt x="276" y="2660"/>
                  </a:lnTo>
                  <a:lnTo>
                    <a:pt x="317" y="2746"/>
                  </a:lnTo>
                  <a:lnTo>
                    <a:pt x="364" y="2828"/>
                  </a:lnTo>
                  <a:lnTo>
                    <a:pt x="416" y="2905"/>
                  </a:lnTo>
                  <a:lnTo>
                    <a:pt x="473" y="2981"/>
                  </a:lnTo>
                  <a:lnTo>
                    <a:pt x="535" y="3051"/>
                  </a:lnTo>
                  <a:lnTo>
                    <a:pt x="601" y="3117"/>
                  </a:lnTo>
                  <a:lnTo>
                    <a:pt x="672" y="3179"/>
                  </a:lnTo>
                  <a:lnTo>
                    <a:pt x="746" y="3237"/>
                  </a:lnTo>
                  <a:lnTo>
                    <a:pt x="825" y="3289"/>
                  </a:lnTo>
                  <a:lnTo>
                    <a:pt x="907" y="3336"/>
                  </a:lnTo>
                  <a:lnTo>
                    <a:pt x="992" y="3377"/>
                  </a:lnTo>
                  <a:lnTo>
                    <a:pt x="1080" y="3412"/>
                  </a:lnTo>
                  <a:lnTo>
                    <a:pt x="1172" y="3442"/>
                  </a:lnTo>
                  <a:lnTo>
                    <a:pt x="1265" y="3466"/>
                  </a:lnTo>
                  <a:lnTo>
                    <a:pt x="1361" y="3483"/>
                  </a:lnTo>
                  <a:lnTo>
                    <a:pt x="1460" y="3493"/>
                  </a:lnTo>
                  <a:lnTo>
                    <a:pt x="1559" y="3497"/>
                  </a:lnTo>
                  <a:lnTo>
                    <a:pt x="1659" y="3493"/>
                  </a:lnTo>
                  <a:lnTo>
                    <a:pt x="1758" y="3483"/>
                  </a:lnTo>
                  <a:lnTo>
                    <a:pt x="1854" y="3466"/>
                  </a:lnTo>
                  <a:lnTo>
                    <a:pt x="1948" y="3442"/>
                  </a:lnTo>
                  <a:lnTo>
                    <a:pt x="2039" y="3412"/>
                  </a:lnTo>
                  <a:lnTo>
                    <a:pt x="2128" y="3377"/>
                  </a:lnTo>
                  <a:lnTo>
                    <a:pt x="2213" y="3336"/>
                  </a:lnTo>
                  <a:lnTo>
                    <a:pt x="2294" y="3289"/>
                  </a:lnTo>
                  <a:lnTo>
                    <a:pt x="2372" y="3237"/>
                  </a:lnTo>
                  <a:lnTo>
                    <a:pt x="2448" y="3179"/>
                  </a:lnTo>
                  <a:lnTo>
                    <a:pt x="2517" y="3117"/>
                  </a:lnTo>
                  <a:lnTo>
                    <a:pt x="2584" y="3051"/>
                  </a:lnTo>
                  <a:lnTo>
                    <a:pt x="2646" y="2981"/>
                  </a:lnTo>
                  <a:lnTo>
                    <a:pt x="2702" y="2905"/>
                  </a:lnTo>
                  <a:lnTo>
                    <a:pt x="2754" y="2828"/>
                  </a:lnTo>
                  <a:lnTo>
                    <a:pt x="2802" y="2746"/>
                  </a:lnTo>
                  <a:lnTo>
                    <a:pt x="2843" y="2660"/>
                  </a:lnTo>
                  <a:lnTo>
                    <a:pt x="2878" y="2572"/>
                  </a:lnTo>
                  <a:lnTo>
                    <a:pt x="2908" y="2481"/>
                  </a:lnTo>
                  <a:lnTo>
                    <a:pt x="2932" y="2386"/>
                  </a:lnTo>
                  <a:lnTo>
                    <a:pt x="2949" y="2290"/>
                  </a:lnTo>
                  <a:lnTo>
                    <a:pt x="2959" y="2192"/>
                  </a:lnTo>
                  <a:lnTo>
                    <a:pt x="2963" y="2091"/>
                  </a:lnTo>
                  <a:lnTo>
                    <a:pt x="2959" y="1992"/>
                  </a:lnTo>
                  <a:lnTo>
                    <a:pt x="2949" y="1893"/>
                  </a:lnTo>
                  <a:lnTo>
                    <a:pt x="2932" y="1796"/>
                  </a:lnTo>
                  <a:lnTo>
                    <a:pt x="2908" y="1703"/>
                  </a:lnTo>
                  <a:lnTo>
                    <a:pt x="2878" y="1611"/>
                  </a:lnTo>
                  <a:lnTo>
                    <a:pt x="2843" y="1524"/>
                  </a:lnTo>
                  <a:lnTo>
                    <a:pt x="2802" y="1438"/>
                  </a:lnTo>
                  <a:lnTo>
                    <a:pt x="2754" y="1356"/>
                  </a:lnTo>
                  <a:lnTo>
                    <a:pt x="2702" y="1277"/>
                  </a:lnTo>
                  <a:lnTo>
                    <a:pt x="2646" y="1203"/>
                  </a:lnTo>
                  <a:lnTo>
                    <a:pt x="2584" y="1132"/>
                  </a:lnTo>
                  <a:lnTo>
                    <a:pt x="2517" y="1065"/>
                  </a:lnTo>
                  <a:lnTo>
                    <a:pt x="2448" y="1003"/>
                  </a:lnTo>
                  <a:lnTo>
                    <a:pt x="2372" y="947"/>
                  </a:lnTo>
                  <a:lnTo>
                    <a:pt x="2294" y="895"/>
                  </a:lnTo>
                  <a:lnTo>
                    <a:pt x="2213" y="848"/>
                  </a:lnTo>
                  <a:lnTo>
                    <a:pt x="2128" y="806"/>
                  </a:lnTo>
                  <a:lnTo>
                    <a:pt x="2039" y="770"/>
                  </a:lnTo>
                  <a:lnTo>
                    <a:pt x="1948" y="741"/>
                  </a:lnTo>
                  <a:lnTo>
                    <a:pt x="1854" y="717"/>
                  </a:lnTo>
                  <a:lnTo>
                    <a:pt x="1758" y="701"/>
                  </a:lnTo>
                  <a:lnTo>
                    <a:pt x="1659" y="690"/>
                  </a:lnTo>
                  <a:lnTo>
                    <a:pt x="1559" y="686"/>
                  </a:lnTo>
                  <a:close/>
                  <a:moveTo>
                    <a:pt x="1441" y="148"/>
                  </a:moveTo>
                  <a:lnTo>
                    <a:pt x="1441" y="288"/>
                  </a:lnTo>
                  <a:lnTo>
                    <a:pt x="1678" y="288"/>
                  </a:lnTo>
                  <a:lnTo>
                    <a:pt x="1678" y="148"/>
                  </a:lnTo>
                  <a:lnTo>
                    <a:pt x="1441" y="148"/>
                  </a:lnTo>
                  <a:close/>
                  <a:moveTo>
                    <a:pt x="1367" y="0"/>
                  </a:moveTo>
                  <a:lnTo>
                    <a:pt x="1752" y="0"/>
                  </a:lnTo>
                  <a:lnTo>
                    <a:pt x="1772" y="3"/>
                  </a:lnTo>
                  <a:lnTo>
                    <a:pt x="1790" y="11"/>
                  </a:lnTo>
                  <a:lnTo>
                    <a:pt x="1804" y="22"/>
                  </a:lnTo>
                  <a:lnTo>
                    <a:pt x="1816" y="37"/>
                  </a:lnTo>
                  <a:lnTo>
                    <a:pt x="1823" y="54"/>
                  </a:lnTo>
                  <a:lnTo>
                    <a:pt x="1826" y="74"/>
                  </a:lnTo>
                  <a:lnTo>
                    <a:pt x="1826" y="361"/>
                  </a:lnTo>
                  <a:lnTo>
                    <a:pt x="1823" y="381"/>
                  </a:lnTo>
                  <a:lnTo>
                    <a:pt x="1816" y="399"/>
                  </a:lnTo>
                  <a:lnTo>
                    <a:pt x="1804" y="414"/>
                  </a:lnTo>
                  <a:lnTo>
                    <a:pt x="1790" y="426"/>
                  </a:lnTo>
                  <a:lnTo>
                    <a:pt x="1772" y="433"/>
                  </a:lnTo>
                  <a:lnTo>
                    <a:pt x="1752" y="436"/>
                  </a:lnTo>
                  <a:lnTo>
                    <a:pt x="1634" y="436"/>
                  </a:lnTo>
                  <a:lnTo>
                    <a:pt x="1634" y="532"/>
                  </a:lnTo>
                  <a:lnTo>
                    <a:pt x="1735" y="540"/>
                  </a:lnTo>
                  <a:lnTo>
                    <a:pt x="1836" y="555"/>
                  </a:lnTo>
                  <a:lnTo>
                    <a:pt x="1934" y="576"/>
                  </a:lnTo>
                  <a:lnTo>
                    <a:pt x="2030" y="603"/>
                  </a:lnTo>
                  <a:lnTo>
                    <a:pt x="2123" y="636"/>
                  </a:lnTo>
                  <a:lnTo>
                    <a:pt x="2214" y="674"/>
                  </a:lnTo>
                  <a:lnTo>
                    <a:pt x="2301" y="718"/>
                  </a:lnTo>
                  <a:lnTo>
                    <a:pt x="2386" y="768"/>
                  </a:lnTo>
                  <a:lnTo>
                    <a:pt x="2466" y="821"/>
                  </a:lnTo>
                  <a:lnTo>
                    <a:pt x="2543" y="881"/>
                  </a:lnTo>
                  <a:lnTo>
                    <a:pt x="2616" y="945"/>
                  </a:lnTo>
                  <a:lnTo>
                    <a:pt x="2686" y="1012"/>
                  </a:lnTo>
                  <a:lnTo>
                    <a:pt x="2750" y="1085"/>
                  </a:lnTo>
                  <a:lnTo>
                    <a:pt x="2811" y="1161"/>
                  </a:lnTo>
                  <a:lnTo>
                    <a:pt x="2866" y="1241"/>
                  </a:lnTo>
                  <a:lnTo>
                    <a:pt x="2917" y="1324"/>
                  </a:lnTo>
                  <a:lnTo>
                    <a:pt x="2963" y="1410"/>
                  </a:lnTo>
                  <a:lnTo>
                    <a:pt x="3002" y="1500"/>
                  </a:lnTo>
                  <a:lnTo>
                    <a:pt x="3037" y="1593"/>
                  </a:lnTo>
                  <a:lnTo>
                    <a:pt x="3066" y="1689"/>
                  </a:lnTo>
                  <a:lnTo>
                    <a:pt x="3089" y="1786"/>
                  </a:lnTo>
                  <a:lnTo>
                    <a:pt x="3105" y="1886"/>
                  </a:lnTo>
                  <a:lnTo>
                    <a:pt x="3115" y="1988"/>
                  </a:lnTo>
                  <a:lnTo>
                    <a:pt x="3119" y="2091"/>
                  </a:lnTo>
                  <a:lnTo>
                    <a:pt x="3115" y="2195"/>
                  </a:lnTo>
                  <a:lnTo>
                    <a:pt x="3105" y="2294"/>
                  </a:lnTo>
                  <a:lnTo>
                    <a:pt x="3089" y="2394"/>
                  </a:lnTo>
                  <a:lnTo>
                    <a:pt x="3067" y="2491"/>
                  </a:lnTo>
                  <a:lnTo>
                    <a:pt x="3039" y="2585"/>
                  </a:lnTo>
                  <a:lnTo>
                    <a:pt x="3005" y="2676"/>
                  </a:lnTo>
                  <a:lnTo>
                    <a:pt x="2966" y="2766"/>
                  </a:lnTo>
                  <a:lnTo>
                    <a:pt x="2922" y="2851"/>
                  </a:lnTo>
                  <a:lnTo>
                    <a:pt x="2872" y="2934"/>
                  </a:lnTo>
                  <a:lnTo>
                    <a:pt x="2818" y="3013"/>
                  </a:lnTo>
                  <a:lnTo>
                    <a:pt x="2759" y="3088"/>
                  </a:lnTo>
                  <a:lnTo>
                    <a:pt x="2695" y="3161"/>
                  </a:lnTo>
                  <a:lnTo>
                    <a:pt x="2627" y="3228"/>
                  </a:lnTo>
                  <a:lnTo>
                    <a:pt x="2555" y="3293"/>
                  </a:lnTo>
                  <a:lnTo>
                    <a:pt x="2480" y="3351"/>
                  </a:lnTo>
                  <a:lnTo>
                    <a:pt x="2400" y="3406"/>
                  </a:lnTo>
                  <a:lnTo>
                    <a:pt x="2318" y="3456"/>
                  </a:lnTo>
                  <a:lnTo>
                    <a:pt x="2232" y="3500"/>
                  </a:lnTo>
                  <a:lnTo>
                    <a:pt x="2143" y="3540"/>
                  </a:lnTo>
                  <a:lnTo>
                    <a:pt x="2052" y="3573"/>
                  </a:lnTo>
                  <a:lnTo>
                    <a:pt x="1958" y="3601"/>
                  </a:lnTo>
                  <a:lnTo>
                    <a:pt x="1861" y="3624"/>
                  </a:lnTo>
                  <a:lnTo>
                    <a:pt x="1762" y="3640"/>
                  </a:lnTo>
                  <a:lnTo>
                    <a:pt x="1661" y="3650"/>
                  </a:lnTo>
                  <a:lnTo>
                    <a:pt x="1559" y="3653"/>
                  </a:lnTo>
                  <a:lnTo>
                    <a:pt x="1457" y="3650"/>
                  </a:lnTo>
                  <a:lnTo>
                    <a:pt x="1357" y="3640"/>
                  </a:lnTo>
                  <a:lnTo>
                    <a:pt x="1258" y="3624"/>
                  </a:lnTo>
                  <a:lnTo>
                    <a:pt x="1162" y="3601"/>
                  </a:lnTo>
                  <a:lnTo>
                    <a:pt x="1068" y="3573"/>
                  </a:lnTo>
                  <a:lnTo>
                    <a:pt x="976" y="3540"/>
                  </a:lnTo>
                  <a:lnTo>
                    <a:pt x="887" y="3500"/>
                  </a:lnTo>
                  <a:lnTo>
                    <a:pt x="801" y="3456"/>
                  </a:lnTo>
                  <a:lnTo>
                    <a:pt x="719" y="3406"/>
                  </a:lnTo>
                  <a:lnTo>
                    <a:pt x="639" y="3351"/>
                  </a:lnTo>
                  <a:lnTo>
                    <a:pt x="564" y="3293"/>
                  </a:lnTo>
                  <a:lnTo>
                    <a:pt x="492" y="3228"/>
                  </a:lnTo>
                  <a:lnTo>
                    <a:pt x="424" y="3161"/>
                  </a:lnTo>
                  <a:lnTo>
                    <a:pt x="361" y="3088"/>
                  </a:lnTo>
                  <a:lnTo>
                    <a:pt x="301" y="3013"/>
                  </a:lnTo>
                  <a:lnTo>
                    <a:pt x="247" y="2934"/>
                  </a:lnTo>
                  <a:lnTo>
                    <a:pt x="197" y="2851"/>
                  </a:lnTo>
                  <a:lnTo>
                    <a:pt x="153" y="2766"/>
                  </a:lnTo>
                  <a:lnTo>
                    <a:pt x="114" y="2676"/>
                  </a:lnTo>
                  <a:lnTo>
                    <a:pt x="80" y="2585"/>
                  </a:lnTo>
                  <a:lnTo>
                    <a:pt x="52" y="2491"/>
                  </a:lnTo>
                  <a:lnTo>
                    <a:pt x="30" y="2394"/>
                  </a:lnTo>
                  <a:lnTo>
                    <a:pt x="13" y="2294"/>
                  </a:lnTo>
                  <a:lnTo>
                    <a:pt x="3" y="2195"/>
                  </a:lnTo>
                  <a:lnTo>
                    <a:pt x="0" y="2091"/>
                  </a:lnTo>
                  <a:lnTo>
                    <a:pt x="3" y="1988"/>
                  </a:lnTo>
                  <a:lnTo>
                    <a:pt x="13" y="1886"/>
                  </a:lnTo>
                  <a:lnTo>
                    <a:pt x="30" y="1786"/>
                  </a:lnTo>
                  <a:lnTo>
                    <a:pt x="53" y="1689"/>
                  </a:lnTo>
                  <a:lnTo>
                    <a:pt x="82" y="1593"/>
                  </a:lnTo>
                  <a:lnTo>
                    <a:pt x="116" y="1500"/>
                  </a:lnTo>
                  <a:lnTo>
                    <a:pt x="156" y="1410"/>
                  </a:lnTo>
                  <a:lnTo>
                    <a:pt x="201" y="1324"/>
                  </a:lnTo>
                  <a:lnTo>
                    <a:pt x="252" y="1241"/>
                  </a:lnTo>
                  <a:lnTo>
                    <a:pt x="308" y="1161"/>
                  </a:lnTo>
                  <a:lnTo>
                    <a:pt x="369" y="1085"/>
                  </a:lnTo>
                  <a:lnTo>
                    <a:pt x="433" y="1012"/>
                  </a:lnTo>
                  <a:lnTo>
                    <a:pt x="503" y="945"/>
                  </a:lnTo>
                  <a:lnTo>
                    <a:pt x="576" y="881"/>
                  </a:lnTo>
                  <a:lnTo>
                    <a:pt x="652" y="821"/>
                  </a:lnTo>
                  <a:lnTo>
                    <a:pt x="733" y="768"/>
                  </a:lnTo>
                  <a:lnTo>
                    <a:pt x="817" y="718"/>
                  </a:lnTo>
                  <a:lnTo>
                    <a:pt x="905" y="674"/>
                  </a:lnTo>
                  <a:lnTo>
                    <a:pt x="996" y="636"/>
                  </a:lnTo>
                  <a:lnTo>
                    <a:pt x="1089" y="603"/>
                  </a:lnTo>
                  <a:lnTo>
                    <a:pt x="1185" y="576"/>
                  </a:lnTo>
                  <a:lnTo>
                    <a:pt x="1282" y="555"/>
                  </a:lnTo>
                  <a:lnTo>
                    <a:pt x="1383" y="540"/>
                  </a:lnTo>
                  <a:lnTo>
                    <a:pt x="1485" y="532"/>
                  </a:lnTo>
                  <a:lnTo>
                    <a:pt x="1485" y="436"/>
                  </a:lnTo>
                  <a:lnTo>
                    <a:pt x="1367" y="436"/>
                  </a:lnTo>
                  <a:lnTo>
                    <a:pt x="1347" y="433"/>
                  </a:lnTo>
                  <a:lnTo>
                    <a:pt x="1329" y="426"/>
                  </a:lnTo>
                  <a:lnTo>
                    <a:pt x="1315" y="414"/>
                  </a:lnTo>
                  <a:lnTo>
                    <a:pt x="1302" y="399"/>
                  </a:lnTo>
                  <a:lnTo>
                    <a:pt x="1296" y="381"/>
                  </a:lnTo>
                  <a:lnTo>
                    <a:pt x="1292" y="361"/>
                  </a:lnTo>
                  <a:lnTo>
                    <a:pt x="1292" y="74"/>
                  </a:lnTo>
                  <a:lnTo>
                    <a:pt x="1296" y="54"/>
                  </a:lnTo>
                  <a:lnTo>
                    <a:pt x="1302" y="37"/>
                  </a:lnTo>
                  <a:lnTo>
                    <a:pt x="1315" y="22"/>
                  </a:lnTo>
                  <a:lnTo>
                    <a:pt x="1329" y="11"/>
                  </a:lnTo>
                  <a:lnTo>
                    <a:pt x="1347" y="3"/>
                  </a:lnTo>
                  <a:lnTo>
                    <a:pt x="13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401"/>
            <p:cNvSpPr>
              <a:spLocks noEditPoints="1"/>
            </p:cNvSpPr>
            <p:nvPr/>
          </p:nvSpPr>
          <p:spPr bwMode="auto">
            <a:xfrm>
              <a:off x="4627563" y="5235576"/>
              <a:ext cx="179388" cy="180975"/>
            </a:xfrm>
            <a:custGeom>
              <a:avLst/>
              <a:gdLst>
                <a:gd name="T0" fmla="*/ 405 w 1132"/>
                <a:gd name="T1" fmla="*/ 510 h 1133"/>
                <a:gd name="T2" fmla="*/ 223 w 1132"/>
                <a:gd name="T3" fmla="*/ 910 h 1133"/>
                <a:gd name="T4" fmla="*/ 623 w 1132"/>
                <a:gd name="T5" fmla="*/ 728 h 1133"/>
                <a:gd name="T6" fmla="*/ 405 w 1132"/>
                <a:gd name="T7" fmla="*/ 510 h 1133"/>
                <a:gd name="T8" fmla="*/ 910 w 1132"/>
                <a:gd name="T9" fmla="*/ 223 h 1133"/>
                <a:gd name="T10" fmla="*/ 510 w 1132"/>
                <a:gd name="T11" fmla="*/ 404 h 1133"/>
                <a:gd name="T12" fmla="*/ 728 w 1132"/>
                <a:gd name="T13" fmla="*/ 623 h 1133"/>
                <a:gd name="T14" fmla="*/ 910 w 1132"/>
                <a:gd name="T15" fmla="*/ 223 h 1133"/>
                <a:gd name="T16" fmla="*/ 1063 w 1132"/>
                <a:gd name="T17" fmla="*/ 0 h 1133"/>
                <a:gd name="T18" fmla="*/ 1080 w 1132"/>
                <a:gd name="T19" fmla="*/ 3 h 1133"/>
                <a:gd name="T20" fmla="*/ 1097 w 1132"/>
                <a:gd name="T21" fmla="*/ 11 h 1133"/>
                <a:gd name="T22" fmla="*/ 1111 w 1132"/>
                <a:gd name="T23" fmla="*/ 22 h 1133"/>
                <a:gd name="T24" fmla="*/ 1122 w 1132"/>
                <a:gd name="T25" fmla="*/ 36 h 1133"/>
                <a:gd name="T26" fmla="*/ 1129 w 1132"/>
                <a:gd name="T27" fmla="*/ 52 h 1133"/>
                <a:gd name="T28" fmla="*/ 1132 w 1132"/>
                <a:gd name="T29" fmla="*/ 70 h 1133"/>
                <a:gd name="T30" fmla="*/ 1131 w 1132"/>
                <a:gd name="T31" fmla="*/ 87 h 1133"/>
                <a:gd name="T32" fmla="*/ 1126 w 1132"/>
                <a:gd name="T33" fmla="*/ 104 h 1133"/>
                <a:gd name="T34" fmla="*/ 818 w 1132"/>
                <a:gd name="T35" fmla="*/ 782 h 1133"/>
                <a:gd name="T36" fmla="*/ 818 w 1132"/>
                <a:gd name="T37" fmla="*/ 784 h 1133"/>
                <a:gd name="T38" fmla="*/ 816 w 1132"/>
                <a:gd name="T39" fmla="*/ 787 h 1133"/>
                <a:gd name="T40" fmla="*/ 814 w 1132"/>
                <a:gd name="T41" fmla="*/ 790 h 1133"/>
                <a:gd name="T42" fmla="*/ 812 w 1132"/>
                <a:gd name="T43" fmla="*/ 793 h 1133"/>
                <a:gd name="T44" fmla="*/ 810 w 1132"/>
                <a:gd name="T45" fmla="*/ 796 h 1133"/>
                <a:gd name="T46" fmla="*/ 808 w 1132"/>
                <a:gd name="T47" fmla="*/ 798 h 1133"/>
                <a:gd name="T48" fmla="*/ 803 w 1132"/>
                <a:gd name="T49" fmla="*/ 804 h 1133"/>
                <a:gd name="T50" fmla="*/ 798 w 1132"/>
                <a:gd name="T51" fmla="*/ 808 h 1133"/>
                <a:gd name="T52" fmla="*/ 796 w 1132"/>
                <a:gd name="T53" fmla="*/ 810 h 1133"/>
                <a:gd name="T54" fmla="*/ 792 w 1132"/>
                <a:gd name="T55" fmla="*/ 813 h 1133"/>
                <a:gd name="T56" fmla="*/ 789 w 1132"/>
                <a:gd name="T57" fmla="*/ 815 h 1133"/>
                <a:gd name="T58" fmla="*/ 787 w 1132"/>
                <a:gd name="T59" fmla="*/ 816 h 1133"/>
                <a:gd name="T60" fmla="*/ 783 w 1132"/>
                <a:gd name="T61" fmla="*/ 818 h 1133"/>
                <a:gd name="T62" fmla="*/ 781 w 1132"/>
                <a:gd name="T63" fmla="*/ 819 h 1133"/>
                <a:gd name="T64" fmla="*/ 104 w 1132"/>
                <a:gd name="T65" fmla="*/ 1126 h 1133"/>
                <a:gd name="T66" fmla="*/ 90 w 1132"/>
                <a:gd name="T67" fmla="*/ 1132 h 1133"/>
                <a:gd name="T68" fmla="*/ 75 w 1132"/>
                <a:gd name="T69" fmla="*/ 1133 h 1133"/>
                <a:gd name="T70" fmla="*/ 56 w 1132"/>
                <a:gd name="T71" fmla="*/ 1131 h 1133"/>
                <a:gd name="T72" fmla="*/ 38 w 1132"/>
                <a:gd name="T73" fmla="*/ 1123 h 1133"/>
                <a:gd name="T74" fmla="*/ 23 w 1132"/>
                <a:gd name="T75" fmla="*/ 1112 h 1133"/>
                <a:gd name="T76" fmla="*/ 10 w 1132"/>
                <a:gd name="T77" fmla="*/ 1098 h 1133"/>
                <a:gd name="T78" fmla="*/ 4 w 1132"/>
                <a:gd name="T79" fmla="*/ 1081 h 1133"/>
                <a:gd name="T80" fmla="*/ 0 w 1132"/>
                <a:gd name="T81" fmla="*/ 1063 h 1133"/>
                <a:gd name="T82" fmla="*/ 1 w 1132"/>
                <a:gd name="T83" fmla="*/ 1046 h 1133"/>
                <a:gd name="T84" fmla="*/ 7 w 1132"/>
                <a:gd name="T85" fmla="*/ 1029 h 1133"/>
                <a:gd name="T86" fmla="*/ 315 w 1132"/>
                <a:gd name="T87" fmla="*/ 351 h 1133"/>
                <a:gd name="T88" fmla="*/ 315 w 1132"/>
                <a:gd name="T89" fmla="*/ 349 h 1133"/>
                <a:gd name="T90" fmla="*/ 317 w 1132"/>
                <a:gd name="T91" fmla="*/ 346 h 1133"/>
                <a:gd name="T92" fmla="*/ 319 w 1132"/>
                <a:gd name="T93" fmla="*/ 343 h 1133"/>
                <a:gd name="T94" fmla="*/ 320 w 1132"/>
                <a:gd name="T95" fmla="*/ 340 h 1133"/>
                <a:gd name="T96" fmla="*/ 323 w 1132"/>
                <a:gd name="T97" fmla="*/ 337 h 1133"/>
                <a:gd name="T98" fmla="*/ 325 w 1132"/>
                <a:gd name="T99" fmla="*/ 335 h 1133"/>
                <a:gd name="T100" fmla="*/ 329 w 1132"/>
                <a:gd name="T101" fmla="*/ 329 h 1133"/>
                <a:gd name="T102" fmla="*/ 335 w 1132"/>
                <a:gd name="T103" fmla="*/ 325 h 1133"/>
                <a:gd name="T104" fmla="*/ 337 w 1132"/>
                <a:gd name="T105" fmla="*/ 324 h 1133"/>
                <a:gd name="T106" fmla="*/ 340 w 1132"/>
                <a:gd name="T107" fmla="*/ 320 h 1133"/>
                <a:gd name="T108" fmla="*/ 344 w 1132"/>
                <a:gd name="T109" fmla="*/ 319 h 1133"/>
                <a:gd name="T110" fmla="*/ 346 w 1132"/>
                <a:gd name="T111" fmla="*/ 317 h 1133"/>
                <a:gd name="T112" fmla="*/ 349 w 1132"/>
                <a:gd name="T113" fmla="*/ 316 h 1133"/>
                <a:gd name="T114" fmla="*/ 351 w 1132"/>
                <a:gd name="T115" fmla="*/ 315 h 1133"/>
                <a:gd name="T116" fmla="*/ 1028 w 1132"/>
                <a:gd name="T117" fmla="*/ 6 h 1133"/>
                <a:gd name="T118" fmla="*/ 1045 w 1132"/>
                <a:gd name="T119" fmla="*/ 1 h 1133"/>
                <a:gd name="T120" fmla="*/ 1063 w 1132"/>
                <a:gd name="T121" fmla="*/ 0 h 1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32" h="1133">
                  <a:moveTo>
                    <a:pt x="405" y="510"/>
                  </a:moveTo>
                  <a:lnTo>
                    <a:pt x="223" y="910"/>
                  </a:lnTo>
                  <a:lnTo>
                    <a:pt x="623" y="728"/>
                  </a:lnTo>
                  <a:lnTo>
                    <a:pt x="405" y="510"/>
                  </a:lnTo>
                  <a:close/>
                  <a:moveTo>
                    <a:pt x="910" y="223"/>
                  </a:moveTo>
                  <a:lnTo>
                    <a:pt x="510" y="404"/>
                  </a:lnTo>
                  <a:lnTo>
                    <a:pt x="728" y="623"/>
                  </a:lnTo>
                  <a:lnTo>
                    <a:pt x="910" y="223"/>
                  </a:lnTo>
                  <a:close/>
                  <a:moveTo>
                    <a:pt x="1063" y="0"/>
                  </a:moveTo>
                  <a:lnTo>
                    <a:pt x="1080" y="3"/>
                  </a:lnTo>
                  <a:lnTo>
                    <a:pt x="1097" y="11"/>
                  </a:lnTo>
                  <a:lnTo>
                    <a:pt x="1111" y="22"/>
                  </a:lnTo>
                  <a:lnTo>
                    <a:pt x="1122" y="36"/>
                  </a:lnTo>
                  <a:lnTo>
                    <a:pt x="1129" y="52"/>
                  </a:lnTo>
                  <a:lnTo>
                    <a:pt x="1132" y="70"/>
                  </a:lnTo>
                  <a:lnTo>
                    <a:pt x="1131" y="87"/>
                  </a:lnTo>
                  <a:lnTo>
                    <a:pt x="1126" y="104"/>
                  </a:lnTo>
                  <a:lnTo>
                    <a:pt x="818" y="782"/>
                  </a:lnTo>
                  <a:lnTo>
                    <a:pt x="818" y="784"/>
                  </a:lnTo>
                  <a:lnTo>
                    <a:pt x="816" y="787"/>
                  </a:lnTo>
                  <a:lnTo>
                    <a:pt x="814" y="790"/>
                  </a:lnTo>
                  <a:lnTo>
                    <a:pt x="812" y="793"/>
                  </a:lnTo>
                  <a:lnTo>
                    <a:pt x="810" y="796"/>
                  </a:lnTo>
                  <a:lnTo>
                    <a:pt x="808" y="798"/>
                  </a:lnTo>
                  <a:lnTo>
                    <a:pt x="803" y="804"/>
                  </a:lnTo>
                  <a:lnTo>
                    <a:pt x="798" y="808"/>
                  </a:lnTo>
                  <a:lnTo>
                    <a:pt x="796" y="810"/>
                  </a:lnTo>
                  <a:lnTo>
                    <a:pt x="792" y="813"/>
                  </a:lnTo>
                  <a:lnTo>
                    <a:pt x="789" y="815"/>
                  </a:lnTo>
                  <a:lnTo>
                    <a:pt x="787" y="816"/>
                  </a:lnTo>
                  <a:lnTo>
                    <a:pt x="783" y="818"/>
                  </a:lnTo>
                  <a:lnTo>
                    <a:pt x="781" y="819"/>
                  </a:lnTo>
                  <a:lnTo>
                    <a:pt x="104" y="1126"/>
                  </a:lnTo>
                  <a:lnTo>
                    <a:pt x="90" y="1132"/>
                  </a:lnTo>
                  <a:lnTo>
                    <a:pt x="75" y="1133"/>
                  </a:lnTo>
                  <a:lnTo>
                    <a:pt x="56" y="1131"/>
                  </a:lnTo>
                  <a:lnTo>
                    <a:pt x="38" y="1123"/>
                  </a:lnTo>
                  <a:lnTo>
                    <a:pt x="23" y="1112"/>
                  </a:lnTo>
                  <a:lnTo>
                    <a:pt x="10" y="1098"/>
                  </a:lnTo>
                  <a:lnTo>
                    <a:pt x="4" y="1081"/>
                  </a:lnTo>
                  <a:lnTo>
                    <a:pt x="0" y="1063"/>
                  </a:lnTo>
                  <a:lnTo>
                    <a:pt x="1" y="1046"/>
                  </a:lnTo>
                  <a:lnTo>
                    <a:pt x="7" y="1029"/>
                  </a:lnTo>
                  <a:lnTo>
                    <a:pt x="315" y="351"/>
                  </a:lnTo>
                  <a:lnTo>
                    <a:pt x="315" y="349"/>
                  </a:lnTo>
                  <a:lnTo>
                    <a:pt x="317" y="346"/>
                  </a:lnTo>
                  <a:lnTo>
                    <a:pt x="319" y="343"/>
                  </a:lnTo>
                  <a:lnTo>
                    <a:pt x="320" y="340"/>
                  </a:lnTo>
                  <a:lnTo>
                    <a:pt x="323" y="337"/>
                  </a:lnTo>
                  <a:lnTo>
                    <a:pt x="325" y="335"/>
                  </a:lnTo>
                  <a:lnTo>
                    <a:pt x="329" y="329"/>
                  </a:lnTo>
                  <a:lnTo>
                    <a:pt x="335" y="325"/>
                  </a:lnTo>
                  <a:lnTo>
                    <a:pt x="337" y="324"/>
                  </a:lnTo>
                  <a:lnTo>
                    <a:pt x="340" y="320"/>
                  </a:lnTo>
                  <a:lnTo>
                    <a:pt x="344" y="319"/>
                  </a:lnTo>
                  <a:lnTo>
                    <a:pt x="346" y="317"/>
                  </a:lnTo>
                  <a:lnTo>
                    <a:pt x="349" y="316"/>
                  </a:lnTo>
                  <a:lnTo>
                    <a:pt x="351" y="315"/>
                  </a:lnTo>
                  <a:lnTo>
                    <a:pt x="1028" y="6"/>
                  </a:lnTo>
                  <a:lnTo>
                    <a:pt x="1045" y="1"/>
                  </a:lnTo>
                  <a:lnTo>
                    <a:pt x="10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" name="Group 84"/>
          <p:cNvGrpSpPr/>
          <p:nvPr/>
        </p:nvGrpSpPr>
        <p:grpSpPr>
          <a:xfrm>
            <a:off x="6254586" y="5114538"/>
            <a:ext cx="448786" cy="394686"/>
            <a:chOff x="8162925" y="5800725"/>
            <a:chExt cx="579438" cy="50958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6" name="Freeform 444"/>
            <p:cNvSpPr>
              <a:spLocks/>
            </p:cNvSpPr>
            <p:nvPr/>
          </p:nvSpPr>
          <p:spPr bwMode="auto">
            <a:xfrm>
              <a:off x="8162925" y="6283325"/>
              <a:ext cx="579438" cy="26988"/>
            </a:xfrm>
            <a:custGeom>
              <a:avLst/>
              <a:gdLst>
                <a:gd name="T0" fmla="*/ 86 w 3650"/>
                <a:gd name="T1" fmla="*/ 0 h 173"/>
                <a:gd name="T2" fmla="*/ 3564 w 3650"/>
                <a:gd name="T3" fmla="*/ 0 h 173"/>
                <a:gd name="T4" fmla="*/ 3587 w 3650"/>
                <a:gd name="T5" fmla="*/ 4 h 173"/>
                <a:gd name="T6" fmla="*/ 3607 w 3650"/>
                <a:gd name="T7" fmla="*/ 13 h 173"/>
                <a:gd name="T8" fmla="*/ 3625 w 3650"/>
                <a:gd name="T9" fmla="*/ 26 h 173"/>
                <a:gd name="T10" fmla="*/ 3638 w 3650"/>
                <a:gd name="T11" fmla="*/ 43 h 173"/>
                <a:gd name="T12" fmla="*/ 3647 w 3650"/>
                <a:gd name="T13" fmla="*/ 65 h 173"/>
                <a:gd name="T14" fmla="*/ 3650 w 3650"/>
                <a:gd name="T15" fmla="*/ 87 h 173"/>
                <a:gd name="T16" fmla="*/ 3647 w 3650"/>
                <a:gd name="T17" fmla="*/ 110 h 173"/>
                <a:gd name="T18" fmla="*/ 3638 w 3650"/>
                <a:gd name="T19" fmla="*/ 131 h 173"/>
                <a:gd name="T20" fmla="*/ 3625 w 3650"/>
                <a:gd name="T21" fmla="*/ 148 h 173"/>
                <a:gd name="T22" fmla="*/ 3607 w 3650"/>
                <a:gd name="T23" fmla="*/ 162 h 173"/>
                <a:gd name="T24" fmla="*/ 3587 w 3650"/>
                <a:gd name="T25" fmla="*/ 170 h 173"/>
                <a:gd name="T26" fmla="*/ 3564 w 3650"/>
                <a:gd name="T27" fmla="*/ 173 h 173"/>
                <a:gd name="T28" fmla="*/ 86 w 3650"/>
                <a:gd name="T29" fmla="*/ 173 h 173"/>
                <a:gd name="T30" fmla="*/ 63 w 3650"/>
                <a:gd name="T31" fmla="*/ 170 h 173"/>
                <a:gd name="T32" fmla="*/ 43 w 3650"/>
                <a:gd name="T33" fmla="*/ 162 h 173"/>
                <a:gd name="T34" fmla="*/ 25 w 3650"/>
                <a:gd name="T35" fmla="*/ 148 h 173"/>
                <a:gd name="T36" fmla="*/ 12 w 3650"/>
                <a:gd name="T37" fmla="*/ 131 h 173"/>
                <a:gd name="T38" fmla="*/ 3 w 3650"/>
                <a:gd name="T39" fmla="*/ 110 h 173"/>
                <a:gd name="T40" fmla="*/ 0 w 3650"/>
                <a:gd name="T41" fmla="*/ 87 h 173"/>
                <a:gd name="T42" fmla="*/ 3 w 3650"/>
                <a:gd name="T43" fmla="*/ 65 h 173"/>
                <a:gd name="T44" fmla="*/ 12 w 3650"/>
                <a:gd name="T45" fmla="*/ 43 h 173"/>
                <a:gd name="T46" fmla="*/ 25 w 3650"/>
                <a:gd name="T47" fmla="*/ 26 h 173"/>
                <a:gd name="T48" fmla="*/ 43 w 3650"/>
                <a:gd name="T49" fmla="*/ 13 h 173"/>
                <a:gd name="T50" fmla="*/ 63 w 3650"/>
                <a:gd name="T51" fmla="*/ 4 h 173"/>
                <a:gd name="T52" fmla="*/ 86 w 3650"/>
                <a:gd name="T53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650" h="173">
                  <a:moveTo>
                    <a:pt x="86" y="0"/>
                  </a:moveTo>
                  <a:lnTo>
                    <a:pt x="3564" y="0"/>
                  </a:lnTo>
                  <a:lnTo>
                    <a:pt x="3587" y="4"/>
                  </a:lnTo>
                  <a:lnTo>
                    <a:pt x="3607" y="13"/>
                  </a:lnTo>
                  <a:lnTo>
                    <a:pt x="3625" y="26"/>
                  </a:lnTo>
                  <a:lnTo>
                    <a:pt x="3638" y="43"/>
                  </a:lnTo>
                  <a:lnTo>
                    <a:pt x="3647" y="65"/>
                  </a:lnTo>
                  <a:lnTo>
                    <a:pt x="3650" y="87"/>
                  </a:lnTo>
                  <a:lnTo>
                    <a:pt x="3647" y="110"/>
                  </a:lnTo>
                  <a:lnTo>
                    <a:pt x="3638" y="131"/>
                  </a:lnTo>
                  <a:lnTo>
                    <a:pt x="3625" y="148"/>
                  </a:lnTo>
                  <a:lnTo>
                    <a:pt x="3607" y="162"/>
                  </a:lnTo>
                  <a:lnTo>
                    <a:pt x="3587" y="170"/>
                  </a:lnTo>
                  <a:lnTo>
                    <a:pt x="3564" y="173"/>
                  </a:lnTo>
                  <a:lnTo>
                    <a:pt x="86" y="173"/>
                  </a:lnTo>
                  <a:lnTo>
                    <a:pt x="63" y="170"/>
                  </a:lnTo>
                  <a:lnTo>
                    <a:pt x="43" y="162"/>
                  </a:lnTo>
                  <a:lnTo>
                    <a:pt x="25" y="148"/>
                  </a:lnTo>
                  <a:lnTo>
                    <a:pt x="12" y="131"/>
                  </a:lnTo>
                  <a:lnTo>
                    <a:pt x="3" y="110"/>
                  </a:lnTo>
                  <a:lnTo>
                    <a:pt x="0" y="87"/>
                  </a:lnTo>
                  <a:lnTo>
                    <a:pt x="3" y="65"/>
                  </a:lnTo>
                  <a:lnTo>
                    <a:pt x="12" y="43"/>
                  </a:lnTo>
                  <a:lnTo>
                    <a:pt x="25" y="26"/>
                  </a:lnTo>
                  <a:lnTo>
                    <a:pt x="43" y="13"/>
                  </a:lnTo>
                  <a:lnTo>
                    <a:pt x="63" y="4"/>
                  </a:lnTo>
                  <a:lnTo>
                    <a:pt x="8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445"/>
            <p:cNvSpPr>
              <a:spLocks noEditPoints="1"/>
            </p:cNvSpPr>
            <p:nvPr/>
          </p:nvSpPr>
          <p:spPr bwMode="auto">
            <a:xfrm>
              <a:off x="8197850" y="5800725"/>
              <a:ext cx="509588" cy="433388"/>
            </a:xfrm>
            <a:custGeom>
              <a:avLst/>
              <a:gdLst>
                <a:gd name="T0" fmla="*/ 778 w 3200"/>
                <a:gd name="T1" fmla="*/ 2552 h 2724"/>
                <a:gd name="T2" fmla="*/ 1211 w 3200"/>
                <a:gd name="T3" fmla="*/ 1892 h 2724"/>
                <a:gd name="T4" fmla="*/ 1989 w 3200"/>
                <a:gd name="T5" fmla="*/ 1253 h 2724"/>
                <a:gd name="T6" fmla="*/ 2422 w 3200"/>
                <a:gd name="T7" fmla="*/ 2552 h 2724"/>
                <a:gd name="T8" fmla="*/ 1989 w 3200"/>
                <a:gd name="T9" fmla="*/ 1253 h 2724"/>
                <a:gd name="T10" fmla="*/ 172 w 3200"/>
                <a:gd name="T11" fmla="*/ 2552 h 2724"/>
                <a:gd name="T12" fmla="*/ 606 w 3200"/>
                <a:gd name="T13" fmla="*/ 1073 h 2724"/>
                <a:gd name="T14" fmla="*/ 2594 w 3200"/>
                <a:gd name="T15" fmla="*/ 580 h 2724"/>
                <a:gd name="T16" fmla="*/ 3028 w 3200"/>
                <a:gd name="T17" fmla="*/ 2552 h 2724"/>
                <a:gd name="T18" fmla="*/ 2594 w 3200"/>
                <a:gd name="T19" fmla="*/ 580 h 2724"/>
                <a:gd name="T20" fmla="*/ 1383 w 3200"/>
                <a:gd name="T21" fmla="*/ 2552 h 2724"/>
                <a:gd name="T22" fmla="*/ 1817 w 3200"/>
                <a:gd name="T23" fmla="*/ 173 h 2724"/>
                <a:gd name="T24" fmla="*/ 1297 w 3200"/>
                <a:gd name="T25" fmla="*/ 0 h 2724"/>
                <a:gd name="T26" fmla="*/ 1925 w 3200"/>
                <a:gd name="T27" fmla="*/ 4 h 2724"/>
                <a:gd name="T28" fmla="*/ 1964 w 3200"/>
                <a:gd name="T29" fmla="*/ 26 h 2724"/>
                <a:gd name="T30" fmla="*/ 1986 w 3200"/>
                <a:gd name="T31" fmla="*/ 64 h 2724"/>
                <a:gd name="T32" fmla="*/ 1989 w 3200"/>
                <a:gd name="T33" fmla="*/ 1081 h 2724"/>
                <a:gd name="T34" fmla="*/ 2422 w 3200"/>
                <a:gd name="T35" fmla="*/ 494 h 2724"/>
                <a:gd name="T36" fmla="*/ 2434 w 3200"/>
                <a:gd name="T37" fmla="*/ 451 h 2724"/>
                <a:gd name="T38" fmla="*/ 2465 w 3200"/>
                <a:gd name="T39" fmla="*/ 420 h 2724"/>
                <a:gd name="T40" fmla="*/ 2508 w 3200"/>
                <a:gd name="T41" fmla="*/ 408 h 2724"/>
                <a:gd name="T42" fmla="*/ 3137 w 3200"/>
                <a:gd name="T43" fmla="*/ 411 h 2724"/>
                <a:gd name="T44" fmla="*/ 3175 w 3200"/>
                <a:gd name="T45" fmla="*/ 433 h 2724"/>
                <a:gd name="T46" fmla="*/ 3197 w 3200"/>
                <a:gd name="T47" fmla="*/ 472 h 2724"/>
                <a:gd name="T48" fmla="*/ 3200 w 3200"/>
                <a:gd name="T49" fmla="*/ 2638 h 2724"/>
                <a:gd name="T50" fmla="*/ 3188 w 3200"/>
                <a:gd name="T51" fmla="*/ 2682 h 2724"/>
                <a:gd name="T52" fmla="*/ 3157 w 3200"/>
                <a:gd name="T53" fmla="*/ 2713 h 2724"/>
                <a:gd name="T54" fmla="*/ 3114 w 3200"/>
                <a:gd name="T55" fmla="*/ 2724 h 2724"/>
                <a:gd name="T56" fmla="*/ 63 w 3200"/>
                <a:gd name="T57" fmla="*/ 2722 h 2724"/>
                <a:gd name="T58" fmla="*/ 25 w 3200"/>
                <a:gd name="T59" fmla="*/ 2700 h 2724"/>
                <a:gd name="T60" fmla="*/ 3 w 3200"/>
                <a:gd name="T61" fmla="*/ 2661 h 2724"/>
                <a:gd name="T62" fmla="*/ 0 w 3200"/>
                <a:gd name="T63" fmla="*/ 986 h 2724"/>
                <a:gd name="T64" fmla="*/ 12 w 3200"/>
                <a:gd name="T65" fmla="*/ 943 h 2724"/>
                <a:gd name="T66" fmla="*/ 43 w 3200"/>
                <a:gd name="T67" fmla="*/ 912 h 2724"/>
                <a:gd name="T68" fmla="*/ 86 w 3200"/>
                <a:gd name="T69" fmla="*/ 900 h 2724"/>
                <a:gd name="T70" fmla="*/ 714 w 3200"/>
                <a:gd name="T71" fmla="*/ 903 h 2724"/>
                <a:gd name="T72" fmla="*/ 753 w 3200"/>
                <a:gd name="T73" fmla="*/ 926 h 2724"/>
                <a:gd name="T74" fmla="*/ 775 w 3200"/>
                <a:gd name="T75" fmla="*/ 963 h 2724"/>
                <a:gd name="T76" fmla="*/ 778 w 3200"/>
                <a:gd name="T77" fmla="*/ 1720 h 2724"/>
                <a:gd name="T78" fmla="*/ 1211 w 3200"/>
                <a:gd name="T79" fmla="*/ 87 h 2724"/>
                <a:gd name="T80" fmla="*/ 1223 w 3200"/>
                <a:gd name="T81" fmla="*/ 43 h 2724"/>
                <a:gd name="T82" fmla="*/ 1254 w 3200"/>
                <a:gd name="T83" fmla="*/ 12 h 2724"/>
                <a:gd name="T84" fmla="*/ 1297 w 3200"/>
                <a:gd name="T85" fmla="*/ 0 h 27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200" h="2724">
                  <a:moveTo>
                    <a:pt x="778" y="1892"/>
                  </a:moveTo>
                  <a:lnTo>
                    <a:pt x="778" y="2552"/>
                  </a:lnTo>
                  <a:lnTo>
                    <a:pt x="1211" y="2552"/>
                  </a:lnTo>
                  <a:lnTo>
                    <a:pt x="1211" y="1892"/>
                  </a:lnTo>
                  <a:lnTo>
                    <a:pt x="778" y="1892"/>
                  </a:lnTo>
                  <a:close/>
                  <a:moveTo>
                    <a:pt x="1989" y="1253"/>
                  </a:moveTo>
                  <a:lnTo>
                    <a:pt x="1989" y="2552"/>
                  </a:lnTo>
                  <a:lnTo>
                    <a:pt x="2422" y="2552"/>
                  </a:lnTo>
                  <a:lnTo>
                    <a:pt x="2422" y="1253"/>
                  </a:lnTo>
                  <a:lnTo>
                    <a:pt x="1989" y="1253"/>
                  </a:lnTo>
                  <a:close/>
                  <a:moveTo>
                    <a:pt x="172" y="1073"/>
                  </a:moveTo>
                  <a:lnTo>
                    <a:pt x="172" y="2552"/>
                  </a:lnTo>
                  <a:lnTo>
                    <a:pt x="606" y="2552"/>
                  </a:lnTo>
                  <a:lnTo>
                    <a:pt x="606" y="1073"/>
                  </a:lnTo>
                  <a:lnTo>
                    <a:pt x="172" y="1073"/>
                  </a:lnTo>
                  <a:close/>
                  <a:moveTo>
                    <a:pt x="2594" y="580"/>
                  </a:moveTo>
                  <a:lnTo>
                    <a:pt x="2594" y="2552"/>
                  </a:lnTo>
                  <a:lnTo>
                    <a:pt x="3028" y="2552"/>
                  </a:lnTo>
                  <a:lnTo>
                    <a:pt x="3028" y="580"/>
                  </a:lnTo>
                  <a:lnTo>
                    <a:pt x="2594" y="580"/>
                  </a:lnTo>
                  <a:close/>
                  <a:moveTo>
                    <a:pt x="1383" y="173"/>
                  </a:moveTo>
                  <a:lnTo>
                    <a:pt x="1383" y="2552"/>
                  </a:lnTo>
                  <a:lnTo>
                    <a:pt x="1817" y="2552"/>
                  </a:lnTo>
                  <a:lnTo>
                    <a:pt x="1817" y="173"/>
                  </a:lnTo>
                  <a:lnTo>
                    <a:pt x="1383" y="173"/>
                  </a:lnTo>
                  <a:close/>
                  <a:moveTo>
                    <a:pt x="1297" y="0"/>
                  </a:moveTo>
                  <a:lnTo>
                    <a:pt x="1903" y="0"/>
                  </a:lnTo>
                  <a:lnTo>
                    <a:pt x="1925" y="4"/>
                  </a:lnTo>
                  <a:lnTo>
                    <a:pt x="1946" y="12"/>
                  </a:lnTo>
                  <a:lnTo>
                    <a:pt x="1964" y="26"/>
                  </a:lnTo>
                  <a:lnTo>
                    <a:pt x="1977" y="43"/>
                  </a:lnTo>
                  <a:lnTo>
                    <a:pt x="1986" y="64"/>
                  </a:lnTo>
                  <a:lnTo>
                    <a:pt x="1989" y="87"/>
                  </a:lnTo>
                  <a:lnTo>
                    <a:pt x="1989" y="1081"/>
                  </a:lnTo>
                  <a:lnTo>
                    <a:pt x="2422" y="1081"/>
                  </a:lnTo>
                  <a:lnTo>
                    <a:pt x="2422" y="494"/>
                  </a:lnTo>
                  <a:lnTo>
                    <a:pt x="2425" y="472"/>
                  </a:lnTo>
                  <a:lnTo>
                    <a:pt x="2434" y="451"/>
                  </a:lnTo>
                  <a:lnTo>
                    <a:pt x="2447" y="433"/>
                  </a:lnTo>
                  <a:lnTo>
                    <a:pt x="2465" y="420"/>
                  </a:lnTo>
                  <a:lnTo>
                    <a:pt x="2486" y="411"/>
                  </a:lnTo>
                  <a:lnTo>
                    <a:pt x="2508" y="408"/>
                  </a:lnTo>
                  <a:lnTo>
                    <a:pt x="3114" y="408"/>
                  </a:lnTo>
                  <a:lnTo>
                    <a:pt x="3137" y="411"/>
                  </a:lnTo>
                  <a:lnTo>
                    <a:pt x="3157" y="420"/>
                  </a:lnTo>
                  <a:lnTo>
                    <a:pt x="3175" y="433"/>
                  </a:lnTo>
                  <a:lnTo>
                    <a:pt x="3188" y="451"/>
                  </a:lnTo>
                  <a:lnTo>
                    <a:pt x="3197" y="472"/>
                  </a:lnTo>
                  <a:lnTo>
                    <a:pt x="3200" y="494"/>
                  </a:lnTo>
                  <a:lnTo>
                    <a:pt x="3200" y="2638"/>
                  </a:lnTo>
                  <a:lnTo>
                    <a:pt x="3197" y="2661"/>
                  </a:lnTo>
                  <a:lnTo>
                    <a:pt x="3188" y="2682"/>
                  </a:lnTo>
                  <a:lnTo>
                    <a:pt x="3175" y="2700"/>
                  </a:lnTo>
                  <a:lnTo>
                    <a:pt x="3157" y="2713"/>
                  </a:lnTo>
                  <a:lnTo>
                    <a:pt x="3137" y="2722"/>
                  </a:lnTo>
                  <a:lnTo>
                    <a:pt x="3114" y="2724"/>
                  </a:lnTo>
                  <a:lnTo>
                    <a:pt x="86" y="2724"/>
                  </a:lnTo>
                  <a:lnTo>
                    <a:pt x="63" y="2722"/>
                  </a:lnTo>
                  <a:lnTo>
                    <a:pt x="43" y="2713"/>
                  </a:lnTo>
                  <a:lnTo>
                    <a:pt x="25" y="2700"/>
                  </a:lnTo>
                  <a:lnTo>
                    <a:pt x="12" y="2682"/>
                  </a:lnTo>
                  <a:lnTo>
                    <a:pt x="3" y="2661"/>
                  </a:lnTo>
                  <a:lnTo>
                    <a:pt x="0" y="2638"/>
                  </a:lnTo>
                  <a:lnTo>
                    <a:pt x="0" y="986"/>
                  </a:lnTo>
                  <a:lnTo>
                    <a:pt x="3" y="963"/>
                  </a:lnTo>
                  <a:lnTo>
                    <a:pt x="12" y="943"/>
                  </a:lnTo>
                  <a:lnTo>
                    <a:pt x="25" y="926"/>
                  </a:lnTo>
                  <a:lnTo>
                    <a:pt x="43" y="912"/>
                  </a:lnTo>
                  <a:lnTo>
                    <a:pt x="63" y="903"/>
                  </a:lnTo>
                  <a:lnTo>
                    <a:pt x="86" y="900"/>
                  </a:lnTo>
                  <a:lnTo>
                    <a:pt x="692" y="900"/>
                  </a:lnTo>
                  <a:lnTo>
                    <a:pt x="714" y="903"/>
                  </a:lnTo>
                  <a:lnTo>
                    <a:pt x="735" y="912"/>
                  </a:lnTo>
                  <a:lnTo>
                    <a:pt x="753" y="926"/>
                  </a:lnTo>
                  <a:lnTo>
                    <a:pt x="766" y="943"/>
                  </a:lnTo>
                  <a:lnTo>
                    <a:pt x="775" y="963"/>
                  </a:lnTo>
                  <a:lnTo>
                    <a:pt x="778" y="986"/>
                  </a:lnTo>
                  <a:lnTo>
                    <a:pt x="778" y="1720"/>
                  </a:lnTo>
                  <a:lnTo>
                    <a:pt x="1211" y="1720"/>
                  </a:lnTo>
                  <a:lnTo>
                    <a:pt x="1211" y="87"/>
                  </a:lnTo>
                  <a:lnTo>
                    <a:pt x="1214" y="64"/>
                  </a:lnTo>
                  <a:lnTo>
                    <a:pt x="1223" y="43"/>
                  </a:lnTo>
                  <a:lnTo>
                    <a:pt x="1236" y="26"/>
                  </a:lnTo>
                  <a:lnTo>
                    <a:pt x="1254" y="12"/>
                  </a:lnTo>
                  <a:lnTo>
                    <a:pt x="1275" y="4"/>
                  </a:lnTo>
                  <a:lnTo>
                    <a:pt x="12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8" name="Oval 36"/>
          <p:cNvSpPr>
            <a:spLocks noChangeArrowheads="1"/>
          </p:cNvSpPr>
          <p:nvPr/>
        </p:nvSpPr>
        <p:spPr bwMode="auto">
          <a:xfrm>
            <a:off x="5987256" y="2729251"/>
            <a:ext cx="157163" cy="155575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Oval 37"/>
          <p:cNvSpPr>
            <a:spLocks noChangeArrowheads="1"/>
          </p:cNvSpPr>
          <p:nvPr/>
        </p:nvSpPr>
        <p:spPr bwMode="auto">
          <a:xfrm>
            <a:off x="5987256" y="3345201"/>
            <a:ext cx="157163" cy="15557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Oval 38"/>
          <p:cNvSpPr>
            <a:spLocks noChangeArrowheads="1"/>
          </p:cNvSpPr>
          <p:nvPr/>
        </p:nvSpPr>
        <p:spPr bwMode="auto">
          <a:xfrm>
            <a:off x="5987256" y="3916701"/>
            <a:ext cx="157163" cy="15557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09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2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8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5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" presetClass="entr" presetSubtype="2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000"/>
                            </p:stCondLst>
                            <p:childTnLst>
                              <p:par>
                                <p:cTn id="69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500"/>
                            </p:stCondLst>
                            <p:childTnLst>
                              <p:par>
                                <p:cTn id="7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000"/>
                            </p:stCondLst>
                            <p:childTnLst>
                              <p:par>
                                <p:cTn id="8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" presetClass="entr" presetSubtype="8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5500"/>
                            </p:stCondLst>
                            <p:childTnLst>
                              <p:par>
                                <p:cTn id="93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6000"/>
                            </p:stCondLst>
                            <p:childTnLst>
                              <p:par>
                                <p:cTn id="9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6500"/>
                            </p:stCondLst>
                            <p:childTnLst>
                              <p:par>
                                <p:cTn id="10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" presetClass="entr" presetSubtype="2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7000"/>
                            </p:stCondLst>
                            <p:childTnLst>
                              <p:par>
                                <p:cTn id="117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7500"/>
                            </p:stCondLst>
                            <p:childTnLst>
                              <p:par>
                                <p:cTn id="1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8000"/>
                            </p:stCondLst>
                            <p:childTnLst>
                              <p:par>
                                <p:cTn id="1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2" presetClass="entr" presetSubtype="8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8500"/>
                            </p:stCondLst>
                            <p:childTnLst>
                              <p:par>
                                <p:cTn id="141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9000"/>
                            </p:stCondLst>
                            <p:childTnLst>
                              <p:par>
                                <p:cTn id="14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9500"/>
                            </p:stCondLst>
                            <p:childTnLst>
                              <p:par>
                                <p:cTn id="1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9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0" presetID="2" presetClass="entr" presetSubtype="2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0000"/>
                            </p:stCondLst>
                            <p:childTnLst>
                              <p:par>
                                <p:cTn id="165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10" grpId="0" animBg="1"/>
      <p:bldP spid="13" grpId="0" animBg="1"/>
      <p:bldP spid="16" grpId="0" animBg="1"/>
      <p:bldP spid="19" grpId="0" animBg="1"/>
      <p:bldP spid="22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4" grpId="0" animBg="1"/>
      <p:bldP spid="39" grpId="0" animBg="1"/>
      <p:bldP spid="40" grpId="0" animBg="1"/>
      <p:bldP spid="41" grpId="0" animBg="1"/>
      <p:bldP spid="45" grpId="0"/>
      <p:bldP spid="46" grpId="0"/>
      <p:bldP spid="47" grpId="0"/>
      <p:bldP spid="48" grpId="0"/>
      <p:bldP spid="49" grpId="0"/>
      <p:bldP spid="50" grpId="0"/>
      <p:bldP spid="51" grpId="0"/>
      <p:bldP spid="56" grpId="0" animBg="1"/>
      <p:bldP spid="57" grpId="0" animBg="1"/>
      <p:bldP spid="88" grpId="0" animBg="1"/>
      <p:bldP spid="89" grpId="0" animBg="1"/>
      <p:bldP spid="90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28" name="Line 6"/>
          <p:cNvSpPr>
            <a:spLocks noChangeShapeType="1"/>
          </p:cNvSpPr>
          <p:nvPr/>
        </p:nvSpPr>
        <p:spPr bwMode="auto">
          <a:xfrm rot="18900000">
            <a:off x="7946128" y="3984611"/>
            <a:ext cx="204796" cy="208588"/>
          </a:xfrm>
          <a:prstGeom prst="line">
            <a:avLst/>
          </a:prstGeom>
          <a:noFill/>
          <a:ln w="34925" cap="rnd">
            <a:solidFill>
              <a:schemeClr val="accent4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7"/>
          <p:cNvSpPr>
            <a:spLocks noChangeShapeType="1"/>
          </p:cNvSpPr>
          <p:nvPr/>
        </p:nvSpPr>
        <p:spPr bwMode="auto">
          <a:xfrm rot="18900000">
            <a:off x="6246267" y="3980542"/>
            <a:ext cx="216173" cy="218070"/>
          </a:xfrm>
          <a:prstGeom prst="line">
            <a:avLst/>
          </a:prstGeom>
          <a:noFill/>
          <a:ln w="34925" cap="rnd">
            <a:solidFill>
              <a:schemeClr val="accent3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Line 8"/>
          <p:cNvSpPr>
            <a:spLocks noChangeShapeType="1"/>
          </p:cNvSpPr>
          <p:nvPr/>
        </p:nvSpPr>
        <p:spPr bwMode="auto">
          <a:xfrm rot="18900000">
            <a:off x="4564490" y="3984611"/>
            <a:ext cx="204796" cy="208588"/>
          </a:xfrm>
          <a:prstGeom prst="line">
            <a:avLst/>
          </a:prstGeom>
          <a:noFill/>
          <a:ln w="34925" cap="rnd">
            <a:solidFill>
              <a:schemeClr val="accent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9"/>
          <p:cNvSpPr>
            <a:spLocks noChangeShapeType="1"/>
          </p:cNvSpPr>
          <p:nvPr/>
        </p:nvSpPr>
        <p:spPr bwMode="auto">
          <a:xfrm rot="18900000">
            <a:off x="2832612" y="3982044"/>
            <a:ext cx="210485" cy="212381"/>
          </a:xfrm>
          <a:prstGeom prst="line">
            <a:avLst/>
          </a:prstGeom>
          <a:noFill/>
          <a:ln w="34925" cap="rnd">
            <a:solidFill>
              <a:schemeClr val="accent1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Freeform 10"/>
          <p:cNvSpPr>
            <a:spLocks/>
          </p:cNvSpPr>
          <p:nvPr/>
        </p:nvSpPr>
        <p:spPr bwMode="auto">
          <a:xfrm rot="18900000">
            <a:off x="1089623" y="2795992"/>
            <a:ext cx="2027099" cy="1746452"/>
          </a:xfrm>
          <a:custGeom>
            <a:avLst/>
            <a:gdLst>
              <a:gd name="T0" fmla="*/ 108 w 780"/>
              <a:gd name="T1" fmla="*/ 672 h 672"/>
              <a:gd name="T2" fmla="*/ 108 w 780"/>
              <a:gd name="T3" fmla="*/ 282 h 672"/>
              <a:gd name="T4" fmla="*/ 498 w 780"/>
              <a:gd name="T5" fmla="*/ 282 h 672"/>
              <a:gd name="T6" fmla="*/ 780 w 780"/>
              <a:gd name="T7" fmla="*/ 0 h 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80" h="672">
                <a:moveTo>
                  <a:pt x="108" y="672"/>
                </a:moveTo>
                <a:cubicBezTo>
                  <a:pt x="0" y="564"/>
                  <a:pt x="0" y="389"/>
                  <a:pt x="108" y="282"/>
                </a:cubicBezTo>
                <a:cubicBezTo>
                  <a:pt x="216" y="174"/>
                  <a:pt x="391" y="174"/>
                  <a:pt x="498" y="282"/>
                </a:cubicBezTo>
                <a:cubicBezTo>
                  <a:pt x="780" y="0"/>
                  <a:pt x="780" y="0"/>
                  <a:pt x="780" y="0"/>
                </a:cubicBezTo>
              </a:path>
            </a:pathLst>
          </a:custGeom>
          <a:noFill/>
          <a:ln w="34925" cap="rnd">
            <a:solidFill>
              <a:schemeClr val="accent1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5" name="Group 54"/>
          <p:cNvGrpSpPr/>
          <p:nvPr/>
        </p:nvGrpSpPr>
        <p:grpSpPr>
          <a:xfrm>
            <a:off x="1688509" y="3573124"/>
            <a:ext cx="1027771" cy="1031563"/>
            <a:chOff x="2239027" y="3573124"/>
            <a:chExt cx="1027771" cy="1031563"/>
          </a:xfrm>
        </p:grpSpPr>
        <p:sp>
          <p:nvSpPr>
            <p:cNvPr id="33" name="Freeform 11"/>
            <p:cNvSpPr>
              <a:spLocks/>
            </p:cNvSpPr>
            <p:nvPr/>
          </p:nvSpPr>
          <p:spPr bwMode="auto">
            <a:xfrm rot="18900000">
              <a:off x="2239027" y="3573124"/>
              <a:ext cx="1027771" cy="1031563"/>
            </a:xfrm>
            <a:custGeom>
              <a:avLst/>
              <a:gdLst>
                <a:gd name="T0" fmla="*/ 396 w 396"/>
                <a:gd name="T1" fmla="*/ 198 h 396"/>
                <a:gd name="T2" fmla="*/ 198 w 396"/>
                <a:gd name="T3" fmla="*/ 396 h 396"/>
                <a:gd name="T4" fmla="*/ 0 w 396"/>
                <a:gd name="T5" fmla="*/ 198 h 396"/>
                <a:gd name="T6" fmla="*/ 198 w 396"/>
                <a:gd name="T7" fmla="*/ 0 h 396"/>
                <a:gd name="T8" fmla="*/ 396 w 396"/>
                <a:gd name="T9" fmla="*/ 198 h 3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6" h="396">
                  <a:moveTo>
                    <a:pt x="396" y="198"/>
                  </a:moveTo>
                  <a:cubicBezTo>
                    <a:pt x="396" y="307"/>
                    <a:pt x="307" y="396"/>
                    <a:pt x="198" y="396"/>
                  </a:cubicBezTo>
                  <a:cubicBezTo>
                    <a:pt x="89" y="396"/>
                    <a:pt x="0" y="307"/>
                    <a:pt x="0" y="198"/>
                  </a:cubicBezTo>
                  <a:cubicBezTo>
                    <a:pt x="0" y="88"/>
                    <a:pt x="89" y="0"/>
                    <a:pt x="198" y="0"/>
                  </a:cubicBezTo>
                  <a:cubicBezTo>
                    <a:pt x="308" y="0"/>
                    <a:pt x="396" y="89"/>
                    <a:pt x="396" y="19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Oval 12"/>
            <p:cNvSpPr>
              <a:spLocks noChangeArrowheads="1"/>
            </p:cNvSpPr>
            <p:nvPr/>
          </p:nvSpPr>
          <p:spPr bwMode="auto">
            <a:xfrm rot="18900000">
              <a:off x="2338580" y="3673232"/>
              <a:ext cx="828665" cy="828664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3394748" y="3574743"/>
            <a:ext cx="1027771" cy="1029667"/>
            <a:chOff x="3945266" y="3574743"/>
            <a:chExt cx="1027771" cy="1029667"/>
          </a:xfrm>
        </p:grpSpPr>
        <p:sp>
          <p:nvSpPr>
            <p:cNvPr id="40" name="Oval 18"/>
            <p:cNvSpPr>
              <a:spLocks noChangeArrowheads="1"/>
            </p:cNvSpPr>
            <p:nvPr/>
          </p:nvSpPr>
          <p:spPr bwMode="auto">
            <a:xfrm rot="18900000">
              <a:off x="3945266" y="3574743"/>
              <a:ext cx="1027771" cy="1029667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21"/>
            <p:cNvSpPr>
              <a:spLocks/>
            </p:cNvSpPr>
            <p:nvPr/>
          </p:nvSpPr>
          <p:spPr bwMode="auto">
            <a:xfrm rot="18900000">
              <a:off x="4042808" y="3674574"/>
              <a:ext cx="828665" cy="828664"/>
            </a:xfrm>
            <a:custGeom>
              <a:avLst/>
              <a:gdLst>
                <a:gd name="T0" fmla="*/ 319 w 319"/>
                <a:gd name="T1" fmla="*/ 160 h 319"/>
                <a:gd name="T2" fmla="*/ 160 w 319"/>
                <a:gd name="T3" fmla="*/ 319 h 319"/>
                <a:gd name="T4" fmla="*/ 0 w 319"/>
                <a:gd name="T5" fmla="*/ 159 h 319"/>
                <a:gd name="T6" fmla="*/ 160 w 319"/>
                <a:gd name="T7" fmla="*/ 0 h 319"/>
                <a:gd name="T8" fmla="*/ 319 w 319"/>
                <a:gd name="T9" fmla="*/ 16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9" h="319">
                  <a:moveTo>
                    <a:pt x="319" y="160"/>
                  </a:moveTo>
                  <a:cubicBezTo>
                    <a:pt x="319" y="248"/>
                    <a:pt x="248" y="319"/>
                    <a:pt x="160" y="319"/>
                  </a:cubicBezTo>
                  <a:cubicBezTo>
                    <a:pt x="72" y="319"/>
                    <a:pt x="0" y="248"/>
                    <a:pt x="0" y="159"/>
                  </a:cubicBezTo>
                  <a:cubicBezTo>
                    <a:pt x="0" y="71"/>
                    <a:pt x="72" y="0"/>
                    <a:pt x="160" y="0"/>
                  </a:cubicBezTo>
                  <a:cubicBezTo>
                    <a:pt x="248" y="0"/>
                    <a:pt x="319" y="71"/>
                    <a:pt x="319" y="1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5096017" y="3575413"/>
            <a:ext cx="1029668" cy="1029667"/>
            <a:chOff x="5646535" y="3575413"/>
            <a:chExt cx="1029668" cy="1029667"/>
          </a:xfrm>
        </p:grpSpPr>
        <p:sp>
          <p:nvSpPr>
            <p:cNvPr id="36" name="Oval 14"/>
            <p:cNvSpPr>
              <a:spLocks noChangeArrowheads="1"/>
            </p:cNvSpPr>
            <p:nvPr/>
          </p:nvSpPr>
          <p:spPr bwMode="auto">
            <a:xfrm rot="18900000">
              <a:off x="5646535" y="3575413"/>
              <a:ext cx="1029668" cy="10296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22"/>
            <p:cNvSpPr>
              <a:spLocks/>
            </p:cNvSpPr>
            <p:nvPr/>
          </p:nvSpPr>
          <p:spPr bwMode="auto">
            <a:xfrm rot="18900000">
              <a:off x="5749047" y="3674295"/>
              <a:ext cx="828665" cy="830560"/>
            </a:xfrm>
            <a:custGeom>
              <a:avLst/>
              <a:gdLst>
                <a:gd name="T0" fmla="*/ 319 w 319"/>
                <a:gd name="T1" fmla="*/ 159 h 319"/>
                <a:gd name="T2" fmla="*/ 159 w 319"/>
                <a:gd name="T3" fmla="*/ 319 h 319"/>
                <a:gd name="T4" fmla="*/ 0 w 319"/>
                <a:gd name="T5" fmla="*/ 159 h 319"/>
                <a:gd name="T6" fmla="*/ 160 w 319"/>
                <a:gd name="T7" fmla="*/ 0 h 319"/>
                <a:gd name="T8" fmla="*/ 319 w 319"/>
                <a:gd name="T9" fmla="*/ 159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9" h="319">
                  <a:moveTo>
                    <a:pt x="319" y="159"/>
                  </a:moveTo>
                  <a:cubicBezTo>
                    <a:pt x="319" y="247"/>
                    <a:pt x="248" y="319"/>
                    <a:pt x="159" y="319"/>
                  </a:cubicBezTo>
                  <a:cubicBezTo>
                    <a:pt x="71" y="319"/>
                    <a:pt x="0" y="247"/>
                    <a:pt x="0" y="159"/>
                  </a:cubicBezTo>
                  <a:cubicBezTo>
                    <a:pt x="0" y="71"/>
                    <a:pt x="71" y="0"/>
                    <a:pt x="160" y="0"/>
                  </a:cubicBezTo>
                  <a:cubicBezTo>
                    <a:pt x="248" y="0"/>
                    <a:pt x="319" y="71"/>
                    <a:pt x="319" y="15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6801585" y="3575413"/>
            <a:ext cx="1029668" cy="1029667"/>
            <a:chOff x="7352103" y="3575413"/>
            <a:chExt cx="1029668" cy="1029667"/>
          </a:xfrm>
        </p:grpSpPr>
        <p:sp>
          <p:nvSpPr>
            <p:cNvPr id="42" name="Oval 20"/>
            <p:cNvSpPr>
              <a:spLocks noChangeArrowheads="1"/>
            </p:cNvSpPr>
            <p:nvPr/>
          </p:nvSpPr>
          <p:spPr bwMode="auto">
            <a:xfrm rot="18900000">
              <a:off x="7352103" y="3575413"/>
              <a:ext cx="1029668" cy="1029667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Oval 23"/>
            <p:cNvSpPr>
              <a:spLocks noChangeArrowheads="1"/>
            </p:cNvSpPr>
            <p:nvPr/>
          </p:nvSpPr>
          <p:spPr bwMode="auto">
            <a:xfrm rot="18900000">
              <a:off x="7452604" y="3673232"/>
              <a:ext cx="828665" cy="828664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8505813" y="3576755"/>
            <a:ext cx="1029668" cy="1029667"/>
            <a:chOff x="9056331" y="3576755"/>
            <a:chExt cx="1029668" cy="1029667"/>
          </a:xfrm>
        </p:grpSpPr>
        <p:sp>
          <p:nvSpPr>
            <p:cNvPr id="38" name="Oval 16"/>
            <p:cNvSpPr>
              <a:spLocks noChangeArrowheads="1"/>
            </p:cNvSpPr>
            <p:nvPr/>
          </p:nvSpPr>
          <p:spPr bwMode="auto">
            <a:xfrm rot="18900000">
              <a:off x="9056331" y="3576755"/>
              <a:ext cx="1029668" cy="10296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24"/>
            <p:cNvSpPr>
              <a:spLocks/>
            </p:cNvSpPr>
            <p:nvPr/>
          </p:nvSpPr>
          <p:spPr bwMode="auto">
            <a:xfrm rot="18900000">
              <a:off x="9155885" y="3674967"/>
              <a:ext cx="830560" cy="830560"/>
            </a:xfrm>
            <a:custGeom>
              <a:avLst/>
              <a:gdLst>
                <a:gd name="T0" fmla="*/ 319 w 319"/>
                <a:gd name="T1" fmla="*/ 160 h 319"/>
                <a:gd name="T2" fmla="*/ 160 w 319"/>
                <a:gd name="T3" fmla="*/ 319 h 319"/>
                <a:gd name="T4" fmla="*/ 0 w 319"/>
                <a:gd name="T5" fmla="*/ 159 h 319"/>
                <a:gd name="T6" fmla="*/ 160 w 319"/>
                <a:gd name="T7" fmla="*/ 0 h 319"/>
                <a:gd name="T8" fmla="*/ 319 w 319"/>
                <a:gd name="T9" fmla="*/ 16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9" h="319">
                  <a:moveTo>
                    <a:pt x="319" y="160"/>
                  </a:moveTo>
                  <a:cubicBezTo>
                    <a:pt x="319" y="248"/>
                    <a:pt x="248" y="319"/>
                    <a:pt x="160" y="319"/>
                  </a:cubicBezTo>
                  <a:cubicBezTo>
                    <a:pt x="72" y="319"/>
                    <a:pt x="0" y="248"/>
                    <a:pt x="0" y="159"/>
                  </a:cubicBezTo>
                  <a:cubicBezTo>
                    <a:pt x="0" y="71"/>
                    <a:pt x="72" y="0"/>
                    <a:pt x="160" y="0"/>
                  </a:cubicBezTo>
                  <a:cubicBezTo>
                    <a:pt x="248" y="0"/>
                    <a:pt x="319" y="71"/>
                    <a:pt x="319" y="1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2" name="Freeform 15"/>
          <p:cNvSpPr>
            <a:spLocks/>
          </p:cNvSpPr>
          <p:nvPr/>
        </p:nvSpPr>
        <p:spPr bwMode="auto">
          <a:xfrm rot="2700000" flipV="1">
            <a:off x="2731503" y="3654815"/>
            <a:ext cx="2159837" cy="1879190"/>
          </a:xfrm>
          <a:custGeom>
            <a:avLst/>
            <a:gdLst>
              <a:gd name="T0" fmla="*/ 108 w 831"/>
              <a:gd name="T1" fmla="*/ 723 h 723"/>
              <a:gd name="T2" fmla="*/ 108 w 831"/>
              <a:gd name="T3" fmla="*/ 333 h 723"/>
              <a:gd name="T4" fmla="*/ 498 w 831"/>
              <a:gd name="T5" fmla="*/ 333 h 723"/>
              <a:gd name="T6" fmla="*/ 831 w 831"/>
              <a:gd name="T7" fmla="*/ 0 h 7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31" h="723">
                <a:moveTo>
                  <a:pt x="108" y="723"/>
                </a:moveTo>
                <a:cubicBezTo>
                  <a:pt x="0" y="615"/>
                  <a:pt x="0" y="441"/>
                  <a:pt x="108" y="333"/>
                </a:cubicBezTo>
                <a:cubicBezTo>
                  <a:pt x="216" y="225"/>
                  <a:pt x="391" y="225"/>
                  <a:pt x="498" y="333"/>
                </a:cubicBezTo>
                <a:cubicBezTo>
                  <a:pt x="831" y="0"/>
                  <a:pt x="831" y="0"/>
                  <a:pt x="831" y="0"/>
                </a:cubicBezTo>
              </a:path>
            </a:pathLst>
          </a:custGeom>
          <a:noFill/>
          <a:ln w="34925" cap="rnd">
            <a:solidFill>
              <a:schemeClr val="accent2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Freeform 15"/>
          <p:cNvSpPr>
            <a:spLocks/>
          </p:cNvSpPr>
          <p:nvPr/>
        </p:nvSpPr>
        <p:spPr bwMode="auto">
          <a:xfrm rot="2700000" flipV="1">
            <a:off x="6143981" y="3654815"/>
            <a:ext cx="2159837" cy="1879190"/>
          </a:xfrm>
          <a:custGeom>
            <a:avLst/>
            <a:gdLst>
              <a:gd name="T0" fmla="*/ 108 w 831"/>
              <a:gd name="T1" fmla="*/ 723 h 723"/>
              <a:gd name="T2" fmla="*/ 108 w 831"/>
              <a:gd name="T3" fmla="*/ 333 h 723"/>
              <a:gd name="T4" fmla="*/ 498 w 831"/>
              <a:gd name="T5" fmla="*/ 333 h 723"/>
              <a:gd name="T6" fmla="*/ 831 w 831"/>
              <a:gd name="T7" fmla="*/ 0 h 7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31" h="723">
                <a:moveTo>
                  <a:pt x="108" y="723"/>
                </a:moveTo>
                <a:cubicBezTo>
                  <a:pt x="0" y="615"/>
                  <a:pt x="0" y="441"/>
                  <a:pt x="108" y="333"/>
                </a:cubicBezTo>
                <a:cubicBezTo>
                  <a:pt x="216" y="225"/>
                  <a:pt x="391" y="225"/>
                  <a:pt x="498" y="333"/>
                </a:cubicBezTo>
                <a:cubicBezTo>
                  <a:pt x="831" y="0"/>
                  <a:pt x="831" y="0"/>
                  <a:pt x="831" y="0"/>
                </a:cubicBezTo>
              </a:path>
            </a:pathLst>
          </a:custGeom>
          <a:noFill/>
          <a:ln w="34925" cap="rnd">
            <a:solidFill>
              <a:schemeClr val="accent4"/>
            </a:solidFill>
            <a:prstDash val="solid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Inhaltsplatzhalter 4"/>
          <p:cNvSpPr txBox="1">
            <a:spLocks/>
          </p:cNvSpPr>
          <p:nvPr/>
        </p:nvSpPr>
        <p:spPr>
          <a:xfrm>
            <a:off x="7455857" y="5059375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4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65" name="Inhaltsplatzhalter 4"/>
          <p:cNvSpPr txBox="1">
            <a:spLocks/>
          </p:cNvSpPr>
          <p:nvPr/>
        </p:nvSpPr>
        <p:spPr>
          <a:xfrm>
            <a:off x="5750840" y="2307374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3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66" name="Inhaltsplatzhalter 4"/>
          <p:cNvSpPr txBox="1">
            <a:spLocks/>
          </p:cNvSpPr>
          <p:nvPr/>
        </p:nvSpPr>
        <p:spPr>
          <a:xfrm>
            <a:off x="4017570" y="5059375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2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67" name="Inhaltsplatzhalter 4"/>
          <p:cNvSpPr txBox="1">
            <a:spLocks/>
          </p:cNvSpPr>
          <p:nvPr/>
        </p:nvSpPr>
        <p:spPr>
          <a:xfrm>
            <a:off x="2353308" y="2307374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69" name="Inhaltsplatzhalter 4"/>
          <p:cNvSpPr txBox="1">
            <a:spLocks/>
          </p:cNvSpPr>
          <p:nvPr/>
        </p:nvSpPr>
        <p:spPr>
          <a:xfrm>
            <a:off x="9146631" y="2307374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5"/>
                </a:solidFill>
                <a:latin typeface="+mj-lt"/>
              </a:rPr>
              <a:t>TITLE GOES HERE</a:t>
            </a: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/>
            </a:r>
            <a:br>
              <a:rPr lang="en-US" sz="1600" b="1" dirty="0" smtClean="0">
                <a:solidFill>
                  <a:schemeClr val="accent3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71" name="Freeform 10"/>
          <p:cNvSpPr>
            <a:spLocks/>
          </p:cNvSpPr>
          <p:nvPr/>
        </p:nvSpPr>
        <p:spPr bwMode="auto">
          <a:xfrm rot="18900000">
            <a:off x="4518580" y="2795992"/>
            <a:ext cx="2027099" cy="1746452"/>
          </a:xfrm>
          <a:custGeom>
            <a:avLst/>
            <a:gdLst>
              <a:gd name="T0" fmla="*/ 108 w 780"/>
              <a:gd name="T1" fmla="*/ 672 h 672"/>
              <a:gd name="T2" fmla="*/ 108 w 780"/>
              <a:gd name="T3" fmla="*/ 282 h 672"/>
              <a:gd name="T4" fmla="*/ 498 w 780"/>
              <a:gd name="T5" fmla="*/ 282 h 672"/>
              <a:gd name="T6" fmla="*/ 780 w 780"/>
              <a:gd name="T7" fmla="*/ 0 h 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80" h="672">
                <a:moveTo>
                  <a:pt x="108" y="672"/>
                </a:moveTo>
                <a:cubicBezTo>
                  <a:pt x="0" y="564"/>
                  <a:pt x="0" y="389"/>
                  <a:pt x="108" y="282"/>
                </a:cubicBezTo>
                <a:cubicBezTo>
                  <a:pt x="216" y="174"/>
                  <a:pt x="391" y="174"/>
                  <a:pt x="498" y="282"/>
                </a:cubicBezTo>
                <a:cubicBezTo>
                  <a:pt x="780" y="0"/>
                  <a:pt x="780" y="0"/>
                  <a:pt x="780" y="0"/>
                </a:cubicBezTo>
              </a:path>
            </a:pathLst>
          </a:custGeom>
          <a:noFill/>
          <a:ln w="34925" cap="rnd">
            <a:solidFill>
              <a:schemeClr val="accent3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" name="Freeform 10"/>
          <p:cNvSpPr>
            <a:spLocks/>
          </p:cNvSpPr>
          <p:nvPr/>
        </p:nvSpPr>
        <p:spPr bwMode="auto">
          <a:xfrm rot="18900000">
            <a:off x="7913159" y="2795993"/>
            <a:ext cx="2027099" cy="1746452"/>
          </a:xfrm>
          <a:custGeom>
            <a:avLst/>
            <a:gdLst>
              <a:gd name="T0" fmla="*/ 108 w 780"/>
              <a:gd name="T1" fmla="*/ 672 h 672"/>
              <a:gd name="T2" fmla="*/ 108 w 780"/>
              <a:gd name="T3" fmla="*/ 282 h 672"/>
              <a:gd name="T4" fmla="*/ 498 w 780"/>
              <a:gd name="T5" fmla="*/ 282 h 672"/>
              <a:gd name="T6" fmla="*/ 780 w 780"/>
              <a:gd name="T7" fmla="*/ 0 h 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80" h="672">
                <a:moveTo>
                  <a:pt x="108" y="672"/>
                </a:moveTo>
                <a:cubicBezTo>
                  <a:pt x="0" y="564"/>
                  <a:pt x="0" y="389"/>
                  <a:pt x="108" y="282"/>
                </a:cubicBezTo>
                <a:cubicBezTo>
                  <a:pt x="216" y="174"/>
                  <a:pt x="391" y="174"/>
                  <a:pt x="498" y="282"/>
                </a:cubicBezTo>
                <a:cubicBezTo>
                  <a:pt x="780" y="0"/>
                  <a:pt x="780" y="0"/>
                  <a:pt x="780" y="0"/>
                </a:cubicBezTo>
              </a:path>
            </a:pathLst>
          </a:custGeom>
          <a:noFill/>
          <a:ln w="34925" cap="rnd">
            <a:solidFill>
              <a:schemeClr val="accent5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5" name="Freeform 29"/>
          <p:cNvSpPr>
            <a:spLocks noEditPoints="1"/>
          </p:cNvSpPr>
          <p:nvPr/>
        </p:nvSpPr>
        <p:spPr bwMode="auto">
          <a:xfrm rot="2700000">
            <a:off x="8856949" y="3763381"/>
            <a:ext cx="379413" cy="588963"/>
          </a:xfrm>
          <a:custGeom>
            <a:avLst/>
            <a:gdLst>
              <a:gd name="T0" fmla="*/ 622 w 2155"/>
              <a:gd name="T1" fmla="*/ 1203 h 3337"/>
              <a:gd name="T2" fmla="*/ 541 w 2155"/>
              <a:gd name="T3" fmla="*/ 1706 h 3337"/>
              <a:gd name="T4" fmla="*/ 536 w 2155"/>
              <a:gd name="T5" fmla="*/ 2225 h 3337"/>
              <a:gd name="T6" fmla="*/ 612 w 2155"/>
              <a:gd name="T7" fmla="*/ 2724 h 3337"/>
              <a:gd name="T8" fmla="*/ 1005 w 2155"/>
              <a:gd name="T9" fmla="*/ 2534 h 3337"/>
              <a:gd name="T10" fmla="*/ 1517 w 2155"/>
              <a:gd name="T11" fmla="*/ 2845 h 3337"/>
              <a:gd name="T12" fmla="*/ 1616 w 2155"/>
              <a:gd name="T13" fmla="*/ 2355 h 3337"/>
              <a:gd name="T14" fmla="*/ 1635 w 2155"/>
              <a:gd name="T15" fmla="*/ 1838 h 3337"/>
              <a:gd name="T16" fmla="*/ 1573 w 2155"/>
              <a:gd name="T17" fmla="*/ 1328 h 3337"/>
              <a:gd name="T18" fmla="*/ 1436 w 2155"/>
              <a:gd name="T19" fmla="*/ 852 h 3337"/>
              <a:gd name="T20" fmla="*/ 976 w 2155"/>
              <a:gd name="T21" fmla="*/ 372 h 3337"/>
              <a:gd name="T22" fmla="*/ 791 w 2155"/>
              <a:gd name="T23" fmla="*/ 709 h 3337"/>
              <a:gd name="T24" fmla="*/ 1242 w 2155"/>
              <a:gd name="T25" fmla="*/ 454 h 3337"/>
              <a:gd name="T26" fmla="*/ 1077 w 2155"/>
              <a:gd name="T27" fmla="*/ 0 h 3337"/>
              <a:gd name="T28" fmla="*/ 1104 w 2155"/>
              <a:gd name="T29" fmla="*/ 32 h 3337"/>
              <a:gd name="T30" fmla="*/ 1176 w 2155"/>
              <a:gd name="T31" fmla="*/ 125 h 3337"/>
              <a:gd name="T32" fmla="*/ 1278 w 2155"/>
              <a:gd name="T33" fmla="*/ 276 h 3337"/>
              <a:gd name="T34" fmla="*/ 1398 w 2155"/>
              <a:gd name="T35" fmla="*/ 481 h 3337"/>
              <a:gd name="T36" fmla="*/ 1521 w 2155"/>
              <a:gd name="T37" fmla="*/ 736 h 3337"/>
              <a:gd name="T38" fmla="*/ 1634 w 2155"/>
              <a:gd name="T39" fmla="*/ 1037 h 3337"/>
              <a:gd name="T40" fmla="*/ 1722 w 2155"/>
              <a:gd name="T41" fmla="*/ 1381 h 3337"/>
              <a:gd name="T42" fmla="*/ 1773 w 2155"/>
              <a:gd name="T43" fmla="*/ 1764 h 3337"/>
              <a:gd name="T44" fmla="*/ 1770 w 2155"/>
              <a:gd name="T45" fmla="*/ 2232 h 3337"/>
              <a:gd name="T46" fmla="*/ 1853 w 2155"/>
              <a:gd name="T47" fmla="*/ 2592 h 3337"/>
              <a:gd name="T48" fmla="*/ 2029 w 2155"/>
              <a:gd name="T49" fmla="*/ 2832 h 3337"/>
              <a:gd name="T50" fmla="*/ 2130 w 2155"/>
              <a:gd name="T51" fmla="*/ 3110 h 3337"/>
              <a:gd name="T52" fmla="*/ 2011 w 2155"/>
              <a:gd name="T53" fmla="*/ 3337 h 3337"/>
              <a:gd name="T54" fmla="*/ 1973 w 2155"/>
              <a:gd name="T55" fmla="*/ 3088 h 3337"/>
              <a:gd name="T56" fmla="*/ 1895 w 2155"/>
              <a:gd name="T57" fmla="*/ 2892 h 3337"/>
              <a:gd name="T58" fmla="*/ 1805 w 2155"/>
              <a:gd name="T59" fmla="*/ 2749 h 3337"/>
              <a:gd name="T60" fmla="*/ 1727 w 2155"/>
              <a:gd name="T61" fmla="*/ 2660 h 3337"/>
              <a:gd name="T62" fmla="*/ 1692 w 2155"/>
              <a:gd name="T63" fmla="*/ 2729 h 3337"/>
              <a:gd name="T64" fmla="*/ 1653 w 2155"/>
              <a:gd name="T65" fmla="*/ 2862 h 3337"/>
              <a:gd name="T66" fmla="*/ 1612 w 2155"/>
              <a:gd name="T67" fmla="*/ 2991 h 3337"/>
              <a:gd name="T68" fmla="*/ 1581 w 2155"/>
              <a:gd name="T69" fmla="*/ 3082 h 3337"/>
              <a:gd name="T70" fmla="*/ 1150 w 2155"/>
              <a:gd name="T71" fmla="*/ 3107 h 3337"/>
              <a:gd name="T72" fmla="*/ 582 w 2155"/>
              <a:gd name="T73" fmla="*/ 3107 h 3337"/>
              <a:gd name="T74" fmla="*/ 569 w 2155"/>
              <a:gd name="T75" fmla="*/ 3064 h 3337"/>
              <a:gd name="T76" fmla="*/ 537 w 2155"/>
              <a:gd name="T77" fmla="*/ 2958 h 3337"/>
              <a:gd name="T78" fmla="*/ 499 w 2155"/>
              <a:gd name="T79" fmla="*/ 2824 h 3337"/>
              <a:gd name="T80" fmla="*/ 464 w 2155"/>
              <a:gd name="T81" fmla="*/ 2693 h 3337"/>
              <a:gd name="T82" fmla="*/ 423 w 2155"/>
              <a:gd name="T83" fmla="*/ 2665 h 3337"/>
              <a:gd name="T84" fmla="*/ 339 w 2155"/>
              <a:gd name="T85" fmla="*/ 2765 h 3337"/>
              <a:gd name="T86" fmla="*/ 245 w 2155"/>
              <a:gd name="T87" fmla="*/ 2922 h 3337"/>
              <a:gd name="T88" fmla="*/ 171 w 2155"/>
              <a:gd name="T89" fmla="*/ 3137 h 3337"/>
              <a:gd name="T90" fmla="*/ 0 w 2155"/>
              <a:gd name="T91" fmla="*/ 3337 h 3337"/>
              <a:gd name="T92" fmla="*/ 43 w 2155"/>
              <a:gd name="T93" fmla="*/ 3034 h 3337"/>
              <a:gd name="T94" fmla="*/ 167 w 2155"/>
              <a:gd name="T95" fmla="*/ 2762 h 3337"/>
              <a:gd name="T96" fmla="*/ 365 w 2155"/>
              <a:gd name="T97" fmla="*/ 2531 h 3337"/>
              <a:gd name="T98" fmla="*/ 390 w 2155"/>
              <a:gd name="T99" fmla="*/ 2099 h 3337"/>
              <a:gd name="T100" fmla="*/ 404 w 2155"/>
              <a:gd name="T101" fmla="*/ 1640 h 3337"/>
              <a:gd name="T102" fmla="*/ 468 w 2155"/>
              <a:gd name="T103" fmla="*/ 1243 h 3337"/>
              <a:gd name="T104" fmla="*/ 567 w 2155"/>
              <a:gd name="T105" fmla="*/ 899 h 3337"/>
              <a:gd name="T106" fmla="*/ 686 w 2155"/>
              <a:gd name="T107" fmla="*/ 607 h 3337"/>
              <a:gd name="T108" fmla="*/ 810 w 2155"/>
              <a:gd name="T109" fmla="*/ 370 h 3337"/>
              <a:gd name="T110" fmla="*/ 926 w 2155"/>
              <a:gd name="T111" fmla="*/ 191 h 3337"/>
              <a:gd name="T112" fmla="*/ 1017 w 2155"/>
              <a:gd name="T113" fmla="*/ 69 h 3337"/>
              <a:gd name="T114" fmla="*/ 1070 w 2155"/>
              <a:gd name="T115" fmla="*/ 8 h 33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155" h="3337">
                <a:moveTo>
                  <a:pt x="730" y="852"/>
                </a:moveTo>
                <a:lnTo>
                  <a:pt x="690" y="967"/>
                </a:lnTo>
                <a:lnTo>
                  <a:pt x="653" y="1084"/>
                </a:lnTo>
                <a:lnTo>
                  <a:pt x="622" y="1203"/>
                </a:lnTo>
                <a:lnTo>
                  <a:pt x="594" y="1326"/>
                </a:lnTo>
                <a:lnTo>
                  <a:pt x="572" y="1451"/>
                </a:lnTo>
                <a:lnTo>
                  <a:pt x="554" y="1578"/>
                </a:lnTo>
                <a:lnTo>
                  <a:pt x="541" y="1706"/>
                </a:lnTo>
                <a:lnTo>
                  <a:pt x="534" y="1837"/>
                </a:lnTo>
                <a:lnTo>
                  <a:pt x="531" y="1969"/>
                </a:lnTo>
                <a:lnTo>
                  <a:pt x="531" y="2097"/>
                </a:lnTo>
                <a:lnTo>
                  <a:pt x="536" y="2225"/>
                </a:lnTo>
                <a:lnTo>
                  <a:pt x="547" y="2352"/>
                </a:lnTo>
                <a:lnTo>
                  <a:pt x="564" y="2478"/>
                </a:lnTo>
                <a:lnTo>
                  <a:pt x="585" y="2601"/>
                </a:lnTo>
                <a:lnTo>
                  <a:pt x="612" y="2724"/>
                </a:lnTo>
                <a:lnTo>
                  <a:pt x="644" y="2845"/>
                </a:lnTo>
                <a:lnTo>
                  <a:pt x="682" y="2965"/>
                </a:lnTo>
                <a:lnTo>
                  <a:pt x="1005" y="2965"/>
                </a:lnTo>
                <a:lnTo>
                  <a:pt x="1005" y="2534"/>
                </a:lnTo>
                <a:lnTo>
                  <a:pt x="1149" y="2534"/>
                </a:lnTo>
                <a:lnTo>
                  <a:pt x="1149" y="2965"/>
                </a:lnTo>
                <a:lnTo>
                  <a:pt x="1479" y="2965"/>
                </a:lnTo>
                <a:lnTo>
                  <a:pt x="1517" y="2845"/>
                </a:lnTo>
                <a:lnTo>
                  <a:pt x="1550" y="2725"/>
                </a:lnTo>
                <a:lnTo>
                  <a:pt x="1577" y="2603"/>
                </a:lnTo>
                <a:lnTo>
                  <a:pt x="1598" y="2480"/>
                </a:lnTo>
                <a:lnTo>
                  <a:pt x="1616" y="2355"/>
                </a:lnTo>
                <a:lnTo>
                  <a:pt x="1628" y="2228"/>
                </a:lnTo>
                <a:lnTo>
                  <a:pt x="1635" y="2099"/>
                </a:lnTo>
                <a:lnTo>
                  <a:pt x="1637" y="1969"/>
                </a:lnTo>
                <a:lnTo>
                  <a:pt x="1635" y="1838"/>
                </a:lnTo>
                <a:lnTo>
                  <a:pt x="1627" y="1709"/>
                </a:lnTo>
                <a:lnTo>
                  <a:pt x="1614" y="1580"/>
                </a:lnTo>
                <a:lnTo>
                  <a:pt x="1596" y="1453"/>
                </a:lnTo>
                <a:lnTo>
                  <a:pt x="1573" y="1328"/>
                </a:lnTo>
                <a:lnTo>
                  <a:pt x="1545" y="1205"/>
                </a:lnTo>
                <a:lnTo>
                  <a:pt x="1514" y="1085"/>
                </a:lnTo>
                <a:lnTo>
                  <a:pt x="1476" y="967"/>
                </a:lnTo>
                <a:lnTo>
                  <a:pt x="1436" y="852"/>
                </a:lnTo>
                <a:lnTo>
                  <a:pt x="730" y="852"/>
                </a:lnTo>
                <a:close/>
                <a:moveTo>
                  <a:pt x="1085" y="222"/>
                </a:moveTo>
                <a:lnTo>
                  <a:pt x="1029" y="295"/>
                </a:lnTo>
                <a:lnTo>
                  <a:pt x="976" y="372"/>
                </a:lnTo>
                <a:lnTo>
                  <a:pt x="925" y="453"/>
                </a:lnTo>
                <a:lnTo>
                  <a:pt x="877" y="536"/>
                </a:lnTo>
                <a:lnTo>
                  <a:pt x="832" y="621"/>
                </a:lnTo>
                <a:lnTo>
                  <a:pt x="791" y="709"/>
                </a:lnTo>
                <a:lnTo>
                  <a:pt x="1376" y="709"/>
                </a:lnTo>
                <a:lnTo>
                  <a:pt x="1334" y="621"/>
                </a:lnTo>
                <a:lnTo>
                  <a:pt x="1289" y="536"/>
                </a:lnTo>
                <a:lnTo>
                  <a:pt x="1242" y="454"/>
                </a:lnTo>
                <a:lnTo>
                  <a:pt x="1192" y="373"/>
                </a:lnTo>
                <a:lnTo>
                  <a:pt x="1140" y="296"/>
                </a:lnTo>
                <a:lnTo>
                  <a:pt x="1085" y="222"/>
                </a:lnTo>
                <a:close/>
                <a:moveTo>
                  <a:pt x="1077" y="0"/>
                </a:moveTo>
                <a:lnTo>
                  <a:pt x="1079" y="2"/>
                </a:lnTo>
                <a:lnTo>
                  <a:pt x="1085" y="8"/>
                </a:lnTo>
                <a:lnTo>
                  <a:pt x="1093" y="18"/>
                </a:lnTo>
                <a:lnTo>
                  <a:pt x="1104" y="32"/>
                </a:lnTo>
                <a:lnTo>
                  <a:pt x="1118" y="50"/>
                </a:lnTo>
                <a:lnTo>
                  <a:pt x="1135" y="71"/>
                </a:lnTo>
                <a:lnTo>
                  <a:pt x="1155" y="96"/>
                </a:lnTo>
                <a:lnTo>
                  <a:pt x="1176" y="125"/>
                </a:lnTo>
                <a:lnTo>
                  <a:pt x="1200" y="157"/>
                </a:lnTo>
                <a:lnTo>
                  <a:pt x="1224" y="194"/>
                </a:lnTo>
                <a:lnTo>
                  <a:pt x="1250" y="233"/>
                </a:lnTo>
                <a:lnTo>
                  <a:pt x="1278" y="276"/>
                </a:lnTo>
                <a:lnTo>
                  <a:pt x="1307" y="323"/>
                </a:lnTo>
                <a:lnTo>
                  <a:pt x="1337" y="372"/>
                </a:lnTo>
                <a:lnTo>
                  <a:pt x="1367" y="425"/>
                </a:lnTo>
                <a:lnTo>
                  <a:pt x="1398" y="481"/>
                </a:lnTo>
                <a:lnTo>
                  <a:pt x="1429" y="540"/>
                </a:lnTo>
                <a:lnTo>
                  <a:pt x="1460" y="603"/>
                </a:lnTo>
                <a:lnTo>
                  <a:pt x="1491" y="668"/>
                </a:lnTo>
                <a:lnTo>
                  <a:pt x="1521" y="736"/>
                </a:lnTo>
                <a:lnTo>
                  <a:pt x="1551" y="807"/>
                </a:lnTo>
                <a:lnTo>
                  <a:pt x="1580" y="881"/>
                </a:lnTo>
                <a:lnTo>
                  <a:pt x="1608" y="958"/>
                </a:lnTo>
                <a:lnTo>
                  <a:pt x="1634" y="1037"/>
                </a:lnTo>
                <a:lnTo>
                  <a:pt x="1659" y="1119"/>
                </a:lnTo>
                <a:lnTo>
                  <a:pt x="1682" y="1204"/>
                </a:lnTo>
                <a:lnTo>
                  <a:pt x="1703" y="1292"/>
                </a:lnTo>
                <a:lnTo>
                  <a:pt x="1722" y="1381"/>
                </a:lnTo>
                <a:lnTo>
                  <a:pt x="1740" y="1473"/>
                </a:lnTo>
                <a:lnTo>
                  <a:pt x="1754" y="1568"/>
                </a:lnTo>
                <a:lnTo>
                  <a:pt x="1765" y="1665"/>
                </a:lnTo>
                <a:lnTo>
                  <a:pt x="1773" y="1764"/>
                </a:lnTo>
                <a:lnTo>
                  <a:pt x="1778" y="1866"/>
                </a:lnTo>
                <a:lnTo>
                  <a:pt x="1780" y="1969"/>
                </a:lnTo>
                <a:lnTo>
                  <a:pt x="1777" y="2101"/>
                </a:lnTo>
                <a:lnTo>
                  <a:pt x="1770" y="2232"/>
                </a:lnTo>
                <a:lnTo>
                  <a:pt x="1757" y="2362"/>
                </a:lnTo>
                <a:lnTo>
                  <a:pt x="1740" y="2491"/>
                </a:lnTo>
                <a:lnTo>
                  <a:pt x="1799" y="2539"/>
                </a:lnTo>
                <a:lnTo>
                  <a:pt x="1853" y="2592"/>
                </a:lnTo>
                <a:lnTo>
                  <a:pt x="1904" y="2648"/>
                </a:lnTo>
                <a:lnTo>
                  <a:pt x="1949" y="2707"/>
                </a:lnTo>
                <a:lnTo>
                  <a:pt x="1991" y="2769"/>
                </a:lnTo>
                <a:lnTo>
                  <a:pt x="2029" y="2832"/>
                </a:lnTo>
                <a:lnTo>
                  <a:pt x="2061" y="2899"/>
                </a:lnTo>
                <a:lnTo>
                  <a:pt x="2090" y="2967"/>
                </a:lnTo>
                <a:lnTo>
                  <a:pt x="2113" y="3038"/>
                </a:lnTo>
                <a:lnTo>
                  <a:pt x="2130" y="3110"/>
                </a:lnTo>
                <a:lnTo>
                  <a:pt x="2144" y="3184"/>
                </a:lnTo>
                <a:lnTo>
                  <a:pt x="2152" y="3260"/>
                </a:lnTo>
                <a:lnTo>
                  <a:pt x="2155" y="3337"/>
                </a:lnTo>
                <a:lnTo>
                  <a:pt x="2011" y="3337"/>
                </a:lnTo>
                <a:lnTo>
                  <a:pt x="2006" y="3270"/>
                </a:lnTo>
                <a:lnTo>
                  <a:pt x="1998" y="3206"/>
                </a:lnTo>
                <a:lnTo>
                  <a:pt x="1987" y="3145"/>
                </a:lnTo>
                <a:lnTo>
                  <a:pt x="1973" y="3088"/>
                </a:lnTo>
                <a:lnTo>
                  <a:pt x="1955" y="3035"/>
                </a:lnTo>
                <a:lnTo>
                  <a:pt x="1937" y="2984"/>
                </a:lnTo>
                <a:lnTo>
                  <a:pt x="1917" y="2936"/>
                </a:lnTo>
                <a:lnTo>
                  <a:pt x="1895" y="2892"/>
                </a:lnTo>
                <a:lnTo>
                  <a:pt x="1873" y="2852"/>
                </a:lnTo>
                <a:lnTo>
                  <a:pt x="1850" y="2814"/>
                </a:lnTo>
                <a:lnTo>
                  <a:pt x="1827" y="2780"/>
                </a:lnTo>
                <a:lnTo>
                  <a:pt x="1805" y="2749"/>
                </a:lnTo>
                <a:lnTo>
                  <a:pt x="1784" y="2722"/>
                </a:lnTo>
                <a:lnTo>
                  <a:pt x="1763" y="2699"/>
                </a:lnTo>
                <a:lnTo>
                  <a:pt x="1744" y="2677"/>
                </a:lnTo>
                <a:lnTo>
                  <a:pt x="1727" y="2660"/>
                </a:lnTo>
                <a:lnTo>
                  <a:pt x="1712" y="2647"/>
                </a:lnTo>
                <a:lnTo>
                  <a:pt x="1706" y="2671"/>
                </a:lnTo>
                <a:lnTo>
                  <a:pt x="1700" y="2700"/>
                </a:lnTo>
                <a:lnTo>
                  <a:pt x="1692" y="2729"/>
                </a:lnTo>
                <a:lnTo>
                  <a:pt x="1683" y="2762"/>
                </a:lnTo>
                <a:lnTo>
                  <a:pt x="1674" y="2794"/>
                </a:lnTo>
                <a:lnTo>
                  <a:pt x="1663" y="2829"/>
                </a:lnTo>
                <a:lnTo>
                  <a:pt x="1653" y="2862"/>
                </a:lnTo>
                <a:lnTo>
                  <a:pt x="1642" y="2897"/>
                </a:lnTo>
                <a:lnTo>
                  <a:pt x="1632" y="2929"/>
                </a:lnTo>
                <a:lnTo>
                  <a:pt x="1622" y="2961"/>
                </a:lnTo>
                <a:lnTo>
                  <a:pt x="1612" y="2991"/>
                </a:lnTo>
                <a:lnTo>
                  <a:pt x="1602" y="3018"/>
                </a:lnTo>
                <a:lnTo>
                  <a:pt x="1594" y="3044"/>
                </a:lnTo>
                <a:lnTo>
                  <a:pt x="1587" y="3065"/>
                </a:lnTo>
                <a:lnTo>
                  <a:pt x="1581" y="3082"/>
                </a:lnTo>
                <a:lnTo>
                  <a:pt x="1577" y="3095"/>
                </a:lnTo>
                <a:lnTo>
                  <a:pt x="1574" y="3105"/>
                </a:lnTo>
                <a:lnTo>
                  <a:pt x="1573" y="3107"/>
                </a:lnTo>
                <a:lnTo>
                  <a:pt x="1150" y="3107"/>
                </a:lnTo>
                <a:lnTo>
                  <a:pt x="1150" y="3337"/>
                </a:lnTo>
                <a:lnTo>
                  <a:pt x="1005" y="3337"/>
                </a:lnTo>
                <a:lnTo>
                  <a:pt x="1005" y="3107"/>
                </a:lnTo>
                <a:lnTo>
                  <a:pt x="582" y="3107"/>
                </a:lnTo>
                <a:lnTo>
                  <a:pt x="581" y="3105"/>
                </a:lnTo>
                <a:lnTo>
                  <a:pt x="579" y="3095"/>
                </a:lnTo>
                <a:lnTo>
                  <a:pt x="575" y="3082"/>
                </a:lnTo>
                <a:lnTo>
                  <a:pt x="569" y="3064"/>
                </a:lnTo>
                <a:lnTo>
                  <a:pt x="563" y="3043"/>
                </a:lnTo>
                <a:lnTo>
                  <a:pt x="554" y="3017"/>
                </a:lnTo>
                <a:lnTo>
                  <a:pt x="546" y="2989"/>
                </a:lnTo>
                <a:lnTo>
                  <a:pt x="537" y="2958"/>
                </a:lnTo>
                <a:lnTo>
                  <a:pt x="528" y="2926"/>
                </a:lnTo>
                <a:lnTo>
                  <a:pt x="518" y="2892"/>
                </a:lnTo>
                <a:lnTo>
                  <a:pt x="509" y="2858"/>
                </a:lnTo>
                <a:lnTo>
                  <a:pt x="499" y="2824"/>
                </a:lnTo>
                <a:lnTo>
                  <a:pt x="489" y="2789"/>
                </a:lnTo>
                <a:lnTo>
                  <a:pt x="480" y="2756"/>
                </a:lnTo>
                <a:lnTo>
                  <a:pt x="472" y="2723"/>
                </a:lnTo>
                <a:lnTo>
                  <a:pt x="464" y="2693"/>
                </a:lnTo>
                <a:lnTo>
                  <a:pt x="458" y="2664"/>
                </a:lnTo>
                <a:lnTo>
                  <a:pt x="453" y="2639"/>
                </a:lnTo>
                <a:lnTo>
                  <a:pt x="440" y="2650"/>
                </a:lnTo>
                <a:lnTo>
                  <a:pt x="423" y="2665"/>
                </a:lnTo>
                <a:lnTo>
                  <a:pt x="405" y="2685"/>
                </a:lnTo>
                <a:lnTo>
                  <a:pt x="385" y="2708"/>
                </a:lnTo>
                <a:lnTo>
                  <a:pt x="362" y="2734"/>
                </a:lnTo>
                <a:lnTo>
                  <a:pt x="339" y="2765"/>
                </a:lnTo>
                <a:lnTo>
                  <a:pt x="315" y="2798"/>
                </a:lnTo>
                <a:lnTo>
                  <a:pt x="292" y="2836"/>
                </a:lnTo>
                <a:lnTo>
                  <a:pt x="269" y="2877"/>
                </a:lnTo>
                <a:lnTo>
                  <a:pt x="245" y="2922"/>
                </a:lnTo>
                <a:lnTo>
                  <a:pt x="224" y="2971"/>
                </a:lnTo>
                <a:lnTo>
                  <a:pt x="203" y="3022"/>
                </a:lnTo>
                <a:lnTo>
                  <a:pt x="186" y="3078"/>
                </a:lnTo>
                <a:lnTo>
                  <a:pt x="171" y="3137"/>
                </a:lnTo>
                <a:lnTo>
                  <a:pt x="158" y="3200"/>
                </a:lnTo>
                <a:lnTo>
                  <a:pt x="150" y="3267"/>
                </a:lnTo>
                <a:lnTo>
                  <a:pt x="144" y="3337"/>
                </a:lnTo>
                <a:lnTo>
                  <a:pt x="0" y="3337"/>
                </a:lnTo>
                <a:lnTo>
                  <a:pt x="3" y="3259"/>
                </a:lnTo>
                <a:lnTo>
                  <a:pt x="11" y="3182"/>
                </a:lnTo>
                <a:lnTo>
                  <a:pt x="24" y="3107"/>
                </a:lnTo>
                <a:lnTo>
                  <a:pt x="43" y="3034"/>
                </a:lnTo>
                <a:lnTo>
                  <a:pt x="67" y="2963"/>
                </a:lnTo>
                <a:lnTo>
                  <a:pt x="96" y="2894"/>
                </a:lnTo>
                <a:lnTo>
                  <a:pt x="129" y="2827"/>
                </a:lnTo>
                <a:lnTo>
                  <a:pt x="167" y="2762"/>
                </a:lnTo>
                <a:lnTo>
                  <a:pt x="210" y="2700"/>
                </a:lnTo>
                <a:lnTo>
                  <a:pt x="257" y="2641"/>
                </a:lnTo>
                <a:lnTo>
                  <a:pt x="309" y="2584"/>
                </a:lnTo>
                <a:lnTo>
                  <a:pt x="365" y="2531"/>
                </a:lnTo>
                <a:lnTo>
                  <a:pt x="425" y="2482"/>
                </a:lnTo>
                <a:lnTo>
                  <a:pt x="409" y="2356"/>
                </a:lnTo>
                <a:lnTo>
                  <a:pt x="397" y="2228"/>
                </a:lnTo>
                <a:lnTo>
                  <a:pt x="390" y="2099"/>
                </a:lnTo>
                <a:lnTo>
                  <a:pt x="388" y="1969"/>
                </a:lnTo>
                <a:lnTo>
                  <a:pt x="390" y="1856"/>
                </a:lnTo>
                <a:lnTo>
                  <a:pt x="395" y="1746"/>
                </a:lnTo>
                <a:lnTo>
                  <a:pt x="404" y="1640"/>
                </a:lnTo>
                <a:lnTo>
                  <a:pt x="416" y="1535"/>
                </a:lnTo>
                <a:lnTo>
                  <a:pt x="430" y="1435"/>
                </a:lnTo>
                <a:lnTo>
                  <a:pt x="448" y="1337"/>
                </a:lnTo>
                <a:lnTo>
                  <a:pt x="468" y="1243"/>
                </a:lnTo>
                <a:lnTo>
                  <a:pt x="489" y="1152"/>
                </a:lnTo>
                <a:lnTo>
                  <a:pt x="514" y="1064"/>
                </a:lnTo>
                <a:lnTo>
                  <a:pt x="539" y="980"/>
                </a:lnTo>
                <a:lnTo>
                  <a:pt x="567" y="899"/>
                </a:lnTo>
                <a:lnTo>
                  <a:pt x="595" y="821"/>
                </a:lnTo>
                <a:lnTo>
                  <a:pt x="625" y="746"/>
                </a:lnTo>
                <a:lnTo>
                  <a:pt x="655" y="675"/>
                </a:lnTo>
                <a:lnTo>
                  <a:pt x="686" y="607"/>
                </a:lnTo>
                <a:lnTo>
                  <a:pt x="717" y="543"/>
                </a:lnTo>
                <a:lnTo>
                  <a:pt x="748" y="482"/>
                </a:lnTo>
                <a:lnTo>
                  <a:pt x="779" y="424"/>
                </a:lnTo>
                <a:lnTo>
                  <a:pt x="810" y="370"/>
                </a:lnTo>
                <a:lnTo>
                  <a:pt x="840" y="321"/>
                </a:lnTo>
                <a:lnTo>
                  <a:pt x="870" y="274"/>
                </a:lnTo>
                <a:lnTo>
                  <a:pt x="898" y="230"/>
                </a:lnTo>
                <a:lnTo>
                  <a:pt x="926" y="191"/>
                </a:lnTo>
                <a:lnTo>
                  <a:pt x="951" y="155"/>
                </a:lnTo>
                <a:lnTo>
                  <a:pt x="976" y="123"/>
                </a:lnTo>
                <a:lnTo>
                  <a:pt x="997" y="94"/>
                </a:lnTo>
                <a:lnTo>
                  <a:pt x="1017" y="69"/>
                </a:lnTo>
                <a:lnTo>
                  <a:pt x="1035" y="49"/>
                </a:lnTo>
                <a:lnTo>
                  <a:pt x="1049" y="31"/>
                </a:lnTo>
                <a:lnTo>
                  <a:pt x="1061" y="17"/>
                </a:lnTo>
                <a:lnTo>
                  <a:pt x="1070" y="8"/>
                </a:lnTo>
                <a:lnTo>
                  <a:pt x="1075" y="2"/>
                </a:lnTo>
                <a:lnTo>
                  <a:pt x="1077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6" name="Group 75"/>
          <p:cNvGrpSpPr/>
          <p:nvPr/>
        </p:nvGrpSpPr>
        <p:grpSpPr>
          <a:xfrm>
            <a:off x="7092867" y="3790263"/>
            <a:ext cx="469597" cy="490585"/>
            <a:chOff x="5330825" y="4986338"/>
            <a:chExt cx="568325" cy="59372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77" name="Freeform 125"/>
            <p:cNvSpPr>
              <a:spLocks noEditPoints="1"/>
            </p:cNvSpPr>
            <p:nvPr/>
          </p:nvSpPr>
          <p:spPr bwMode="auto">
            <a:xfrm>
              <a:off x="5330825" y="4986338"/>
              <a:ext cx="568325" cy="593725"/>
            </a:xfrm>
            <a:custGeom>
              <a:avLst/>
              <a:gdLst>
                <a:gd name="T0" fmla="*/ 1168 w 3223"/>
                <a:gd name="T1" fmla="*/ 1285 h 3366"/>
                <a:gd name="T2" fmla="*/ 968 w 3223"/>
                <a:gd name="T3" fmla="*/ 1430 h 3366"/>
                <a:gd name="T4" fmla="*/ 789 w 3223"/>
                <a:gd name="T5" fmla="*/ 1623 h 3366"/>
                <a:gd name="T6" fmla="*/ 633 w 3223"/>
                <a:gd name="T7" fmla="*/ 1856 h 3366"/>
                <a:gd name="T8" fmla="*/ 503 w 3223"/>
                <a:gd name="T9" fmla="*/ 2128 h 3366"/>
                <a:gd name="T10" fmla="*/ 401 w 3223"/>
                <a:gd name="T11" fmla="*/ 2429 h 3366"/>
                <a:gd name="T12" fmla="*/ 330 w 3223"/>
                <a:gd name="T13" fmla="*/ 2756 h 3366"/>
                <a:gd name="T14" fmla="*/ 291 w 3223"/>
                <a:gd name="T15" fmla="*/ 3103 h 3366"/>
                <a:gd name="T16" fmla="*/ 2932 w 3223"/>
                <a:gd name="T17" fmla="*/ 3103 h 3366"/>
                <a:gd name="T18" fmla="*/ 2894 w 3223"/>
                <a:gd name="T19" fmla="*/ 2756 h 3366"/>
                <a:gd name="T20" fmla="*/ 2823 w 3223"/>
                <a:gd name="T21" fmla="*/ 2429 h 3366"/>
                <a:gd name="T22" fmla="*/ 2721 w 3223"/>
                <a:gd name="T23" fmla="*/ 2128 h 3366"/>
                <a:gd name="T24" fmla="*/ 2592 w 3223"/>
                <a:gd name="T25" fmla="*/ 1856 h 3366"/>
                <a:gd name="T26" fmla="*/ 2437 w 3223"/>
                <a:gd name="T27" fmla="*/ 1623 h 3366"/>
                <a:gd name="T28" fmla="*/ 2259 w 3223"/>
                <a:gd name="T29" fmla="*/ 1430 h 3366"/>
                <a:gd name="T30" fmla="*/ 2061 w 3223"/>
                <a:gd name="T31" fmla="*/ 1285 h 3366"/>
                <a:gd name="T32" fmla="*/ 1311 w 3223"/>
                <a:gd name="T33" fmla="*/ 1217 h 3366"/>
                <a:gd name="T34" fmla="*/ 1876 w 3223"/>
                <a:gd name="T35" fmla="*/ 1074 h 3366"/>
                <a:gd name="T36" fmla="*/ 1261 w 3223"/>
                <a:gd name="T37" fmla="*/ 144 h 3366"/>
                <a:gd name="T38" fmla="*/ 1970 w 3223"/>
                <a:gd name="T39" fmla="*/ 144 h 3366"/>
                <a:gd name="T40" fmla="*/ 2049 w 3223"/>
                <a:gd name="T41" fmla="*/ 0 h 3366"/>
                <a:gd name="T42" fmla="*/ 2094 w 3223"/>
                <a:gd name="T43" fmla="*/ 14 h 3366"/>
                <a:gd name="T44" fmla="*/ 2116 w 3223"/>
                <a:gd name="T45" fmla="*/ 47 h 3366"/>
                <a:gd name="T46" fmla="*/ 2122 w 3223"/>
                <a:gd name="T47" fmla="*/ 79 h 3366"/>
                <a:gd name="T48" fmla="*/ 2013 w 3223"/>
                <a:gd name="T49" fmla="*/ 1103 h 3366"/>
                <a:gd name="T50" fmla="*/ 2235 w 3223"/>
                <a:gd name="T51" fmla="*/ 1231 h 3366"/>
                <a:gd name="T52" fmla="*/ 2436 w 3223"/>
                <a:gd name="T53" fmla="*/ 1409 h 3366"/>
                <a:gd name="T54" fmla="*/ 2615 w 3223"/>
                <a:gd name="T55" fmla="*/ 1631 h 3366"/>
                <a:gd name="T56" fmla="*/ 2769 w 3223"/>
                <a:gd name="T57" fmla="*/ 1892 h 3366"/>
                <a:gd name="T58" fmla="*/ 2895 w 3223"/>
                <a:gd name="T59" fmla="*/ 2187 h 3366"/>
                <a:gd name="T60" fmla="*/ 2990 w 3223"/>
                <a:gd name="T61" fmla="*/ 2510 h 3366"/>
                <a:gd name="T62" fmla="*/ 3052 w 3223"/>
                <a:gd name="T63" fmla="*/ 2857 h 3366"/>
                <a:gd name="T64" fmla="*/ 3078 w 3223"/>
                <a:gd name="T65" fmla="*/ 3222 h 3366"/>
                <a:gd name="T66" fmla="*/ 0 w 3223"/>
                <a:gd name="T67" fmla="*/ 3366 h 3366"/>
                <a:gd name="T68" fmla="*/ 149 w 3223"/>
                <a:gd name="T69" fmla="*/ 3099 h 3366"/>
                <a:gd name="T70" fmla="*/ 187 w 3223"/>
                <a:gd name="T71" fmla="*/ 2739 h 3366"/>
                <a:gd name="T72" fmla="*/ 261 w 3223"/>
                <a:gd name="T73" fmla="*/ 2398 h 3366"/>
                <a:gd name="T74" fmla="*/ 366 w 3223"/>
                <a:gd name="T75" fmla="*/ 2083 h 3366"/>
                <a:gd name="T76" fmla="*/ 502 w 3223"/>
                <a:gd name="T77" fmla="*/ 1798 h 3366"/>
                <a:gd name="T78" fmla="*/ 665 w 3223"/>
                <a:gd name="T79" fmla="*/ 1549 h 3366"/>
                <a:gd name="T80" fmla="*/ 852 w 3223"/>
                <a:gd name="T81" fmla="*/ 1342 h 3366"/>
                <a:gd name="T82" fmla="*/ 1061 w 3223"/>
                <a:gd name="T83" fmla="*/ 1181 h 3366"/>
                <a:gd name="T84" fmla="*/ 1211 w 3223"/>
                <a:gd name="T85" fmla="*/ 745 h 3366"/>
                <a:gd name="T86" fmla="*/ 1101 w 3223"/>
                <a:gd name="T87" fmla="*/ 64 h 3366"/>
                <a:gd name="T88" fmla="*/ 1110 w 3223"/>
                <a:gd name="T89" fmla="*/ 31 h 3366"/>
                <a:gd name="T90" fmla="*/ 1139 w 3223"/>
                <a:gd name="T91" fmla="*/ 6 h 3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223" h="3366">
                  <a:moveTo>
                    <a:pt x="1311" y="1217"/>
                  </a:moveTo>
                  <a:lnTo>
                    <a:pt x="1239" y="1248"/>
                  </a:lnTo>
                  <a:lnTo>
                    <a:pt x="1168" y="1285"/>
                  </a:lnTo>
                  <a:lnTo>
                    <a:pt x="1099" y="1328"/>
                  </a:lnTo>
                  <a:lnTo>
                    <a:pt x="1033" y="1376"/>
                  </a:lnTo>
                  <a:lnTo>
                    <a:pt x="968" y="1430"/>
                  </a:lnTo>
                  <a:lnTo>
                    <a:pt x="906" y="1489"/>
                  </a:lnTo>
                  <a:lnTo>
                    <a:pt x="847" y="1553"/>
                  </a:lnTo>
                  <a:lnTo>
                    <a:pt x="789" y="1623"/>
                  </a:lnTo>
                  <a:lnTo>
                    <a:pt x="735" y="1696"/>
                  </a:lnTo>
                  <a:lnTo>
                    <a:pt x="682" y="1775"/>
                  </a:lnTo>
                  <a:lnTo>
                    <a:pt x="633" y="1856"/>
                  </a:lnTo>
                  <a:lnTo>
                    <a:pt x="586" y="1943"/>
                  </a:lnTo>
                  <a:lnTo>
                    <a:pt x="544" y="2034"/>
                  </a:lnTo>
                  <a:lnTo>
                    <a:pt x="503" y="2128"/>
                  </a:lnTo>
                  <a:lnTo>
                    <a:pt x="465" y="2225"/>
                  </a:lnTo>
                  <a:lnTo>
                    <a:pt x="432" y="2326"/>
                  </a:lnTo>
                  <a:lnTo>
                    <a:pt x="401" y="2429"/>
                  </a:lnTo>
                  <a:lnTo>
                    <a:pt x="374" y="2536"/>
                  </a:lnTo>
                  <a:lnTo>
                    <a:pt x="349" y="2645"/>
                  </a:lnTo>
                  <a:lnTo>
                    <a:pt x="330" y="2756"/>
                  </a:lnTo>
                  <a:lnTo>
                    <a:pt x="313" y="2870"/>
                  </a:lnTo>
                  <a:lnTo>
                    <a:pt x="300" y="2986"/>
                  </a:lnTo>
                  <a:lnTo>
                    <a:pt x="291" y="3103"/>
                  </a:lnTo>
                  <a:lnTo>
                    <a:pt x="287" y="3222"/>
                  </a:lnTo>
                  <a:lnTo>
                    <a:pt x="2937" y="3222"/>
                  </a:lnTo>
                  <a:lnTo>
                    <a:pt x="2932" y="3103"/>
                  </a:lnTo>
                  <a:lnTo>
                    <a:pt x="2924" y="2986"/>
                  </a:lnTo>
                  <a:lnTo>
                    <a:pt x="2910" y="2870"/>
                  </a:lnTo>
                  <a:lnTo>
                    <a:pt x="2894" y="2756"/>
                  </a:lnTo>
                  <a:lnTo>
                    <a:pt x="2874" y="2645"/>
                  </a:lnTo>
                  <a:lnTo>
                    <a:pt x="2850" y="2536"/>
                  </a:lnTo>
                  <a:lnTo>
                    <a:pt x="2823" y="2429"/>
                  </a:lnTo>
                  <a:lnTo>
                    <a:pt x="2792" y="2326"/>
                  </a:lnTo>
                  <a:lnTo>
                    <a:pt x="2759" y="2225"/>
                  </a:lnTo>
                  <a:lnTo>
                    <a:pt x="2721" y="2128"/>
                  </a:lnTo>
                  <a:lnTo>
                    <a:pt x="2681" y="2034"/>
                  </a:lnTo>
                  <a:lnTo>
                    <a:pt x="2638" y="1943"/>
                  </a:lnTo>
                  <a:lnTo>
                    <a:pt x="2592" y="1856"/>
                  </a:lnTo>
                  <a:lnTo>
                    <a:pt x="2543" y="1775"/>
                  </a:lnTo>
                  <a:lnTo>
                    <a:pt x="2491" y="1696"/>
                  </a:lnTo>
                  <a:lnTo>
                    <a:pt x="2437" y="1623"/>
                  </a:lnTo>
                  <a:lnTo>
                    <a:pt x="2380" y="1553"/>
                  </a:lnTo>
                  <a:lnTo>
                    <a:pt x="2321" y="1489"/>
                  </a:lnTo>
                  <a:lnTo>
                    <a:pt x="2259" y="1430"/>
                  </a:lnTo>
                  <a:lnTo>
                    <a:pt x="2195" y="1376"/>
                  </a:lnTo>
                  <a:lnTo>
                    <a:pt x="2130" y="1328"/>
                  </a:lnTo>
                  <a:lnTo>
                    <a:pt x="2061" y="1285"/>
                  </a:lnTo>
                  <a:lnTo>
                    <a:pt x="1991" y="1248"/>
                  </a:lnTo>
                  <a:lnTo>
                    <a:pt x="1920" y="1217"/>
                  </a:lnTo>
                  <a:lnTo>
                    <a:pt x="1311" y="1217"/>
                  </a:lnTo>
                  <a:close/>
                  <a:moveTo>
                    <a:pt x="1354" y="809"/>
                  </a:moveTo>
                  <a:lnTo>
                    <a:pt x="1354" y="1074"/>
                  </a:lnTo>
                  <a:lnTo>
                    <a:pt x="1876" y="1074"/>
                  </a:lnTo>
                  <a:lnTo>
                    <a:pt x="1876" y="809"/>
                  </a:lnTo>
                  <a:lnTo>
                    <a:pt x="1354" y="809"/>
                  </a:lnTo>
                  <a:close/>
                  <a:moveTo>
                    <a:pt x="1261" y="144"/>
                  </a:moveTo>
                  <a:lnTo>
                    <a:pt x="1345" y="666"/>
                  </a:lnTo>
                  <a:lnTo>
                    <a:pt x="1885" y="666"/>
                  </a:lnTo>
                  <a:lnTo>
                    <a:pt x="1970" y="144"/>
                  </a:lnTo>
                  <a:lnTo>
                    <a:pt x="1261" y="144"/>
                  </a:lnTo>
                  <a:close/>
                  <a:moveTo>
                    <a:pt x="1175" y="0"/>
                  </a:moveTo>
                  <a:lnTo>
                    <a:pt x="2049" y="0"/>
                  </a:lnTo>
                  <a:lnTo>
                    <a:pt x="2067" y="2"/>
                  </a:lnTo>
                  <a:lnTo>
                    <a:pt x="2082" y="7"/>
                  </a:lnTo>
                  <a:lnTo>
                    <a:pt x="2094" y="14"/>
                  </a:lnTo>
                  <a:lnTo>
                    <a:pt x="2103" y="24"/>
                  </a:lnTo>
                  <a:lnTo>
                    <a:pt x="2111" y="35"/>
                  </a:lnTo>
                  <a:lnTo>
                    <a:pt x="2116" y="47"/>
                  </a:lnTo>
                  <a:lnTo>
                    <a:pt x="2119" y="58"/>
                  </a:lnTo>
                  <a:lnTo>
                    <a:pt x="2122" y="68"/>
                  </a:lnTo>
                  <a:lnTo>
                    <a:pt x="2122" y="79"/>
                  </a:lnTo>
                  <a:lnTo>
                    <a:pt x="2120" y="86"/>
                  </a:lnTo>
                  <a:lnTo>
                    <a:pt x="2013" y="745"/>
                  </a:lnTo>
                  <a:lnTo>
                    <a:pt x="2013" y="1103"/>
                  </a:lnTo>
                  <a:lnTo>
                    <a:pt x="2089" y="1139"/>
                  </a:lnTo>
                  <a:lnTo>
                    <a:pt x="2162" y="1182"/>
                  </a:lnTo>
                  <a:lnTo>
                    <a:pt x="2235" y="1231"/>
                  </a:lnTo>
                  <a:lnTo>
                    <a:pt x="2304" y="1285"/>
                  </a:lnTo>
                  <a:lnTo>
                    <a:pt x="2371" y="1344"/>
                  </a:lnTo>
                  <a:lnTo>
                    <a:pt x="2436" y="1409"/>
                  </a:lnTo>
                  <a:lnTo>
                    <a:pt x="2498" y="1478"/>
                  </a:lnTo>
                  <a:lnTo>
                    <a:pt x="2558" y="1552"/>
                  </a:lnTo>
                  <a:lnTo>
                    <a:pt x="2615" y="1631"/>
                  </a:lnTo>
                  <a:lnTo>
                    <a:pt x="2669" y="1714"/>
                  </a:lnTo>
                  <a:lnTo>
                    <a:pt x="2721" y="1801"/>
                  </a:lnTo>
                  <a:lnTo>
                    <a:pt x="2769" y="1892"/>
                  </a:lnTo>
                  <a:lnTo>
                    <a:pt x="2814" y="1987"/>
                  </a:lnTo>
                  <a:lnTo>
                    <a:pt x="2857" y="2085"/>
                  </a:lnTo>
                  <a:lnTo>
                    <a:pt x="2895" y="2187"/>
                  </a:lnTo>
                  <a:lnTo>
                    <a:pt x="2930" y="2292"/>
                  </a:lnTo>
                  <a:lnTo>
                    <a:pt x="2962" y="2399"/>
                  </a:lnTo>
                  <a:lnTo>
                    <a:pt x="2990" y="2510"/>
                  </a:lnTo>
                  <a:lnTo>
                    <a:pt x="3014" y="2623"/>
                  </a:lnTo>
                  <a:lnTo>
                    <a:pt x="3036" y="2739"/>
                  </a:lnTo>
                  <a:lnTo>
                    <a:pt x="3052" y="2857"/>
                  </a:lnTo>
                  <a:lnTo>
                    <a:pt x="3065" y="2977"/>
                  </a:lnTo>
                  <a:lnTo>
                    <a:pt x="3074" y="3099"/>
                  </a:lnTo>
                  <a:lnTo>
                    <a:pt x="3078" y="3222"/>
                  </a:lnTo>
                  <a:lnTo>
                    <a:pt x="3223" y="3222"/>
                  </a:lnTo>
                  <a:lnTo>
                    <a:pt x="3223" y="3366"/>
                  </a:lnTo>
                  <a:lnTo>
                    <a:pt x="0" y="3366"/>
                  </a:lnTo>
                  <a:lnTo>
                    <a:pt x="0" y="3222"/>
                  </a:lnTo>
                  <a:lnTo>
                    <a:pt x="145" y="3222"/>
                  </a:lnTo>
                  <a:lnTo>
                    <a:pt x="149" y="3099"/>
                  </a:lnTo>
                  <a:lnTo>
                    <a:pt x="158" y="2977"/>
                  </a:lnTo>
                  <a:lnTo>
                    <a:pt x="171" y="2857"/>
                  </a:lnTo>
                  <a:lnTo>
                    <a:pt x="187" y="2739"/>
                  </a:lnTo>
                  <a:lnTo>
                    <a:pt x="209" y="2622"/>
                  </a:lnTo>
                  <a:lnTo>
                    <a:pt x="233" y="2509"/>
                  </a:lnTo>
                  <a:lnTo>
                    <a:pt x="261" y="2398"/>
                  </a:lnTo>
                  <a:lnTo>
                    <a:pt x="293" y="2290"/>
                  </a:lnTo>
                  <a:lnTo>
                    <a:pt x="328" y="2185"/>
                  </a:lnTo>
                  <a:lnTo>
                    <a:pt x="366" y="2083"/>
                  </a:lnTo>
                  <a:lnTo>
                    <a:pt x="409" y="1984"/>
                  </a:lnTo>
                  <a:lnTo>
                    <a:pt x="454" y="1889"/>
                  </a:lnTo>
                  <a:lnTo>
                    <a:pt x="502" y="1798"/>
                  </a:lnTo>
                  <a:lnTo>
                    <a:pt x="554" y="1711"/>
                  </a:lnTo>
                  <a:lnTo>
                    <a:pt x="608" y="1628"/>
                  </a:lnTo>
                  <a:lnTo>
                    <a:pt x="665" y="1549"/>
                  </a:lnTo>
                  <a:lnTo>
                    <a:pt x="725" y="1475"/>
                  </a:lnTo>
                  <a:lnTo>
                    <a:pt x="787" y="1407"/>
                  </a:lnTo>
                  <a:lnTo>
                    <a:pt x="852" y="1342"/>
                  </a:lnTo>
                  <a:lnTo>
                    <a:pt x="919" y="1283"/>
                  </a:lnTo>
                  <a:lnTo>
                    <a:pt x="989" y="1229"/>
                  </a:lnTo>
                  <a:lnTo>
                    <a:pt x="1061" y="1181"/>
                  </a:lnTo>
                  <a:lnTo>
                    <a:pt x="1135" y="1138"/>
                  </a:lnTo>
                  <a:lnTo>
                    <a:pt x="1211" y="1103"/>
                  </a:lnTo>
                  <a:lnTo>
                    <a:pt x="1211" y="745"/>
                  </a:lnTo>
                  <a:lnTo>
                    <a:pt x="1104" y="86"/>
                  </a:lnTo>
                  <a:lnTo>
                    <a:pt x="1102" y="75"/>
                  </a:lnTo>
                  <a:lnTo>
                    <a:pt x="1101" y="64"/>
                  </a:lnTo>
                  <a:lnTo>
                    <a:pt x="1102" y="52"/>
                  </a:lnTo>
                  <a:lnTo>
                    <a:pt x="1106" y="41"/>
                  </a:lnTo>
                  <a:lnTo>
                    <a:pt x="1110" y="31"/>
                  </a:lnTo>
                  <a:lnTo>
                    <a:pt x="1117" y="20"/>
                  </a:lnTo>
                  <a:lnTo>
                    <a:pt x="1127" y="12"/>
                  </a:lnTo>
                  <a:lnTo>
                    <a:pt x="1139" y="6"/>
                  </a:lnTo>
                  <a:lnTo>
                    <a:pt x="1155" y="1"/>
                  </a:lnTo>
                  <a:lnTo>
                    <a:pt x="117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26"/>
            <p:cNvSpPr>
              <a:spLocks noEditPoints="1"/>
            </p:cNvSpPr>
            <p:nvPr/>
          </p:nvSpPr>
          <p:spPr bwMode="auto">
            <a:xfrm>
              <a:off x="5562600" y="5262563"/>
              <a:ext cx="104775" cy="231775"/>
            </a:xfrm>
            <a:custGeom>
              <a:avLst/>
              <a:gdLst>
                <a:gd name="T0" fmla="*/ 357 w 588"/>
                <a:gd name="T1" fmla="*/ 1044 h 1312"/>
                <a:gd name="T2" fmla="*/ 404 w 588"/>
                <a:gd name="T3" fmla="*/ 1015 h 1312"/>
                <a:gd name="T4" fmla="*/ 440 w 588"/>
                <a:gd name="T5" fmla="*/ 971 h 1312"/>
                <a:gd name="T6" fmla="*/ 459 w 588"/>
                <a:gd name="T7" fmla="*/ 918 h 1312"/>
                <a:gd name="T8" fmla="*/ 459 w 588"/>
                <a:gd name="T9" fmla="*/ 859 h 1312"/>
                <a:gd name="T10" fmla="*/ 440 w 588"/>
                <a:gd name="T11" fmla="*/ 804 h 1312"/>
                <a:gd name="T12" fmla="*/ 404 w 588"/>
                <a:gd name="T13" fmla="*/ 761 h 1312"/>
                <a:gd name="T14" fmla="*/ 357 w 588"/>
                <a:gd name="T15" fmla="*/ 732 h 1312"/>
                <a:gd name="T16" fmla="*/ 205 w 588"/>
                <a:gd name="T17" fmla="*/ 281 h 1312"/>
                <a:gd name="T18" fmla="*/ 163 w 588"/>
                <a:gd name="T19" fmla="*/ 318 h 1312"/>
                <a:gd name="T20" fmla="*/ 135 w 588"/>
                <a:gd name="T21" fmla="*/ 367 h 1312"/>
                <a:gd name="T22" fmla="*/ 125 w 588"/>
                <a:gd name="T23" fmla="*/ 425 h 1312"/>
                <a:gd name="T24" fmla="*/ 135 w 588"/>
                <a:gd name="T25" fmla="*/ 482 h 1312"/>
                <a:gd name="T26" fmla="*/ 163 w 588"/>
                <a:gd name="T27" fmla="*/ 531 h 1312"/>
                <a:gd name="T28" fmla="*/ 205 w 588"/>
                <a:gd name="T29" fmla="*/ 569 h 1312"/>
                <a:gd name="T30" fmla="*/ 230 w 588"/>
                <a:gd name="T31" fmla="*/ 268 h 1312"/>
                <a:gd name="T32" fmla="*/ 357 w 588"/>
                <a:gd name="T33" fmla="*/ 0 h 1312"/>
                <a:gd name="T34" fmla="*/ 395 w 588"/>
                <a:gd name="T35" fmla="*/ 149 h 1312"/>
                <a:gd name="T36" fmla="*/ 465 w 588"/>
                <a:gd name="T37" fmla="*/ 185 h 1312"/>
                <a:gd name="T38" fmla="*/ 522 w 588"/>
                <a:gd name="T39" fmla="*/ 239 h 1312"/>
                <a:gd name="T40" fmla="*/ 562 w 588"/>
                <a:gd name="T41" fmla="*/ 306 h 1312"/>
                <a:gd name="T42" fmla="*/ 585 w 588"/>
                <a:gd name="T43" fmla="*/ 383 h 1312"/>
                <a:gd name="T44" fmla="*/ 462 w 588"/>
                <a:gd name="T45" fmla="*/ 425 h 1312"/>
                <a:gd name="T46" fmla="*/ 452 w 588"/>
                <a:gd name="T47" fmla="*/ 367 h 1312"/>
                <a:gd name="T48" fmla="*/ 424 w 588"/>
                <a:gd name="T49" fmla="*/ 318 h 1312"/>
                <a:gd name="T50" fmla="*/ 382 w 588"/>
                <a:gd name="T51" fmla="*/ 281 h 1312"/>
                <a:gd name="T52" fmla="*/ 357 w 588"/>
                <a:gd name="T53" fmla="*/ 599 h 1312"/>
                <a:gd name="T54" fmla="*/ 431 w 588"/>
                <a:gd name="T55" fmla="*/ 627 h 1312"/>
                <a:gd name="T56" fmla="*/ 495 w 588"/>
                <a:gd name="T57" fmla="*/ 673 h 1312"/>
                <a:gd name="T58" fmla="*/ 544 w 588"/>
                <a:gd name="T59" fmla="*/ 734 h 1312"/>
                <a:gd name="T60" fmla="*/ 576 w 588"/>
                <a:gd name="T61" fmla="*/ 806 h 1312"/>
                <a:gd name="T62" fmla="*/ 588 w 588"/>
                <a:gd name="T63" fmla="*/ 887 h 1312"/>
                <a:gd name="T64" fmla="*/ 576 w 588"/>
                <a:gd name="T65" fmla="*/ 968 h 1312"/>
                <a:gd name="T66" fmla="*/ 544 w 588"/>
                <a:gd name="T67" fmla="*/ 1040 h 1312"/>
                <a:gd name="T68" fmla="*/ 495 w 588"/>
                <a:gd name="T69" fmla="*/ 1101 h 1312"/>
                <a:gd name="T70" fmla="*/ 431 w 588"/>
                <a:gd name="T71" fmla="*/ 1146 h 1312"/>
                <a:gd name="T72" fmla="*/ 357 w 588"/>
                <a:gd name="T73" fmla="*/ 1174 h 1312"/>
                <a:gd name="T74" fmla="*/ 231 w 588"/>
                <a:gd name="T75" fmla="*/ 1312 h 1312"/>
                <a:gd name="T76" fmla="*/ 193 w 588"/>
                <a:gd name="T77" fmla="*/ 1162 h 1312"/>
                <a:gd name="T78" fmla="*/ 123 w 588"/>
                <a:gd name="T79" fmla="*/ 1126 h 1312"/>
                <a:gd name="T80" fmla="*/ 66 w 588"/>
                <a:gd name="T81" fmla="*/ 1073 h 1312"/>
                <a:gd name="T82" fmla="*/ 25 w 588"/>
                <a:gd name="T83" fmla="*/ 1005 h 1312"/>
                <a:gd name="T84" fmla="*/ 3 w 588"/>
                <a:gd name="T85" fmla="*/ 929 h 1312"/>
                <a:gd name="T86" fmla="*/ 126 w 588"/>
                <a:gd name="T87" fmla="*/ 887 h 1312"/>
                <a:gd name="T88" fmla="*/ 136 w 588"/>
                <a:gd name="T89" fmla="*/ 944 h 1312"/>
                <a:gd name="T90" fmla="*/ 163 w 588"/>
                <a:gd name="T91" fmla="*/ 994 h 1312"/>
                <a:gd name="T92" fmla="*/ 206 w 588"/>
                <a:gd name="T93" fmla="*/ 1031 h 1312"/>
                <a:gd name="T94" fmla="*/ 231 w 588"/>
                <a:gd name="T95" fmla="*/ 712 h 1312"/>
                <a:gd name="T96" fmla="*/ 156 w 588"/>
                <a:gd name="T97" fmla="*/ 684 h 1312"/>
                <a:gd name="T98" fmla="*/ 93 w 588"/>
                <a:gd name="T99" fmla="*/ 639 h 1312"/>
                <a:gd name="T100" fmla="*/ 43 w 588"/>
                <a:gd name="T101" fmla="*/ 578 h 1312"/>
                <a:gd name="T102" fmla="*/ 12 w 588"/>
                <a:gd name="T103" fmla="*/ 506 h 1312"/>
                <a:gd name="T104" fmla="*/ 0 w 588"/>
                <a:gd name="T105" fmla="*/ 425 h 1312"/>
                <a:gd name="T106" fmla="*/ 12 w 588"/>
                <a:gd name="T107" fmla="*/ 343 h 1312"/>
                <a:gd name="T108" fmla="*/ 43 w 588"/>
                <a:gd name="T109" fmla="*/ 271 h 1312"/>
                <a:gd name="T110" fmla="*/ 93 w 588"/>
                <a:gd name="T111" fmla="*/ 211 h 1312"/>
                <a:gd name="T112" fmla="*/ 156 w 588"/>
                <a:gd name="T113" fmla="*/ 165 h 1312"/>
                <a:gd name="T114" fmla="*/ 231 w 588"/>
                <a:gd name="T115" fmla="*/ 137 h 1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88" h="1312">
                  <a:moveTo>
                    <a:pt x="357" y="732"/>
                  </a:moveTo>
                  <a:lnTo>
                    <a:pt x="357" y="1044"/>
                  </a:lnTo>
                  <a:lnTo>
                    <a:pt x="382" y="1031"/>
                  </a:lnTo>
                  <a:lnTo>
                    <a:pt x="404" y="1015"/>
                  </a:lnTo>
                  <a:lnTo>
                    <a:pt x="424" y="994"/>
                  </a:lnTo>
                  <a:lnTo>
                    <a:pt x="440" y="971"/>
                  </a:lnTo>
                  <a:lnTo>
                    <a:pt x="452" y="945"/>
                  </a:lnTo>
                  <a:lnTo>
                    <a:pt x="459" y="918"/>
                  </a:lnTo>
                  <a:lnTo>
                    <a:pt x="462" y="888"/>
                  </a:lnTo>
                  <a:lnTo>
                    <a:pt x="459" y="859"/>
                  </a:lnTo>
                  <a:lnTo>
                    <a:pt x="452" y="830"/>
                  </a:lnTo>
                  <a:lnTo>
                    <a:pt x="440" y="804"/>
                  </a:lnTo>
                  <a:lnTo>
                    <a:pt x="424" y="781"/>
                  </a:lnTo>
                  <a:lnTo>
                    <a:pt x="404" y="761"/>
                  </a:lnTo>
                  <a:lnTo>
                    <a:pt x="382" y="744"/>
                  </a:lnTo>
                  <a:lnTo>
                    <a:pt x="357" y="732"/>
                  </a:lnTo>
                  <a:close/>
                  <a:moveTo>
                    <a:pt x="230" y="268"/>
                  </a:moveTo>
                  <a:lnTo>
                    <a:pt x="205" y="281"/>
                  </a:lnTo>
                  <a:lnTo>
                    <a:pt x="183" y="298"/>
                  </a:lnTo>
                  <a:lnTo>
                    <a:pt x="163" y="318"/>
                  </a:lnTo>
                  <a:lnTo>
                    <a:pt x="147" y="341"/>
                  </a:lnTo>
                  <a:lnTo>
                    <a:pt x="135" y="367"/>
                  </a:lnTo>
                  <a:lnTo>
                    <a:pt x="128" y="395"/>
                  </a:lnTo>
                  <a:lnTo>
                    <a:pt x="125" y="425"/>
                  </a:lnTo>
                  <a:lnTo>
                    <a:pt x="128" y="455"/>
                  </a:lnTo>
                  <a:lnTo>
                    <a:pt x="135" y="482"/>
                  </a:lnTo>
                  <a:lnTo>
                    <a:pt x="147" y="509"/>
                  </a:lnTo>
                  <a:lnTo>
                    <a:pt x="163" y="531"/>
                  </a:lnTo>
                  <a:lnTo>
                    <a:pt x="183" y="551"/>
                  </a:lnTo>
                  <a:lnTo>
                    <a:pt x="205" y="569"/>
                  </a:lnTo>
                  <a:lnTo>
                    <a:pt x="230" y="581"/>
                  </a:lnTo>
                  <a:lnTo>
                    <a:pt x="230" y="268"/>
                  </a:lnTo>
                  <a:close/>
                  <a:moveTo>
                    <a:pt x="231" y="0"/>
                  </a:moveTo>
                  <a:lnTo>
                    <a:pt x="357" y="0"/>
                  </a:lnTo>
                  <a:lnTo>
                    <a:pt x="357" y="137"/>
                  </a:lnTo>
                  <a:lnTo>
                    <a:pt x="395" y="149"/>
                  </a:lnTo>
                  <a:lnTo>
                    <a:pt x="431" y="165"/>
                  </a:lnTo>
                  <a:lnTo>
                    <a:pt x="465" y="185"/>
                  </a:lnTo>
                  <a:lnTo>
                    <a:pt x="495" y="211"/>
                  </a:lnTo>
                  <a:lnTo>
                    <a:pt x="522" y="239"/>
                  </a:lnTo>
                  <a:lnTo>
                    <a:pt x="544" y="271"/>
                  </a:lnTo>
                  <a:lnTo>
                    <a:pt x="562" y="306"/>
                  </a:lnTo>
                  <a:lnTo>
                    <a:pt x="576" y="343"/>
                  </a:lnTo>
                  <a:lnTo>
                    <a:pt x="585" y="383"/>
                  </a:lnTo>
                  <a:lnTo>
                    <a:pt x="588" y="425"/>
                  </a:lnTo>
                  <a:lnTo>
                    <a:pt x="462" y="425"/>
                  </a:lnTo>
                  <a:lnTo>
                    <a:pt x="459" y="395"/>
                  </a:lnTo>
                  <a:lnTo>
                    <a:pt x="452" y="367"/>
                  </a:lnTo>
                  <a:lnTo>
                    <a:pt x="440" y="341"/>
                  </a:lnTo>
                  <a:lnTo>
                    <a:pt x="424" y="318"/>
                  </a:lnTo>
                  <a:lnTo>
                    <a:pt x="404" y="298"/>
                  </a:lnTo>
                  <a:lnTo>
                    <a:pt x="382" y="281"/>
                  </a:lnTo>
                  <a:lnTo>
                    <a:pt x="357" y="268"/>
                  </a:lnTo>
                  <a:lnTo>
                    <a:pt x="357" y="599"/>
                  </a:lnTo>
                  <a:lnTo>
                    <a:pt x="395" y="611"/>
                  </a:lnTo>
                  <a:lnTo>
                    <a:pt x="431" y="627"/>
                  </a:lnTo>
                  <a:lnTo>
                    <a:pt x="465" y="648"/>
                  </a:lnTo>
                  <a:lnTo>
                    <a:pt x="495" y="673"/>
                  </a:lnTo>
                  <a:lnTo>
                    <a:pt x="522" y="701"/>
                  </a:lnTo>
                  <a:lnTo>
                    <a:pt x="544" y="734"/>
                  </a:lnTo>
                  <a:lnTo>
                    <a:pt x="562" y="769"/>
                  </a:lnTo>
                  <a:lnTo>
                    <a:pt x="576" y="806"/>
                  </a:lnTo>
                  <a:lnTo>
                    <a:pt x="585" y="845"/>
                  </a:lnTo>
                  <a:lnTo>
                    <a:pt x="588" y="887"/>
                  </a:lnTo>
                  <a:lnTo>
                    <a:pt x="585" y="928"/>
                  </a:lnTo>
                  <a:lnTo>
                    <a:pt x="576" y="968"/>
                  </a:lnTo>
                  <a:lnTo>
                    <a:pt x="562" y="1005"/>
                  </a:lnTo>
                  <a:lnTo>
                    <a:pt x="544" y="1040"/>
                  </a:lnTo>
                  <a:lnTo>
                    <a:pt x="522" y="1073"/>
                  </a:lnTo>
                  <a:lnTo>
                    <a:pt x="495" y="1101"/>
                  </a:lnTo>
                  <a:lnTo>
                    <a:pt x="465" y="1126"/>
                  </a:lnTo>
                  <a:lnTo>
                    <a:pt x="431" y="1146"/>
                  </a:lnTo>
                  <a:lnTo>
                    <a:pt x="395" y="1162"/>
                  </a:lnTo>
                  <a:lnTo>
                    <a:pt x="357" y="1174"/>
                  </a:lnTo>
                  <a:lnTo>
                    <a:pt x="357" y="1312"/>
                  </a:lnTo>
                  <a:lnTo>
                    <a:pt x="231" y="1312"/>
                  </a:lnTo>
                  <a:lnTo>
                    <a:pt x="231" y="1174"/>
                  </a:lnTo>
                  <a:lnTo>
                    <a:pt x="193" y="1162"/>
                  </a:lnTo>
                  <a:lnTo>
                    <a:pt x="156" y="1147"/>
                  </a:lnTo>
                  <a:lnTo>
                    <a:pt x="123" y="1126"/>
                  </a:lnTo>
                  <a:lnTo>
                    <a:pt x="93" y="1101"/>
                  </a:lnTo>
                  <a:lnTo>
                    <a:pt x="66" y="1073"/>
                  </a:lnTo>
                  <a:lnTo>
                    <a:pt x="43" y="1041"/>
                  </a:lnTo>
                  <a:lnTo>
                    <a:pt x="25" y="1005"/>
                  </a:lnTo>
                  <a:lnTo>
                    <a:pt x="12" y="969"/>
                  </a:lnTo>
                  <a:lnTo>
                    <a:pt x="3" y="929"/>
                  </a:lnTo>
                  <a:lnTo>
                    <a:pt x="0" y="887"/>
                  </a:lnTo>
                  <a:lnTo>
                    <a:pt x="126" y="887"/>
                  </a:lnTo>
                  <a:lnTo>
                    <a:pt x="129" y="917"/>
                  </a:lnTo>
                  <a:lnTo>
                    <a:pt x="136" y="944"/>
                  </a:lnTo>
                  <a:lnTo>
                    <a:pt x="148" y="971"/>
                  </a:lnTo>
                  <a:lnTo>
                    <a:pt x="163" y="994"/>
                  </a:lnTo>
                  <a:lnTo>
                    <a:pt x="184" y="1015"/>
                  </a:lnTo>
                  <a:lnTo>
                    <a:pt x="206" y="1031"/>
                  </a:lnTo>
                  <a:lnTo>
                    <a:pt x="231" y="1043"/>
                  </a:lnTo>
                  <a:lnTo>
                    <a:pt x="231" y="712"/>
                  </a:lnTo>
                  <a:lnTo>
                    <a:pt x="193" y="700"/>
                  </a:lnTo>
                  <a:lnTo>
                    <a:pt x="156" y="684"/>
                  </a:lnTo>
                  <a:lnTo>
                    <a:pt x="123" y="664"/>
                  </a:lnTo>
                  <a:lnTo>
                    <a:pt x="93" y="639"/>
                  </a:lnTo>
                  <a:lnTo>
                    <a:pt x="66" y="611"/>
                  </a:lnTo>
                  <a:lnTo>
                    <a:pt x="43" y="578"/>
                  </a:lnTo>
                  <a:lnTo>
                    <a:pt x="25" y="543"/>
                  </a:lnTo>
                  <a:lnTo>
                    <a:pt x="12" y="506"/>
                  </a:lnTo>
                  <a:lnTo>
                    <a:pt x="3" y="466"/>
                  </a:lnTo>
                  <a:lnTo>
                    <a:pt x="0" y="425"/>
                  </a:lnTo>
                  <a:lnTo>
                    <a:pt x="3" y="383"/>
                  </a:lnTo>
                  <a:lnTo>
                    <a:pt x="12" y="343"/>
                  </a:lnTo>
                  <a:lnTo>
                    <a:pt x="25" y="307"/>
                  </a:lnTo>
                  <a:lnTo>
                    <a:pt x="43" y="271"/>
                  </a:lnTo>
                  <a:lnTo>
                    <a:pt x="66" y="239"/>
                  </a:lnTo>
                  <a:lnTo>
                    <a:pt x="93" y="211"/>
                  </a:lnTo>
                  <a:lnTo>
                    <a:pt x="122" y="185"/>
                  </a:lnTo>
                  <a:lnTo>
                    <a:pt x="156" y="165"/>
                  </a:lnTo>
                  <a:lnTo>
                    <a:pt x="193" y="149"/>
                  </a:lnTo>
                  <a:lnTo>
                    <a:pt x="231" y="137"/>
                  </a:lnTo>
                  <a:lnTo>
                    <a:pt x="2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9" name="Freeform 269"/>
          <p:cNvSpPr>
            <a:spLocks noEditPoints="1"/>
          </p:cNvSpPr>
          <p:nvPr/>
        </p:nvSpPr>
        <p:spPr bwMode="auto">
          <a:xfrm>
            <a:off x="1960093" y="3853929"/>
            <a:ext cx="420569" cy="420569"/>
          </a:xfrm>
          <a:custGeom>
            <a:avLst/>
            <a:gdLst>
              <a:gd name="T0" fmla="*/ 2588 w 3368"/>
              <a:gd name="T1" fmla="*/ 2628 h 3370"/>
              <a:gd name="T2" fmla="*/ 2508 w 3368"/>
              <a:gd name="T3" fmla="*/ 2956 h 3370"/>
              <a:gd name="T4" fmla="*/ 2728 w 3368"/>
              <a:gd name="T5" fmla="*/ 3202 h 3370"/>
              <a:gd name="T6" fmla="*/ 3068 w 3368"/>
              <a:gd name="T7" fmla="*/ 3163 h 3370"/>
              <a:gd name="T8" fmla="*/ 3222 w 3368"/>
              <a:gd name="T9" fmla="*/ 2868 h 3370"/>
              <a:gd name="T10" fmla="*/ 3065 w 3368"/>
              <a:gd name="T11" fmla="*/ 2573 h 3370"/>
              <a:gd name="T12" fmla="*/ 417 w 3368"/>
              <a:gd name="T13" fmla="*/ 2520 h 3370"/>
              <a:gd name="T14" fmla="*/ 169 w 3368"/>
              <a:gd name="T15" fmla="*/ 2737 h 3370"/>
              <a:gd name="T16" fmla="*/ 209 w 3368"/>
              <a:gd name="T17" fmla="*/ 3073 h 3370"/>
              <a:gd name="T18" fmla="*/ 508 w 3368"/>
              <a:gd name="T19" fmla="*/ 3226 h 3370"/>
              <a:gd name="T20" fmla="*/ 805 w 3368"/>
              <a:gd name="T21" fmla="*/ 3073 h 3370"/>
              <a:gd name="T22" fmla="*/ 845 w 3368"/>
              <a:gd name="T23" fmla="*/ 2737 h 3370"/>
              <a:gd name="T24" fmla="*/ 595 w 3368"/>
              <a:gd name="T25" fmla="*/ 2520 h 3370"/>
              <a:gd name="T26" fmla="*/ 1407 w 3368"/>
              <a:gd name="T27" fmla="*/ 1111 h 3370"/>
              <a:gd name="T28" fmla="*/ 1094 w 3368"/>
              <a:gd name="T29" fmla="*/ 1454 h 3370"/>
              <a:gd name="T30" fmla="*/ 1094 w 3368"/>
              <a:gd name="T31" fmla="*/ 1935 h 3370"/>
              <a:gd name="T32" fmla="*/ 1407 w 3368"/>
              <a:gd name="T33" fmla="*/ 2278 h 3370"/>
              <a:gd name="T34" fmla="*/ 1886 w 3368"/>
              <a:gd name="T35" fmla="*/ 2321 h 3370"/>
              <a:gd name="T36" fmla="*/ 2256 w 3368"/>
              <a:gd name="T37" fmla="*/ 2041 h 3370"/>
              <a:gd name="T38" fmla="*/ 2344 w 3368"/>
              <a:gd name="T39" fmla="*/ 1571 h 3370"/>
              <a:gd name="T40" fmla="*/ 2097 w 3368"/>
              <a:gd name="T41" fmla="*/ 1174 h 3370"/>
              <a:gd name="T42" fmla="*/ 2860 w 3368"/>
              <a:gd name="T43" fmla="*/ 145 h 3370"/>
              <a:gd name="T44" fmla="*/ 2562 w 3368"/>
              <a:gd name="T45" fmla="*/ 298 h 3370"/>
              <a:gd name="T46" fmla="*/ 2522 w 3368"/>
              <a:gd name="T47" fmla="*/ 634 h 3370"/>
              <a:gd name="T48" fmla="*/ 2770 w 3368"/>
              <a:gd name="T49" fmla="*/ 851 h 3370"/>
              <a:gd name="T50" fmla="*/ 3102 w 3368"/>
              <a:gd name="T51" fmla="*/ 772 h 3370"/>
              <a:gd name="T52" fmla="*/ 3219 w 3368"/>
              <a:gd name="T53" fmla="*/ 458 h 3370"/>
              <a:gd name="T54" fmla="*/ 3028 w 3368"/>
              <a:gd name="T55" fmla="*/ 187 h 3370"/>
              <a:gd name="T56" fmla="*/ 3020 w 3368"/>
              <a:gd name="T57" fmla="*/ 26 h 3370"/>
              <a:gd name="T58" fmla="*/ 3322 w 3368"/>
              <a:gd name="T59" fmla="*/ 294 h 3370"/>
              <a:gd name="T60" fmla="*/ 3321 w 3368"/>
              <a:gd name="T61" fmla="*/ 710 h 3370"/>
              <a:gd name="T62" fmla="*/ 3018 w 3368"/>
              <a:gd name="T63" fmla="*/ 979 h 3370"/>
              <a:gd name="T64" fmla="*/ 2617 w 3368"/>
              <a:gd name="T65" fmla="*/ 944 h 3370"/>
              <a:gd name="T66" fmla="*/ 2486 w 3368"/>
              <a:gd name="T67" fmla="*/ 1550 h 3370"/>
              <a:gd name="T68" fmla="*/ 2396 w 3368"/>
              <a:gd name="T69" fmla="*/ 2087 h 3370"/>
              <a:gd name="T70" fmla="*/ 2808 w 3368"/>
              <a:gd name="T71" fmla="*/ 2369 h 3370"/>
              <a:gd name="T72" fmla="*/ 3201 w 3368"/>
              <a:gd name="T73" fmla="*/ 2495 h 3370"/>
              <a:gd name="T74" fmla="*/ 3368 w 3368"/>
              <a:gd name="T75" fmla="*/ 2868 h 3370"/>
              <a:gd name="T76" fmla="*/ 3199 w 3368"/>
              <a:gd name="T77" fmla="*/ 3242 h 3370"/>
              <a:gd name="T78" fmla="*/ 2805 w 3368"/>
              <a:gd name="T79" fmla="*/ 3367 h 3370"/>
              <a:gd name="T80" fmla="*/ 2451 w 3368"/>
              <a:gd name="T81" fmla="*/ 3165 h 3370"/>
              <a:gd name="T82" fmla="*/ 2364 w 3368"/>
              <a:gd name="T83" fmla="*/ 2766 h 3370"/>
              <a:gd name="T84" fmla="*/ 2123 w 3368"/>
              <a:gd name="T85" fmla="*/ 2373 h 3370"/>
              <a:gd name="T86" fmla="*/ 1638 w 3368"/>
              <a:gd name="T87" fmla="*/ 2489 h 3370"/>
              <a:gd name="T88" fmla="*/ 1183 w 3368"/>
              <a:gd name="T89" fmla="*/ 2299 h 3370"/>
              <a:gd name="T90" fmla="*/ 1011 w 3368"/>
              <a:gd name="T91" fmla="*/ 2923 h 3370"/>
              <a:gd name="T92" fmla="*/ 805 w 3368"/>
              <a:gd name="T93" fmla="*/ 3273 h 3370"/>
              <a:gd name="T94" fmla="*/ 398 w 3368"/>
              <a:gd name="T95" fmla="*/ 3358 h 3370"/>
              <a:gd name="T96" fmla="*/ 69 w 3368"/>
              <a:gd name="T97" fmla="*/ 3123 h 3370"/>
              <a:gd name="T98" fmla="*/ 11 w 3368"/>
              <a:gd name="T99" fmla="*/ 2759 h 3370"/>
              <a:gd name="T100" fmla="*/ 250 w 3368"/>
              <a:gd name="T101" fmla="*/ 2434 h 3370"/>
              <a:gd name="T102" fmla="*/ 671 w 3368"/>
              <a:gd name="T103" fmla="*/ 2392 h 3370"/>
              <a:gd name="T104" fmla="*/ 951 w 3368"/>
              <a:gd name="T105" fmla="*/ 1963 h 3370"/>
              <a:gd name="T106" fmla="*/ 954 w 3368"/>
              <a:gd name="T107" fmla="*/ 1415 h 3370"/>
              <a:gd name="T108" fmla="*/ 1298 w 3368"/>
              <a:gd name="T109" fmla="*/ 1004 h 3370"/>
              <a:gd name="T110" fmla="*/ 1842 w 3368"/>
              <a:gd name="T111" fmla="*/ 908 h 3370"/>
              <a:gd name="T112" fmla="*/ 2438 w 3368"/>
              <a:gd name="T113" fmla="*/ 783 h 3370"/>
              <a:gd name="T114" fmla="*/ 2364 w 3368"/>
              <a:gd name="T115" fmla="*/ 393 h 3370"/>
              <a:gd name="T116" fmla="*/ 2603 w 3368"/>
              <a:gd name="T117" fmla="*/ 68 h 3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368" h="3370">
                <a:moveTo>
                  <a:pt x="2860" y="2509"/>
                </a:moveTo>
                <a:lnTo>
                  <a:pt x="2814" y="2512"/>
                </a:lnTo>
                <a:lnTo>
                  <a:pt x="2770" y="2520"/>
                </a:lnTo>
                <a:lnTo>
                  <a:pt x="2728" y="2534"/>
                </a:lnTo>
                <a:lnTo>
                  <a:pt x="2689" y="2551"/>
                </a:lnTo>
                <a:lnTo>
                  <a:pt x="2652" y="2573"/>
                </a:lnTo>
                <a:lnTo>
                  <a:pt x="2618" y="2598"/>
                </a:lnTo>
                <a:lnTo>
                  <a:pt x="2588" y="2628"/>
                </a:lnTo>
                <a:lnTo>
                  <a:pt x="2562" y="2662"/>
                </a:lnTo>
                <a:lnTo>
                  <a:pt x="2540" y="2698"/>
                </a:lnTo>
                <a:lnTo>
                  <a:pt x="2522" y="2737"/>
                </a:lnTo>
                <a:lnTo>
                  <a:pt x="2508" y="2779"/>
                </a:lnTo>
                <a:lnTo>
                  <a:pt x="2501" y="2822"/>
                </a:lnTo>
                <a:lnTo>
                  <a:pt x="2498" y="2868"/>
                </a:lnTo>
                <a:lnTo>
                  <a:pt x="2501" y="2913"/>
                </a:lnTo>
                <a:lnTo>
                  <a:pt x="2508" y="2956"/>
                </a:lnTo>
                <a:lnTo>
                  <a:pt x="2522" y="2998"/>
                </a:lnTo>
                <a:lnTo>
                  <a:pt x="2540" y="3037"/>
                </a:lnTo>
                <a:lnTo>
                  <a:pt x="2562" y="3073"/>
                </a:lnTo>
                <a:lnTo>
                  <a:pt x="2588" y="3106"/>
                </a:lnTo>
                <a:lnTo>
                  <a:pt x="2618" y="3136"/>
                </a:lnTo>
                <a:lnTo>
                  <a:pt x="2652" y="3163"/>
                </a:lnTo>
                <a:lnTo>
                  <a:pt x="2689" y="3184"/>
                </a:lnTo>
                <a:lnTo>
                  <a:pt x="2728" y="3202"/>
                </a:lnTo>
                <a:lnTo>
                  <a:pt x="2770" y="3215"/>
                </a:lnTo>
                <a:lnTo>
                  <a:pt x="2814" y="3223"/>
                </a:lnTo>
                <a:lnTo>
                  <a:pt x="2860" y="3226"/>
                </a:lnTo>
                <a:lnTo>
                  <a:pt x="2906" y="3223"/>
                </a:lnTo>
                <a:lnTo>
                  <a:pt x="2950" y="3215"/>
                </a:lnTo>
                <a:lnTo>
                  <a:pt x="2992" y="3202"/>
                </a:lnTo>
                <a:lnTo>
                  <a:pt x="3031" y="3184"/>
                </a:lnTo>
                <a:lnTo>
                  <a:pt x="3068" y="3163"/>
                </a:lnTo>
                <a:lnTo>
                  <a:pt x="3102" y="3136"/>
                </a:lnTo>
                <a:lnTo>
                  <a:pt x="3132" y="3106"/>
                </a:lnTo>
                <a:lnTo>
                  <a:pt x="3159" y="3073"/>
                </a:lnTo>
                <a:lnTo>
                  <a:pt x="3180" y="3037"/>
                </a:lnTo>
                <a:lnTo>
                  <a:pt x="3199" y="2998"/>
                </a:lnTo>
                <a:lnTo>
                  <a:pt x="3211" y="2956"/>
                </a:lnTo>
                <a:lnTo>
                  <a:pt x="3219" y="2913"/>
                </a:lnTo>
                <a:lnTo>
                  <a:pt x="3222" y="2868"/>
                </a:lnTo>
                <a:lnTo>
                  <a:pt x="3219" y="2822"/>
                </a:lnTo>
                <a:lnTo>
                  <a:pt x="3211" y="2779"/>
                </a:lnTo>
                <a:lnTo>
                  <a:pt x="3198" y="2737"/>
                </a:lnTo>
                <a:lnTo>
                  <a:pt x="3179" y="2698"/>
                </a:lnTo>
                <a:lnTo>
                  <a:pt x="3157" y="2662"/>
                </a:lnTo>
                <a:lnTo>
                  <a:pt x="3130" y="2628"/>
                </a:lnTo>
                <a:lnTo>
                  <a:pt x="3099" y="2598"/>
                </a:lnTo>
                <a:lnTo>
                  <a:pt x="3065" y="2573"/>
                </a:lnTo>
                <a:lnTo>
                  <a:pt x="3028" y="2551"/>
                </a:lnTo>
                <a:lnTo>
                  <a:pt x="2989" y="2534"/>
                </a:lnTo>
                <a:lnTo>
                  <a:pt x="2948" y="2520"/>
                </a:lnTo>
                <a:lnTo>
                  <a:pt x="2904" y="2512"/>
                </a:lnTo>
                <a:lnTo>
                  <a:pt x="2860" y="2509"/>
                </a:lnTo>
                <a:close/>
                <a:moveTo>
                  <a:pt x="508" y="2509"/>
                </a:moveTo>
                <a:lnTo>
                  <a:pt x="461" y="2512"/>
                </a:lnTo>
                <a:lnTo>
                  <a:pt x="417" y="2520"/>
                </a:lnTo>
                <a:lnTo>
                  <a:pt x="375" y="2534"/>
                </a:lnTo>
                <a:lnTo>
                  <a:pt x="336" y="2551"/>
                </a:lnTo>
                <a:lnTo>
                  <a:pt x="299" y="2573"/>
                </a:lnTo>
                <a:lnTo>
                  <a:pt x="266" y="2598"/>
                </a:lnTo>
                <a:lnTo>
                  <a:pt x="236" y="2628"/>
                </a:lnTo>
                <a:lnTo>
                  <a:pt x="209" y="2662"/>
                </a:lnTo>
                <a:lnTo>
                  <a:pt x="187" y="2698"/>
                </a:lnTo>
                <a:lnTo>
                  <a:pt x="169" y="2737"/>
                </a:lnTo>
                <a:lnTo>
                  <a:pt x="156" y="2779"/>
                </a:lnTo>
                <a:lnTo>
                  <a:pt x="148" y="2822"/>
                </a:lnTo>
                <a:lnTo>
                  <a:pt x="146" y="2868"/>
                </a:lnTo>
                <a:lnTo>
                  <a:pt x="148" y="2913"/>
                </a:lnTo>
                <a:lnTo>
                  <a:pt x="156" y="2956"/>
                </a:lnTo>
                <a:lnTo>
                  <a:pt x="169" y="2998"/>
                </a:lnTo>
                <a:lnTo>
                  <a:pt x="187" y="3037"/>
                </a:lnTo>
                <a:lnTo>
                  <a:pt x="209" y="3073"/>
                </a:lnTo>
                <a:lnTo>
                  <a:pt x="236" y="3106"/>
                </a:lnTo>
                <a:lnTo>
                  <a:pt x="266" y="3136"/>
                </a:lnTo>
                <a:lnTo>
                  <a:pt x="299" y="3163"/>
                </a:lnTo>
                <a:lnTo>
                  <a:pt x="336" y="3184"/>
                </a:lnTo>
                <a:lnTo>
                  <a:pt x="375" y="3202"/>
                </a:lnTo>
                <a:lnTo>
                  <a:pt x="417" y="3215"/>
                </a:lnTo>
                <a:lnTo>
                  <a:pt x="461" y="3223"/>
                </a:lnTo>
                <a:lnTo>
                  <a:pt x="508" y="3226"/>
                </a:lnTo>
                <a:lnTo>
                  <a:pt x="553" y="3223"/>
                </a:lnTo>
                <a:lnTo>
                  <a:pt x="598" y="3215"/>
                </a:lnTo>
                <a:lnTo>
                  <a:pt x="639" y="3202"/>
                </a:lnTo>
                <a:lnTo>
                  <a:pt x="679" y="3184"/>
                </a:lnTo>
                <a:lnTo>
                  <a:pt x="716" y="3163"/>
                </a:lnTo>
                <a:lnTo>
                  <a:pt x="749" y="3136"/>
                </a:lnTo>
                <a:lnTo>
                  <a:pt x="779" y="3106"/>
                </a:lnTo>
                <a:lnTo>
                  <a:pt x="805" y="3073"/>
                </a:lnTo>
                <a:lnTo>
                  <a:pt x="828" y="3037"/>
                </a:lnTo>
                <a:lnTo>
                  <a:pt x="845" y="2998"/>
                </a:lnTo>
                <a:lnTo>
                  <a:pt x="858" y="2956"/>
                </a:lnTo>
                <a:lnTo>
                  <a:pt x="867" y="2913"/>
                </a:lnTo>
                <a:lnTo>
                  <a:pt x="870" y="2868"/>
                </a:lnTo>
                <a:lnTo>
                  <a:pt x="867" y="2822"/>
                </a:lnTo>
                <a:lnTo>
                  <a:pt x="858" y="2779"/>
                </a:lnTo>
                <a:lnTo>
                  <a:pt x="845" y="2737"/>
                </a:lnTo>
                <a:lnTo>
                  <a:pt x="827" y="2698"/>
                </a:lnTo>
                <a:lnTo>
                  <a:pt x="803" y="2662"/>
                </a:lnTo>
                <a:lnTo>
                  <a:pt x="776" y="2628"/>
                </a:lnTo>
                <a:lnTo>
                  <a:pt x="747" y="2598"/>
                </a:lnTo>
                <a:lnTo>
                  <a:pt x="713" y="2573"/>
                </a:lnTo>
                <a:lnTo>
                  <a:pt x="676" y="2551"/>
                </a:lnTo>
                <a:lnTo>
                  <a:pt x="637" y="2534"/>
                </a:lnTo>
                <a:lnTo>
                  <a:pt x="595" y="2520"/>
                </a:lnTo>
                <a:lnTo>
                  <a:pt x="552" y="2512"/>
                </a:lnTo>
                <a:lnTo>
                  <a:pt x="508" y="2509"/>
                </a:lnTo>
                <a:close/>
                <a:moveTo>
                  <a:pt x="1702" y="1041"/>
                </a:moveTo>
                <a:lnTo>
                  <a:pt x="1640" y="1043"/>
                </a:lnTo>
                <a:lnTo>
                  <a:pt x="1578" y="1053"/>
                </a:lnTo>
                <a:lnTo>
                  <a:pt x="1519" y="1067"/>
                </a:lnTo>
                <a:lnTo>
                  <a:pt x="1461" y="1086"/>
                </a:lnTo>
                <a:lnTo>
                  <a:pt x="1407" y="1111"/>
                </a:lnTo>
                <a:lnTo>
                  <a:pt x="1356" y="1141"/>
                </a:lnTo>
                <a:lnTo>
                  <a:pt x="1306" y="1174"/>
                </a:lnTo>
                <a:lnTo>
                  <a:pt x="1261" y="1212"/>
                </a:lnTo>
                <a:lnTo>
                  <a:pt x="1219" y="1254"/>
                </a:lnTo>
                <a:lnTo>
                  <a:pt x="1182" y="1299"/>
                </a:lnTo>
                <a:lnTo>
                  <a:pt x="1149" y="1348"/>
                </a:lnTo>
                <a:lnTo>
                  <a:pt x="1119" y="1399"/>
                </a:lnTo>
                <a:lnTo>
                  <a:pt x="1094" y="1454"/>
                </a:lnTo>
                <a:lnTo>
                  <a:pt x="1075" y="1511"/>
                </a:lnTo>
                <a:lnTo>
                  <a:pt x="1060" y="1571"/>
                </a:lnTo>
                <a:lnTo>
                  <a:pt x="1052" y="1631"/>
                </a:lnTo>
                <a:lnTo>
                  <a:pt x="1049" y="1695"/>
                </a:lnTo>
                <a:lnTo>
                  <a:pt x="1052" y="1757"/>
                </a:lnTo>
                <a:lnTo>
                  <a:pt x="1060" y="1819"/>
                </a:lnTo>
                <a:lnTo>
                  <a:pt x="1075" y="1878"/>
                </a:lnTo>
                <a:lnTo>
                  <a:pt x="1094" y="1935"/>
                </a:lnTo>
                <a:lnTo>
                  <a:pt x="1119" y="1990"/>
                </a:lnTo>
                <a:lnTo>
                  <a:pt x="1149" y="2041"/>
                </a:lnTo>
                <a:lnTo>
                  <a:pt x="1182" y="2091"/>
                </a:lnTo>
                <a:lnTo>
                  <a:pt x="1219" y="2136"/>
                </a:lnTo>
                <a:lnTo>
                  <a:pt x="1261" y="2177"/>
                </a:lnTo>
                <a:lnTo>
                  <a:pt x="1306" y="2215"/>
                </a:lnTo>
                <a:lnTo>
                  <a:pt x="1356" y="2249"/>
                </a:lnTo>
                <a:lnTo>
                  <a:pt x="1407" y="2278"/>
                </a:lnTo>
                <a:lnTo>
                  <a:pt x="1461" y="2302"/>
                </a:lnTo>
                <a:lnTo>
                  <a:pt x="1519" y="2323"/>
                </a:lnTo>
                <a:lnTo>
                  <a:pt x="1578" y="2336"/>
                </a:lnTo>
                <a:lnTo>
                  <a:pt x="1640" y="2345"/>
                </a:lnTo>
                <a:lnTo>
                  <a:pt x="1702" y="2348"/>
                </a:lnTo>
                <a:lnTo>
                  <a:pt x="1765" y="2345"/>
                </a:lnTo>
                <a:lnTo>
                  <a:pt x="1826" y="2336"/>
                </a:lnTo>
                <a:lnTo>
                  <a:pt x="1886" y="2321"/>
                </a:lnTo>
                <a:lnTo>
                  <a:pt x="1942" y="2302"/>
                </a:lnTo>
                <a:lnTo>
                  <a:pt x="1998" y="2277"/>
                </a:lnTo>
                <a:lnTo>
                  <a:pt x="2049" y="2249"/>
                </a:lnTo>
                <a:lnTo>
                  <a:pt x="2097" y="2215"/>
                </a:lnTo>
                <a:lnTo>
                  <a:pt x="2143" y="2177"/>
                </a:lnTo>
                <a:lnTo>
                  <a:pt x="2184" y="2135"/>
                </a:lnTo>
                <a:lnTo>
                  <a:pt x="2222" y="2090"/>
                </a:lnTo>
                <a:lnTo>
                  <a:pt x="2256" y="2041"/>
                </a:lnTo>
                <a:lnTo>
                  <a:pt x="2286" y="1989"/>
                </a:lnTo>
                <a:lnTo>
                  <a:pt x="2310" y="1935"/>
                </a:lnTo>
                <a:lnTo>
                  <a:pt x="2330" y="1878"/>
                </a:lnTo>
                <a:lnTo>
                  <a:pt x="2344" y="1819"/>
                </a:lnTo>
                <a:lnTo>
                  <a:pt x="2353" y="1757"/>
                </a:lnTo>
                <a:lnTo>
                  <a:pt x="2356" y="1695"/>
                </a:lnTo>
                <a:lnTo>
                  <a:pt x="2353" y="1631"/>
                </a:lnTo>
                <a:lnTo>
                  <a:pt x="2344" y="1571"/>
                </a:lnTo>
                <a:lnTo>
                  <a:pt x="2330" y="1511"/>
                </a:lnTo>
                <a:lnTo>
                  <a:pt x="2310" y="1454"/>
                </a:lnTo>
                <a:lnTo>
                  <a:pt x="2286" y="1399"/>
                </a:lnTo>
                <a:lnTo>
                  <a:pt x="2256" y="1348"/>
                </a:lnTo>
                <a:lnTo>
                  <a:pt x="2222" y="1299"/>
                </a:lnTo>
                <a:lnTo>
                  <a:pt x="2184" y="1254"/>
                </a:lnTo>
                <a:lnTo>
                  <a:pt x="2143" y="1212"/>
                </a:lnTo>
                <a:lnTo>
                  <a:pt x="2097" y="1174"/>
                </a:lnTo>
                <a:lnTo>
                  <a:pt x="2049" y="1141"/>
                </a:lnTo>
                <a:lnTo>
                  <a:pt x="1998" y="1111"/>
                </a:lnTo>
                <a:lnTo>
                  <a:pt x="1942" y="1086"/>
                </a:lnTo>
                <a:lnTo>
                  <a:pt x="1886" y="1067"/>
                </a:lnTo>
                <a:lnTo>
                  <a:pt x="1826" y="1053"/>
                </a:lnTo>
                <a:lnTo>
                  <a:pt x="1765" y="1043"/>
                </a:lnTo>
                <a:lnTo>
                  <a:pt x="1702" y="1041"/>
                </a:lnTo>
                <a:close/>
                <a:moveTo>
                  <a:pt x="2860" y="145"/>
                </a:moveTo>
                <a:lnTo>
                  <a:pt x="2814" y="148"/>
                </a:lnTo>
                <a:lnTo>
                  <a:pt x="2770" y="156"/>
                </a:lnTo>
                <a:lnTo>
                  <a:pt x="2728" y="169"/>
                </a:lnTo>
                <a:lnTo>
                  <a:pt x="2689" y="187"/>
                </a:lnTo>
                <a:lnTo>
                  <a:pt x="2652" y="208"/>
                </a:lnTo>
                <a:lnTo>
                  <a:pt x="2618" y="235"/>
                </a:lnTo>
                <a:lnTo>
                  <a:pt x="2588" y="265"/>
                </a:lnTo>
                <a:lnTo>
                  <a:pt x="2562" y="298"/>
                </a:lnTo>
                <a:lnTo>
                  <a:pt x="2540" y="334"/>
                </a:lnTo>
                <a:lnTo>
                  <a:pt x="2522" y="373"/>
                </a:lnTo>
                <a:lnTo>
                  <a:pt x="2508" y="415"/>
                </a:lnTo>
                <a:lnTo>
                  <a:pt x="2501" y="458"/>
                </a:lnTo>
                <a:lnTo>
                  <a:pt x="2498" y="504"/>
                </a:lnTo>
                <a:lnTo>
                  <a:pt x="2501" y="549"/>
                </a:lnTo>
                <a:lnTo>
                  <a:pt x="2508" y="592"/>
                </a:lnTo>
                <a:lnTo>
                  <a:pt x="2522" y="634"/>
                </a:lnTo>
                <a:lnTo>
                  <a:pt x="2540" y="673"/>
                </a:lnTo>
                <a:lnTo>
                  <a:pt x="2562" y="709"/>
                </a:lnTo>
                <a:lnTo>
                  <a:pt x="2588" y="743"/>
                </a:lnTo>
                <a:lnTo>
                  <a:pt x="2618" y="772"/>
                </a:lnTo>
                <a:lnTo>
                  <a:pt x="2652" y="798"/>
                </a:lnTo>
                <a:lnTo>
                  <a:pt x="2689" y="820"/>
                </a:lnTo>
                <a:lnTo>
                  <a:pt x="2728" y="837"/>
                </a:lnTo>
                <a:lnTo>
                  <a:pt x="2770" y="851"/>
                </a:lnTo>
                <a:lnTo>
                  <a:pt x="2814" y="859"/>
                </a:lnTo>
                <a:lnTo>
                  <a:pt x="2860" y="862"/>
                </a:lnTo>
                <a:lnTo>
                  <a:pt x="2906" y="859"/>
                </a:lnTo>
                <a:lnTo>
                  <a:pt x="2950" y="851"/>
                </a:lnTo>
                <a:lnTo>
                  <a:pt x="2992" y="837"/>
                </a:lnTo>
                <a:lnTo>
                  <a:pt x="3031" y="820"/>
                </a:lnTo>
                <a:lnTo>
                  <a:pt x="3068" y="798"/>
                </a:lnTo>
                <a:lnTo>
                  <a:pt x="3102" y="772"/>
                </a:lnTo>
                <a:lnTo>
                  <a:pt x="3132" y="743"/>
                </a:lnTo>
                <a:lnTo>
                  <a:pt x="3159" y="709"/>
                </a:lnTo>
                <a:lnTo>
                  <a:pt x="3180" y="673"/>
                </a:lnTo>
                <a:lnTo>
                  <a:pt x="3199" y="634"/>
                </a:lnTo>
                <a:lnTo>
                  <a:pt x="3211" y="592"/>
                </a:lnTo>
                <a:lnTo>
                  <a:pt x="3219" y="549"/>
                </a:lnTo>
                <a:lnTo>
                  <a:pt x="3222" y="504"/>
                </a:lnTo>
                <a:lnTo>
                  <a:pt x="3219" y="458"/>
                </a:lnTo>
                <a:lnTo>
                  <a:pt x="3211" y="415"/>
                </a:lnTo>
                <a:lnTo>
                  <a:pt x="3198" y="373"/>
                </a:lnTo>
                <a:lnTo>
                  <a:pt x="3179" y="334"/>
                </a:lnTo>
                <a:lnTo>
                  <a:pt x="3157" y="298"/>
                </a:lnTo>
                <a:lnTo>
                  <a:pt x="3130" y="265"/>
                </a:lnTo>
                <a:lnTo>
                  <a:pt x="3099" y="235"/>
                </a:lnTo>
                <a:lnTo>
                  <a:pt x="3065" y="208"/>
                </a:lnTo>
                <a:lnTo>
                  <a:pt x="3028" y="187"/>
                </a:lnTo>
                <a:lnTo>
                  <a:pt x="2989" y="169"/>
                </a:lnTo>
                <a:lnTo>
                  <a:pt x="2948" y="156"/>
                </a:lnTo>
                <a:lnTo>
                  <a:pt x="2904" y="148"/>
                </a:lnTo>
                <a:lnTo>
                  <a:pt x="2860" y="145"/>
                </a:lnTo>
                <a:close/>
                <a:moveTo>
                  <a:pt x="2859" y="0"/>
                </a:moveTo>
                <a:lnTo>
                  <a:pt x="2916" y="3"/>
                </a:lnTo>
                <a:lnTo>
                  <a:pt x="2969" y="11"/>
                </a:lnTo>
                <a:lnTo>
                  <a:pt x="3020" y="26"/>
                </a:lnTo>
                <a:lnTo>
                  <a:pt x="3069" y="44"/>
                </a:lnTo>
                <a:lnTo>
                  <a:pt x="3117" y="68"/>
                </a:lnTo>
                <a:lnTo>
                  <a:pt x="3160" y="97"/>
                </a:lnTo>
                <a:lnTo>
                  <a:pt x="3201" y="128"/>
                </a:lnTo>
                <a:lnTo>
                  <a:pt x="3237" y="164"/>
                </a:lnTo>
                <a:lnTo>
                  <a:pt x="3269" y="204"/>
                </a:lnTo>
                <a:lnTo>
                  <a:pt x="3298" y="247"/>
                </a:lnTo>
                <a:lnTo>
                  <a:pt x="3322" y="294"/>
                </a:lnTo>
                <a:lnTo>
                  <a:pt x="3341" y="343"/>
                </a:lnTo>
                <a:lnTo>
                  <a:pt x="3354" y="393"/>
                </a:lnTo>
                <a:lnTo>
                  <a:pt x="3364" y="446"/>
                </a:lnTo>
                <a:lnTo>
                  <a:pt x="3367" y="502"/>
                </a:lnTo>
                <a:lnTo>
                  <a:pt x="3364" y="557"/>
                </a:lnTo>
                <a:lnTo>
                  <a:pt x="3354" y="611"/>
                </a:lnTo>
                <a:lnTo>
                  <a:pt x="3340" y="662"/>
                </a:lnTo>
                <a:lnTo>
                  <a:pt x="3321" y="710"/>
                </a:lnTo>
                <a:lnTo>
                  <a:pt x="3296" y="756"/>
                </a:lnTo>
                <a:lnTo>
                  <a:pt x="3267" y="799"/>
                </a:lnTo>
                <a:lnTo>
                  <a:pt x="3234" y="839"/>
                </a:lnTo>
                <a:lnTo>
                  <a:pt x="3198" y="875"/>
                </a:lnTo>
                <a:lnTo>
                  <a:pt x="3157" y="908"/>
                </a:lnTo>
                <a:lnTo>
                  <a:pt x="3113" y="936"/>
                </a:lnTo>
                <a:lnTo>
                  <a:pt x="3066" y="959"/>
                </a:lnTo>
                <a:lnTo>
                  <a:pt x="3018" y="979"/>
                </a:lnTo>
                <a:lnTo>
                  <a:pt x="2967" y="992"/>
                </a:lnTo>
                <a:lnTo>
                  <a:pt x="2913" y="1000"/>
                </a:lnTo>
                <a:lnTo>
                  <a:pt x="2859" y="1003"/>
                </a:lnTo>
                <a:lnTo>
                  <a:pt x="2807" y="1001"/>
                </a:lnTo>
                <a:lnTo>
                  <a:pt x="2757" y="993"/>
                </a:lnTo>
                <a:lnTo>
                  <a:pt x="2708" y="981"/>
                </a:lnTo>
                <a:lnTo>
                  <a:pt x="2661" y="964"/>
                </a:lnTo>
                <a:lnTo>
                  <a:pt x="2617" y="944"/>
                </a:lnTo>
                <a:lnTo>
                  <a:pt x="2575" y="918"/>
                </a:lnTo>
                <a:lnTo>
                  <a:pt x="2312" y="1180"/>
                </a:lnTo>
                <a:lnTo>
                  <a:pt x="2353" y="1233"/>
                </a:lnTo>
                <a:lnTo>
                  <a:pt x="2389" y="1291"/>
                </a:lnTo>
                <a:lnTo>
                  <a:pt x="2422" y="1352"/>
                </a:lnTo>
                <a:lnTo>
                  <a:pt x="2449" y="1416"/>
                </a:lnTo>
                <a:lnTo>
                  <a:pt x="2470" y="1481"/>
                </a:lnTo>
                <a:lnTo>
                  <a:pt x="2486" y="1550"/>
                </a:lnTo>
                <a:lnTo>
                  <a:pt x="2495" y="1621"/>
                </a:lnTo>
                <a:lnTo>
                  <a:pt x="2498" y="1694"/>
                </a:lnTo>
                <a:lnTo>
                  <a:pt x="2495" y="1764"/>
                </a:lnTo>
                <a:lnTo>
                  <a:pt x="2487" y="1833"/>
                </a:lnTo>
                <a:lnTo>
                  <a:pt x="2471" y="1900"/>
                </a:lnTo>
                <a:lnTo>
                  <a:pt x="2451" y="1966"/>
                </a:lnTo>
                <a:lnTo>
                  <a:pt x="2426" y="2027"/>
                </a:lnTo>
                <a:lnTo>
                  <a:pt x="2396" y="2087"/>
                </a:lnTo>
                <a:lnTo>
                  <a:pt x="2361" y="2143"/>
                </a:lnTo>
                <a:lnTo>
                  <a:pt x="2321" y="2196"/>
                </a:lnTo>
                <a:lnTo>
                  <a:pt x="2577" y="2450"/>
                </a:lnTo>
                <a:lnTo>
                  <a:pt x="2618" y="2425"/>
                </a:lnTo>
                <a:lnTo>
                  <a:pt x="2663" y="2405"/>
                </a:lnTo>
                <a:lnTo>
                  <a:pt x="2709" y="2388"/>
                </a:lnTo>
                <a:lnTo>
                  <a:pt x="2758" y="2376"/>
                </a:lnTo>
                <a:lnTo>
                  <a:pt x="2808" y="2369"/>
                </a:lnTo>
                <a:lnTo>
                  <a:pt x="2860" y="2366"/>
                </a:lnTo>
                <a:lnTo>
                  <a:pt x="2916" y="2369"/>
                </a:lnTo>
                <a:lnTo>
                  <a:pt x="2970" y="2378"/>
                </a:lnTo>
                <a:lnTo>
                  <a:pt x="3021" y="2391"/>
                </a:lnTo>
                <a:lnTo>
                  <a:pt x="3070" y="2411"/>
                </a:lnTo>
                <a:lnTo>
                  <a:pt x="3118" y="2434"/>
                </a:lnTo>
                <a:lnTo>
                  <a:pt x="3161" y="2462"/>
                </a:lnTo>
                <a:lnTo>
                  <a:pt x="3201" y="2495"/>
                </a:lnTo>
                <a:lnTo>
                  <a:pt x="3238" y="2531"/>
                </a:lnTo>
                <a:lnTo>
                  <a:pt x="3270" y="2571"/>
                </a:lnTo>
                <a:lnTo>
                  <a:pt x="3299" y="2614"/>
                </a:lnTo>
                <a:lnTo>
                  <a:pt x="3323" y="2660"/>
                </a:lnTo>
                <a:lnTo>
                  <a:pt x="3342" y="2708"/>
                </a:lnTo>
                <a:lnTo>
                  <a:pt x="3357" y="2759"/>
                </a:lnTo>
                <a:lnTo>
                  <a:pt x="3365" y="2813"/>
                </a:lnTo>
                <a:lnTo>
                  <a:pt x="3368" y="2868"/>
                </a:lnTo>
                <a:lnTo>
                  <a:pt x="3365" y="2923"/>
                </a:lnTo>
                <a:lnTo>
                  <a:pt x="3355" y="2976"/>
                </a:lnTo>
                <a:lnTo>
                  <a:pt x="3341" y="3027"/>
                </a:lnTo>
                <a:lnTo>
                  <a:pt x="3322" y="3076"/>
                </a:lnTo>
                <a:lnTo>
                  <a:pt x="3297" y="3123"/>
                </a:lnTo>
                <a:lnTo>
                  <a:pt x="3268" y="3165"/>
                </a:lnTo>
                <a:lnTo>
                  <a:pt x="3236" y="3205"/>
                </a:lnTo>
                <a:lnTo>
                  <a:pt x="3199" y="3242"/>
                </a:lnTo>
                <a:lnTo>
                  <a:pt x="3158" y="3273"/>
                </a:lnTo>
                <a:lnTo>
                  <a:pt x="3114" y="3301"/>
                </a:lnTo>
                <a:lnTo>
                  <a:pt x="3068" y="3325"/>
                </a:lnTo>
                <a:lnTo>
                  <a:pt x="3019" y="3344"/>
                </a:lnTo>
                <a:lnTo>
                  <a:pt x="2968" y="3358"/>
                </a:lnTo>
                <a:lnTo>
                  <a:pt x="2916" y="3367"/>
                </a:lnTo>
                <a:lnTo>
                  <a:pt x="2861" y="3370"/>
                </a:lnTo>
                <a:lnTo>
                  <a:pt x="2805" y="3367"/>
                </a:lnTo>
                <a:lnTo>
                  <a:pt x="2751" y="3358"/>
                </a:lnTo>
                <a:lnTo>
                  <a:pt x="2699" y="3344"/>
                </a:lnTo>
                <a:lnTo>
                  <a:pt x="2650" y="3325"/>
                </a:lnTo>
                <a:lnTo>
                  <a:pt x="2604" y="3301"/>
                </a:lnTo>
                <a:lnTo>
                  <a:pt x="2561" y="3273"/>
                </a:lnTo>
                <a:lnTo>
                  <a:pt x="2520" y="3242"/>
                </a:lnTo>
                <a:lnTo>
                  <a:pt x="2484" y="3205"/>
                </a:lnTo>
                <a:lnTo>
                  <a:pt x="2451" y="3165"/>
                </a:lnTo>
                <a:lnTo>
                  <a:pt x="2422" y="3123"/>
                </a:lnTo>
                <a:lnTo>
                  <a:pt x="2399" y="3076"/>
                </a:lnTo>
                <a:lnTo>
                  <a:pt x="2379" y="3027"/>
                </a:lnTo>
                <a:lnTo>
                  <a:pt x="2365" y="2976"/>
                </a:lnTo>
                <a:lnTo>
                  <a:pt x="2357" y="2923"/>
                </a:lnTo>
                <a:lnTo>
                  <a:pt x="2354" y="2868"/>
                </a:lnTo>
                <a:lnTo>
                  <a:pt x="2357" y="2816"/>
                </a:lnTo>
                <a:lnTo>
                  <a:pt x="2364" y="2766"/>
                </a:lnTo>
                <a:lnTo>
                  <a:pt x="2376" y="2716"/>
                </a:lnTo>
                <a:lnTo>
                  <a:pt x="2394" y="2670"/>
                </a:lnTo>
                <a:lnTo>
                  <a:pt x="2415" y="2626"/>
                </a:lnTo>
                <a:lnTo>
                  <a:pt x="2441" y="2585"/>
                </a:lnTo>
                <a:lnTo>
                  <a:pt x="2469" y="2546"/>
                </a:lnTo>
                <a:lnTo>
                  <a:pt x="2221" y="2300"/>
                </a:lnTo>
                <a:lnTo>
                  <a:pt x="2173" y="2338"/>
                </a:lnTo>
                <a:lnTo>
                  <a:pt x="2123" y="2373"/>
                </a:lnTo>
                <a:lnTo>
                  <a:pt x="2069" y="2403"/>
                </a:lnTo>
                <a:lnTo>
                  <a:pt x="2013" y="2429"/>
                </a:lnTo>
                <a:lnTo>
                  <a:pt x="1955" y="2451"/>
                </a:lnTo>
                <a:lnTo>
                  <a:pt x="1894" y="2468"/>
                </a:lnTo>
                <a:lnTo>
                  <a:pt x="1833" y="2482"/>
                </a:lnTo>
                <a:lnTo>
                  <a:pt x="1768" y="2489"/>
                </a:lnTo>
                <a:lnTo>
                  <a:pt x="1703" y="2492"/>
                </a:lnTo>
                <a:lnTo>
                  <a:pt x="1638" y="2489"/>
                </a:lnTo>
                <a:lnTo>
                  <a:pt x="1573" y="2482"/>
                </a:lnTo>
                <a:lnTo>
                  <a:pt x="1511" y="2468"/>
                </a:lnTo>
                <a:lnTo>
                  <a:pt x="1450" y="2451"/>
                </a:lnTo>
                <a:lnTo>
                  <a:pt x="1392" y="2429"/>
                </a:lnTo>
                <a:lnTo>
                  <a:pt x="1336" y="2403"/>
                </a:lnTo>
                <a:lnTo>
                  <a:pt x="1282" y="2372"/>
                </a:lnTo>
                <a:lnTo>
                  <a:pt x="1232" y="2338"/>
                </a:lnTo>
                <a:lnTo>
                  <a:pt x="1183" y="2299"/>
                </a:lnTo>
                <a:lnTo>
                  <a:pt x="914" y="2566"/>
                </a:lnTo>
                <a:lnTo>
                  <a:pt x="943" y="2610"/>
                </a:lnTo>
                <a:lnTo>
                  <a:pt x="968" y="2656"/>
                </a:lnTo>
                <a:lnTo>
                  <a:pt x="988" y="2705"/>
                </a:lnTo>
                <a:lnTo>
                  <a:pt x="1003" y="2757"/>
                </a:lnTo>
                <a:lnTo>
                  <a:pt x="1011" y="2812"/>
                </a:lnTo>
                <a:lnTo>
                  <a:pt x="1014" y="2868"/>
                </a:lnTo>
                <a:lnTo>
                  <a:pt x="1011" y="2923"/>
                </a:lnTo>
                <a:lnTo>
                  <a:pt x="1003" y="2976"/>
                </a:lnTo>
                <a:lnTo>
                  <a:pt x="988" y="3027"/>
                </a:lnTo>
                <a:lnTo>
                  <a:pt x="968" y="3076"/>
                </a:lnTo>
                <a:lnTo>
                  <a:pt x="944" y="3123"/>
                </a:lnTo>
                <a:lnTo>
                  <a:pt x="915" y="3165"/>
                </a:lnTo>
                <a:lnTo>
                  <a:pt x="882" y="3205"/>
                </a:lnTo>
                <a:lnTo>
                  <a:pt x="845" y="3242"/>
                </a:lnTo>
                <a:lnTo>
                  <a:pt x="805" y="3273"/>
                </a:lnTo>
                <a:lnTo>
                  <a:pt x="761" y="3301"/>
                </a:lnTo>
                <a:lnTo>
                  <a:pt x="715" y="3325"/>
                </a:lnTo>
                <a:lnTo>
                  <a:pt x="666" y="3344"/>
                </a:lnTo>
                <a:lnTo>
                  <a:pt x="614" y="3358"/>
                </a:lnTo>
                <a:lnTo>
                  <a:pt x="562" y="3367"/>
                </a:lnTo>
                <a:lnTo>
                  <a:pt x="508" y="3370"/>
                </a:lnTo>
                <a:lnTo>
                  <a:pt x="451" y="3367"/>
                </a:lnTo>
                <a:lnTo>
                  <a:pt x="398" y="3358"/>
                </a:lnTo>
                <a:lnTo>
                  <a:pt x="347" y="3344"/>
                </a:lnTo>
                <a:lnTo>
                  <a:pt x="296" y="3325"/>
                </a:lnTo>
                <a:lnTo>
                  <a:pt x="250" y="3301"/>
                </a:lnTo>
                <a:lnTo>
                  <a:pt x="207" y="3273"/>
                </a:lnTo>
                <a:lnTo>
                  <a:pt x="166" y="3242"/>
                </a:lnTo>
                <a:lnTo>
                  <a:pt x="130" y="3205"/>
                </a:lnTo>
                <a:lnTo>
                  <a:pt x="97" y="3165"/>
                </a:lnTo>
                <a:lnTo>
                  <a:pt x="69" y="3123"/>
                </a:lnTo>
                <a:lnTo>
                  <a:pt x="45" y="3076"/>
                </a:lnTo>
                <a:lnTo>
                  <a:pt x="26" y="3027"/>
                </a:lnTo>
                <a:lnTo>
                  <a:pt x="11" y="2976"/>
                </a:lnTo>
                <a:lnTo>
                  <a:pt x="3" y="2923"/>
                </a:lnTo>
                <a:lnTo>
                  <a:pt x="0" y="2868"/>
                </a:lnTo>
                <a:lnTo>
                  <a:pt x="0" y="2868"/>
                </a:lnTo>
                <a:lnTo>
                  <a:pt x="3" y="2813"/>
                </a:lnTo>
                <a:lnTo>
                  <a:pt x="11" y="2759"/>
                </a:lnTo>
                <a:lnTo>
                  <a:pt x="26" y="2708"/>
                </a:lnTo>
                <a:lnTo>
                  <a:pt x="45" y="2660"/>
                </a:lnTo>
                <a:lnTo>
                  <a:pt x="69" y="2614"/>
                </a:lnTo>
                <a:lnTo>
                  <a:pt x="97" y="2571"/>
                </a:lnTo>
                <a:lnTo>
                  <a:pt x="130" y="2531"/>
                </a:lnTo>
                <a:lnTo>
                  <a:pt x="166" y="2495"/>
                </a:lnTo>
                <a:lnTo>
                  <a:pt x="207" y="2462"/>
                </a:lnTo>
                <a:lnTo>
                  <a:pt x="250" y="2434"/>
                </a:lnTo>
                <a:lnTo>
                  <a:pt x="296" y="2411"/>
                </a:lnTo>
                <a:lnTo>
                  <a:pt x="347" y="2391"/>
                </a:lnTo>
                <a:lnTo>
                  <a:pt x="398" y="2378"/>
                </a:lnTo>
                <a:lnTo>
                  <a:pt x="451" y="2369"/>
                </a:lnTo>
                <a:lnTo>
                  <a:pt x="508" y="2366"/>
                </a:lnTo>
                <a:lnTo>
                  <a:pt x="564" y="2369"/>
                </a:lnTo>
                <a:lnTo>
                  <a:pt x="618" y="2378"/>
                </a:lnTo>
                <a:lnTo>
                  <a:pt x="671" y="2392"/>
                </a:lnTo>
                <a:lnTo>
                  <a:pt x="720" y="2412"/>
                </a:lnTo>
                <a:lnTo>
                  <a:pt x="767" y="2436"/>
                </a:lnTo>
                <a:lnTo>
                  <a:pt x="811" y="2465"/>
                </a:lnTo>
                <a:lnTo>
                  <a:pt x="1081" y="2195"/>
                </a:lnTo>
                <a:lnTo>
                  <a:pt x="1042" y="2142"/>
                </a:lnTo>
                <a:lnTo>
                  <a:pt x="1007" y="2086"/>
                </a:lnTo>
                <a:lnTo>
                  <a:pt x="976" y="2026"/>
                </a:lnTo>
                <a:lnTo>
                  <a:pt x="951" y="1963"/>
                </a:lnTo>
                <a:lnTo>
                  <a:pt x="931" y="1899"/>
                </a:lnTo>
                <a:lnTo>
                  <a:pt x="916" y="1832"/>
                </a:lnTo>
                <a:lnTo>
                  <a:pt x="907" y="1763"/>
                </a:lnTo>
                <a:lnTo>
                  <a:pt x="903" y="1693"/>
                </a:lnTo>
                <a:lnTo>
                  <a:pt x="907" y="1621"/>
                </a:lnTo>
                <a:lnTo>
                  <a:pt x="917" y="1550"/>
                </a:lnTo>
                <a:lnTo>
                  <a:pt x="932" y="1481"/>
                </a:lnTo>
                <a:lnTo>
                  <a:pt x="954" y="1415"/>
                </a:lnTo>
                <a:lnTo>
                  <a:pt x="980" y="1351"/>
                </a:lnTo>
                <a:lnTo>
                  <a:pt x="1012" y="1291"/>
                </a:lnTo>
                <a:lnTo>
                  <a:pt x="1049" y="1233"/>
                </a:lnTo>
                <a:lnTo>
                  <a:pt x="1091" y="1179"/>
                </a:lnTo>
                <a:lnTo>
                  <a:pt x="1137" y="1130"/>
                </a:lnTo>
                <a:lnTo>
                  <a:pt x="1188" y="1083"/>
                </a:lnTo>
                <a:lnTo>
                  <a:pt x="1241" y="1041"/>
                </a:lnTo>
                <a:lnTo>
                  <a:pt x="1298" y="1004"/>
                </a:lnTo>
                <a:lnTo>
                  <a:pt x="1359" y="973"/>
                </a:lnTo>
                <a:lnTo>
                  <a:pt x="1422" y="946"/>
                </a:lnTo>
                <a:lnTo>
                  <a:pt x="1489" y="924"/>
                </a:lnTo>
                <a:lnTo>
                  <a:pt x="1558" y="909"/>
                </a:lnTo>
                <a:lnTo>
                  <a:pt x="1629" y="899"/>
                </a:lnTo>
                <a:lnTo>
                  <a:pt x="1701" y="896"/>
                </a:lnTo>
                <a:lnTo>
                  <a:pt x="1772" y="899"/>
                </a:lnTo>
                <a:lnTo>
                  <a:pt x="1842" y="908"/>
                </a:lnTo>
                <a:lnTo>
                  <a:pt x="1910" y="923"/>
                </a:lnTo>
                <a:lnTo>
                  <a:pt x="1975" y="944"/>
                </a:lnTo>
                <a:lnTo>
                  <a:pt x="2038" y="971"/>
                </a:lnTo>
                <a:lnTo>
                  <a:pt x="2098" y="1001"/>
                </a:lnTo>
                <a:lnTo>
                  <a:pt x="2155" y="1037"/>
                </a:lnTo>
                <a:lnTo>
                  <a:pt x="2208" y="1078"/>
                </a:lnTo>
                <a:lnTo>
                  <a:pt x="2467" y="822"/>
                </a:lnTo>
                <a:lnTo>
                  <a:pt x="2438" y="783"/>
                </a:lnTo>
                <a:lnTo>
                  <a:pt x="2413" y="742"/>
                </a:lnTo>
                <a:lnTo>
                  <a:pt x="2391" y="699"/>
                </a:lnTo>
                <a:lnTo>
                  <a:pt x="2375" y="653"/>
                </a:lnTo>
                <a:lnTo>
                  <a:pt x="2363" y="603"/>
                </a:lnTo>
                <a:lnTo>
                  <a:pt x="2355" y="554"/>
                </a:lnTo>
                <a:lnTo>
                  <a:pt x="2353" y="502"/>
                </a:lnTo>
                <a:lnTo>
                  <a:pt x="2356" y="446"/>
                </a:lnTo>
                <a:lnTo>
                  <a:pt x="2364" y="393"/>
                </a:lnTo>
                <a:lnTo>
                  <a:pt x="2378" y="343"/>
                </a:lnTo>
                <a:lnTo>
                  <a:pt x="2397" y="294"/>
                </a:lnTo>
                <a:lnTo>
                  <a:pt x="2421" y="247"/>
                </a:lnTo>
                <a:lnTo>
                  <a:pt x="2450" y="204"/>
                </a:lnTo>
                <a:lnTo>
                  <a:pt x="2482" y="164"/>
                </a:lnTo>
                <a:lnTo>
                  <a:pt x="2519" y="128"/>
                </a:lnTo>
                <a:lnTo>
                  <a:pt x="2559" y="97"/>
                </a:lnTo>
                <a:lnTo>
                  <a:pt x="2603" y="68"/>
                </a:lnTo>
                <a:lnTo>
                  <a:pt x="2649" y="44"/>
                </a:lnTo>
                <a:lnTo>
                  <a:pt x="2698" y="26"/>
                </a:lnTo>
                <a:lnTo>
                  <a:pt x="2749" y="11"/>
                </a:lnTo>
                <a:lnTo>
                  <a:pt x="2804" y="3"/>
                </a:lnTo>
                <a:lnTo>
                  <a:pt x="2859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0" name="Group 79"/>
          <p:cNvGrpSpPr/>
          <p:nvPr/>
        </p:nvGrpSpPr>
        <p:grpSpPr>
          <a:xfrm>
            <a:off x="5334503" y="3900077"/>
            <a:ext cx="558297" cy="332889"/>
            <a:chOff x="7212013" y="3560763"/>
            <a:chExt cx="593725" cy="354013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81" name="Freeform 297"/>
            <p:cNvSpPr>
              <a:spLocks noEditPoints="1"/>
            </p:cNvSpPr>
            <p:nvPr/>
          </p:nvSpPr>
          <p:spPr bwMode="auto">
            <a:xfrm>
              <a:off x="7212013" y="3560763"/>
              <a:ext cx="593725" cy="354013"/>
            </a:xfrm>
            <a:custGeom>
              <a:avLst/>
              <a:gdLst>
                <a:gd name="T0" fmla="*/ 1488 w 3365"/>
                <a:gd name="T1" fmla="*/ 155 h 2009"/>
                <a:gd name="T2" fmla="*/ 1205 w 3365"/>
                <a:gd name="T3" fmla="*/ 210 h 2009"/>
                <a:gd name="T4" fmla="*/ 936 w 3365"/>
                <a:gd name="T5" fmla="*/ 309 h 2009"/>
                <a:gd name="T6" fmla="*/ 687 w 3365"/>
                <a:gd name="T7" fmla="*/ 450 h 2009"/>
                <a:gd name="T8" fmla="*/ 464 w 3365"/>
                <a:gd name="T9" fmla="*/ 630 h 2009"/>
                <a:gd name="T10" fmla="*/ 270 w 3365"/>
                <a:gd name="T11" fmla="*/ 844 h 2009"/>
                <a:gd name="T12" fmla="*/ 213 w 3365"/>
                <a:gd name="T13" fmla="*/ 1086 h 2009"/>
                <a:gd name="T14" fmla="*/ 396 w 3365"/>
                <a:gd name="T15" fmla="*/ 1312 h 2009"/>
                <a:gd name="T16" fmla="*/ 610 w 3365"/>
                <a:gd name="T17" fmla="*/ 1503 h 2009"/>
                <a:gd name="T18" fmla="*/ 851 w 3365"/>
                <a:gd name="T19" fmla="*/ 1657 h 2009"/>
                <a:gd name="T20" fmla="*/ 1114 w 3365"/>
                <a:gd name="T21" fmla="*/ 1770 h 2009"/>
                <a:gd name="T22" fmla="*/ 1392 w 3365"/>
                <a:gd name="T23" fmla="*/ 1841 h 2009"/>
                <a:gd name="T24" fmla="*/ 1682 w 3365"/>
                <a:gd name="T25" fmla="*/ 1864 h 2009"/>
                <a:gd name="T26" fmla="*/ 1974 w 3365"/>
                <a:gd name="T27" fmla="*/ 1841 h 2009"/>
                <a:gd name="T28" fmla="*/ 2252 w 3365"/>
                <a:gd name="T29" fmla="*/ 1770 h 2009"/>
                <a:gd name="T30" fmla="*/ 2514 w 3365"/>
                <a:gd name="T31" fmla="*/ 1657 h 2009"/>
                <a:gd name="T32" fmla="*/ 2756 w 3365"/>
                <a:gd name="T33" fmla="*/ 1503 h 2009"/>
                <a:gd name="T34" fmla="*/ 2970 w 3365"/>
                <a:gd name="T35" fmla="*/ 1312 h 2009"/>
                <a:gd name="T36" fmla="*/ 3152 w 3365"/>
                <a:gd name="T37" fmla="*/ 1086 h 2009"/>
                <a:gd name="T38" fmla="*/ 3096 w 3365"/>
                <a:gd name="T39" fmla="*/ 844 h 2009"/>
                <a:gd name="T40" fmla="*/ 2902 w 3365"/>
                <a:gd name="T41" fmla="*/ 630 h 2009"/>
                <a:gd name="T42" fmla="*/ 2679 w 3365"/>
                <a:gd name="T43" fmla="*/ 450 h 2009"/>
                <a:gd name="T44" fmla="*/ 2430 w 3365"/>
                <a:gd name="T45" fmla="*/ 309 h 2009"/>
                <a:gd name="T46" fmla="*/ 2160 w 3365"/>
                <a:gd name="T47" fmla="*/ 210 h 2009"/>
                <a:gd name="T48" fmla="*/ 1878 w 3365"/>
                <a:gd name="T49" fmla="*/ 155 h 2009"/>
                <a:gd name="T50" fmla="*/ 1682 w 3365"/>
                <a:gd name="T51" fmla="*/ 0 h 2009"/>
                <a:gd name="T52" fmla="*/ 1987 w 3365"/>
                <a:gd name="T53" fmla="*/ 25 h 2009"/>
                <a:gd name="T54" fmla="*/ 2280 w 3365"/>
                <a:gd name="T55" fmla="*/ 97 h 2009"/>
                <a:gd name="T56" fmla="*/ 2557 w 3365"/>
                <a:gd name="T57" fmla="*/ 213 h 2009"/>
                <a:gd name="T58" fmla="*/ 2812 w 3365"/>
                <a:gd name="T59" fmla="*/ 371 h 2009"/>
                <a:gd name="T60" fmla="*/ 3043 w 3365"/>
                <a:gd name="T61" fmla="*/ 566 h 2009"/>
                <a:gd name="T62" fmla="*/ 3242 w 3365"/>
                <a:gd name="T63" fmla="*/ 797 h 2009"/>
                <a:gd name="T64" fmla="*/ 3362 w 3365"/>
                <a:gd name="T65" fmla="*/ 982 h 2009"/>
                <a:gd name="T66" fmla="*/ 3362 w 3365"/>
                <a:gd name="T67" fmla="*/ 1027 h 2009"/>
                <a:gd name="T68" fmla="*/ 3242 w 3365"/>
                <a:gd name="T69" fmla="*/ 1212 h 2009"/>
                <a:gd name="T70" fmla="*/ 3043 w 3365"/>
                <a:gd name="T71" fmla="*/ 1443 h 2009"/>
                <a:gd name="T72" fmla="*/ 2813 w 3365"/>
                <a:gd name="T73" fmla="*/ 1638 h 2009"/>
                <a:gd name="T74" fmla="*/ 2557 w 3365"/>
                <a:gd name="T75" fmla="*/ 1796 h 2009"/>
                <a:gd name="T76" fmla="*/ 2281 w 3365"/>
                <a:gd name="T77" fmla="*/ 1912 h 2009"/>
                <a:gd name="T78" fmla="*/ 1987 w 3365"/>
                <a:gd name="T79" fmla="*/ 1983 h 2009"/>
                <a:gd name="T80" fmla="*/ 1682 w 3365"/>
                <a:gd name="T81" fmla="*/ 2009 h 2009"/>
                <a:gd name="T82" fmla="*/ 1378 w 3365"/>
                <a:gd name="T83" fmla="*/ 1983 h 2009"/>
                <a:gd name="T84" fmla="*/ 1085 w 3365"/>
                <a:gd name="T85" fmla="*/ 1912 h 2009"/>
                <a:gd name="T86" fmla="*/ 809 w 3365"/>
                <a:gd name="T87" fmla="*/ 1796 h 2009"/>
                <a:gd name="T88" fmla="*/ 553 w 3365"/>
                <a:gd name="T89" fmla="*/ 1638 h 2009"/>
                <a:gd name="T90" fmla="*/ 323 w 3365"/>
                <a:gd name="T91" fmla="*/ 1443 h 2009"/>
                <a:gd name="T92" fmla="*/ 124 w 3365"/>
                <a:gd name="T93" fmla="*/ 1212 h 2009"/>
                <a:gd name="T94" fmla="*/ 4 w 3365"/>
                <a:gd name="T95" fmla="*/ 1027 h 2009"/>
                <a:gd name="T96" fmla="*/ 4 w 3365"/>
                <a:gd name="T97" fmla="*/ 982 h 2009"/>
                <a:gd name="T98" fmla="*/ 124 w 3365"/>
                <a:gd name="T99" fmla="*/ 797 h 2009"/>
                <a:gd name="T100" fmla="*/ 323 w 3365"/>
                <a:gd name="T101" fmla="*/ 566 h 2009"/>
                <a:gd name="T102" fmla="*/ 553 w 3365"/>
                <a:gd name="T103" fmla="*/ 371 h 2009"/>
                <a:gd name="T104" fmla="*/ 809 w 3365"/>
                <a:gd name="T105" fmla="*/ 213 h 2009"/>
                <a:gd name="T106" fmla="*/ 1085 w 3365"/>
                <a:gd name="T107" fmla="*/ 97 h 2009"/>
                <a:gd name="T108" fmla="*/ 1378 w 3365"/>
                <a:gd name="T109" fmla="*/ 25 h 2009"/>
                <a:gd name="T110" fmla="*/ 1682 w 3365"/>
                <a:gd name="T111" fmla="*/ 0 h 20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365" h="2009">
                  <a:moveTo>
                    <a:pt x="1682" y="143"/>
                  </a:moveTo>
                  <a:lnTo>
                    <a:pt x="1585" y="146"/>
                  </a:lnTo>
                  <a:lnTo>
                    <a:pt x="1488" y="155"/>
                  </a:lnTo>
                  <a:lnTo>
                    <a:pt x="1392" y="168"/>
                  </a:lnTo>
                  <a:lnTo>
                    <a:pt x="1297" y="186"/>
                  </a:lnTo>
                  <a:lnTo>
                    <a:pt x="1205" y="210"/>
                  </a:lnTo>
                  <a:lnTo>
                    <a:pt x="1114" y="239"/>
                  </a:lnTo>
                  <a:lnTo>
                    <a:pt x="1024" y="271"/>
                  </a:lnTo>
                  <a:lnTo>
                    <a:pt x="936" y="309"/>
                  </a:lnTo>
                  <a:lnTo>
                    <a:pt x="851" y="352"/>
                  </a:lnTo>
                  <a:lnTo>
                    <a:pt x="768" y="399"/>
                  </a:lnTo>
                  <a:lnTo>
                    <a:pt x="687" y="450"/>
                  </a:lnTo>
                  <a:lnTo>
                    <a:pt x="610" y="506"/>
                  </a:lnTo>
                  <a:lnTo>
                    <a:pt x="536" y="565"/>
                  </a:lnTo>
                  <a:lnTo>
                    <a:pt x="464" y="630"/>
                  </a:lnTo>
                  <a:lnTo>
                    <a:pt x="396" y="697"/>
                  </a:lnTo>
                  <a:lnTo>
                    <a:pt x="332" y="769"/>
                  </a:lnTo>
                  <a:lnTo>
                    <a:pt x="270" y="844"/>
                  </a:lnTo>
                  <a:lnTo>
                    <a:pt x="213" y="922"/>
                  </a:lnTo>
                  <a:lnTo>
                    <a:pt x="160" y="1004"/>
                  </a:lnTo>
                  <a:lnTo>
                    <a:pt x="213" y="1086"/>
                  </a:lnTo>
                  <a:lnTo>
                    <a:pt x="270" y="1165"/>
                  </a:lnTo>
                  <a:lnTo>
                    <a:pt x="332" y="1240"/>
                  </a:lnTo>
                  <a:lnTo>
                    <a:pt x="396" y="1312"/>
                  </a:lnTo>
                  <a:lnTo>
                    <a:pt x="464" y="1379"/>
                  </a:lnTo>
                  <a:lnTo>
                    <a:pt x="536" y="1443"/>
                  </a:lnTo>
                  <a:lnTo>
                    <a:pt x="610" y="1503"/>
                  </a:lnTo>
                  <a:lnTo>
                    <a:pt x="687" y="1558"/>
                  </a:lnTo>
                  <a:lnTo>
                    <a:pt x="768" y="1609"/>
                  </a:lnTo>
                  <a:lnTo>
                    <a:pt x="851" y="1657"/>
                  </a:lnTo>
                  <a:lnTo>
                    <a:pt x="936" y="1700"/>
                  </a:lnTo>
                  <a:lnTo>
                    <a:pt x="1024" y="1737"/>
                  </a:lnTo>
                  <a:lnTo>
                    <a:pt x="1114" y="1770"/>
                  </a:lnTo>
                  <a:lnTo>
                    <a:pt x="1205" y="1799"/>
                  </a:lnTo>
                  <a:lnTo>
                    <a:pt x="1297" y="1822"/>
                  </a:lnTo>
                  <a:lnTo>
                    <a:pt x="1392" y="1841"/>
                  </a:lnTo>
                  <a:lnTo>
                    <a:pt x="1488" y="1854"/>
                  </a:lnTo>
                  <a:lnTo>
                    <a:pt x="1585" y="1862"/>
                  </a:lnTo>
                  <a:lnTo>
                    <a:pt x="1682" y="1864"/>
                  </a:lnTo>
                  <a:lnTo>
                    <a:pt x="1781" y="1862"/>
                  </a:lnTo>
                  <a:lnTo>
                    <a:pt x="1878" y="1854"/>
                  </a:lnTo>
                  <a:lnTo>
                    <a:pt x="1974" y="1841"/>
                  </a:lnTo>
                  <a:lnTo>
                    <a:pt x="2068" y="1822"/>
                  </a:lnTo>
                  <a:lnTo>
                    <a:pt x="2160" y="1799"/>
                  </a:lnTo>
                  <a:lnTo>
                    <a:pt x="2252" y="1770"/>
                  </a:lnTo>
                  <a:lnTo>
                    <a:pt x="2342" y="1737"/>
                  </a:lnTo>
                  <a:lnTo>
                    <a:pt x="2430" y="1700"/>
                  </a:lnTo>
                  <a:lnTo>
                    <a:pt x="2514" y="1657"/>
                  </a:lnTo>
                  <a:lnTo>
                    <a:pt x="2598" y="1609"/>
                  </a:lnTo>
                  <a:lnTo>
                    <a:pt x="2679" y="1558"/>
                  </a:lnTo>
                  <a:lnTo>
                    <a:pt x="2756" y="1503"/>
                  </a:lnTo>
                  <a:lnTo>
                    <a:pt x="2831" y="1443"/>
                  </a:lnTo>
                  <a:lnTo>
                    <a:pt x="2902" y="1379"/>
                  </a:lnTo>
                  <a:lnTo>
                    <a:pt x="2970" y="1312"/>
                  </a:lnTo>
                  <a:lnTo>
                    <a:pt x="3035" y="1240"/>
                  </a:lnTo>
                  <a:lnTo>
                    <a:pt x="3096" y="1165"/>
                  </a:lnTo>
                  <a:lnTo>
                    <a:pt x="3152" y="1086"/>
                  </a:lnTo>
                  <a:lnTo>
                    <a:pt x="3205" y="1004"/>
                  </a:lnTo>
                  <a:lnTo>
                    <a:pt x="3152" y="922"/>
                  </a:lnTo>
                  <a:lnTo>
                    <a:pt x="3096" y="844"/>
                  </a:lnTo>
                  <a:lnTo>
                    <a:pt x="3035" y="769"/>
                  </a:lnTo>
                  <a:lnTo>
                    <a:pt x="2970" y="697"/>
                  </a:lnTo>
                  <a:lnTo>
                    <a:pt x="2902" y="630"/>
                  </a:lnTo>
                  <a:lnTo>
                    <a:pt x="2831" y="565"/>
                  </a:lnTo>
                  <a:lnTo>
                    <a:pt x="2756" y="506"/>
                  </a:lnTo>
                  <a:lnTo>
                    <a:pt x="2679" y="450"/>
                  </a:lnTo>
                  <a:lnTo>
                    <a:pt x="2598" y="399"/>
                  </a:lnTo>
                  <a:lnTo>
                    <a:pt x="2514" y="352"/>
                  </a:lnTo>
                  <a:lnTo>
                    <a:pt x="2430" y="309"/>
                  </a:lnTo>
                  <a:lnTo>
                    <a:pt x="2342" y="271"/>
                  </a:lnTo>
                  <a:lnTo>
                    <a:pt x="2252" y="239"/>
                  </a:lnTo>
                  <a:lnTo>
                    <a:pt x="2160" y="210"/>
                  </a:lnTo>
                  <a:lnTo>
                    <a:pt x="2068" y="186"/>
                  </a:lnTo>
                  <a:lnTo>
                    <a:pt x="1974" y="168"/>
                  </a:lnTo>
                  <a:lnTo>
                    <a:pt x="1878" y="155"/>
                  </a:lnTo>
                  <a:lnTo>
                    <a:pt x="1781" y="146"/>
                  </a:lnTo>
                  <a:lnTo>
                    <a:pt x="1682" y="143"/>
                  </a:lnTo>
                  <a:close/>
                  <a:moveTo>
                    <a:pt x="1682" y="0"/>
                  </a:moveTo>
                  <a:lnTo>
                    <a:pt x="1785" y="3"/>
                  </a:lnTo>
                  <a:lnTo>
                    <a:pt x="1887" y="11"/>
                  </a:lnTo>
                  <a:lnTo>
                    <a:pt x="1987" y="25"/>
                  </a:lnTo>
                  <a:lnTo>
                    <a:pt x="2086" y="44"/>
                  </a:lnTo>
                  <a:lnTo>
                    <a:pt x="2184" y="68"/>
                  </a:lnTo>
                  <a:lnTo>
                    <a:pt x="2280" y="97"/>
                  </a:lnTo>
                  <a:lnTo>
                    <a:pt x="2375" y="131"/>
                  </a:lnTo>
                  <a:lnTo>
                    <a:pt x="2466" y="170"/>
                  </a:lnTo>
                  <a:lnTo>
                    <a:pt x="2557" y="213"/>
                  </a:lnTo>
                  <a:lnTo>
                    <a:pt x="2645" y="261"/>
                  </a:lnTo>
                  <a:lnTo>
                    <a:pt x="2730" y="313"/>
                  </a:lnTo>
                  <a:lnTo>
                    <a:pt x="2812" y="371"/>
                  </a:lnTo>
                  <a:lnTo>
                    <a:pt x="2892" y="432"/>
                  </a:lnTo>
                  <a:lnTo>
                    <a:pt x="2969" y="497"/>
                  </a:lnTo>
                  <a:lnTo>
                    <a:pt x="3043" y="566"/>
                  </a:lnTo>
                  <a:lnTo>
                    <a:pt x="3112" y="639"/>
                  </a:lnTo>
                  <a:lnTo>
                    <a:pt x="3178" y="717"/>
                  </a:lnTo>
                  <a:lnTo>
                    <a:pt x="3242" y="797"/>
                  </a:lnTo>
                  <a:lnTo>
                    <a:pt x="3300" y="881"/>
                  </a:lnTo>
                  <a:lnTo>
                    <a:pt x="3355" y="969"/>
                  </a:lnTo>
                  <a:lnTo>
                    <a:pt x="3362" y="982"/>
                  </a:lnTo>
                  <a:lnTo>
                    <a:pt x="3365" y="997"/>
                  </a:lnTo>
                  <a:lnTo>
                    <a:pt x="3365" y="1012"/>
                  </a:lnTo>
                  <a:lnTo>
                    <a:pt x="3362" y="1027"/>
                  </a:lnTo>
                  <a:lnTo>
                    <a:pt x="3355" y="1040"/>
                  </a:lnTo>
                  <a:lnTo>
                    <a:pt x="3301" y="1128"/>
                  </a:lnTo>
                  <a:lnTo>
                    <a:pt x="3242" y="1212"/>
                  </a:lnTo>
                  <a:lnTo>
                    <a:pt x="3179" y="1292"/>
                  </a:lnTo>
                  <a:lnTo>
                    <a:pt x="3112" y="1370"/>
                  </a:lnTo>
                  <a:lnTo>
                    <a:pt x="3043" y="1443"/>
                  </a:lnTo>
                  <a:lnTo>
                    <a:pt x="2969" y="1512"/>
                  </a:lnTo>
                  <a:lnTo>
                    <a:pt x="2893" y="1577"/>
                  </a:lnTo>
                  <a:lnTo>
                    <a:pt x="2813" y="1638"/>
                  </a:lnTo>
                  <a:lnTo>
                    <a:pt x="2731" y="1694"/>
                  </a:lnTo>
                  <a:lnTo>
                    <a:pt x="2645" y="1748"/>
                  </a:lnTo>
                  <a:lnTo>
                    <a:pt x="2557" y="1796"/>
                  </a:lnTo>
                  <a:lnTo>
                    <a:pt x="2466" y="1839"/>
                  </a:lnTo>
                  <a:lnTo>
                    <a:pt x="2375" y="1878"/>
                  </a:lnTo>
                  <a:lnTo>
                    <a:pt x="2281" y="1912"/>
                  </a:lnTo>
                  <a:lnTo>
                    <a:pt x="2184" y="1941"/>
                  </a:lnTo>
                  <a:lnTo>
                    <a:pt x="2086" y="1965"/>
                  </a:lnTo>
                  <a:lnTo>
                    <a:pt x="1987" y="1983"/>
                  </a:lnTo>
                  <a:lnTo>
                    <a:pt x="1887" y="1998"/>
                  </a:lnTo>
                  <a:lnTo>
                    <a:pt x="1785" y="2006"/>
                  </a:lnTo>
                  <a:lnTo>
                    <a:pt x="1682" y="2009"/>
                  </a:lnTo>
                  <a:lnTo>
                    <a:pt x="1580" y="2006"/>
                  </a:lnTo>
                  <a:lnTo>
                    <a:pt x="1479" y="1998"/>
                  </a:lnTo>
                  <a:lnTo>
                    <a:pt x="1378" y="1983"/>
                  </a:lnTo>
                  <a:lnTo>
                    <a:pt x="1279" y="1965"/>
                  </a:lnTo>
                  <a:lnTo>
                    <a:pt x="1181" y="1941"/>
                  </a:lnTo>
                  <a:lnTo>
                    <a:pt x="1085" y="1912"/>
                  </a:lnTo>
                  <a:lnTo>
                    <a:pt x="991" y="1878"/>
                  </a:lnTo>
                  <a:lnTo>
                    <a:pt x="899" y="1839"/>
                  </a:lnTo>
                  <a:lnTo>
                    <a:pt x="809" y="1796"/>
                  </a:lnTo>
                  <a:lnTo>
                    <a:pt x="721" y="1748"/>
                  </a:lnTo>
                  <a:lnTo>
                    <a:pt x="635" y="1694"/>
                  </a:lnTo>
                  <a:lnTo>
                    <a:pt x="553" y="1638"/>
                  </a:lnTo>
                  <a:lnTo>
                    <a:pt x="473" y="1577"/>
                  </a:lnTo>
                  <a:lnTo>
                    <a:pt x="397" y="1512"/>
                  </a:lnTo>
                  <a:lnTo>
                    <a:pt x="323" y="1443"/>
                  </a:lnTo>
                  <a:lnTo>
                    <a:pt x="253" y="1370"/>
                  </a:lnTo>
                  <a:lnTo>
                    <a:pt x="187" y="1292"/>
                  </a:lnTo>
                  <a:lnTo>
                    <a:pt x="124" y="1212"/>
                  </a:lnTo>
                  <a:lnTo>
                    <a:pt x="65" y="1128"/>
                  </a:lnTo>
                  <a:lnTo>
                    <a:pt x="11" y="1040"/>
                  </a:lnTo>
                  <a:lnTo>
                    <a:pt x="4" y="1027"/>
                  </a:lnTo>
                  <a:lnTo>
                    <a:pt x="0" y="1012"/>
                  </a:lnTo>
                  <a:lnTo>
                    <a:pt x="0" y="997"/>
                  </a:lnTo>
                  <a:lnTo>
                    <a:pt x="4" y="982"/>
                  </a:lnTo>
                  <a:lnTo>
                    <a:pt x="11" y="969"/>
                  </a:lnTo>
                  <a:lnTo>
                    <a:pt x="65" y="881"/>
                  </a:lnTo>
                  <a:lnTo>
                    <a:pt x="124" y="797"/>
                  </a:lnTo>
                  <a:lnTo>
                    <a:pt x="187" y="717"/>
                  </a:lnTo>
                  <a:lnTo>
                    <a:pt x="253" y="639"/>
                  </a:lnTo>
                  <a:lnTo>
                    <a:pt x="323" y="566"/>
                  </a:lnTo>
                  <a:lnTo>
                    <a:pt x="397" y="497"/>
                  </a:lnTo>
                  <a:lnTo>
                    <a:pt x="473" y="432"/>
                  </a:lnTo>
                  <a:lnTo>
                    <a:pt x="553" y="371"/>
                  </a:lnTo>
                  <a:lnTo>
                    <a:pt x="635" y="313"/>
                  </a:lnTo>
                  <a:lnTo>
                    <a:pt x="721" y="261"/>
                  </a:lnTo>
                  <a:lnTo>
                    <a:pt x="809" y="213"/>
                  </a:lnTo>
                  <a:lnTo>
                    <a:pt x="899" y="170"/>
                  </a:lnTo>
                  <a:lnTo>
                    <a:pt x="991" y="131"/>
                  </a:lnTo>
                  <a:lnTo>
                    <a:pt x="1085" y="97"/>
                  </a:lnTo>
                  <a:lnTo>
                    <a:pt x="1181" y="68"/>
                  </a:lnTo>
                  <a:lnTo>
                    <a:pt x="1279" y="44"/>
                  </a:lnTo>
                  <a:lnTo>
                    <a:pt x="1378" y="25"/>
                  </a:lnTo>
                  <a:lnTo>
                    <a:pt x="1479" y="11"/>
                  </a:lnTo>
                  <a:lnTo>
                    <a:pt x="1580" y="3"/>
                  </a:lnTo>
                  <a:lnTo>
                    <a:pt x="168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298"/>
            <p:cNvSpPr>
              <a:spLocks noEditPoints="1"/>
            </p:cNvSpPr>
            <p:nvPr/>
          </p:nvSpPr>
          <p:spPr bwMode="auto">
            <a:xfrm>
              <a:off x="7394576" y="3624263"/>
              <a:ext cx="227013" cy="227013"/>
            </a:xfrm>
            <a:custGeom>
              <a:avLst/>
              <a:gdLst>
                <a:gd name="T0" fmla="*/ 536 w 1287"/>
                <a:gd name="T1" fmla="*/ 155 h 1290"/>
                <a:gd name="T2" fmla="*/ 390 w 1287"/>
                <a:gd name="T3" fmla="*/ 211 h 1290"/>
                <a:gd name="T4" fmla="*/ 272 w 1287"/>
                <a:gd name="T5" fmla="*/ 309 h 1290"/>
                <a:gd name="T6" fmla="*/ 188 w 1287"/>
                <a:gd name="T7" fmla="*/ 438 h 1290"/>
                <a:gd name="T8" fmla="*/ 146 w 1287"/>
                <a:gd name="T9" fmla="*/ 590 h 1290"/>
                <a:gd name="T10" fmla="*/ 155 w 1287"/>
                <a:gd name="T11" fmla="*/ 754 h 1290"/>
                <a:gd name="T12" fmla="*/ 212 w 1287"/>
                <a:gd name="T13" fmla="*/ 899 h 1290"/>
                <a:gd name="T14" fmla="*/ 307 w 1287"/>
                <a:gd name="T15" fmla="*/ 1019 h 1290"/>
                <a:gd name="T16" fmla="*/ 436 w 1287"/>
                <a:gd name="T17" fmla="*/ 1103 h 1290"/>
                <a:gd name="T18" fmla="*/ 589 w 1287"/>
                <a:gd name="T19" fmla="*/ 1144 h 1290"/>
                <a:gd name="T20" fmla="*/ 752 w 1287"/>
                <a:gd name="T21" fmla="*/ 1136 h 1290"/>
                <a:gd name="T22" fmla="*/ 897 w 1287"/>
                <a:gd name="T23" fmla="*/ 1080 h 1290"/>
                <a:gd name="T24" fmla="*/ 1016 w 1287"/>
                <a:gd name="T25" fmla="*/ 982 h 1290"/>
                <a:gd name="T26" fmla="*/ 1100 w 1287"/>
                <a:gd name="T27" fmla="*/ 853 h 1290"/>
                <a:gd name="T28" fmla="*/ 1141 w 1287"/>
                <a:gd name="T29" fmla="*/ 701 h 1290"/>
                <a:gd name="T30" fmla="*/ 1133 w 1287"/>
                <a:gd name="T31" fmla="*/ 537 h 1290"/>
                <a:gd name="T32" fmla="*/ 1076 w 1287"/>
                <a:gd name="T33" fmla="*/ 391 h 1290"/>
                <a:gd name="T34" fmla="*/ 980 w 1287"/>
                <a:gd name="T35" fmla="*/ 272 h 1290"/>
                <a:gd name="T36" fmla="*/ 851 w 1287"/>
                <a:gd name="T37" fmla="*/ 188 h 1290"/>
                <a:gd name="T38" fmla="*/ 699 w 1287"/>
                <a:gd name="T39" fmla="*/ 147 h 1290"/>
                <a:gd name="T40" fmla="*/ 706 w 1287"/>
                <a:gd name="T41" fmla="*/ 2 h 1290"/>
                <a:gd name="T42" fmla="*/ 882 w 1287"/>
                <a:gd name="T43" fmla="*/ 44 h 1290"/>
                <a:gd name="T44" fmla="*/ 1034 w 1287"/>
                <a:gd name="T45" fmla="*/ 130 h 1290"/>
                <a:gd name="T46" fmla="*/ 1156 w 1287"/>
                <a:gd name="T47" fmla="*/ 254 h 1290"/>
                <a:gd name="T48" fmla="*/ 1242 w 1287"/>
                <a:gd name="T49" fmla="*/ 407 h 1290"/>
                <a:gd name="T50" fmla="*/ 1284 w 1287"/>
                <a:gd name="T51" fmla="*/ 583 h 1290"/>
                <a:gd name="T52" fmla="*/ 1275 w 1287"/>
                <a:gd name="T53" fmla="*/ 768 h 1290"/>
                <a:gd name="T54" fmla="*/ 1218 w 1287"/>
                <a:gd name="T55" fmla="*/ 937 h 1290"/>
                <a:gd name="T56" fmla="*/ 1119 w 1287"/>
                <a:gd name="T57" fmla="*/ 1082 h 1290"/>
                <a:gd name="T58" fmla="*/ 986 w 1287"/>
                <a:gd name="T59" fmla="*/ 1193 h 1290"/>
                <a:gd name="T60" fmla="*/ 826 w 1287"/>
                <a:gd name="T61" fmla="*/ 1265 h 1290"/>
                <a:gd name="T62" fmla="*/ 643 w 1287"/>
                <a:gd name="T63" fmla="*/ 1290 h 1290"/>
                <a:gd name="T64" fmla="*/ 462 w 1287"/>
                <a:gd name="T65" fmla="*/ 1265 h 1290"/>
                <a:gd name="T66" fmla="*/ 301 w 1287"/>
                <a:gd name="T67" fmla="*/ 1193 h 1290"/>
                <a:gd name="T68" fmla="*/ 169 w 1287"/>
                <a:gd name="T69" fmla="*/ 1082 h 1290"/>
                <a:gd name="T70" fmla="*/ 70 w 1287"/>
                <a:gd name="T71" fmla="*/ 937 h 1290"/>
                <a:gd name="T72" fmla="*/ 13 w 1287"/>
                <a:gd name="T73" fmla="*/ 768 h 1290"/>
                <a:gd name="T74" fmla="*/ 3 w 1287"/>
                <a:gd name="T75" fmla="*/ 583 h 1290"/>
                <a:gd name="T76" fmla="*/ 45 w 1287"/>
                <a:gd name="T77" fmla="*/ 407 h 1290"/>
                <a:gd name="T78" fmla="*/ 131 w 1287"/>
                <a:gd name="T79" fmla="*/ 254 h 1290"/>
                <a:gd name="T80" fmla="*/ 254 w 1287"/>
                <a:gd name="T81" fmla="*/ 130 h 1290"/>
                <a:gd name="T82" fmla="*/ 406 w 1287"/>
                <a:gd name="T83" fmla="*/ 44 h 1290"/>
                <a:gd name="T84" fmla="*/ 582 w 1287"/>
                <a:gd name="T85" fmla="*/ 2 h 1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287" h="1290">
                  <a:moveTo>
                    <a:pt x="643" y="144"/>
                  </a:moveTo>
                  <a:lnTo>
                    <a:pt x="589" y="147"/>
                  </a:lnTo>
                  <a:lnTo>
                    <a:pt x="536" y="155"/>
                  </a:lnTo>
                  <a:lnTo>
                    <a:pt x="485" y="168"/>
                  </a:lnTo>
                  <a:lnTo>
                    <a:pt x="436" y="188"/>
                  </a:lnTo>
                  <a:lnTo>
                    <a:pt x="390" y="211"/>
                  </a:lnTo>
                  <a:lnTo>
                    <a:pt x="347" y="240"/>
                  </a:lnTo>
                  <a:lnTo>
                    <a:pt x="308" y="272"/>
                  </a:lnTo>
                  <a:lnTo>
                    <a:pt x="272" y="309"/>
                  </a:lnTo>
                  <a:lnTo>
                    <a:pt x="240" y="348"/>
                  </a:lnTo>
                  <a:lnTo>
                    <a:pt x="212" y="391"/>
                  </a:lnTo>
                  <a:lnTo>
                    <a:pt x="188" y="438"/>
                  </a:lnTo>
                  <a:lnTo>
                    <a:pt x="169" y="486"/>
                  </a:lnTo>
                  <a:lnTo>
                    <a:pt x="155" y="537"/>
                  </a:lnTo>
                  <a:lnTo>
                    <a:pt x="146" y="590"/>
                  </a:lnTo>
                  <a:lnTo>
                    <a:pt x="144" y="645"/>
                  </a:lnTo>
                  <a:lnTo>
                    <a:pt x="146" y="701"/>
                  </a:lnTo>
                  <a:lnTo>
                    <a:pt x="155" y="754"/>
                  </a:lnTo>
                  <a:lnTo>
                    <a:pt x="169" y="805"/>
                  </a:lnTo>
                  <a:lnTo>
                    <a:pt x="188" y="853"/>
                  </a:lnTo>
                  <a:lnTo>
                    <a:pt x="212" y="899"/>
                  </a:lnTo>
                  <a:lnTo>
                    <a:pt x="239" y="942"/>
                  </a:lnTo>
                  <a:lnTo>
                    <a:pt x="272" y="982"/>
                  </a:lnTo>
                  <a:lnTo>
                    <a:pt x="307" y="1019"/>
                  </a:lnTo>
                  <a:lnTo>
                    <a:pt x="347" y="1051"/>
                  </a:lnTo>
                  <a:lnTo>
                    <a:pt x="390" y="1080"/>
                  </a:lnTo>
                  <a:lnTo>
                    <a:pt x="436" y="1103"/>
                  </a:lnTo>
                  <a:lnTo>
                    <a:pt x="485" y="1121"/>
                  </a:lnTo>
                  <a:lnTo>
                    <a:pt x="536" y="1136"/>
                  </a:lnTo>
                  <a:lnTo>
                    <a:pt x="589" y="1144"/>
                  </a:lnTo>
                  <a:lnTo>
                    <a:pt x="643" y="1147"/>
                  </a:lnTo>
                  <a:lnTo>
                    <a:pt x="699" y="1144"/>
                  </a:lnTo>
                  <a:lnTo>
                    <a:pt x="752" y="1136"/>
                  </a:lnTo>
                  <a:lnTo>
                    <a:pt x="803" y="1121"/>
                  </a:lnTo>
                  <a:lnTo>
                    <a:pt x="851" y="1103"/>
                  </a:lnTo>
                  <a:lnTo>
                    <a:pt x="897" y="1080"/>
                  </a:lnTo>
                  <a:lnTo>
                    <a:pt x="941" y="1051"/>
                  </a:lnTo>
                  <a:lnTo>
                    <a:pt x="980" y="1019"/>
                  </a:lnTo>
                  <a:lnTo>
                    <a:pt x="1016" y="982"/>
                  </a:lnTo>
                  <a:lnTo>
                    <a:pt x="1048" y="942"/>
                  </a:lnTo>
                  <a:lnTo>
                    <a:pt x="1076" y="899"/>
                  </a:lnTo>
                  <a:lnTo>
                    <a:pt x="1100" y="853"/>
                  </a:lnTo>
                  <a:lnTo>
                    <a:pt x="1118" y="805"/>
                  </a:lnTo>
                  <a:lnTo>
                    <a:pt x="1133" y="754"/>
                  </a:lnTo>
                  <a:lnTo>
                    <a:pt x="1141" y="701"/>
                  </a:lnTo>
                  <a:lnTo>
                    <a:pt x="1144" y="645"/>
                  </a:lnTo>
                  <a:lnTo>
                    <a:pt x="1141" y="590"/>
                  </a:lnTo>
                  <a:lnTo>
                    <a:pt x="1133" y="537"/>
                  </a:lnTo>
                  <a:lnTo>
                    <a:pt x="1118" y="486"/>
                  </a:lnTo>
                  <a:lnTo>
                    <a:pt x="1100" y="438"/>
                  </a:lnTo>
                  <a:lnTo>
                    <a:pt x="1076" y="391"/>
                  </a:lnTo>
                  <a:lnTo>
                    <a:pt x="1048" y="348"/>
                  </a:lnTo>
                  <a:lnTo>
                    <a:pt x="1015" y="309"/>
                  </a:lnTo>
                  <a:lnTo>
                    <a:pt x="980" y="272"/>
                  </a:lnTo>
                  <a:lnTo>
                    <a:pt x="940" y="240"/>
                  </a:lnTo>
                  <a:lnTo>
                    <a:pt x="897" y="211"/>
                  </a:lnTo>
                  <a:lnTo>
                    <a:pt x="851" y="188"/>
                  </a:lnTo>
                  <a:lnTo>
                    <a:pt x="803" y="168"/>
                  </a:lnTo>
                  <a:lnTo>
                    <a:pt x="752" y="155"/>
                  </a:lnTo>
                  <a:lnTo>
                    <a:pt x="699" y="147"/>
                  </a:lnTo>
                  <a:lnTo>
                    <a:pt x="643" y="144"/>
                  </a:lnTo>
                  <a:close/>
                  <a:moveTo>
                    <a:pt x="643" y="0"/>
                  </a:moveTo>
                  <a:lnTo>
                    <a:pt x="706" y="2"/>
                  </a:lnTo>
                  <a:lnTo>
                    <a:pt x="766" y="12"/>
                  </a:lnTo>
                  <a:lnTo>
                    <a:pt x="826" y="26"/>
                  </a:lnTo>
                  <a:lnTo>
                    <a:pt x="882" y="44"/>
                  </a:lnTo>
                  <a:lnTo>
                    <a:pt x="935" y="69"/>
                  </a:lnTo>
                  <a:lnTo>
                    <a:pt x="986" y="98"/>
                  </a:lnTo>
                  <a:lnTo>
                    <a:pt x="1034" y="130"/>
                  </a:lnTo>
                  <a:lnTo>
                    <a:pt x="1079" y="168"/>
                  </a:lnTo>
                  <a:lnTo>
                    <a:pt x="1119" y="209"/>
                  </a:lnTo>
                  <a:lnTo>
                    <a:pt x="1156" y="254"/>
                  </a:lnTo>
                  <a:lnTo>
                    <a:pt x="1190" y="302"/>
                  </a:lnTo>
                  <a:lnTo>
                    <a:pt x="1218" y="353"/>
                  </a:lnTo>
                  <a:lnTo>
                    <a:pt x="1242" y="407"/>
                  </a:lnTo>
                  <a:lnTo>
                    <a:pt x="1261" y="463"/>
                  </a:lnTo>
                  <a:lnTo>
                    <a:pt x="1275" y="523"/>
                  </a:lnTo>
                  <a:lnTo>
                    <a:pt x="1284" y="583"/>
                  </a:lnTo>
                  <a:lnTo>
                    <a:pt x="1287" y="645"/>
                  </a:lnTo>
                  <a:lnTo>
                    <a:pt x="1284" y="708"/>
                  </a:lnTo>
                  <a:lnTo>
                    <a:pt x="1275" y="768"/>
                  </a:lnTo>
                  <a:lnTo>
                    <a:pt x="1261" y="828"/>
                  </a:lnTo>
                  <a:lnTo>
                    <a:pt x="1242" y="884"/>
                  </a:lnTo>
                  <a:lnTo>
                    <a:pt x="1218" y="937"/>
                  </a:lnTo>
                  <a:lnTo>
                    <a:pt x="1190" y="988"/>
                  </a:lnTo>
                  <a:lnTo>
                    <a:pt x="1156" y="1037"/>
                  </a:lnTo>
                  <a:lnTo>
                    <a:pt x="1119" y="1082"/>
                  </a:lnTo>
                  <a:lnTo>
                    <a:pt x="1079" y="1123"/>
                  </a:lnTo>
                  <a:lnTo>
                    <a:pt x="1034" y="1159"/>
                  </a:lnTo>
                  <a:lnTo>
                    <a:pt x="986" y="1193"/>
                  </a:lnTo>
                  <a:lnTo>
                    <a:pt x="935" y="1222"/>
                  </a:lnTo>
                  <a:lnTo>
                    <a:pt x="882" y="1246"/>
                  </a:lnTo>
                  <a:lnTo>
                    <a:pt x="826" y="1265"/>
                  </a:lnTo>
                  <a:lnTo>
                    <a:pt x="766" y="1279"/>
                  </a:lnTo>
                  <a:lnTo>
                    <a:pt x="706" y="1287"/>
                  </a:lnTo>
                  <a:lnTo>
                    <a:pt x="643" y="1290"/>
                  </a:lnTo>
                  <a:lnTo>
                    <a:pt x="582" y="1287"/>
                  </a:lnTo>
                  <a:lnTo>
                    <a:pt x="521" y="1279"/>
                  </a:lnTo>
                  <a:lnTo>
                    <a:pt x="462" y="1265"/>
                  </a:lnTo>
                  <a:lnTo>
                    <a:pt x="406" y="1246"/>
                  </a:lnTo>
                  <a:lnTo>
                    <a:pt x="352" y="1222"/>
                  </a:lnTo>
                  <a:lnTo>
                    <a:pt x="301" y="1193"/>
                  </a:lnTo>
                  <a:lnTo>
                    <a:pt x="254" y="1159"/>
                  </a:lnTo>
                  <a:lnTo>
                    <a:pt x="209" y="1123"/>
                  </a:lnTo>
                  <a:lnTo>
                    <a:pt x="169" y="1082"/>
                  </a:lnTo>
                  <a:lnTo>
                    <a:pt x="131" y="1037"/>
                  </a:lnTo>
                  <a:lnTo>
                    <a:pt x="98" y="988"/>
                  </a:lnTo>
                  <a:lnTo>
                    <a:pt x="70" y="937"/>
                  </a:lnTo>
                  <a:lnTo>
                    <a:pt x="45" y="884"/>
                  </a:lnTo>
                  <a:lnTo>
                    <a:pt x="26" y="828"/>
                  </a:lnTo>
                  <a:lnTo>
                    <a:pt x="13" y="768"/>
                  </a:lnTo>
                  <a:lnTo>
                    <a:pt x="3" y="708"/>
                  </a:lnTo>
                  <a:lnTo>
                    <a:pt x="0" y="645"/>
                  </a:lnTo>
                  <a:lnTo>
                    <a:pt x="3" y="583"/>
                  </a:lnTo>
                  <a:lnTo>
                    <a:pt x="13" y="523"/>
                  </a:lnTo>
                  <a:lnTo>
                    <a:pt x="26" y="463"/>
                  </a:lnTo>
                  <a:lnTo>
                    <a:pt x="45" y="407"/>
                  </a:lnTo>
                  <a:lnTo>
                    <a:pt x="70" y="353"/>
                  </a:lnTo>
                  <a:lnTo>
                    <a:pt x="98" y="302"/>
                  </a:lnTo>
                  <a:lnTo>
                    <a:pt x="131" y="254"/>
                  </a:lnTo>
                  <a:lnTo>
                    <a:pt x="169" y="209"/>
                  </a:lnTo>
                  <a:lnTo>
                    <a:pt x="209" y="168"/>
                  </a:lnTo>
                  <a:lnTo>
                    <a:pt x="254" y="130"/>
                  </a:lnTo>
                  <a:lnTo>
                    <a:pt x="301" y="98"/>
                  </a:lnTo>
                  <a:lnTo>
                    <a:pt x="352" y="69"/>
                  </a:lnTo>
                  <a:lnTo>
                    <a:pt x="406" y="44"/>
                  </a:lnTo>
                  <a:lnTo>
                    <a:pt x="462" y="26"/>
                  </a:lnTo>
                  <a:lnTo>
                    <a:pt x="521" y="12"/>
                  </a:lnTo>
                  <a:lnTo>
                    <a:pt x="582" y="2"/>
                  </a:lnTo>
                  <a:lnTo>
                    <a:pt x="6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299"/>
            <p:cNvSpPr>
              <a:spLocks/>
            </p:cNvSpPr>
            <p:nvPr/>
          </p:nvSpPr>
          <p:spPr bwMode="auto">
            <a:xfrm>
              <a:off x="7458076" y="3687763"/>
              <a:ext cx="101600" cy="100013"/>
            </a:xfrm>
            <a:custGeom>
              <a:avLst/>
              <a:gdLst>
                <a:gd name="T0" fmla="*/ 285 w 572"/>
                <a:gd name="T1" fmla="*/ 0 h 573"/>
                <a:gd name="T2" fmla="*/ 328 w 572"/>
                <a:gd name="T3" fmla="*/ 3 h 573"/>
                <a:gd name="T4" fmla="*/ 369 w 572"/>
                <a:gd name="T5" fmla="*/ 12 h 573"/>
                <a:gd name="T6" fmla="*/ 406 w 572"/>
                <a:gd name="T7" fmla="*/ 26 h 573"/>
                <a:gd name="T8" fmla="*/ 441 w 572"/>
                <a:gd name="T9" fmla="*/ 46 h 573"/>
                <a:gd name="T10" fmla="*/ 473 w 572"/>
                <a:gd name="T11" fmla="*/ 70 h 573"/>
                <a:gd name="T12" fmla="*/ 501 w 572"/>
                <a:gd name="T13" fmla="*/ 98 h 573"/>
                <a:gd name="T14" fmla="*/ 526 w 572"/>
                <a:gd name="T15" fmla="*/ 131 h 573"/>
                <a:gd name="T16" fmla="*/ 545 w 572"/>
                <a:gd name="T17" fmla="*/ 166 h 573"/>
                <a:gd name="T18" fmla="*/ 559 w 572"/>
                <a:gd name="T19" fmla="*/ 203 h 573"/>
                <a:gd name="T20" fmla="*/ 569 w 572"/>
                <a:gd name="T21" fmla="*/ 244 h 573"/>
                <a:gd name="T22" fmla="*/ 572 w 572"/>
                <a:gd name="T23" fmla="*/ 286 h 573"/>
                <a:gd name="T24" fmla="*/ 569 w 572"/>
                <a:gd name="T25" fmla="*/ 328 h 573"/>
                <a:gd name="T26" fmla="*/ 559 w 572"/>
                <a:gd name="T27" fmla="*/ 369 h 573"/>
                <a:gd name="T28" fmla="*/ 545 w 572"/>
                <a:gd name="T29" fmla="*/ 407 h 573"/>
                <a:gd name="T30" fmla="*/ 526 w 572"/>
                <a:gd name="T31" fmla="*/ 442 h 573"/>
                <a:gd name="T32" fmla="*/ 501 w 572"/>
                <a:gd name="T33" fmla="*/ 475 h 573"/>
                <a:gd name="T34" fmla="*/ 473 w 572"/>
                <a:gd name="T35" fmla="*/ 502 h 573"/>
                <a:gd name="T36" fmla="*/ 441 w 572"/>
                <a:gd name="T37" fmla="*/ 527 h 573"/>
                <a:gd name="T38" fmla="*/ 406 w 572"/>
                <a:gd name="T39" fmla="*/ 546 h 573"/>
                <a:gd name="T40" fmla="*/ 369 w 572"/>
                <a:gd name="T41" fmla="*/ 561 h 573"/>
                <a:gd name="T42" fmla="*/ 328 w 572"/>
                <a:gd name="T43" fmla="*/ 570 h 573"/>
                <a:gd name="T44" fmla="*/ 285 w 572"/>
                <a:gd name="T45" fmla="*/ 573 h 573"/>
                <a:gd name="T46" fmla="*/ 244 w 572"/>
                <a:gd name="T47" fmla="*/ 570 h 573"/>
                <a:gd name="T48" fmla="*/ 203 w 572"/>
                <a:gd name="T49" fmla="*/ 561 h 573"/>
                <a:gd name="T50" fmla="*/ 166 w 572"/>
                <a:gd name="T51" fmla="*/ 546 h 573"/>
                <a:gd name="T52" fmla="*/ 131 w 572"/>
                <a:gd name="T53" fmla="*/ 527 h 573"/>
                <a:gd name="T54" fmla="*/ 98 w 572"/>
                <a:gd name="T55" fmla="*/ 502 h 573"/>
                <a:gd name="T56" fmla="*/ 71 w 572"/>
                <a:gd name="T57" fmla="*/ 475 h 573"/>
                <a:gd name="T58" fmla="*/ 46 w 572"/>
                <a:gd name="T59" fmla="*/ 442 h 573"/>
                <a:gd name="T60" fmla="*/ 27 w 572"/>
                <a:gd name="T61" fmla="*/ 407 h 573"/>
                <a:gd name="T62" fmla="*/ 13 w 572"/>
                <a:gd name="T63" fmla="*/ 369 h 573"/>
                <a:gd name="T64" fmla="*/ 3 w 572"/>
                <a:gd name="T65" fmla="*/ 328 h 573"/>
                <a:gd name="T66" fmla="*/ 0 w 572"/>
                <a:gd name="T67" fmla="*/ 286 h 573"/>
                <a:gd name="T68" fmla="*/ 143 w 572"/>
                <a:gd name="T69" fmla="*/ 286 h 573"/>
                <a:gd name="T70" fmla="*/ 146 w 572"/>
                <a:gd name="T71" fmla="*/ 315 h 573"/>
                <a:gd name="T72" fmla="*/ 154 w 572"/>
                <a:gd name="T73" fmla="*/ 342 h 573"/>
                <a:gd name="T74" fmla="*/ 168 w 572"/>
                <a:gd name="T75" fmla="*/ 366 h 573"/>
                <a:gd name="T76" fmla="*/ 185 w 572"/>
                <a:gd name="T77" fmla="*/ 388 h 573"/>
                <a:gd name="T78" fmla="*/ 206 w 572"/>
                <a:gd name="T79" fmla="*/ 405 h 573"/>
                <a:gd name="T80" fmla="*/ 231 w 572"/>
                <a:gd name="T81" fmla="*/ 418 h 573"/>
                <a:gd name="T82" fmla="*/ 257 w 572"/>
                <a:gd name="T83" fmla="*/ 427 h 573"/>
                <a:gd name="T84" fmla="*/ 285 w 572"/>
                <a:gd name="T85" fmla="*/ 430 h 573"/>
                <a:gd name="T86" fmla="*/ 315 w 572"/>
                <a:gd name="T87" fmla="*/ 427 h 573"/>
                <a:gd name="T88" fmla="*/ 341 w 572"/>
                <a:gd name="T89" fmla="*/ 418 h 573"/>
                <a:gd name="T90" fmla="*/ 366 w 572"/>
                <a:gd name="T91" fmla="*/ 405 h 573"/>
                <a:gd name="T92" fmla="*/ 387 w 572"/>
                <a:gd name="T93" fmla="*/ 388 h 573"/>
                <a:gd name="T94" fmla="*/ 404 w 572"/>
                <a:gd name="T95" fmla="*/ 366 h 573"/>
                <a:gd name="T96" fmla="*/ 418 w 572"/>
                <a:gd name="T97" fmla="*/ 342 h 573"/>
                <a:gd name="T98" fmla="*/ 426 w 572"/>
                <a:gd name="T99" fmla="*/ 315 h 573"/>
                <a:gd name="T100" fmla="*/ 429 w 572"/>
                <a:gd name="T101" fmla="*/ 286 h 573"/>
                <a:gd name="T102" fmla="*/ 426 w 572"/>
                <a:gd name="T103" fmla="*/ 258 h 573"/>
                <a:gd name="T104" fmla="*/ 418 w 572"/>
                <a:gd name="T105" fmla="*/ 231 h 573"/>
                <a:gd name="T106" fmla="*/ 404 w 572"/>
                <a:gd name="T107" fmla="*/ 207 h 573"/>
                <a:gd name="T108" fmla="*/ 387 w 572"/>
                <a:gd name="T109" fmla="*/ 185 h 573"/>
                <a:gd name="T110" fmla="*/ 366 w 572"/>
                <a:gd name="T111" fmla="*/ 168 h 573"/>
                <a:gd name="T112" fmla="*/ 341 w 572"/>
                <a:gd name="T113" fmla="*/ 154 h 573"/>
                <a:gd name="T114" fmla="*/ 315 w 572"/>
                <a:gd name="T115" fmla="*/ 146 h 573"/>
                <a:gd name="T116" fmla="*/ 285 w 572"/>
                <a:gd name="T117" fmla="*/ 143 h 573"/>
                <a:gd name="T118" fmla="*/ 285 w 572"/>
                <a:gd name="T119" fmla="*/ 0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72" h="573">
                  <a:moveTo>
                    <a:pt x="285" y="0"/>
                  </a:moveTo>
                  <a:lnTo>
                    <a:pt x="328" y="3"/>
                  </a:lnTo>
                  <a:lnTo>
                    <a:pt x="369" y="12"/>
                  </a:lnTo>
                  <a:lnTo>
                    <a:pt x="406" y="26"/>
                  </a:lnTo>
                  <a:lnTo>
                    <a:pt x="441" y="46"/>
                  </a:lnTo>
                  <a:lnTo>
                    <a:pt x="473" y="70"/>
                  </a:lnTo>
                  <a:lnTo>
                    <a:pt x="501" y="98"/>
                  </a:lnTo>
                  <a:lnTo>
                    <a:pt x="526" y="131"/>
                  </a:lnTo>
                  <a:lnTo>
                    <a:pt x="545" y="166"/>
                  </a:lnTo>
                  <a:lnTo>
                    <a:pt x="559" y="203"/>
                  </a:lnTo>
                  <a:lnTo>
                    <a:pt x="569" y="244"/>
                  </a:lnTo>
                  <a:lnTo>
                    <a:pt x="572" y="286"/>
                  </a:lnTo>
                  <a:lnTo>
                    <a:pt x="569" y="328"/>
                  </a:lnTo>
                  <a:lnTo>
                    <a:pt x="559" y="369"/>
                  </a:lnTo>
                  <a:lnTo>
                    <a:pt x="545" y="407"/>
                  </a:lnTo>
                  <a:lnTo>
                    <a:pt x="526" y="442"/>
                  </a:lnTo>
                  <a:lnTo>
                    <a:pt x="501" y="475"/>
                  </a:lnTo>
                  <a:lnTo>
                    <a:pt x="473" y="502"/>
                  </a:lnTo>
                  <a:lnTo>
                    <a:pt x="441" y="527"/>
                  </a:lnTo>
                  <a:lnTo>
                    <a:pt x="406" y="546"/>
                  </a:lnTo>
                  <a:lnTo>
                    <a:pt x="369" y="561"/>
                  </a:lnTo>
                  <a:lnTo>
                    <a:pt x="328" y="570"/>
                  </a:lnTo>
                  <a:lnTo>
                    <a:pt x="285" y="573"/>
                  </a:lnTo>
                  <a:lnTo>
                    <a:pt x="244" y="570"/>
                  </a:lnTo>
                  <a:lnTo>
                    <a:pt x="203" y="561"/>
                  </a:lnTo>
                  <a:lnTo>
                    <a:pt x="166" y="546"/>
                  </a:lnTo>
                  <a:lnTo>
                    <a:pt x="131" y="527"/>
                  </a:lnTo>
                  <a:lnTo>
                    <a:pt x="98" y="502"/>
                  </a:lnTo>
                  <a:lnTo>
                    <a:pt x="71" y="475"/>
                  </a:lnTo>
                  <a:lnTo>
                    <a:pt x="46" y="442"/>
                  </a:lnTo>
                  <a:lnTo>
                    <a:pt x="27" y="407"/>
                  </a:lnTo>
                  <a:lnTo>
                    <a:pt x="13" y="369"/>
                  </a:lnTo>
                  <a:lnTo>
                    <a:pt x="3" y="328"/>
                  </a:lnTo>
                  <a:lnTo>
                    <a:pt x="0" y="286"/>
                  </a:lnTo>
                  <a:lnTo>
                    <a:pt x="143" y="286"/>
                  </a:lnTo>
                  <a:lnTo>
                    <a:pt x="146" y="315"/>
                  </a:lnTo>
                  <a:lnTo>
                    <a:pt x="154" y="342"/>
                  </a:lnTo>
                  <a:lnTo>
                    <a:pt x="168" y="366"/>
                  </a:lnTo>
                  <a:lnTo>
                    <a:pt x="185" y="388"/>
                  </a:lnTo>
                  <a:lnTo>
                    <a:pt x="206" y="405"/>
                  </a:lnTo>
                  <a:lnTo>
                    <a:pt x="231" y="418"/>
                  </a:lnTo>
                  <a:lnTo>
                    <a:pt x="257" y="427"/>
                  </a:lnTo>
                  <a:lnTo>
                    <a:pt x="285" y="430"/>
                  </a:lnTo>
                  <a:lnTo>
                    <a:pt x="315" y="427"/>
                  </a:lnTo>
                  <a:lnTo>
                    <a:pt x="341" y="418"/>
                  </a:lnTo>
                  <a:lnTo>
                    <a:pt x="366" y="405"/>
                  </a:lnTo>
                  <a:lnTo>
                    <a:pt x="387" y="388"/>
                  </a:lnTo>
                  <a:lnTo>
                    <a:pt x="404" y="366"/>
                  </a:lnTo>
                  <a:lnTo>
                    <a:pt x="418" y="342"/>
                  </a:lnTo>
                  <a:lnTo>
                    <a:pt x="426" y="315"/>
                  </a:lnTo>
                  <a:lnTo>
                    <a:pt x="429" y="286"/>
                  </a:lnTo>
                  <a:lnTo>
                    <a:pt x="426" y="258"/>
                  </a:lnTo>
                  <a:lnTo>
                    <a:pt x="418" y="231"/>
                  </a:lnTo>
                  <a:lnTo>
                    <a:pt x="404" y="207"/>
                  </a:lnTo>
                  <a:lnTo>
                    <a:pt x="387" y="185"/>
                  </a:lnTo>
                  <a:lnTo>
                    <a:pt x="366" y="168"/>
                  </a:lnTo>
                  <a:lnTo>
                    <a:pt x="341" y="154"/>
                  </a:lnTo>
                  <a:lnTo>
                    <a:pt x="315" y="146"/>
                  </a:lnTo>
                  <a:lnTo>
                    <a:pt x="285" y="143"/>
                  </a:lnTo>
                  <a:lnTo>
                    <a:pt x="28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4" name="Freeform 447"/>
          <p:cNvSpPr>
            <a:spLocks noEditPoints="1"/>
          </p:cNvSpPr>
          <p:nvPr/>
        </p:nvSpPr>
        <p:spPr bwMode="auto">
          <a:xfrm>
            <a:off x="3648046" y="3820525"/>
            <a:ext cx="505172" cy="503825"/>
          </a:xfrm>
          <a:custGeom>
            <a:avLst/>
            <a:gdLst>
              <a:gd name="T0" fmla="*/ 1761 w 3376"/>
              <a:gd name="T1" fmla="*/ 1402 h 3366"/>
              <a:gd name="T2" fmla="*/ 1372 w 3376"/>
              <a:gd name="T3" fmla="*/ 1612 h 3366"/>
              <a:gd name="T4" fmla="*/ 1134 w 3376"/>
              <a:gd name="T5" fmla="*/ 1931 h 3366"/>
              <a:gd name="T6" fmla="*/ 1097 w 3376"/>
              <a:gd name="T7" fmla="*/ 2315 h 3366"/>
              <a:gd name="T8" fmla="*/ 1274 w 3376"/>
              <a:gd name="T9" fmla="*/ 2662 h 3366"/>
              <a:gd name="T10" fmla="*/ 1618 w 3376"/>
              <a:gd name="T11" fmla="*/ 2913 h 3366"/>
              <a:gd name="T12" fmla="*/ 2078 w 3376"/>
              <a:gd name="T13" fmla="*/ 3026 h 3366"/>
              <a:gd name="T14" fmla="*/ 2491 w 3376"/>
              <a:gd name="T15" fmla="*/ 2985 h 3366"/>
              <a:gd name="T16" fmla="*/ 2910 w 3376"/>
              <a:gd name="T17" fmla="*/ 2790 h 3366"/>
              <a:gd name="T18" fmla="*/ 3012 w 3376"/>
              <a:gd name="T19" fmla="*/ 2701 h 3366"/>
              <a:gd name="T20" fmla="*/ 3151 w 3376"/>
              <a:gd name="T21" fmla="*/ 2514 h 3366"/>
              <a:gd name="T22" fmla="*/ 3238 w 3376"/>
              <a:gd name="T23" fmla="*/ 2239 h 3366"/>
              <a:gd name="T24" fmla="*/ 3163 w 3376"/>
              <a:gd name="T25" fmla="*/ 1872 h 3366"/>
              <a:gd name="T26" fmla="*/ 2896 w 3376"/>
              <a:gd name="T27" fmla="*/ 1568 h 3366"/>
              <a:gd name="T28" fmla="*/ 2488 w 3376"/>
              <a:gd name="T29" fmla="*/ 1381 h 3366"/>
              <a:gd name="T30" fmla="*/ 1137 w 3376"/>
              <a:gd name="T31" fmla="*/ 149 h 3366"/>
              <a:gd name="T32" fmla="*/ 678 w 3376"/>
              <a:gd name="T33" fmla="*/ 263 h 3366"/>
              <a:gd name="T34" fmla="*/ 333 w 3376"/>
              <a:gd name="T35" fmla="*/ 513 h 3366"/>
              <a:gd name="T36" fmla="*/ 157 w 3376"/>
              <a:gd name="T37" fmla="*/ 860 h 3366"/>
              <a:gd name="T38" fmla="*/ 176 w 3376"/>
              <a:gd name="T39" fmla="*/ 1193 h 3366"/>
              <a:gd name="T40" fmla="*/ 300 w 3376"/>
              <a:gd name="T41" fmla="*/ 1425 h 3366"/>
              <a:gd name="T42" fmla="*/ 434 w 3376"/>
              <a:gd name="T43" fmla="*/ 1564 h 3366"/>
              <a:gd name="T44" fmla="*/ 352 w 3376"/>
              <a:gd name="T45" fmla="*/ 1910 h 3366"/>
              <a:gd name="T46" fmla="*/ 817 w 3376"/>
              <a:gd name="T47" fmla="*/ 1765 h 3366"/>
              <a:gd name="T48" fmla="*/ 960 w 3376"/>
              <a:gd name="T49" fmla="*/ 1801 h 3366"/>
              <a:gd name="T50" fmla="*/ 1141 w 3376"/>
              <a:gd name="T51" fmla="*/ 1630 h 3366"/>
              <a:gd name="T52" fmla="*/ 1499 w 3376"/>
              <a:gd name="T53" fmla="*/ 1348 h 3366"/>
              <a:gd name="T54" fmla="*/ 1978 w 3376"/>
              <a:gd name="T55" fmla="*/ 1204 h 3366"/>
              <a:gd name="T56" fmla="*/ 2304 w 3376"/>
              <a:gd name="T57" fmla="*/ 1093 h 3366"/>
              <a:gd name="T58" fmla="*/ 2252 w 3376"/>
              <a:gd name="T59" fmla="*/ 720 h 3366"/>
              <a:gd name="T60" fmla="*/ 1985 w 3376"/>
              <a:gd name="T61" fmla="*/ 394 h 3366"/>
              <a:gd name="T62" fmla="*/ 1563 w 3376"/>
              <a:gd name="T63" fmla="*/ 190 h 3366"/>
              <a:gd name="T64" fmla="*/ 1313 w 3376"/>
              <a:gd name="T65" fmla="*/ 2 h 3366"/>
              <a:gd name="T66" fmla="*/ 1813 w 3376"/>
              <a:gd name="T67" fmla="*/ 123 h 3366"/>
              <a:gd name="T68" fmla="*/ 2197 w 3376"/>
              <a:gd name="T69" fmla="*/ 393 h 3366"/>
              <a:gd name="T70" fmla="*/ 2413 w 3376"/>
              <a:gd name="T71" fmla="*/ 768 h 3366"/>
              <a:gd name="T72" fmla="*/ 2422 w 3376"/>
              <a:gd name="T73" fmla="*/ 1158 h 3366"/>
              <a:gd name="T74" fmla="*/ 2811 w 3376"/>
              <a:gd name="T75" fmla="*/ 1349 h 3366"/>
              <a:gd name="T76" fmla="*/ 3176 w 3376"/>
              <a:gd name="T77" fmla="*/ 1639 h 3366"/>
              <a:gd name="T78" fmla="*/ 3363 w 3376"/>
              <a:gd name="T79" fmla="*/ 2032 h 3366"/>
              <a:gd name="T80" fmla="*/ 3334 w 3376"/>
              <a:gd name="T81" fmla="*/ 2434 h 3366"/>
              <a:gd name="T82" fmla="*/ 3120 w 3376"/>
              <a:gd name="T83" fmla="*/ 2781 h 3366"/>
              <a:gd name="T84" fmla="*/ 2341 w 3376"/>
              <a:gd name="T85" fmla="*/ 3151 h 3366"/>
              <a:gd name="T86" fmla="*/ 1802 w 3376"/>
              <a:gd name="T87" fmla="*/ 3119 h 3366"/>
              <a:gd name="T88" fmla="*/ 1353 w 3376"/>
              <a:gd name="T89" fmla="*/ 2919 h 3366"/>
              <a:gd name="T90" fmla="*/ 1047 w 3376"/>
              <a:gd name="T91" fmla="*/ 2592 h 3366"/>
              <a:gd name="T92" fmla="*/ 933 w 3376"/>
              <a:gd name="T93" fmla="*/ 2177 h 3366"/>
              <a:gd name="T94" fmla="*/ 828 w 3376"/>
              <a:gd name="T95" fmla="*/ 1916 h 3366"/>
              <a:gd name="T96" fmla="*/ 154 w 3376"/>
              <a:gd name="T97" fmla="*/ 1462 h 3366"/>
              <a:gd name="T98" fmla="*/ 3 w 3376"/>
              <a:gd name="T99" fmla="*/ 1057 h 3366"/>
              <a:gd name="T100" fmla="*/ 80 w 3376"/>
              <a:gd name="T101" fmla="*/ 634 h 3366"/>
              <a:gd name="T102" fmla="*/ 358 w 3376"/>
              <a:gd name="T103" fmla="*/ 288 h 3366"/>
              <a:gd name="T104" fmla="*/ 786 w 3376"/>
              <a:gd name="T105" fmla="*/ 64 h 33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376" h="3366">
                <a:moveTo>
                  <a:pt x="2162" y="1342"/>
                </a:moveTo>
                <a:lnTo>
                  <a:pt x="2078" y="1344"/>
                </a:lnTo>
                <a:lnTo>
                  <a:pt x="1995" y="1351"/>
                </a:lnTo>
                <a:lnTo>
                  <a:pt x="1915" y="1363"/>
                </a:lnTo>
                <a:lnTo>
                  <a:pt x="1837" y="1381"/>
                </a:lnTo>
                <a:lnTo>
                  <a:pt x="1761" y="1402"/>
                </a:lnTo>
                <a:lnTo>
                  <a:pt x="1687" y="1428"/>
                </a:lnTo>
                <a:lnTo>
                  <a:pt x="1618" y="1457"/>
                </a:lnTo>
                <a:lnTo>
                  <a:pt x="1551" y="1490"/>
                </a:lnTo>
                <a:lnTo>
                  <a:pt x="1488" y="1528"/>
                </a:lnTo>
                <a:lnTo>
                  <a:pt x="1429" y="1568"/>
                </a:lnTo>
                <a:lnTo>
                  <a:pt x="1372" y="1612"/>
                </a:lnTo>
                <a:lnTo>
                  <a:pt x="1321" y="1658"/>
                </a:lnTo>
                <a:lnTo>
                  <a:pt x="1274" y="1708"/>
                </a:lnTo>
                <a:lnTo>
                  <a:pt x="1232" y="1760"/>
                </a:lnTo>
                <a:lnTo>
                  <a:pt x="1194" y="1815"/>
                </a:lnTo>
                <a:lnTo>
                  <a:pt x="1162" y="1872"/>
                </a:lnTo>
                <a:lnTo>
                  <a:pt x="1134" y="1931"/>
                </a:lnTo>
                <a:lnTo>
                  <a:pt x="1113" y="1992"/>
                </a:lnTo>
                <a:lnTo>
                  <a:pt x="1097" y="2055"/>
                </a:lnTo>
                <a:lnTo>
                  <a:pt x="1088" y="2119"/>
                </a:lnTo>
                <a:lnTo>
                  <a:pt x="1085" y="2186"/>
                </a:lnTo>
                <a:lnTo>
                  <a:pt x="1088" y="2251"/>
                </a:lnTo>
                <a:lnTo>
                  <a:pt x="1097" y="2315"/>
                </a:lnTo>
                <a:lnTo>
                  <a:pt x="1113" y="2378"/>
                </a:lnTo>
                <a:lnTo>
                  <a:pt x="1134" y="2439"/>
                </a:lnTo>
                <a:lnTo>
                  <a:pt x="1162" y="2499"/>
                </a:lnTo>
                <a:lnTo>
                  <a:pt x="1194" y="2556"/>
                </a:lnTo>
                <a:lnTo>
                  <a:pt x="1232" y="2610"/>
                </a:lnTo>
                <a:lnTo>
                  <a:pt x="1274" y="2662"/>
                </a:lnTo>
                <a:lnTo>
                  <a:pt x="1321" y="2712"/>
                </a:lnTo>
                <a:lnTo>
                  <a:pt x="1372" y="2759"/>
                </a:lnTo>
                <a:lnTo>
                  <a:pt x="1429" y="2802"/>
                </a:lnTo>
                <a:lnTo>
                  <a:pt x="1488" y="2843"/>
                </a:lnTo>
                <a:lnTo>
                  <a:pt x="1551" y="2880"/>
                </a:lnTo>
                <a:lnTo>
                  <a:pt x="1618" y="2913"/>
                </a:lnTo>
                <a:lnTo>
                  <a:pt x="1687" y="2942"/>
                </a:lnTo>
                <a:lnTo>
                  <a:pt x="1761" y="2968"/>
                </a:lnTo>
                <a:lnTo>
                  <a:pt x="1837" y="2989"/>
                </a:lnTo>
                <a:lnTo>
                  <a:pt x="1915" y="3007"/>
                </a:lnTo>
                <a:lnTo>
                  <a:pt x="1995" y="3019"/>
                </a:lnTo>
                <a:lnTo>
                  <a:pt x="2078" y="3026"/>
                </a:lnTo>
                <a:lnTo>
                  <a:pt x="2162" y="3028"/>
                </a:lnTo>
                <a:lnTo>
                  <a:pt x="2227" y="3027"/>
                </a:lnTo>
                <a:lnTo>
                  <a:pt x="2293" y="3022"/>
                </a:lnTo>
                <a:lnTo>
                  <a:pt x="2360" y="3013"/>
                </a:lnTo>
                <a:lnTo>
                  <a:pt x="2426" y="3001"/>
                </a:lnTo>
                <a:lnTo>
                  <a:pt x="2491" y="2985"/>
                </a:lnTo>
                <a:lnTo>
                  <a:pt x="2554" y="2967"/>
                </a:lnTo>
                <a:lnTo>
                  <a:pt x="2614" y="2944"/>
                </a:lnTo>
                <a:lnTo>
                  <a:pt x="3031" y="3106"/>
                </a:lnTo>
                <a:lnTo>
                  <a:pt x="2902" y="2796"/>
                </a:lnTo>
                <a:lnTo>
                  <a:pt x="2904" y="2795"/>
                </a:lnTo>
                <a:lnTo>
                  <a:pt x="2910" y="2790"/>
                </a:lnTo>
                <a:lnTo>
                  <a:pt x="2921" y="2783"/>
                </a:lnTo>
                <a:lnTo>
                  <a:pt x="2934" y="2773"/>
                </a:lnTo>
                <a:lnTo>
                  <a:pt x="2950" y="2758"/>
                </a:lnTo>
                <a:lnTo>
                  <a:pt x="2969" y="2742"/>
                </a:lnTo>
                <a:lnTo>
                  <a:pt x="2989" y="2724"/>
                </a:lnTo>
                <a:lnTo>
                  <a:pt x="3012" y="2701"/>
                </a:lnTo>
                <a:lnTo>
                  <a:pt x="3035" y="2677"/>
                </a:lnTo>
                <a:lnTo>
                  <a:pt x="3058" y="2649"/>
                </a:lnTo>
                <a:lnTo>
                  <a:pt x="3083" y="2619"/>
                </a:lnTo>
                <a:lnTo>
                  <a:pt x="3106" y="2587"/>
                </a:lnTo>
                <a:lnTo>
                  <a:pt x="3130" y="2552"/>
                </a:lnTo>
                <a:lnTo>
                  <a:pt x="3151" y="2514"/>
                </a:lnTo>
                <a:lnTo>
                  <a:pt x="3173" y="2474"/>
                </a:lnTo>
                <a:lnTo>
                  <a:pt x="3191" y="2431"/>
                </a:lnTo>
                <a:lnTo>
                  <a:pt x="3208" y="2386"/>
                </a:lnTo>
                <a:lnTo>
                  <a:pt x="3221" y="2339"/>
                </a:lnTo>
                <a:lnTo>
                  <a:pt x="3230" y="2290"/>
                </a:lnTo>
                <a:lnTo>
                  <a:pt x="3238" y="2239"/>
                </a:lnTo>
                <a:lnTo>
                  <a:pt x="3240" y="2186"/>
                </a:lnTo>
                <a:lnTo>
                  <a:pt x="3237" y="2119"/>
                </a:lnTo>
                <a:lnTo>
                  <a:pt x="3226" y="2055"/>
                </a:lnTo>
                <a:lnTo>
                  <a:pt x="3211" y="1992"/>
                </a:lnTo>
                <a:lnTo>
                  <a:pt x="3189" y="1931"/>
                </a:lnTo>
                <a:lnTo>
                  <a:pt x="3163" y="1872"/>
                </a:lnTo>
                <a:lnTo>
                  <a:pt x="3130" y="1814"/>
                </a:lnTo>
                <a:lnTo>
                  <a:pt x="3093" y="1760"/>
                </a:lnTo>
                <a:lnTo>
                  <a:pt x="3050" y="1708"/>
                </a:lnTo>
                <a:lnTo>
                  <a:pt x="3003" y="1658"/>
                </a:lnTo>
                <a:lnTo>
                  <a:pt x="2951" y="1611"/>
                </a:lnTo>
                <a:lnTo>
                  <a:pt x="2896" y="1568"/>
                </a:lnTo>
                <a:lnTo>
                  <a:pt x="2837" y="1527"/>
                </a:lnTo>
                <a:lnTo>
                  <a:pt x="2773" y="1490"/>
                </a:lnTo>
                <a:lnTo>
                  <a:pt x="2706" y="1457"/>
                </a:lnTo>
                <a:lnTo>
                  <a:pt x="2637" y="1428"/>
                </a:lnTo>
                <a:lnTo>
                  <a:pt x="2563" y="1402"/>
                </a:lnTo>
                <a:lnTo>
                  <a:pt x="2488" y="1381"/>
                </a:lnTo>
                <a:lnTo>
                  <a:pt x="2409" y="1363"/>
                </a:lnTo>
                <a:lnTo>
                  <a:pt x="2329" y="1351"/>
                </a:lnTo>
                <a:lnTo>
                  <a:pt x="2246" y="1344"/>
                </a:lnTo>
                <a:lnTo>
                  <a:pt x="2162" y="1342"/>
                </a:lnTo>
                <a:close/>
                <a:moveTo>
                  <a:pt x="1221" y="146"/>
                </a:moveTo>
                <a:lnTo>
                  <a:pt x="1137" y="149"/>
                </a:lnTo>
                <a:lnTo>
                  <a:pt x="1055" y="157"/>
                </a:lnTo>
                <a:lnTo>
                  <a:pt x="974" y="169"/>
                </a:lnTo>
                <a:lnTo>
                  <a:pt x="896" y="186"/>
                </a:lnTo>
                <a:lnTo>
                  <a:pt x="820" y="208"/>
                </a:lnTo>
                <a:lnTo>
                  <a:pt x="748" y="233"/>
                </a:lnTo>
                <a:lnTo>
                  <a:pt x="678" y="263"/>
                </a:lnTo>
                <a:lnTo>
                  <a:pt x="610" y="296"/>
                </a:lnTo>
                <a:lnTo>
                  <a:pt x="548" y="332"/>
                </a:lnTo>
                <a:lnTo>
                  <a:pt x="488" y="373"/>
                </a:lnTo>
                <a:lnTo>
                  <a:pt x="432" y="417"/>
                </a:lnTo>
                <a:lnTo>
                  <a:pt x="380" y="463"/>
                </a:lnTo>
                <a:lnTo>
                  <a:pt x="333" y="513"/>
                </a:lnTo>
                <a:lnTo>
                  <a:pt x="291" y="566"/>
                </a:lnTo>
                <a:lnTo>
                  <a:pt x="253" y="621"/>
                </a:lnTo>
                <a:lnTo>
                  <a:pt x="221" y="677"/>
                </a:lnTo>
                <a:lnTo>
                  <a:pt x="194" y="736"/>
                </a:lnTo>
                <a:lnTo>
                  <a:pt x="172" y="798"/>
                </a:lnTo>
                <a:lnTo>
                  <a:pt x="157" y="860"/>
                </a:lnTo>
                <a:lnTo>
                  <a:pt x="148" y="925"/>
                </a:lnTo>
                <a:lnTo>
                  <a:pt x="145" y="990"/>
                </a:lnTo>
                <a:lnTo>
                  <a:pt x="147" y="1044"/>
                </a:lnTo>
                <a:lnTo>
                  <a:pt x="153" y="1095"/>
                </a:lnTo>
                <a:lnTo>
                  <a:pt x="163" y="1145"/>
                </a:lnTo>
                <a:lnTo>
                  <a:pt x="176" y="1193"/>
                </a:lnTo>
                <a:lnTo>
                  <a:pt x="193" y="1238"/>
                </a:lnTo>
                <a:lnTo>
                  <a:pt x="211" y="1279"/>
                </a:lnTo>
                <a:lnTo>
                  <a:pt x="232" y="1319"/>
                </a:lnTo>
                <a:lnTo>
                  <a:pt x="254" y="1357"/>
                </a:lnTo>
                <a:lnTo>
                  <a:pt x="277" y="1392"/>
                </a:lnTo>
                <a:lnTo>
                  <a:pt x="300" y="1425"/>
                </a:lnTo>
                <a:lnTo>
                  <a:pt x="325" y="1454"/>
                </a:lnTo>
                <a:lnTo>
                  <a:pt x="349" y="1482"/>
                </a:lnTo>
                <a:lnTo>
                  <a:pt x="372" y="1507"/>
                </a:lnTo>
                <a:lnTo>
                  <a:pt x="394" y="1529"/>
                </a:lnTo>
                <a:lnTo>
                  <a:pt x="415" y="1547"/>
                </a:lnTo>
                <a:lnTo>
                  <a:pt x="434" y="1564"/>
                </a:lnTo>
                <a:lnTo>
                  <a:pt x="449" y="1577"/>
                </a:lnTo>
                <a:lnTo>
                  <a:pt x="464" y="1588"/>
                </a:lnTo>
                <a:lnTo>
                  <a:pt x="473" y="1595"/>
                </a:lnTo>
                <a:lnTo>
                  <a:pt x="480" y="1601"/>
                </a:lnTo>
                <a:lnTo>
                  <a:pt x="482" y="1602"/>
                </a:lnTo>
                <a:lnTo>
                  <a:pt x="352" y="1910"/>
                </a:lnTo>
                <a:lnTo>
                  <a:pt x="761" y="1750"/>
                </a:lnTo>
                <a:lnTo>
                  <a:pt x="764" y="1750"/>
                </a:lnTo>
                <a:lnTo>
                  <a:pt x="771" y="1753"/>
                </a:lnTo>
                <a:lnTo>
                  <a:pt x="783" y="1756"/>
                </a:lnTo>
                <a:lnTo>
                  <a:pt x="799" y="1760"/>
                </a:lnTo>
                <a:lnTo>
                  <a:pt x="817" y="1765"/>
                </a:lnTo>
                <a:lnTo>
                  <a:pt x="839" y="1771"/>
                </a:lnTo>
                <a:lnTo>
                  <a:pt x="861" y="1778"/>
                </a:lnTo>
                <a:lnTo>
                  <a:pt x="885" y="1784"/>
                </a:lnTo>
                <a:lnTo>
                  <a:pt x="911" y="1790"/>
                </a:lnTo>
                <a:lnTo>
                  <a:pt x="935" y="1796"/>
                </a:lnTo>
                <a:lnTo>
                  <a:pt x="960" y="1801"/>
                </a:lnTo>
                <a:lnTo>
                  <a:pt x="982" y="1805"/>
                </a:lnTo>
                <a:lnTo>
                  <a:pt x="1004" y="1808"/>
                </a:lnTo>
                <a:lnTo>
                  <a:pt x="1023" y="1810"/>
                </a:lnTo>
                <a:lnTo>
                  <a:pt x="1057" y="1748"/>
                </a:lnTo>
                <a:lnTo>
                  <a:pt x="1097" y="1688"/>
                </a:lnTo>
                <a:lnTo>
                  <a:pt x="1141" y="1630"/>
                </a:lnTo>
                <a:lnTo>
                  <a:pt x="1191" y="1575"/>
                </a:lnTo>
                <a:lnTo>
                  <a:pt x="1245" y="1524"/>
                </a:lnTo>
                <a:lnTo>
                  <a:pt x="1302" y="1475"/>
                </a:lnTo>
                <a:lnTo>
                  <a:pt x="1365" y="1429"/>
                </a:lnTo>
                <a:lnTo>
                  <a:pt x="1431" y="1387"/>
                </a:lnTo>
                <a:lnTo>
                  <a:pt x="1499" y="1348"/>
                </a:lnTo>
                <a:lnTo>
                  <a:pt x="1572" y="1313"/>
                </a:lnTo>
                <a:lnTo>
                  <a:pt x="1648" y="1283"/>
                </a:lnTo>
                <a:lnTo>
                  <a:pt x="1727" y="1256"/>
                </a:lnTo>
                <a:lnTo>
                  <a:pt x="1808" y="1234"/>
                </a:lnTo>
                <a:lnTo>
                  <a:pt x="1892" y="1217"/>
                </a:lnTo>
                <a:lnTo>
                  <a:pt x="1978" y="1204"/>
                </a:lnTo>
                <a:lnTo>
                  <a:pt x="2065" y="1197"/>
                </a:lnTo>
                <a:lnTo>
                  <a:pt x="2156" y="1194"/>
                </a:lnTo>
                <a:lnTo>
                  <a:pt x="2217" y="1195"/>
                </a:lnTo>
                <a:lnTo>
                  <a:pt x="2279" y="1199"/>
                </a:lnTo>
                <a:lnTo>
                  <a:pt x="2293" y="1147"/>
                </a:lnTo>
                <a:lnTo>
                  <a:pt x="2304" y="1093"/>
                </a:lnTo>
                <a:lnTo>
                  <a:pt x="2312" y="1039"/>
                </a:lnTo>
                <a:lnTo>
                  <a:pt x="2314" y="983"/>
                </a:lnTo>
                <a:lnTo>
                  <a:pt x="2307" y="915"/>
                </a:lnTo>
                <a:lnTo>
                  <a:pt x="2295" y="849"/>
                </a:lnTo>
                <a:lnTo>
                  <a:pt x="2277" y="783"/>
                </a:lnTo>
                <a:lnTo>
                  <a:pt x="2252" y="720"/>
                </a:lnTo>
                <a:lnTo>
                  <a:pt x="2220" y="660"/>
                </a:lnTo>
                <a:lnTo>
                  <a:pt x="2184" y="600"/>
                </a:lnTo>
                <a:lnTo>
                  <a:pt x="2142" y="544"/>
                </a:lnTo>
                <a:lnTo>
                  <a:pt x="2094" y="491"/>
                </a:lnTo>
                <a:lnTo>
                  <a:pt x="2043" y="441"/>
                </a:lnTo>
                <a:lnTo>
                  <a:pt x="1985" y="394"/>
                </a:lnTo>
                <a:lnTo>
                  <a:pt x="1925" y="350"/>
                </a:lnTo>
                <a:lnTo>
                  <a:pt x="1859" y="310"/>
                </a:lnTo>
                <a:lnTo>
                  <a:pt x="1791" y="273"/>
                </a:lnTo>
                <a:lnTo>
                  <a:pt x="1718" y="241"/>
                </a:lnTo>
                <a:lnTo>
                  <a:pt x="1642" y="213"/>
                </a:lnTo>
                <a:lnTo>
                  <a:pt x="1563" y="190"/>
                </a:lnTo>
                <a:lnTo>
                  <a:pt x="1481" y="171"/>
                </a:lnTo>
                <a:lnTo>
                  <a:pt x="1397" y="158"/>
                </a:lnTo>
                <a:lnTo>
                  <a:pt x="1311" y="149"/>
                </a:lnTo>
                <a:lnTo>
                  <a:pt x="1221" y="146"/>
                </a:lnTo>
                <a:close/>
                <a:moveTo>
                  <a:pt x="1221" y="0"/>
                </a:moveTo>
                <a:lnTo>
                  <a:pt x="1313" y="2"/>
                </a:lnTo>
                <a:lnTo>
                  <a:pt x="1402" y="10"/>
                </a:lnTo>
                <a:lnTo>
                  <a:pt x="1489" y="24"/>
                </a:lnTo>
                <a:lnTo>
                  <a:pt x="1574" y="42"/>
                </a:lnTo>
                <a:lnTo>
                  <a:pt x="1656" y="64"/>
                </a:lnTo>
                <a:lnTo>
                  <a:pt x="1736" y="91"/>
                </a:lnTo>
                <a:lnTo>
                  <a:pt x="1813" y="123"/>
                </a:lnTo>
                <a:lnTo>
                  <a:pt x="1886" y="159"/>
                </a:lnTo>
                <a:lnTo>
                  <a:pt x="1957" y="198"/>
                </a:lnTo>
                <a:lnTo>
                  <a:pt x="2022" y="241"/>
                </a:lnTo>
                <a:lnTo>
                  <a:pt x="2085" y="288"/>
                </a:lnTo>
                <a:lnTo>
                  <a:pt x="2143" y="339"/>
                </a:lnTo>
                <a:lnTo>
                  <a:pt x="2197" y="393"/>
                </a:lnTo>
                <a:lnTo>
                  <a:pt x="2246" y="449"/>
                </a:lnTo>
                <a:lnTo>
                  <a:pt x="2290" y="508"/>
                </a:lnTo>
                <a:lnTo>
                  <a:pt x="2329" y="570"/>
                </a:lnTo>
                <a:lnTo>
                  <a:pt x="2363" y="634"/>
                </a:lnTo>
                <a:lnTo>
                  <a:pt x="2390" y="701"/>
                </a:lnTo>
                <a:lnTo>
                  <a:pt x="2413" y="768"/>
                </a:lnTo>
                <a:lnTo>
                  <a:pt x="2429" y="839"/>
                </a:lnTo>
                <a:lnTo>
                  <a:pt x="2439" y="910"/>
                </a:lnTo>
                <a:lnTo>
                  <a:pt x="2443" y="984"/>
                </a:lnTo>
                <a:lnTo>
                  <a:pt x="2440" y="1041"/>
                </a:lnTo>
                <a:lnTo>
                  <a:pt x="2434" y="1099"/>
                </a:lnTo>
                <a:lnTo>
                  <a:pt x="2422" y="1158"/>
                </a:lnTo>
                <a:lnTo>
                  <a:pt x="2407" y="1216"/>
                </a:lnTo>
                <a:lnTo>
                  <a:pt x="2493" y="1233"/>
                </a:lnTo>
                <a:lnTo>
                  <a:pt x="2577" y="1255"/>
                </a:lnTo>
                <a:lnTo>
                  <a:pt x="2658" y="1283"/>
                </a:lnTo>
                <a:lnTo>
                  <a:pt x="2736" y="1313"/>
                </a:lnTo>
                <a:lnTo>
                  <a:pt x="2811" y="1349"/>
                </a:lnTo>
                <a:lnTo>
                  <a:pt x="2882" y="1388"/>
                </a:lnTo>
                <a:lnTo>
                  <a:pt x="2949" y="1432"/>
                </a:lnTo>
                <a:lnTo>
                  <a:pt x="3012" y="1479"/>
                </a:lnTo>
                <a:lnTo>
                  <a:pt x="3071" y="1529"/>
                </a:lnTo>
                <a:lnTo>
                  <a:pt x="3126" y="1582"/>
                </a:lnTo>
                <a:lnTo>
                  <a:pt x="3176" y="1639"/>
                </a:lnTo>
                <a:lnTo>
                  <a:pt x="3221" y="1699"/>
                </a:lnTo>
                <a:lnTo>
                  <a:pt x="3260" y="1761"/>
                </a:lnTo>
                <a:lnTo>
                  <a:pt x="3295" y="1826"/>
                </a:lnTo>
                <a:lnTo>
                  <a:pt x="3324" y="1892"/>
                </a:lnTo>
                <a:lnTo>
                  <a:pt x="3346" y="1962"/>
                </a:lnTo>
                <a:lnTo>
                  <a:pt x="3363" y="2032"/>
                </a:lnTo>
                <a:lnTo>
                  <a:pt x="3372" y="2105"/>
                </a:lnTo>
                <a:lnTo>
                  <a:pt x="3376" y="2178"/>
                </a:lnTo>
                <a:lnTo>
                  <a:pt x="3373" y="2243"/>
                </a:lnTo>
                <a:lnTo>
                  <a:pt x="3365" y="2307"/>
                </a:lnTo>
                <a:lnTo>
                  <a:pt x="3352" y="2372"/>
                </a:lnTo>
                <a:lnTo>
                  <a:pt x="3334" y="2434"/>
                </a:lnTo>
                <a:lnTo>
                  <a:pt x="3310" y="2495"/>
                </a:lnTo>
                <a:lnTo>
                  <a:pt x="3282" y="2556"/>
                </a:lnTo>
                <a:lnTo>
                  <a:pt x="3249" y="2615"/>
                </a:lnTo>
                <a:lnTo>
                  <a:pt x="3210" y="2672"/>
                </a:lnTo>
                <a:lnTo>
                  <a:pt x="3167" y="2728"/>
                </a:lnTo>
                <a:lnTo>
                  <a:pt x="3120" y="2781"/>
                </a:lnTo>
                <a:lnTo>
                  <a:pt x="3066" y="2832"/>
                </a:lnTo>
                <a:lnTo>
                  <a:pt x="3289" y="3366"/>
                </a:lnTo>
                <a:lnTo>
                  <a:pt x="2614" y="3092"/>
                </a:lnTo>
                <a:lnTo>
                  <a:pt x="2524" y="3117"/>
                </a:lnTo>
                <a:lnTo>
                  <a:pt x="2433" y="3137"/>
                </a:lnTo>
                <a:lnTo>
                  <a:pt x="2341" y="3151"/>
                </a:lnTo>
                <a:lnTo>
                  <a:pt x="2248" y="3159"/>
                </a:lnTo>
                <a:lnTo>
                  <a:pt x="2155" y="3161"/>
                </a:lnTo>
                <a:lnTo>
                  <a:pt x="2063" y="3158"/>
                </a:lnTo>
                <a:lnTo>
                  <a:pt x="1974" y="3151"/>
                </a:lnTo>
                <a:lnTo>
                  <a:pt x="1887" y="3138"/>
                </a:lnTo>
                <a:lnTo>
                  <a:pt x="1802" y="3119"/>
                </a:lnTo>
                <a:lnTo>
                  <a:pt x="1719" y="3097"/>
                </a:lnTo>
                <a:lnTo>
                  <a:pt x="1640" y="3069"/>
                </a:lnTo>
                <a:lnTo>
                  <a:pt x="1563" y="3039"/>
                </a:lnTo>
                <a:lnTo>
                  <a:pt x="1489" y="3003"/>
                </a:lnTo>
                <a:lnTo>
                  <a:pt x="1419" y="2963"/>
                </a:lnTo>
                <a:lnTo>
                  <a:pt x="1353" y="2919"/>
                </a:lnTo>
                <a:lnTo>
                  <a:pt x="1291" y="2873"/>
                </a:lnTo>
                <a:lnTo>
                  <a:pt x="1233" y="2822"/>
                </a:lnTo>
                <a:lnTo>
                  <a:pt x="1179" y="2769"/>
                </a:lnTo>
                <a:lnTo>
                  <a:pt x="1130" y="2712"/>
                </a:lnTo>
                <a:lnTo>
                  <a:pt x="1086" y="2653"/>
                </a:lnTo>
                <a:lnTo>
                  <a:pt x="1047" y="2592"/>
                </a:lnTo>
                <a:lnTo>
                  <a:pt x="1013" y="2527"/>
                </a:lnTo>
                <a:lnTo>
                  <a:pt x="986" y="2461"/>
                </a:lnTo>
                <a:lnTo>
                  <a:pt x="963" y="2392"/>
                </a:lnTo>
                <a:lnTo>
                  <a:pt x="947" y="2323"/>
                </a:lnTo>
                <a:lnTo>
                  <a:pt x="937" y="2251"/>
                </a:lnTo>
                <a:lnTo>
                  <a:pt x="933" y="2177"/>
                </a:lnTo>
                <a:lnTo>
                  <a:pt x="936" y="2118"/>
                </a:lnTo>
                <a:lnTo>
                  <a:pt x="942" y="2060"/>
                </a:lnTo>
                <a:lnTo>
                  <a:pt x="953" y="2002"/>
                </a:lnTo>
                <a:lnTo>
                  <a:pt x="968" y="1945"/>
                </a:lnTo>
                <a:lnTo>
                  <a:pt x="897" y="1931"/>
                </a:lnTo>
                <a:lnTo>
                  <a:pt x="828" y="1916"/>
                </a:lnTo>
                <a:lnTo>
                  <a:pt x="761" y="1896"/>
                </a:lnTo>
                <a:lnTo>
                  <a:pt x="86" y="2170"/>
                </a:lnTo>
                <a:lnTo>
                  <a:pt x="309" y="1636"/>
                </a:lnTo>
                <a:lnTo>
                  <a:pt x="251" y="1581"/>
                </a:lnTo>
                <a:lnTo>
                  <a:pt x="200" y="1522"/>
                </a:lnTo>
                <a:lnTo>
                  <a:pt x="154" y="1462"/>
                </a:lnTo>
                <a:lnTo>
                  <a:pt x="113" y="1399"/>
                </a:lnTo>
                <a:lnTo>
                  <a:pt x="79" y="1334"/>
                </a:lnTo>
                <a:lnTo>
                  <a:pt x="51" y="1267"/>
                </a:lnTo>
                <a:lnTo>
                  <a:pt x="29" y="1199"/>
                </a:lnTo>
                <a:lnTo>
                  <a:pt x="13" y="1128"/>
                </a:lnTo>
                <a:lnTo>
                  <a:pt x="3" y="1057"/>
                </a:lnTo>
                <a:lnTo>
                  <a:pt x="0" y="984"/>
                </a:lnTo>
                <a:lnTo>
                  <a:pt x="3" y="910"/>
                </a:lnTo>
                <a:lnTo>
                  <a:pt x="13" y="839"/>
                </a:lnTo>
                <a:lnTo>
                  <a:pt x="30" y="768"/>
                </a:lnTo>
                <a:lnTo>
                  <a:pt x="52" y="701"/>
                </a:lnTo>
                <a:lnTo>
                  <a:pt x="80" y="634"/>
                </a:lnTo>
                <a:lnTo>
                  <a:pt x="114" y="570"/>
                </a:lnTo>
                <a:lnTo>
                  <a:pt x="153" y="508"/>
                </a:lnTo>
                <a:lnTo>
                  <a:pt x="197" y="449"/>
                </a:lnTo>
                <a:lnTo>
                  <a:pt x="246" y="393"/>
                </a:lnTo>
                <a:lnTo>
                  <a:pt x="299" y="339"/>
                </a:lnTo>
                <a:lnTo>
                  <a:pt x="358" y="288"/>
                </a:lnTo>
                <a:lnTo>
                  <a:pt x="419" y="241"/>
                </a:lnTo>
                <a:lnTo>
                  <a:pt x="486" y="198"/>
                </a:lnTo>
                <a:lnTo>
                  <a:pt x="556" y="159"/>
                </a:lnTo>
                <a:lnTo>
                  <a:pt x="630" y="123"/>
                </a:lnTo>
                <a:lnTo>
                  <a:pt x="706" y="91"/>
                </a:lnTo>
                <a:lnTo>
                  <a:pt x="786" y="64"/>
                </a:lnTo>
                <a:lnTo>
                  <a:pt x="868" y="42"/>
                </a:lnTo>
                <a:lnTo>
                  <a:pt x="953" y="24"/>
                </a:lnTo>
                <a:lnTo>
                  <a:pt x="1040" y="10"/>
                </a:lnTo>
                <a:lnTo>
                  <a:pt x="1130" y="2"/>
                </a:lnTo>
                <a:lnTo>
                  <a:pt x="1221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498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0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4500"/>
                            </p:stCondLst>
                            <p:childTnLst>
                              <p:par>
                                <p:cTn id="7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0"/>
                            </p:stCondLst>
                            <p:childTnLst>
                              <p:par>
                                <p:cTn id="7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5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6000"/>
                            </p:stCondLst>
                            <p:childTnLst>
                              <p:par>
                                <p:cTn id="9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65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7000"/>
                            </p:stCondLst>
                            <p:childTnLst>
                              <p:par>
                                <p:cTn id="10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9" grpId="0" animBg="1"/>
      <p:bldP spid="30" grpId="0" animBg="1"/>
      <p:bldP spid="31" grpId="0" animBg="1"/>
      <p:bldP spid="32" grpId="0" animBg="1"/>
      <p:bldP spid="52" grpId="0" animBg="1"/>
      <p:bldP spid="54" grpId="0" animBg="1"/>
      <p:bldP spid="64" grpId="0"/>
      <p:bldP spid="65" grpId="0"/>
      <p:bldP spid="66" grpId="0"/>
      <p:bldP spid="67" grpId="0"/>
      <p:bldP spid="69" grpId="0"/>
      <p:bldP spid="71" grpId="0" animBg="1"/>
      <p:bldP spid="73" grpId="0" animBg="1"/>
      <p:bldP spid="75" grpId="0" animBg="1"/>
      <p:bldP spid="79" grpId="0" animBg="1"/>
      <p:bldP spid="84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/>
          </p:cNvSpPr>
          <p:nvPr/>
        </p:nvSpPr>
        <p:spPr bwMode="auto">
          <a:xfrm flipV="1">
            <a:off x="0" y="4052572"/>
            <a:ext cx="12192000" cy="45719"/>
          </a:xfrm>
          <a:custGeom>
            <a:avLst/>
            <a:gdLst>
              <a:gd name="T0" fmla="*/ 3446 w 3448"/>
              <a:gd name="T1" fmla="*/ 4 h 4"/>
              <a:gd name="T2" fmla="*/ 2 w 3448"/>
              <a:gd name="T3" fmla="*/ 4 h 4"/>
              <a:gd name="T4" fmla="*/ 0 w 3448"/>
              <a:gd name="T5" fmla="*/ 2 h 4"/>
              <a:gd name="T6" fmla="*/ 2 w 3448"/>
              <a:gd name="T7" fmla="*/ 0 h 4"/>
              <a:gd name="T8" fmla="*/ 3446 w 3448"/>
              <a:gd name="T9" fmla="*/ 0 h 4"/>
              <a:gd name="T10" fmla="*/ 3448 w 3448"/>
              <a:gd name="T11" fmla="*/ 2 h 4"/>
              <a:gd name="T12" fmla="*/ 3446 w 3448"/>
              <a:gd name="T13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448" h="4">
                <a:moveTo>
                  <a:pt x="3446" y="4"/>
                </a:moveTo>
                <a:cubicBezTo>
                  <a:pt x="2" y="4"/>
                  <a:pt x="2" y="4"/>
                  <a:pt x="2" y="4"/>
                </a:cubicBezTo>
                <a:cubicBezTo>
                  <a:pt x="1" y="4"/>
                  <a:pt x="0" y="3"/>
                  <a:pt x="0" y="2"/>
                </a:cubicBezTo>
                <a:cubicBezTo>
                  <a:pt x="0" y="0"/>
                  <a:pt x="1" y="0"/>
                  <a:pt x="2" y="0"/>
                </a:cubicBezTo>
                <a:cubicBezTo>
                  <a:pt x="3446" y="0"/>
                  <a:pt x="3446" y="0"/>
                  <a:pt x="3446" y="0"/>
                </a:cubicBezTo>
                <a:cubicBezTo>
                  <a:pt x="3447" y="0"/>
                  <a:pt x="3448" y="0"/>
                  <a:pt x="3448" y="2"/>
                </a:cubicBezTo>
                <a:cubicBezTo>
                  <a:pt x="3448" y="3"/>
                  <a:pt x="3447" y="4"/>
                  <a:pt x="3446" y="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2"/>
          <p:cNvGrpSpPr/>
          <p:nvPr/>
        </p:nvGrpSpPr>
        <p:grpSpPr>
          <a:xfrm>
            <a:off x="3047206" y="3730626"/>
            <a:ext cx="777875" cy="777875"/>
            <a:chOff x="3047206" y="3730626"/>
            <a:chExt cx="777875" cy="777875"/>
          </a:xfrm>
        </p:grpSpPr>
        <p:sp>
          <p:nvSpPr>
            <p:cNvPr id="6" name="Freeform 6"/>
            <p:cNvSpPr>
              <a:spLocks noEditPoints="1"/>
            </p:cNvSpPr>
            <p:nvPr/>
          </p:nvSpPr>
          <p:spPr bwMode="auto">
            <a:xfrm>
              <a:off x="3047206" y="3730626"/>
              <a:ext cx="777875" cy="777875"/>
            </a:xfrm>
            <a:custGeom>
              <a:avLst/>
              <a:gdLst>
                <a:gd name="T0" fmla="*/ 157 w 315"/>
                <a:gd name="T1" fmla="*/ 315 h 315"/>
                <a:gd name="T2" fmla="*/ 0 w 315"/>
                <a:gd name="T3" fmla="*/ 158 h 315"/>
                <a:gd name="T4" fmla="*/ 157 w 315"/>
                <a:gd name="T5" fmla="*/ 0 h 315"/>
                <a:gd name="T6" fmla="*/ 315 w 315"/>
                <a:gd name="T7" fmla="*/ 158 h 315"/>
                <a:gd name="T8" fmla="*/ 157 w 315"/>
                <a:gd name="T9" fmla="*/ 315 h 315"/>
                <a:gd name="T10" fmla="*/ 157 w 315"/>
                <a:gd name="T11" fmla="*/ 4 h 315"/>
                <a:gd name="T12" fmla="*/ 4 w 315"/>
                <a:gd name="T13" fmla="*/ 158 h 315"/>
                <a:gd name="T14" fmla="*/ 157 w 315"/>
                <a:gd name="T15" fmla="*/ 311 h 315"/>
                <a:gd name="T16" fmla="*/ 311 w 315"/>
                <a:gd name="T17" fmla="*/ 158 h 315"/>
                <a:gd name="T18" fmla="*/ 157 w 315"/>
                <a:gd name="T19" fmla="*/ 4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5" h="315">
                  <a:moveTo>
                    <a:pt x="157" y="315"/>
                  </a:moveTo>
                  <a:cubicBezTo>
                    <a:pt x="70" y="315"/>
                    <a:pt x="0" y="244"/>
                    <a:pt x="0" y="158"/>
                  </a:cubicBezTo>
                  <a:cubicBezTo>
                    <a:pt x="0" y="71"/>
                    <a:pt x="70" y="0"/>
                    <a:pt x="157" y="0"/>
                  </a:cubicBezTo>
                  <a:cubicBezTo>
                    <a:pt x="244" y="0"/>
                    <a:pt x="315" y="71"/>
                    <a:pt x="315" y="158"/>
                  </a:cubicBezTo>
                  <a:cubicBezTo>
                    <a:pt x="315" y="244"/>
                    <a:pt x="244" y="315"/>
                    <a:pt x="157" y="315"/>
                  </a:cubicBezTo>
                  <a:close/>
                  <a:moveTo>
                    <a:pt x="157" y="4"/>
                  </a:moveTo>
                  <a:cubicBezTo>
                    <a:pt x="73" y="4"/>
                    <a:pt x="4" y="73"/>
                    <a:pt x="4" y="158"/>
                  </a:cubicBezTo>
                  <a:cubicBezTo>
                    <a:pt x="4" y="242"/>
                    <a:pt x="73" y="311"/>
                    <a:pt x="157" y="311"/>
                  </a:cubicBezTo>
                  <a:cubicBezTo>
                    <a:pt x="242" y="311"/>
                    <a:pt x="311" y="242"/>
                    <a:pt x="311" y="158"/>
                  </a:cubicBezTo>
                  <a:cubicBezTo>
                    <a:pt x="311" y="73"/>
                    <a:pt x="242" y="4"/>
                    <a:pt x="157" y="4"/>
                  </a:cubicBezTo>
                  <a:close/>
                </a:path>
              </a:pathLst>
            </a:custGeom>
            <a:solidFill>
              <a:srgbClr val="6D6E71"/>
            </a:solidFill>
            <a:ln w="19050">
              <a:solidFill>
                <a:schemeClr val="accent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7"/>
            <p:cNvSpPr>
              <a:spLocks noEditPoints="1"/>
            </p:cNvSpPr>
            <p:nvPr/>
          </p:nvSpPr>
          <p:spPr bwMode="auto">
            <a:xfrm>
              <a:off x="3198019" y="3881438"/>
              <a:ext cx="476250" cy="476250"/>
            </a:xfrm>
            <a:custGeom>
              <a:avLst/>
              <a:gdLst>
                <a:gd name="T0" fmla="*/ 96 w 193"/>
                <a:gd name="T1" fmla="*/ 193 h 193"/>
                <a:gd name="T2" fmla="*/ 0 w 193"/>
                <a:gd name="T3" fmla="*/ 97 h 193"/>
                <a:gd name="T4" fmla="*/ 96 w 193"/>
                <a:gd name="T5" fmla="*/ 0 h 193"/>
                <a:gd name="T6" fmla="*/ 193 w 193"/>
                <a:gd name="T7" fmla="*/ 97 h 193"/>
                <a:gd name="T8" fmla="*/ 96 w 193"/>
                <a:gd name="T9" fmla="*/ 193 h 193"/>
                <a:gd name="T10" fmla="*/ 96 w 193"/>
                <a:gd name="T11" fmla="*/ 12 h 193"/>
                <a:gd name="T12" fmla="*/ 12 w 193"/>
                <a:gd name="T13" fmla="*/ 97 h 193"/>
                <a:gd name="T14" fmla="*/ 96 w 193"/>
                <a:gd name="T15" fmla="*/ 181 h 193"/>
                <a:gd name="T16" fmla="*/ 181 w 193"/>
                <a:gd name="T17" fmla="*/ 97 h 193"/>
                <a:gd name="T18" fmla="*/ 96 w 193"/>
                <a:gd name="T19" fmla="*/ 12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3" h="193">
                  <a:moveTo>
                    <a:pt x="96" y="193"/>
                  </a:moveTo>
                  <a:cubicBezTo>
                    <a:pt x="43" y="193"/>
                    <a:pt x="0" y="150"/>
                    <a:pt x="0" y="97"/>
                  </a:cubicBezTo>
                  <a:cubicBezTo>
                    <a:pt x="0" y="43"/>
                    <a:pt x="43" y="0"/>
                    <a:pt x="96" y="0"/>
                  </a:cubicBezTo>
                  <a:cubicBezTo>
                    <a:pt x="149" y="0"/>
                    <a:pt x="193" y="43"/>
                    <a:pt x="193" y="97"/>
                  </a:cubicBezTo>
                  <a:cubicBezTo>
                    <a:pt x="193" y="150"/>
                    <a:pt x="149" y="193"/>
                    <a:pt x="96" y="193"/>
                  </a:cubicBezTo>
                  <a:close/>
                  <a:moveTo>
                    <a:pt x="96" y="12"/>
                  </a:moveTo>
                  <a:cubicBezTo>
                    <a:pt x="50" y="12"/>
                    <a:pt x="12" y="50"/>
                    <a:pt x="12" y="97"/>
                  </a:cubicBezTo>
                  <a:cubicBezTo>
                    <a:pt x="12" y="143"/>
                    <a:pt x="50" y="181"/>
                    <a:pt x="96" y="181"/>
                  </a:cubicBezTo>
                  <a:cubicBezTo>
                    <a:pt x="143" y="181"/>
                    <a:pt x="181" y="143"/>
                    <a:pt x="181" y="97"/>
                  </a:cubicBezTo>
                  <a:cubicBezTo>
                    <a:pt x="181" y="50"/>
                    <a:pt x="143" y="12"/>
                    <a:pt x="96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Oval 8"/>
            <p:cNvSpPr>
              <a:spLocks noChangeArrowheads="1"/>
            </p:cNvSpPr>
            <p:nvPr/>
          </p:nvSpPr>
          <p:spPr bwMode="auto">
            <a:xfrm>
              <a:off x="3323431" y="4006851"/>
              <a:ext cx="222250" cy="22542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3371056" y="4503738"/>
            <a:ext cx="127000" cy="1277938"/>
            <a:chOff x="3371056" y="4503738"/>
            <a:chExt cx="127000" cy="1277938"/>
          </a:xfrm>
        </p:grpSpPr>
        <p:sp>
          <p:nvSpPr>
            <p:cNvPr id="9" name="Oval 9"/>
            <p:cNvSpPr>
              <a:spLocks noChangeArrowheads="1"/>
            </p:cNvSpPr>
            <p:nvPr/>
          </p:nvSpPr>
          <p:spPr bwMode="auto">
            <a:xfrm>
              <a:off x="3371056" y="5649913"/>
              <a:ext cx="127000" cy="1317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Rectangle 10"/>
            <p:cNvSpPr>
              <a:spLocks noChangeArrowheads="1"/>
            </p:cNvSpPr>
            <p:nvPr/>
          </p:nvSpPr>
          <p:spPr bwMode="auto">
            <a:xfrm>
              <a:off x="3429794" y="4503738"/>
              <a:ext cx="9525" cy="123348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1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747419" y="3738563"/>
            <a:ext cx="777875" cy="774700"/>
            <a:chOff x="4747419" y="3738563"/>
            <a:chExt cx="777875" cy="774700"/>
          </a:xfrm>
        </p:grpSpPr>
        <p:sp>
          <p:nvSpPr>
            <p:cNvPr id="11" name="Freeform 11"/>
            <p:cNvSpPr>
              <a:spLocks noEditPoints="1"/>
            </p:cNvSpPr>
            <p:nvPr/>
          </p:nvSpPr>
          <p:spPr bwMode="auto">
            <a:xfrm>
              <a:off x="4747419" y="3738563"/>
              <a:ext cx="777875" cy="774700"/>
            </a:xfrm>
            <a:custGeom>
              <a:avLst/>
              <a:gdLst>
                <a:gd name="T0" fmla="*/ 157 w 315"/>
                <a:gd name="T1" fmla="*/ 314 h 314"/>
                <a:gd name="T2" fmla="*/ 0 w 315"/>
                <a:gd name="T3" fmla="*/ 157 h 314"/>
                <a:gd name="T4" fmla="*/ 157 w 315"/>
                <a:gd name="T5" fmla="*/ 0 h 314"/>
                <a:gd name="T6" fmla="*/ 315 w 315"/>
                <a:gd name="T7" fmla="*/ 157 h 314"/>
                <a:gd name="T8" fmla="*/ 157 w 315"/>
                <a:gd name="T9" fmla="*/ 314 h 314"/>
                <a:gd name="T10" fmla="*/ 157 w 315"/>
                <a:gd name="T11" fmla="*/ 4 h 314"/>
                <a:gd name="T12" fmla="*/ 4 w 315"/>
                <a:gd name="T13" fmla="*/ 157 h 314"/>
                <a:gd name="T14" fmla="*/ 157 w 315"/>
                <a:gd name="T15" fmla="*/ 310 h 314"/>
                <a:gd name="T16" fmla="*/ 311 w 315"/>
                <a:gd name="T17" fmla="*/ 157 h 314"/>
                <a:gd name="T18" fmla="*/ 157 w 315"/>
                <a:gd name="T19" fmla="*/ 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5" h="314">
                  <a:moveTo>
                    <a:pt x="157" y="314"/>
                  </a:moveTo>
                  <a:cubicBezTo>
                    <a:pt x="71" y="314"/>
                    <a:pt x="0" y="244"/>
                    <a:pt x="0" y="157"/>
                  </a:cubicBezTo>
                  <a:cubicBezTo>
                    <a:pt x="0" y="70"/>
                    <a:pt x="71" y="0"/>
                    <a:pt x="157" y="0"/>
                  </a:cubicBezTo>
                  <a:cubicBezTo>
                    <a:pt x="244" y="0"/>
                    <a:pt x="315" y="70"/>
                    <a:pt x="315" y="157"/>
                  </a:cubicBezTo>
                  <a:cubicBezTo>
                    <a:pt x="315" y="244"/>
                    <a:pt x="244" y="314"/>
                    <a:pt x="157" y="314"/>
                  </a:cubicBezTo>
                  <a:close/>
                  <a:moveTo>
                    <a:pt x="157" y="4"/>
                  </a:moveTo>
                  <a:cubicBezTo>
                    <a:pt x="73" y="4"/>
                    <a:pt x="4" y="72"/>
                    <a:pt x="4" y="157"/>
                  </a:cubicBezTo>
                  <a:cubicBezTo>
                    <a:pt x="4" y="242"/>
                    <a:pt x="73" y="310"/>
                    <a:pt x="157" y="310"/>
                  </a:cubicBezTo>
                  <a:cubicBezTo>
                    <a:pt x="242" y="310"/>
                    <a:pt x="311" y="242"/>
                    <a:pt x="311" y="157"/>
                  </a:cubicBezTo>
                  <a:cubicBezTo>
                    <a:pt x="311" y="72"/>
                    <a:pt x="242" y="4"/>
                    <a:pt x="157" y="4"/>
                  </a:cubicBezTo>
                  <a:close/>
                </a:path>
              </a:pathLst>
            </a:custGeom>
            <a:solidFill>
              <a:srgbClr val="6D6E71"/>
            </a:solidFill>
            <a:ln w="19050">
              <a:solidFill>
                <a:schemeClr val="accent2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2"/>
            <p:cNvSpPr>
              <a:spLocks noEditPoints="1"/>
            </p:cNvSpPr>
            <p:nvPr/>
          </p:nvSpPr>
          <p:spPr bwMode="auto">
            <a:xfrm>
              <a:off x="4898231" y="3889376"/>
              <a:ext cx="476250" cy="473075"/>
            </a:xfrm>
            <a:custGeom>
              <a:avLst/>
              <a:gdLst>
                <a:gd name="T0" fmla="*/ 96 w 193"/>
                <a:gd name="T1" fmla="*/ 192 h 192"/>
                <a:gd name="T2" fmla="*/ 0 w 193"/>
                <a:gd name="T3" fmla="*/ 96 h 192"/>
                <a:gd name="T4" fmla="*/ 96 w 193"/>
                <a:gd name="T5" fmla="*/ 0 h 192"/>
                <a:gd name="T6" fmla="*/ 193 w 193"/>
                <a:gd name="T7" fmla="*/ 96 h 192"/>
                <a:gd name="T8" fmla="*/ 96 w 193"/>
                <a:gd name="T9" fmla="*/ 192 h 192"/>
                <a:gd name="T10" fmla="*/ 96 w 193"/>
                <a:gd name="T11" fmla="*/ 12 h 192"/>
                <a:gd name="T12" fmla="*/ 12 w 193"/>
                <a:gd name="T13" fmla="*/ 96 h 192"/>
                <a:gd name="T14" fmla="*/ 96 w 193"/>
                <a:gd name="T15" fmla="*/ 180 h 192"/>
                <a:gd name="T16" fmla="*/ 181 w 193"/>
                <a:gd name="T17" fmla="*/ 96 h 192"/>
                <a:gd name="T18" fmla="*/ 96 w 193"/>
                <a:gd name="T19" fmla="*/ 1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3" h="192">
                  <a:moveTo>
                    <a:pt x="96" y="192"/>
                  </a:moveTo>
                  <a:cubicBezTo>
                    <a:pt x="43" y="192"/>
                    <a:pt x="0" y="149"/>
                    <a:pt x="0" y="96"/>
                  </a:cubicBezTo>
                  <a:cubicBezTo>
                    <a:pt x="0" y="43"/>
                    <a:pt x="43" y="0"/>
                    <a:pt x="96" y="0"/>
                  </a:cubicBezTo>
                  <a:cubicBezTo>
                    <a:pt x="150" y="0"/>
                    <a:pt x="193" y="43"/>
                    <a:pt x="193" y="96"/>
                  </a:cubicBezTo>
                  <a:cubicBezTo>
                    <a:pt x="193" y="149"/>
                    <a:pt x="150" y="192"/>
                    <a:pt x="96" y="192"/>
                  </a:cubicBezTo>
                  <a:close/>
                  <a:moveTo>
                    <a:pt x="96" y="12"/>
                  </a:moveTo>
                  <a:cubicBezTo>
                    <a:pt x="50" y="12"/>
                    <a:pt x="12" y="49"/>
                    <a:pt x="12" y="96"/>
                  </a:cubicBezTo>
                  <a:cubicBezTo>
                    <a:pt x="12" y="143"/>
                    <a:pt x="50" y="180"/>
                    <a:pt x="96" y="180"/>
                  </a:cubicBezTo>
                  <a:cubicBezTo>
                    <a:pt x="143" y="180"/>
                    <a:pt x="181" y="143"/>
                    <a:pt x="181" y="96"/>
                  </a:cubicBezTo>
                  <a:cubicBezTo>
                    <a:pt x="181" y="49"/>
                    <a:pt x="143" y="12"/>
                    <a:pt x="96" y="1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Oval 13"/>
            <p:cNvSpPr>
              <a:spLocks noChangeArrowheads="1"/>
            </p:cNvSpPr>
            <p:nvPr/>
          </p:nvSpPr>
          <p:spPr bwMode="auto">
            <a:xfrm>
              <a:off x="5023644" y="4014788"/>
              <a:ext cx="225425" cy="2222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5068412" y="2465388"/>
            <a:ext cx="130175" cy="1277938"/>
            <a:chOff x="5068412" y="2465388"/>
            <a:chExt cx="130175" cy="1277938"/>
          </a:xfrm>
        </p:grpSpPr>
        <p:sp>
          <p:nvSpPr>
            <p:cNvPr id="14" name="Oval 14"/>
            <p:cNvSpPr>
              <a:spLocks noChangeArrowheads="1"/>
            </p:cNvSpPr>
            <p:nvPr/>
          </p:nvSpPr>
          <p:spPr bwMode="auto">
            <a:xfrm>
              <a:off x="5068412" y="2465388"/>
              <a:ext cx="130175" cy="12858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5130006" y="2509838"/>
              <a:ext cx="9525" cy="123348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2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6393656" y="3730626"/>
            <a:ext cx="777875" cy="777875"/>
            <a:chOff x="6393656" y="3730626"/>
            <a:chExt cx="777875" cy="777875"/>
          </a:xfrm>
        </p:grpSpPr>
        <p:sp>
          <p:nvSpPr>
            <p:cNvPr id="16" name="Freeform 16"/>
            <p:cNvSpPr>
              <a:spLocks noEditPoints="1"/>
            </p:cNvSpPr>
            <p:nvPr/>
          </p:nvSpPr>
          <p:spPr bwMode="auto">
            <a:xfrm>
              <a:off x="6393656" y="3730626"/>
              <a:ext cx="777875" cy="777875"/>
            </a:xfrm>
            <a:custGeom>
              <a:avLst/>
              <a:gdLst>
                <a:gd name="T0" fmla="*/ 158 w 315"/>
                <a:gd name="T1" fmla="*/ 315 h 315"/>
                <a:gd name="T2" fmla="*/ 0 w 315"/>
                <a:gd name="T3" fmla="*/ 158 h 315"/>
                <a:gd name="T4" fmla="*/ 158 w 315"/>
                <a:gd name="T5" fmla="*/ 0 h 315"/>
                <a:gd name="T6" fmla="*/ 315 w 315"/>
                <a:gd name="T7" fmla="*/ 158 h 315"/>
                <a:gd name="T8" fmla="*/ 158 w 315"/>
                <a:gd name="T9" fmla="*/ 315 h 315"/>
                <a:gd name="T10" fmla="*/ 158 w 315"/>
                <a:gd name="T11" fmla="*/ 4 h 315"/>
                <a:gd name="T12" fmla="*/ 4 w 315"/>
                <a:gd name="T13" fmla="*/ 158 h 315"/>
                <a:gd name="T14" fmla="*/ 158 w 315"/>
                <a:gd name="T15" fmla="*/ 311 h 315"/>
                <a:gd name="T16" fmla="*/ 311 w 315"/>
                <a:gd name="T17" fmla="*/ 158 h 315"/>
                <a:gd name="T18" fmla="*/ 158 w 315"/>
                <a:gd name="T19" fmla="*/ 4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5" h="315">
                  <a:moveTo>
                    <a:pt x="158" y="315"/>
                  </a:moveTo>
                  <a:cubicBezTo>
                    <a:pt x="71" y="315"/>
                    <a:pt x="0" y="244"/>
                    <a:pt x="0" y="158"/>
                  </a:cubicBezTo>
                  <a:cubicBezTo>
                    <a:pt x="0" y="71"/>
                    <a:pt x="71" y="0"/>
                    <a:pt x="158" y="0"/>
                  </a:cubicBezTo>
                  <a:cubicBezTo>
                    <a:pt x="244" y="0"/>
                    <a:pt x="315" y="71"/>
                    <a:pt x="315" y="158"/>
                  </a:cubicBezTo>
                  <a:cubicBezTo>
                    <a:pt x="315" y="244"/>
                    <a:pt x="244" y="315"/>
                    <a:pt x="158" y="315"/>
                  </a:cubicBezTo>
                  <a:close/>
                  <a:moveTo>
                    <a:pt x="158" y="4"/>
                  </a:moveTo>
                  <a:cubicBezTo>
                    <a:pt x="73" y="4"/>
                    <a:pt x="4" y="73"/>
                    <a:pt x="4" y="158"/>
                  </a:cubicBezTo>
                  <a:cubicBezTo>
                    <a:pt x="4" y="242"/>
                    <a:pt x="73" y="311"/>
                    <a:pt x="158" y="311"/>
                  </a:cubicBezTo>
                  <a:cubicBezTo>
                    <a:pt x="242" y="311"/>
                    <a:pt x="311" y="242"/>
                    <a:pt x="311" y="158"/>
                  </a:cubicBezTo>
                  <a:cubicBezTo>
                    <a:pt x="311" y="73"/>
                    <a:pt x="242" y="4"/>
                    <a:pt x="158" y="4"/>
                  </a:cubicBezTo>
                  <a:close/>
                </a:path>
              </a:pathLst>
            </a:custGeom>
            <a:solidFill>
              <a:srgbClr val="6D6E71"/>
            </a:solidFill>
            <a:ln w="19050">
              <a:solidFill>
                <a:schemeClr val="accent3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7"/>
            <p:cNvSpPr>
              <a:spLocks noEditPoints="1"/>
            </p:cNvSpPr>
            <p:nvPr/>
          </p:nvSpPr>
          <p:spPr bwMode="auto">
            <a:xfrm>
              <a:off x="6544469" y="3881438"/>
              <a:ext cx="476250" cy="476250"/>
            </a:xfrm>
            <a:custGeom>
              <a:avLst/>
              <a:gdLst>
                <a:gd name="T0" fmla="*/ 97 w 193"/>
                <a:gd name="T1" fmla="*/ 193 h 193"/>
                <a:gd name="T2" fmla="*/ 0 w 193"/>
                <a:gd name="T3" fmla="*/ 97 h 193"/>
                <a:gd name="T4" fmla="*/ 97 w 193"/>
                <a:gd name="T5" fmla="*/ 0 h 193"/>
                <a:gd name="T6" fmla="*/ 193 w 193"/>
                <a:gd name="T7" fmla="*/ 97 h 193"/>
                <a:gd name="T8" fmla="*/ 97 w 193"/>
                <a:gd name="T9" fmla="*/ 193 h 193"/>
                <a:gd name="T10" fmla="*/ 97 w 193"/>
                <a:gd name="T11" fmla="*/ 12 h 193"/>
                <a:gd name="T12" fmla="*/ 12 w 193"/>
                <a:gd name="T13" fmla="*/ 97 h 193"/>
                <a:gd name="T14" fmla="*/ 97 w 193"/>
                <a:gd name="T15" fmla="*/ 181 h 193"/>
                <a:gd name="T16" fmla="*/ 181 w 193"/>
                <a:gd name="T17" fmla="*/ 97 h 193"/>
                <a:gd name="T18" fmla="*/ 97 w 193"/>
                <a:gd name="T19" fmla="*/ 12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3" h="193">
                  <a:moveTo>
                    <a:pt x="97" y="193"/>
                  </a:moveTo>
                  <a:cubicBezTo>
                    <a:pt x="44" y="193"/>
                    <a:pt x="0" y="150"/>
                    <a:pt x="0" y="97"/>
                  </a:cubicBezTo>
                  <a:cubicBezTo>
                    <a:pt x="0" y="43"/>
                    <a:pt x="44" y="0"/>
                    <a:pt x="97" y="0"/>
                  </a:cubicBezTo>
                  <a:cubicBezTo>
                    <a:pt x="150" y="0"/>
                    <a:pt x="193" y="43"/>
                    <a:pt x="193" y="97"/>
                  </a:cubicBezTo>
                  <a:cubicBezTo>
                    <a:pt x="193" y="150"/>
                    <a:pt x="150" y="193"/>
                    <a:pt x="97" y="193"/>
                  </a:cubicBezTo>
                  <a:close/>
                  <a:moveTo>
                    <a:pt x="97" y="12"/>
                  </a:moveTo>
                  <a:cubicBezTo>
                    <a:pt x="50" y="12"/>
                    <a:pt x="12" y="50"/>
                    <a:pt x="12" y="97"/>
                  </a:cubicBezTo>
                  <a:cubicBezTo>
                    <a:pt x="12" y="143"/>
                    <a:pt x="50" y="181"/>
                    <a:pt x="97" y="181"/>
                  </a:cubicBezTo>
                  <a:cubicBezTo>
                    <a:pt x="143" y="181"/>
                    <a:pt x="181" y="143"/>
                    <a:pt x="181" y="97"/>
                  </a:cubicBezTo>
                  <a:cubicBezTo>
                    <a:pt x="181" y="50"/>
                    <a:pt x="143" y="12"/>
                    <a:pt x="97" y="12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Oval 18"/>
            <p:cNvSpPr>
              <a:spLocks noChangeArrowheads="1"/>
            </p:cNvSpPr>
            <p:nvPr/>
          </p:nvSpPr>
          <p:spPr bwMode="auto">
            <a:xfrm>
              <a:off x="6669881" y="4006851"/>
              <a:ext cx="225425" cy="22542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6719094" y="4503738"/>
            <a:ext cx="128588" cy="1277938"/>
            <a:chOff x="6719094" y="4503738"/>
            <a:chExt cx="128588" cy="1277938"/>
          </a:xfrm>
        </p:grpSpPr>
        <p:sp>
          <p:nvSpPr>
            <p:cNvPr id="19" name="Oval 19"/>
            <p:cNvSpPr>
              <a:spLocks noChangeArrowheads="1"/>
            </p:cNvSpPr>
            <p:nvPr/>
          </p:nvSpPr>
          <p:spPr bwMode="auto">
            <a:xfrm>
              <a:off x="6719094" y="5649913"/>
              <a:ext cx="128588" cy="13176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20"/>
            <p:cNvSpPr>
              <a:spLocks noChangeArrowheads="1"/>
            </p:cNvSpPr>
            <p:nvPr/>
          </p:nvSpPr>
          <p:spPr bwMode="auto">
            <a:xfrm>
              <a:off x="6779419" y="4503738"/>
              <a:ext cx="9525" cy="123348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3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8097044" y="3738563"/>
            <a:ext cx="774700" cy="774700"/>
            <a:chOff x="8097044" y="3738563"/>
            <a:chExt cx="774700" cy="774700"/>
          </a:xfrm>
        </p:grpSpPr>
        <p:sp>
          <p:nvSpPr>
            <p:cNvPr id="21" name="Freeform 21"/>
            <p:cNvSpPr>
              <a:spLocks noEditPoints="1"/>
            </p:cNvSpPr>
            <p:nvPr/>
          </p:nvSpPr>
          <p:spPr bwMode="auto">
            <a:xfrm>
              <a:off x="8097044" y="3738563"/>
              <a:ext cx="774700" cy="774700"/>
            </a:xfrm>
            <a:custGeom>
              <a:avLst/>
              <a:gdLst>
                <a:gd name="T0" fmla="*/ 157 w 314"/>
                <a:gd name="T1" fmla="*/ 314 h 314"/>
                <a:gd name="T2" fmla="*/ 0 w 314"/>
                <a:gd name="T3" fmla="*/ 157 h 314"/>
                <a:gd name="T4" fmla="*/ 157 w 314"/>
                <a:gd name="T5" fmla="*/ 0 h 314"/>
                <a:gd name="T6" fmla="*/ 314 w 314"/>
                <a:gd name="T7" fmla="*/ 157 h 314"/>
                <a:gd name="T8" fmla="*/ 157 w 314"/>
                <a:gd name="T9" fmla="*/ 314 h 314"/>
                <a:gd name="T10" fmla="*/ 157 w 314"/>
                <a:gd name="T11" fmla="*/ 4 h 314"/>
                <a:gd name="T12" fmla="*/ 4 w 314"/>
                <a:gd name="T13" fmla="*/ 157 h 314"/>
                <a:gd name="T14" fmla="*/ 157 w 314"/>
                <a:gd name="T15" fmla="*/ 310 h 314"/>
                <a:gd name="T16" fmla="*/ 310 w 314"/>
                <a:gd name="T17" fmla="*/ 157 h 314"/>
                <a:gd name="T18" fmla="*/ 157 w 314"/>
                <a:gd name="T19" fmla="*/ 4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4" h="314">
                  <a:moveTo>
                    <a:pt x="157" y="314"/>
                  </a:moveTo>
                  <a:cubicBezTo>
                    <a:pt x="70" y="314"/>
                    <a:pt x="0" y="244"/>
                    <a:pt x="0" y="157"/>
                  </a:cubicBezTo>
                  <a:cubicBezTo>
                    <a:pt x="0" y="70"/>
                    <a:pt x="70" y="0"/>
                    <a:pt x="157" y="0"/>
                  </a:cubicBezTo>
                  <a:cubicBezTo>
                    <a:pt x="244" y="0"/>
                    <a:pt x="314" y="70"/>
                    <a:pt x="314" y="157"/>
                  </a:cubicBezTo>
                  <a:cubicBezTo>
                    <a:pt x="314" y="244"/>
                    <a:pt x="244" y="314"/>
                    <a:pt x="157" y="314"/>
                  </a:cubicBezTo>
                  <a:close/>
                  <a:moveTo>
                    <a:pt x="157" y="4"/>
                  </a:moveTo>
                  <a:cubicBezTo>
                    <a:pt x="72" y="4"/>
                    <a:pt x="4" y="72"/>
                    <a:pt x="4" y="157"/>
                  </a:cubicBezTo>
                  <a:cubicBezTo>
                    <a:pt x="4" y="242"/>
                    <a:pt x="72" y="310"/>
                    <a:pt x="157" y="310"/>
                  </a:cubicBezTo>
                  <a:cubicBezTo>
                    <a:pt x="241" y="310"/>
                    <a:pt x="310" y="242"/>
                    <a:pt x="310" y="157"/>
                  </a:cubicBezTo>
                  <a:cubicBezTo>
                    <a:pt x="310" y="72"/>
                    <a:pt x="241" y="4"/>
                    <a:pt x="157" y="4"/>
                  </a:cubicBezTo>
                  <a:close/>
                </a:path>
              </a:pathLst>
            </a:custGeom>
            <a:solidFill>
              <a:srgbClr val="6D6E71"/>
            </a:solidFill>
            <a:ln w="19050">
              <a:solidFill>
                <a:schemeClr val="accent4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2"/>
            <p:cNvSpPr>
              <a:spLocks noEditPoints="1"/>
            </p:cNvSpPr>
            <p:nvPr/>
          </p:nvSpPr>
          <p:spPr bwMode="auto">
            <a:xfrm>
              <a:off x="8247856" y="3889376"/>
              <a:ext cx="473075" cy="473075"/>
            </a:xfrm>
            <a:custGeom>
              <a:avLst/>
              <a:gdLst>
                <a:gd name="T0" fmla="*/ 96 w 192"/>
                <a:gd name="T1" fmla="*/ 192 h 192"/>
                <a:gd name="T2" fmla="*/ 0 w 192"/>
                <a:gd name="T3" fmla="*/ 96 h 192"/>
                <a:gd name="T4" fmla="*/ 96 w 192"/>
                <a:gd name="T5" fmla="*/ 0 h 192"/>
                <a:gd name="T6" fmla="*/ 192 w 192"/>
                <a:gd name="T7" fmla="*/ 96 h 192"/>
                <a:gd name="T8" fmla="*/ 96 w 192"/>
                <a:gd name="T9" fmla="*/ 192 h 192"/>
                <a:gd name="T10" fmla="*/ 96 w 192"/>
                <a:gd name="T11" fmla="*/ 12 h 192"/>
                <a:gd name="T12" fmla="*/ 12 w 192"/>
                <a:gd name="T13" fmla="*/ 96 h 192"/>
                <a:gd name="T14" fmla="*/ 96 w 192"/>
                <a:gd name="T15" fmla="*/ 180 h 192"/>
                <a:gd name="T16" fmla="*/ 180 w 192"/>
                <a:gd name="T17" fmla="*/ 96 h 192"/>
                <a:gd name="T18" fmla="*/ 96 w 192"/>
                <a:gd name="T19" fmla="*/ 1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2" h="192">
                  <a:moveTo>
                    <a:pt x="96" y="192"/>
                  </a:moveTo>
                  <a:cubicBezTo>
                    <a:pt x="43" y="192"/>
                    <a:pt x="0" y="149"/>
                    <a:pt x="0" y="96"/>
                  </a:cubicBezTo>
                  <a:cubicBezTo>
                    <a:pt x="0" y="43"/>
                    <a:pt x="43" y="0"/>
                    <a:pt x="96" y="0"/>
                  </a:cubicBezTo>
                  <a:cubicBezTo>
                    <a:pt x="149" y="0"/>
                    <a:pt x="192" y="43"/>
                    <a:pt x="192" y="96"/>
                  </a:cubicBezTo>
                  <a:cubicBezTo>
                    <a:pt x="192" y="149"/>
                    <a:pt x="149" y="192"/>
                    <a:pt x="96" y="192"/>
                  </a:cubicBezTo>
                  <a:close/>
                  <a:moveTo>
                    <a:pt x="96" y="12"/>
                  </a:moveTo>
                  <a:cubicBezTo>
                    <a:pt x="49" y="12"/>
                    <a:pt x="12" y="49"/>
                    <a:pt x="12" y="96"/>
                  </a:cubicBezTo>
                  <a:cubicBezTo>
                    <a:pt x="12" y="143"/>
                    <a:pt x="49" y="180"/>
                    <a:pt x="96" y="180"/>
                  </a:cubicBezTo>
                  <a:cubicBezTo>
                    <a:pt x="142" y="180"/>
                    <a:pt x="180" y="143"/>
                    <a:pt x="180" y="96"/>
                  </a:cubicBezTo>
                  <a:cubicBezTo>
                    <a:pt x="180" y="49"/>
                    <a:pt x="142" y="12"/>
                    <a:pt x="96" y="1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auto">
            <a:xfrm>
              <a:off x="8373269" y="4014788"/>
              <a:ext cx="222250" cy="22225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8420894" y="2465388"/>
            <a:ext cx="127000" cy="1277938"/>
            <a:chOff x="8420894" y="2465388"/>
            <a:chExt cx="127000" cy="1277938"/>
          </a:xfrm>
        </p:grpSpPr>
        <p:sp>
          <p:nvSpPr>
            <p:cNvPr id="24" name="Oval 24"/>
            <p:cNvSpPr>
              <a:spLocks noChangeArrowheads="1"/>
            </p:cNvSpPr>
            <p:nvPr/>
          </p:nvSpPr>
          <p:spPr bwMode="auto">
            <a:xfrm>
              <a:off x="8420894" y="2465388"/>
              <a:ext cx="127000" cy="128588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Rectangle 25"/>
            <p:cNvSpPr>
              <a:spLocks noChangeArrowheads="1"/>
            </p:cNvSpPr>
            <p:nvPr/>
          </p:nvSpPr>
          <p:spPr bwMode="auto">
            <a:xfrm>
              <a:off x="8479631" y="2509838"/>
              <a:ext cx="9525" cy="1233488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accent4"/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6" name="Freeform 26"/>
          <p:cNvSpPr>
            <a:spLocks/>
          </p:cNvSpPr>
          <p:nvPr/>
        </p:nvSpPr>
        <p:spPr bwMode="auto">
          <a:xfrm>
            <a:off x="5134769" y="3619501"/>
            <a:ext cx="508000" cy="506413"/>
          </a:xfrm>
          <a:custGeom>
            <a:avLst/>
            <a:gdLst>
              <a:gd name="T0" fmla="*/ 206 w 206"/>
              <a:gd name="T1" fmla="*/ 205 h 205"/>
              <a:gd name="T2" fmla="*/ 202 w 206"/>
              <a:gd name="T3" fmla="*/ 205 h 205"/>
              <a:gd name="T4" fmla="*/ 0 w 206"/>
              <a:gd name="T5" fmla="*/ 4 h 205"/>
              <a:gd name="T6" fmla="*/ 0 w 206"/>
              <a:gd name="T7" fmla="*/ 0 h 205"/>
              <a:gd name="T8" fmla="*/ 206 w 206"/>
              <a:gd name="T9" fmla="*/ 205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6" h="205">
                <a:moveTo>
                  <a:pt x="206" y="205"/>
                </a:moveTo>
                <a:cubicBezTo>
                  <a:pt x="202" y="205"/>
                  <a:pt x="202" y="205"/>
                  <a:pt x="202" y="205"/>
                </a:cubicBezTo>
                <a:cubicBezTo>
                  <a:pt x="202" y="94"/>
                  <a:pt x="112" y="4"/>
                  <a:pt x="0" y="4"/>
                </a:cubicBezTo>
                <a:cubicBezTo>
                  <a:pt x="0" y="0"/>
                  <a:pt x="0" y="0"/>
                  <a:pt x="0" y="0"/>
                </a:cubicBezTo>
                <a:cubicBezTo>
                  <a:pt x="114" y="0"/>
                  <a:pt x="206" y="92"/>
                  <a:pt x="206" y="205"/>
                </a:cubicBezTo>
                <a:close/>
              </a:path>
            </a:pathLst>
          </a:custGeom>
          <a:solidFill>
            <a:srgbClr val="6D6E71"/>
          </a:solidFill>
          <a:ln w="19050">
            <a:solidFill>
              <a:schemeClr val="accent2"/>
            </a:solidFill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Freeform 27"/>
          <p:cNvSpPr>
            <a:spLocks/>
          </p:cNvSpPr>
          <p:nvPr/>
        </p:nvSpPr>
        <p:spPr bwMode="auto">
          <a:xfrm>
            <a:off x="2928144" y="4125913"/>
            <a:ext cx="506413" cy="506413"/>
          </a:xfrm>
          <a:custGeom>
            <a:avLst/>
            <a:gdLst>
              <a:gd name="T0" fmla="*/ 205 w 205"/>
              <a:gd name="T1" fmla="*/ 205 h 205"/>
              <a:gd name="T2" fmla="*/ 0 w 205"/>
              <a:gd name="T3" fmla="*/ 0 h 205"/>
              <a:gd name="T4" fmla="*/ 4 w 205"/>
              <a:gd name="T5" fmla="*/ 0 h 205"/>
              <a:gd name="T6" fmla="*/ 205 w 205"/>
              <a:gd name="T7" fmla="*/ 201 h 205"/>
              <a:gd name="T8" fmla="*/ 205 w 205"/>
              <a:gd name="T9" fmla="*/ 205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5" h="205">
                <a:moveTo>
                  <a:pt x="205" y="205"/>
                </a:moveTo>
                <a:cubicBezTo>
                  <a:pt x="92" y="205"/>
                  <a:pt x="0" y="113"/>
                  <a:pt x="0" y="0"/>
                </a:cubicBezTo>
                <a:cubicBezTo>
                  <a:pt x="4" y="0"/>
                  <a:pt x="4" y="0"/>
                  <a:pt x="4" y="0"/>
                </a:cubicBezTo>
                <a:cubicBezTo>
                  <a:pt x="4" y="111"/>
                  <a:pt x="94" y="201"/>
                  <a:pt x="205" y="201"/>
                </a:cubicBezTo>
                <a:lnTo>
                  <a:pt x="205" y="205"/>
                </a:lnTo>
                <a:close/>
              </a:path>
            </a:pathLst>
          </a:custGeom>
          <a:solidFill>
            <a:srgbClr val="6D6E71"/>
          </a:solidFill>
          <a:ln w="19050">
            <a:solidFill>
              <a:schemeClr val="accent1"/>
            </a:solidFill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Freeform 28"/>
          <p:cNvSpPr>
            <a:spLocks/>
          </p:cNvSpPr>
          <p:nvPr/>
        </p:nvSpPr>
        <p:spPr bwMode="auto">
          <a:xfrm>
            <a:off x="8482806" y="3619501"/>
            <a:ext cx="504825" cy="506413"/>
          </a:xfrm>
          <a:custGeom>
            <a:avLst/>
            <a:gdLst>
              <a:gd name="T0" fmla="*/ 205 w 205"/>
              <a:gd name="T1" fmla="*/ 205 h 205"/>
              <a:gd name="T2" fmla="*/ 201 w 205"/>
              <a:gd name="T3" fmla="*/ 205 h 205"/>
              <a:gd name="T4" fmla="*/ 0 w 205"/>
              <a:gd name="T5" fmla="*/ 4 h 205"/>
              <a:gd name="T6" fmla="*/ 0 w 205"/>
              <a:gd name="T7" fmla="*/ 0 h 205"/>
              <a:gd name="T8" fmla="*/ 205 w 205"/>
              <a:gd name="T9" fmla="*/ 205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5" h="205">
                <a:moveTo>
                  <a:pt x="205" y="205"/>
                </a:moveTo>
                <a:cubicBezTo>
                  <a:pt x="201" y="205"/>
                  <a:pt x="201" y="205"/>
                  <a:pt x="201" y="205"/>
                </a:cubicBezTo>
                <a:cubicBezTo>
                  <a:pt x="201" y="94"/>
                  <a:pt x="111" y="4"/>
                  <a:pt x="0" y="4"/>
                </a:cubicBezTo>
                <a:cubicBezTo>
                  <a:pt x="0" y="0"/>
                  <a:pt x="0" y="0"/>
                  <a:pt x="0" y="0"/>
                </a:cubicBezTo>
                <a:cubicBezTo>
                  <a:pt x="113" y="0"/>
                  <a:pt x="205" y="92"/>
                  <a:pt x="205" y="205"/>
                </a:cubicBezTo>
                <a:close/>
              </a:path>
            </a:pathLst>
          </a:custGeom>
          <a:solidFill>
            <a:srgbClr val="6D6E71"/>
          </a:solidFill>
          <a:ln w="19050">
            <a:solidFill>
              <a:schemeClr val="accent4"/>
            </a:solidFill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Freeform 29"/>
          <p:cNvSpPr>
            <a:spLocks/>
          </p:cNvSpPr>
          <p:nvPr/>
        </p:nvSpPr>
        <p:spPr bwMode="auto">
          <a:xfrm>
            <a:off x="6276181" y="4125913"/>
            <a:ext cx="504825" cy="506413"/>
          </a:xfrm>
          <a:custGeom>
            <a:avLst/>
            <a:gdLst>
              <a:gd name="T0" fmla="*/ 205 w 205"/>
              <a:gd name="T1" fmla="*/ 205 h 205"/>
              <a:gd name="T2" fmla="*/ 0 w 205"/>
              <a:gd name="T3" fmla="*/ 0 h 205"/>
              <a:gd name="T4" fmla="*/ 4 w 205"/>
              <a:gd name="T5" fmla="*/ 0 h 205"/>
              <a:gd name="T6" fmla="*/ 205 w 205"/>
              <a:gd name="T7" fmla="*/ 201 h 205"/>
              <a:gd name="T8" fmla="*/ 205 w 205"/>
              <a:gd name="T9" fmla="*/ 205 h 2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5" h="205">
                <a:moveTo>
                  <a:pt x="205" y="205"/>
                </a:moveTo>
                <a:cubicBezTo>
                  <a:pt x="92" y="205"/>
                  <a:pt x="0" y="113"/>
                  <a:pt x="0" y="0"/>
                </a:cubicBezTo>
                <a:cubicBezTo>
                  <a:pt x="4" y="0"/>
                  <a:pt x="4" y="0"/>
                  <a:pt x="4" y="0"/>
                </a:cubicBezTo>
                <a:cubicBezTo>
                  <a:pt x="4" y="111"/>
                  <a:pt x="94" y="201"/>
                  <a:pt x="205" y="201"/>
                </a:cubicBezTo>
                <a:lnTo>
                  <a:pt x="205" y="205"/>
                </a:lnTo>
                <a:close/>
              </a:path>
            </a:pathLst>
          </a:custGeom>
          <a:solidFill>
            <a:srgbClr val="6D6E71"/>
          </a:solidFill>
          <a:ln w="19050">
            <a:solidFill>
              <a:schemeClr val="accent3"/>
            </a:solidFill>
            <a:round/>
            <a:headEnd/>
            <a:tailEnd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Title 3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5" name="Text Placeholder 3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36" name="Inhaltsplatzhalter 4"/>
          <p:cNvSpPr txBox="1">
            <a:spLocks/>
          </p:cNvSpPr>
          <p:nvPr/>
        </p:nvSpPr>
        <p:spPr>
          <a:xfrm>
            <a:off x="8692356" y="2433189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4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37" name="Inhaltsplatzhalter 4"/>
          <p:cNvSpPr txBox="1">
            <a:spLocks/>
          </p:cNvSpPr>
          <p:nvPr/>
        </p:nvSpPr>
        <p:spPr>
          <a:xfrm>
            <a:off x="4681770" y="4839616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3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38" name="Inhaltsplatzhalter 4"/>
          <p:cNvSpPr txBox="1">
            <a:spLocks/>
          </p:cNvSpPr>
          <p:nvPr/>
        </p:nvSpPr>
        <p:spPr>
          <a:xfrm>
            <a:off x="5347811" y="2450327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2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39" name="Inhaltsplatzhalter 4"/>
          <p:cNvSpPr txBox="1">
            <a:spLocks/>
          </p:cNvSpPr>
          <p:nvPr/>
        </p:nvSpPr>
        <p:spPr>
          <a:xfrm>
            <a:off x="1281262" y="4812180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grpSp>
        <p:nvGrpSpPr>
          <p:cNvPr id="40" name="Group 39"/>
          <p:cNvGrpSpPr/>
          <p:nvPr/>
        </p:nvGrpSpPr>
        <p:grpSpPr>
          <a:xfrm>
            <a:off x="3583781" y="5167314"/>
            <a:ext cx="614363" cy="612775"/>
            <a:chOff x="673100" y="2660651"/>
            <a:chExt cx="614363" cy="61277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41" name="Rectangle 31"/>
            <p:cNvSpPr>
              <a:spLocks noChangeArrowheads="1"/>
            </p:cNvSpPr>
            <p:nvPr/>
          </p:nvSpPr>
          <p:spPr bwMode="auto">
            <a:xfrm>
              <a:off x="803275" y="2830513"/>
              <a:ext cx="26988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Rectangle 32"/>
            <p:cNvSpPr>
              <a:spLocks noChangeArrowheads="1"/>
            </p:cNvSpPr>
            <p:nvPr/>
          </p:nvSpPr>
          <p:spPr bwMode="auto">
            <a:xfrm>
              <a:off x="895350" y="2830513"/>
              <a:ext cx="25400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Rectangle 33"/>
            <p:cNvSpPr>
              <a:spLocks noChangeArrowheads="1"/>
            </p:cNvSpPr>
            <p:nvPr/>
          </p:nvSpPr>
          <p:spPr bwMode="auto">
            <a:xfrm>
              <a:off x="987425" y="2830513"/>
              <a:ext cx="25400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34"/>
            <p:cNvSpPr>
              <a:spLocks noEditPoints="1"/>
            </p:cNvSpPr>
            <p:nvPr/>
          </p:nvSpPr>
          <p:spPr bwMode="auto">
            <a:xfrm>
              <a:off x="673100" y="2660651"/>
              <a:ext cx="614363" cy="612775"/>
            </a:xfrm>
            <a:custGeom>
              <a:avLst/>
              <a:gdLst>
                <a:gd name="T0" fmla="*/ 2668 w 3484"/>
                <a:gd name="T1" fmla="*/ 1997 h 3476"/>
                <a:gd name="T2" fmla="*/ 2659 w 3484"/>
                <a:gd name="T3" fmla="*/ 2036 h 3476"/>
                <a:gd name="T4" fmla="*/ 2633 w 3484"/>
                <a:gd name="T5" fmla="*/ 2061 h 3476"/>
                <a:gd name="T6" fmla="*/ 2594 w 3484"/>
                <a:gd name="T7" fmla="*/ 2071 h 3476"/>
                <a:gd name="T8" fmla="*/ 1409 w 3484"/>
                <a:gd name="T9" fmla="*/ 2966 h 3476"/>
                <a:gd name="T10" fmla="*/ 2632 w 3484"/>
                <a:gd name="T11" fmla="*/ 2967 h 3476"/>
                <a:gd name="T12" fmla="*/ 2656 w 3484"/>
                <a:gd name="T13" fmla="*/ 2978 h 3476"/>
                <a:gd name="T14" fmla="*/ 2906 w 3484"/>
                <a:gd name="T15" fmla="*/ 3225 h 3476"/>
                <a:gd name="T16" fmla="*/ 2908 w 3484"/>
                <a:gd name="T17" fmla="*/ 3019 h 3476"/>
                <a:gd name="T18" fmla="*/ 2926 w 3484"/>
                <a:gd name="T19" fmla="*/ 2987 h 3476"/>
                <a:gd name="T20" fmla="*/ 2959 w 3484"/>
                <a:gd name="T21" fmla="*/ 2969 h 3476"/>
                <a:gd name="T22" fmla="*/ 3335 w 3484"/>
                <a:gd name="T23" fmla="*/ 2966 h 3476"/>
                <a:gd name="T24" fmla="*/ 2668 w 3484"/>
                <a:gd name="T25" fmla="*/ 1525 h 3476"/>
                <a:gd name="T26" fmla="*/ 148 w 3484"/>
                <a:gd name="T27" fmla="*/ 1924 h 3476"/>
                <a:gd name="T28" fmla="*/ 614 w 3484"/>
                <a:gd name="T29" fmla="*/ 1926 h 3476"/>
                <a:gd name="T30" fmla="*/ 647 w 3484"/>
                <a:gd name="T31" fmla="*/ 1944 h 3476"/>
                <a:gd name="T32" fmla="*/ 665 w 3484"/>
                <a:gd name="T33" fmla="*/ 1977 h 3476"/>
                <a:gd name="T34" fmla="*/ 667 w 3484"/>
                <a:gd name="T35" fmla="*/ 2264 h 3476"/>
                <a:gd name="T36" fmla="*/ 997 w 3484"/>
                <a:gd name="T37" fmla="*/ 1935 h 3476"/>
                <a:gd name="T38" fmla="*/ 1023 w 3484"/>
                <a:gd name="T39" fmla="*/ 1925 h 3476"/>
                <a:gd name="T40" fmla="*/ 2521 w 3484"/>
                <a:gd name="T41" fmla="*/ 1924 h 3476"/>
                <a:gd name="T42" fmla="*/ 148 w 3484"/>
                <a:gd name="T43" fmla="*/ 149 h 3476"/>
                <a:gd name="T44" fmla="*/ 2594 w 3484"/>
                <a:gd name="T45" fmla="*/ 0 h 3476"/>
                <a:gd name="T46" fmla="*/ 2633 w 3484"/>
                <a:gd name="T47" fmla="*/ 10 h 3476"/>
                <a:gd name="T48" fmla="*/ 2659 w 3484"/>
                <a:gd name="T49" fmla="*/ 35 h 3476"/>
                <a:gd name="T50" fmla="*/ 2668 w 3484"/>
                <a:gd name="T51" fmla="*/ 75 h 3476"/>
                <a:gd name="T52" fmla="*/ 3410 w 3484"/>
                <a:gd name="T53" fmla="*/ 1377 h 3476"/>
                <a:gd name="T54" fmla="*/ 3448 w 3484"/>
                <a:gd name="T55" fmla="*/ 1385 h 3476"/>
                <a:gd name="T56" fmla="*/ 3474 w 3484"/>
                <a:gd name="T57" fmla="*/ 1411 h 3476"/>
                <a:gd name="T58" fmla="*/ 3484 w 3484"/>
                <a:gd name="T59" fmla="*/ 1450 h 3476"/>
                <a:gd name="T60" fmla="*/ 3481 w 3484"/>
                <a:gd name="T61" fmla="*/ 3053 h 3476"/>
                <a:gd name="T62" fmla="*/ 3464 w 3484"/>
                <a:gd name="T63" fmla="*/ 3086 h 3476"/>
                <a:gd name="T64" fmla="*/ 3431 w 3484"/>
                <a:gd name="T65" fmla="*/ 3104 h 3476"/>
                <a:gd name="T66" fmla="*/ 3054 w 3484"/>
                <a:gd name="T67" fmla="*/ 3106 h 3476"/>
                <a:gd name="T68" fmla="*/ 3052 w 3484"/>
                <a:gd name="T69" fmla="*/ 3416 h 3476"/>
                <a:gd name="T70" fmla="*/ 3033 w 3484"/>
                <a:gd name="T71" fmla="*/ 3451 h 3476"/>
                <a:gd name="T72" fmla="*/ 3003 w 3484"/>
                <a:gd name="T73" fmla="*/ 3472 h 3476"/>
                <a:gd name="T74" fmla="*/ 2966 w 3484"/>
                <a:gd name="T75" fmla="*/ 3474 h 3476"/>
                <a:gd name="T76" fmla="*/ 2928 w 3484"/>
                <a:gd name="T77" fmla="*/ 3454 h 3476"/>
                <a:gd name="T78" fmla="*/ 1335 w 3484"/>
                <a:gd name="T79" fmla="*/ 3114 h 3476"/>
                <a:gd name="T80" fmla="*/ 1296 w 3484"/>
                <a:gd name="T81" fmla="*/ 3104 h 3476"/>
                <a:gd name="T82" fmla="*/ 1270 w 3484"/>
                <a:gd name="T83" fmla="*/ 3079 h 3476"/>
                <a:gd name="T84" fmla="*/ 1260 w 3484"/>
                <a:gd name="T85" fmla="*/ 3039 h 3476"/>
                <a:gd name="T86" fmla="*/ 1068 w 3484"/>
                <a:gd name="T87" fmla="*/ 2071 h 3476"/>
                <a:gd name="T88" fmla="*/ 634 w 3484"/>
                <a:gd name="T89" fmla="*/ 2501 h 3476"/>
                <a:gd name="T90" fmla="*/ 603 w 3484"/>
                <a:gd name="T91" fmla="*/ 2512 h 3476"/>
                <a:gd name="T92" fmla="*/ 564 w 3484"/>
                <a:gd name="T93" fmla="*/ 2507 h 3476"/>
                <a:gd name="T94" fmla="*/ 536 w 3484"/>
                <a:gd name="T95" fmla="*/ 2486 h 3476"/>
                <a:gd name="T96" fmla="*/ 521 w 3484"/>
                <a:gd name="T97" fmla="*/ 2457 h 3476"/>
                <a:gd name="T98" fmla="*/ 519 w 3484"/>
                <a:gd name="T99" fmla="*/ 2071 h 3476"/>
                <a:gd name="T100" fmla="*/ 53 w 3484"/>
                <a:gd name="T101" fmla="*/ 2069 h 3476"/>
                <a:gd name="T102" fmla="*/ 21 w 3484"/>
                <a:gd name="T103" fmla="*/ 2051 h 3476"/>
                <a:gd name="T104" fmla="*/ 3 w 3484"/>
                <a:gd name="T105" fmla="*/ 2018 h 3476"/>
                <a:gd name="T106" fmla="*/ 0 w 3484"/>
                <a:gd name="T107" fmla="*/ 75 h 3476"/>
                <a:gd name="T108" fmla="*/ 9 w 3484"/>
                <a:gd name="T109" fmla="*/ 35 h 3476"/>
                <a:gd name="T110" fmla="*/ 36 w 3484"/>
                <a:gd name="T111" fmla="*/ 10 h 3476"/>
                <a:gd name="T112" fmla="*/ 74 w 3484"/>
                <a:gd name="T113" fmla="*/ 0 h 34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484" h="3476">
                  <a:moveTo>
                    <a:pt x="2668" y="1525"/>
                  </a:moveTo>
                  <a:lnTo>
                    <a:pt x="2668" y="1997"/>
                  </a:lnTo>
                  <a:lnTo>
                    <a:pt x="2666" y="2018"/>
                  </a:lnTo>
                  <a:lnTo>
                    <a:pt x="2659" y="2036"/>
                  </a:lnTo>
                  <a:lnTo>
                    <a:pt x="2648" y="2051"/>
                  </a:lnTo>
                  <a:lnTo>
                    <a:pt x="2633" y="2061"/>
                  </a:lnTo>
                  <a:lnTo>
                    <a:pt x="2615" y="2069"/>
                  </a:lnTo>
                  <a:lnTo>
                    <a:pt x="2594" y="2071"/>
                  </a:lnTo>
                  <a:lnTo>
                    <a:pt x="1409" y="2071"/>
                  </a:lnTo>
                  <a:lnTo>
                    <a:pt x="1409" y="2966"/>
                  </a:lnTo>
                  <a:lnTo>
                    <a:pt x="2616" y="2966"/>
                  </a:lnTo>
                  <a:lnTo>
                    <a:pt x="2632" y="2967"/>
                  </a:lnTo>
                  <a:lnTo>
                    <a:pt x="2645" y="2972"/>
                  </a:lnTo>
                  <a:lnTo>
                    <a:pt x="2656" y="2978"/>
                  </a:lnTo>
                  <a:lnTo>
                    <a:pt x="2668" y="2989"/>
                  </a:lnTo>
                  <a:lnTo>
                    <a:pt x="2906" y="3225"/>
                  </a:lnTo>
                  <a:lnTo>
                    <a:pt x="2906" y="3039"/>
                  </a:lnTo>
                  <a:lnTo>
                    <a:pt x="2908" y="3019"/>
                  </a:lnTo>
                  <a:lnTo>
                    <a:pt x="2915" y="3001"/>
                  </a:lnTo>
                  <a:lnTo>
                    <a:pt x="2926" y="2987"/>
                  </a:lnTo>
                  <a:lnTo>
                    <a:pt x="2941" y="2976"/>
                  </a:lnTo>
                  <a:lnTo>
                    <a:pt x="2959" y="2969"/>
                  </a:lnTo>
                  <a:lnTo>
                    <a:pt x="2980" y="2966"/>
                  </a:lnTo>
                  <a:lnTo>
                    <a:pt x="3335" y="2966"/>
                  </a:lnTo>
                  <a:lnTo>
                    <a:pt x="3335" y="1525"/>
                  </a:lnTo>
                  <a:lnTo>
                    <a:pt x="2668" y="1525"/>
                  </a:lnTo>
                  <a:close/>
                  <a:moveTo>
                    <a:pt x="148" y="149"/>
                  </a:moveTo>
                  <a:lnTo>
                    <a:pt x="148" y="1924"/>
                  </a:lnTo>
                  <a:lnTo>
                    <a:pt x="593" y="1924"/>
                  </a:lnTo>
                  <a:lnTo>
                    <a:pt x="614" y="1926"/>
                  </a:lnTo>
                  <a:lnTo>
                    <a:pt x="632" y="1932"/>
                  </a:lnTo>
                  <a:lnTo>
                    <a:pt x="647" y="1944"/>
                  </a:lnTo>
                  <a:lnTo>
                    <a:pt x="658" y="1959"/>
                  </a:lnTo>
                  <a:lnTo>
                    <a:pt x="665" y="1977"/>
                  </a:lnTo>
                  <a:lnTo>
                    <a:pt x="667" y="1997"/>
                  </a:lnTo>
                  <a:lnTo>
                    <a:pt x="667" y="2264"/>
                  </a:lnTo>
                  <a:lnTo>
                    <a:pt x="987" y="1946"/>
                  </a:lnTo>
                  <a:lnTo>
                    <a:pt x="997" y="1935"/>
                  </a:lnTo>
                  <a:lnTo>
                    <a:pt x="1010" y="1929"/>
                  </a:lnTo>
                  <a:lnTo>
                    <a:pt x="1023" y="1925"/>
                  </a:lnTo>
                  <a:lnTo>
                    <a:pt x="1039" y="1924"/>
                  </a:lnTo>
                  <a:lnTo>
                    <a:pt x="2521" y="1924"/>
                  </a:lnTo>
                  <a:lnTo>
                    <a:pt x="2521" y="149"/>
                  </a:lnTo>
                  <a:lnTo>
                    <a:pt x="148" y="149"/>
                  </a:lnTo>
                  <a:close/>
                  <a:moveTo>
                    <a:pt x="74" y="0"/>
                  </a:moveTo>
                  <a:lnTo>
                    <a:pt x="2594" y="0"/>
                  </a:lnTo>
                  <a:lnTo>
                    <a:pt x="2615" y="3"/>
                  </a:lnTo>
                  <a:lnTo>
                    <a:pt x="2633" y="10"/>
                  </a:lnTo>
                  <a:lnTo>
                    <a:pt x="2648" y="21"/>
                  </a:lnTo>
                  <a:lnTo>
                    <a:pt x="2659" y="35"/>
                  </a:lnTo>
                  <a:lnTo>
                    <a:pt x="2666" y="53"/>
                  </a:lnTo>
                  <a:lnTo>
                    <a:pt x="2668" y="75"/>
                  </a:lnTo>
                  <a:lnTo>
                    <a:pt x="2668" y="1377"/>
                  </a:lnTo>
                  <a:lnTo>
                    <a:pt x="3410" y="1377"/>
                  </a:lnTo>
                  <a:lnTo>
                    <a:pt x="3431" y="1379"/>
                  </a:lnTo>
                  <a:lnTo>
                    <a:pt x="3448" y="1385"/>
                  </a:lnTo>
                  <a:lnTo>
                    <a:pt x="3463" y="1397"/>
                  </a:lnTo>
                  <a:lnTo>
                    <a:pt x="3474" y="1411"/>
                  </a:lnTo>
                  <a:lnTo>
                    <a:pt x="3481" y="1429"/>
                  </a:lnTo>
                  <a:lnTo>
                    <a:pt x="3484" y="1450"/>
                  </a:lnTo>
                  <a:lnTo>
                    <a:pt x="3484" y="3033"/>
                  </a:lnTo>
                  <a:lnTo>
                    <a:pt x="3481" y="3053"/>
                  </a:lnTo>
                  <a:lnTo>
                    <a:pt x="3474" y="3071"/>
                  </a:lnTo>
                  <a:lnTo>
                    <a:pt x="3464" y="3086"/>
                  </a:lnTo>
                  <a:lnTo>
                    <a:pt x="3449" y="3098"/>
                  </a:lnTo>
                  <a:lnTo>
                    <a:pt x="3431" y="3104"/>
                  </a:lnTo>
                  <a:lnTo>
                    <a:pt x="3410" y="3106"/>
                  </a:lnTo>
                  <a:lnTo>
                    <a:pt x="3054" y="3106"/>
                  </a:lnTo>
                  <a:lnTo>
                    <a:pt x="3054" y="3395"/>
                  </a:lnTo>
                  <a:lnTo>
                    <a:pt x="3052" y="3416"/>
                  </a:lnTo>
                  <a:lnTo>
                    <a:pt x="3045" y="3435"/>
                  </a:lnTo>
                  <a:lnTo>
                    <a:pt x="3033" y="3451"/>
                  </a:lnTo>
                  <a:lnTo>
                    <a:pt x="3019" y="3464"/>
                  </a:lnTo>
                  <a:lnTo>
                    <a:pt x="3003" y="3472"/>
                  </a:lnTo>
                  <a:lnTo>
                    <a:pt x="2985" y="3476"/>
                  </a:lnTo>
                  <a:lnTo>
                    <a:pt x="2966" y="3474"/>
                  </a:lnTo>
                  <a:lnTo>
                    <a:pt x="2947" y="3467"/>
                  </a:lnTo>
                  <a:lnTo>
                    <a:pt x="2928" y="3454"/>
                  </a:lnTo>
                  <a:lnTo>
                    <a:pt x="2588" y="3114"/>
                  </a:lnTo>
                  <a:lnTo>
                    <a:pt x="1335" y="3114"/>
                  </a:lnTo>
                  <a:lnTo>
                    <a:pt x="1313" y="3111"/>
                  </a:lnTo>
                  <a:lnTo>
                    <a:pt x="1296" y="3104"/>
                  </a:lnTo>
                  <a:lnTo>
                    <a:pt x="1282" y="3093"/>
                  </a:lnTo>
                  <a:lnTo>
                    <a:pt x="1270" y="3079"/>
                  </a:lnTo>
                  <a:lnTo>
                    <a:pt x="1263" y="3061"/>
                  </a:lnTo>
                  <a:lnTo>
                    <a:pt x="1260" y="3039"/>
                  </a:lnTo>
                  <a:lnTo>
                    <a:pt x="1260" y="2071"/>
                  </a:lnTo>
                  <a:lnTo>
                    <a:pt x="1068" y="2071"/>
                  </a:lnTo>
                  <a:lnTo>
                    <a:pt x="646" y="2492"/>
                  </a:lnTo>
                  <a:lnTo>
                    <a:pt x="634" y="2501"/>
                  </a:lnTo>
                  <a:lnTo>
                    <a:pt x="621" y="2508"/>
                  </a:lnTo>
                  <a:lnTo>
                    <a:pt x="603" y="2512"/>
                  </a:lnTo>
                  <a:lnTo>
                    <a:pt x="583" y="2513"/>
                  </a:lnTo>
                  <a:lnTo>
                    <a:pt x="564" y="2507"/>
                  </a:lnTo>
                  <a:lnTo>
                    <a:pt x="548" y="2497"/>
                  </a:lnTo>
                  <a:lnTo>
                    <a:pt x="536" y="2486"/>
                  </a:lnTo>
                  <a:lnTo>
                    <a:pt x="526" y="2473"/>
                  </a:lnTo>
                  <a:lnTo>
                    <a:pt x="521" y="2457"/>
                  </a:lnTo>
                  <a:lnTo>
                    <a:pt x="519" y="2440"/>
                  </a:lnTo>
                  <a:lnTo>
                    <a:pt x="519" y="2071"/>
                  </a:lnTo>
                  <a:lnTo>
                    <a:pt x="74" y="2071"/>
                  </a:lnTo>
                  <a:lnTo>
                    <a:pt x="53" y="2069"/>
                  </a:lnTo>
                  <a:lnTo>
                    <a:pt x="36" y="2061"/>
                  </a:lnTo>
                  <a:lnTo>
                    <a:pt x="21" y="2051"/>
                  </a:lnTo>
                  <a:lnTo>
                    <a:pt x="9" y="2036"/>
                  </a:lnTo>
                  <a:lnTo>
                    <a:pt x="3" y="2018"/>
                  </a:lnTo>
                  <a:lnTo>
                    <a:pt x="0" y="1997"/>
                  </a:lnTo>
                  <a:lnTo>
                    <a:pt x="0" y="75"/>
                  </a:lnTo>
                  <a:lnTo>
                    <a:pt x="3" y="53"/>
                  </a:lnTo>
                  <a:lnTo>
                    <a:pt x="9" y="35"/>
                  </a:lnTo>
                  <a:lnTo>
                    <a:pt x="21" y="22"/>
                  </a:lnTo>
                  <a:lnTo>
                    <a:pt x="36" y="10"/>
                  </a:lnTo>
                  <a:lnTo>
                    <a:pt x="53" y="4"/>
                  </a:lnTo>
                  <a:lnTo>
                    <a:pt x="7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5" name="Freeform 91"/>
          <p:cNvSpPr>
            <a:spLocks noEditPoints="1"/>
          </p:cNvSpPr>
          <p:nvPr/>
        </p:nvSpPr>
        <p:spPr bwMode="auto">
          <a:xfrm>
            <a:off x="6928686" y="5171797"/>
            <a:ext cx="612775" cy="612775"/>
          </a:xfrm>
          <a:custGeom>
            <a:avLst/>
            <a:gdLst>
              <a:gd name="T0" fmla="*/ 1133 w 3474"/>
              <a:gd name="T1" fmla="*/ 1077 h 3475"/>
              <a:gd name="T2" fmla="*/ 1072 w 3474"/>
              <a:gd name="T3" fmla="*/ 1158 h 3475"/>
              <a:gd name="T4" fmla="*/ 1124 w 3474"/>
              <a:gd name="T5" fmla="*/ 1172 h 3475"/>
              <a:gd name="T6" fmla="*/ 1180 w 3474"/>
              <a:gd name="T7" fmla="*/ 1194 h 3475"/>
              <a:gd name="T8" fmla="*/ 1199 w 3474"/>
              <a:gd name="T9" fmla="*/ 1253 h 3475"/>
              <a:gd name="T10" fmla="*/ 1167 w 3474"/>
              <a:gd name="T11" fmla="*/ 1309 h 3475"/>
              <a:gd name="T12" fmla="*/ 1228 w 3474"/>
              <a:gd name="T13" fmla="*/ 1326 h 3475"/>
              <a:gd name="T14" fmla="*/ 1315 w 3474"/>
              <a:gd name="T15" fmla="*/ 1268 h 3475"/>
              <a:gd name="T16" fmla="*/ 1334 w 3474"/>
              <a:gd name="T17" fmla="*/ 1166 h 3475"/>
              <a:gd name="T18" fmla="*/ 1287 w 3474"/>
              <a:gd name="T19" fmla="*/ 1085 h 3475"/>
              <a:gd name="T20" fmla="*/ 1210 w 3474"/>
              <a:gd name="T21" fmla="*/ 1057 h 3475"/>
              <a:gd name="T22" fmla="*/ 736 w 3474"/>
              <a:gd name="T23" fmla="*/ 1040 h 3475"/>
              <a:gd name="T24" fmla="*/ 924 w 3474"/>
              <a:gd name="T25" fmla="*/ 1147 h 3475"/>
              <a:gd name="T26" fmla="*/ 978 w 3474"/>
              <a:gd name="T27" fmla="*/ 1020 h 3475"/>
              <a:gd name="T28" fmla="*/ 1094 w 3474"/>
              <a:gd name="T29" fmla="*/ 934 h 3475"/>
              <a:gd name="T30" fmla="*/ 1236 w 3474"/>
              <a:gd name="T31" fmla="*/ 916 h 3475"/>
              <a:gd name="T32" fmla="*/ 1372 w 3474"/>
              <a:gd name="T33" fmla="*/ 968 h 3475"/>
              <a:gd name="T34" fmla="*/ 1464 w 3474"/>
              <a:gd name="T35" fmla="*/ 1085 h 3475"/>
              <a:gd name="T36" fmla="*/ 1482 w 3474"/>
              <a:gd name="T37" fmla="*/ 1227 h 3475"/>
              <a:gd name="T38" fmla="*/ 1427 w 3474"/>
              <a:gd name="T39" fmla="*/ 1363 h 3475"/>
              <a:gd name="T40" fmla="*/ 1310 w 3474"/>
              <a:gd name="T41" fmla="*/ 1452 h 3475"/>
              <a:gd name="T42" fmla="*/ 1165 w 3474"/>
              <a:gd name="T43" fmla="*/ 1471 h 3475"/>
              <a:gd name="T44" fmla="*/ 1031 w 3474"/>
              <a:gd name="T45" fmla="*/ 1415 h 3475"/>
              <a:gd name="T46" fmla="*/ 942 w 3474"/>
              <a:gd name="T47" fmla="*/ 1299 h 3475"/>
              <a:gd name="T48" fmla="*/ 719 w 3474"/>
              <a:gd name="T49" fmla="*/ 1199 h 3475"/>
              <a:gd name="T50" fmla="*/ 3298 w 3474"/>
              <a:gd name="T51" fmla="*/ 2319 h 3475"/>
              <a:gd name="T52" fmla="*/ 208 w 3474"/>
              <a:gd name="T53" fmla="*/ 148 h 3475"/>
              <a:gd name="T54" fmla="*/ 147 w 3474"/>
              <a:gd name="T55" fmla="*/ 208 h 3475"/>
              <a:gd name="T56" fmla="*/ 151 w 3474"/>
              <a:gd name="T57" fmla="*/ 322 h 3475"/>
              <a:gd name="T58" fmla="*/ 214 w 3474"/>
              <a:gd name="T59" fmla="*/ 473 h 3475"/>
              <a:gd name="T60" fmla="*/ 329 w 3474"/>
              <a:gd name="T61" fmla="*/ 647 h 3475"/>
              <a:gd name="T62" fmla="*/ 489 w 3474"/>
              <a:gd name="T63" fmla="*/ 830 h 3475"/>
              <a:gd name="T64" fmla="*/ 602 w 3474"/>
              <a:gd name="T65" fmla="*/ 609 h 3475"/>
              <a:gd name="T66" fmla="*/ 649 w 3474"/>
              <a:gd name="T67" fmla="*/ 577 h 3475"/>
              <a:gd name="T68" fmla="*/ 734 w 3474"/>
              <a:gd name="T69" fmla="*/ 408 h 3475"/>
              <a:gd name="T70" fmla="*/ 555 w 3474"/>
              <a:gd name="T71" fmla="*/ 269 h 3475"/>
              <a:gd name="T72" fmla="*/ 392 w 3474"/>
              <a:gd name="T73" fmla="*/ 177 h 3475"/>
              <a:gd name="T74" fmla="*/ 259 w 3474"/>
              <a:gd name="T75" fmla="*/ 142 h 3475"/>
              <a:gd name="T76" fmla="*/ 336 w 3474"/>
              <a:gd name="T77" fmla="*/ 15 h 3475"/>
              <a:gd name="T78" fmla="*/ 524 w 3474"/>
              <a:gd name="T79" fmla="*/ 87 h 3475"/>
              <a:gd name="T80" fmla="*/ 726 w 3474"/>
              <a:gd name="T81" fmla="*/ 213 h 3475"/>
              <a:gd name="T82" fmla="*/ 929 w 3474"/>
              <a:gd name="T83" fmla="*/ 389 h 3475"/>
              <a:gd name="T84" fmla="*/ 1592 w 3474"/>
              <a:gd name="T85" fmla="*/ 427 h 3475"/>
              <a:gd name="T86" fmla="*/ 1645 w 3474"/>
              <a:gd name="T87" fmla="*/ 452 h 3475"/>
              <a:gd name="T88" fmla="*/ 3474 w 3474"/>
              <a:gd name="T89" fmla="*/ 2318 h 3475"/>
              <a:gd name="T90" fmla="*/ 2375 w 3474"/>
              <a:gd name="T91" fmla="*/ 3452 h 3475"/>
              <a:gd name="T92" fmla="*/ 2323 w 3474"/>
              <a:gd name="T93" fmla="*/ 3475 h 3475"/>
              <a:gd name="T94" fmla="*/ 2272 w 3474"/>
              <a:gd name="T95" fmla="*/ 3452 h 3475"/>
              <a:gd name="T96" fmla="*/ 443 w 3474"/>
              <a:gd name="T97" fmla="*/ 1592 h 3475"/>
              <a:gd name="T98" fmla="*/ 430 w 3474"/>
              <a:gd name="T99" fmla="*/ 978 h 3475"/>
              <a:gd name="T100" fmla="*/ 249 w 3474"/>
              <a:gd name="T101" fmla="*/ 781 h 3475"/>
              <a:gd name="T102" fmla="*/ 111 w 3474"/>
              <a:gd name="T103" fmla="*/ 575 h 3475"/>
              <a:gd name="T104" fmla="*/ 26 w 3474"/>
              <a:gd name="T105" fmla="*/ 381 h 3475"/>
              <a:gd name="T106" fmla="*/ 0 w 3474"/>
              <a:gd name="T107" fmla="*/ 212 h 3475"/>
              <a:gd name="T108" fmla="*/ 39 w 3474"/>
              <a:gd name="T109" fmla="*/ 83 h 3475"/>
              <a:gd name="T110" fmla="*/ 142 w 3474"/>
              <a:gd name="T111" fmla="*/ 11 h 34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74" h="3475">
                <a:moveTo>
                  <a:pt x="1210" y="1057"/>
                </a:moveTo>
                <a:lnTo>
                  <a:pt x="1184" y="1059"/>
                </a:lnTo>
                <a:lnTo>
                  <a:pt x="1159" y="1065"/>
                </a:lnTo>
                <a:lnTo>
                  <a:pt x="1133" y="1077"/>
                </a:lnTo>
                <a:lnTo>
                  <a:pt x="1107" y="1097"/>
                </a:lnTo>
                <a:lnTo>
                  <a:pt x="1091" y="1115"/>
                </a:lnTo>
                <a:lnTo>
                  <a:pt x="1080" y="1136"/>
                </a:lnTo>
                <a:lnTo>
                  <a:pt x="1072" y="1158"/>
                </a:lnTo>
                <a:lnTo>
                  <a:pt x="1068" y="1181"/>
                </a:lnTo>
                <a:lnTo>
                  <a:pt x="1088" y="1180"/>
                </a:lnTo>
                <a:lnTo>
                  <a:pt x="1106" y="1176"/>
                </a:lnTo>
                <a:lnTo>
                  <a:pt x="1124" y="1172"/>
                </a:lnTo>
                <a:lnTo>
                  <a:pt x="1141" y="1172"/>
                </a:lnTo>
                <a:lnTo>
                  <a:pt x="1157" y="1176"/>
                </a:lnTo>
                <a:lnTo>
                  <a:pt x="1170" y="1183"/>
                </a:lnTo>
                <a:lnTo>
                  <a:pt x="1180" y="1194"/>
                </a:lnTo>
                <a:lnTo>
                  <a:pt x="1190" y="1207"/>
                </a:lnTo>
                <a:lnTo>
                  <a:pt x="1195" y="1222"/>
                </a:lnTo>
                <a:lnTo>
                  <a:pt x="1199" y="1237"/>
                </a:lnTo>
                <a:lnTo>
                  <a:pt x="1199" y="1253"/>
                </a:lnTo>
                <a:lnTo>
                  <a:pt x="1196" y="1269"/>
                </a:lnTo>
                <a:lnTo>
                  <a:pt x="1191" y="1283"/>
                </a:lnTo>
                <a:lnTo>
                  <a:pt x="1181" y="1297"/>
                </a:lnTo>
                <a:lnTo>
                  <a:pt x="1167" y="1309"/>
                </a:lnTo>
                <a:lnTo>
                  <a:pt x="1151" y="1317"/>
                </a:lnTo>
                <a:lnTo>
                  <a:pt x="1175" y="1325"/>
                </a:lnTo>
                <a:lnTo>
                  <a:pt x="1201" y="1328"/>
                </a:lnTo>
                <a:lnTo>
                  <a:pt x="1228" y="1326"/>
                </a:lnTo>
                <a:lnTo>
                  <a:pt x="1253" y="1318"/>
                </a:lnTo>
                <a:lnTo>
                  <a:pt x="1277" y="1306"/>
                </a:lnTo>
                <a:lnTo>
                  <a:pt x="1298" y="1289"/>
                </a:lnTo>
                <a:lnTo>
                  <a:pt x="1315" y="1268"/>
                </a:lnTo>
                <a:lnTo>
                  <a:pt x="1328" y="1244"/>
                </a:lnTo>
                <a:lnTo>
                  <a:pt x="1334" y="1219"/>
                </a:lnTo>
                <a:lnTo>
                  <a:pt x="1337" y="1193"/>
                </a:lnTo>
                <a:lnTo>
                  <a:pt x="1334" y="1166"/>
                </a:lnTo>
                <a:lnTo>
                  <a:pt x="1328" y="1141"/>
                </a:lnTo>
                <a:lnTo>
                  <a:pt x="1315" y="1117"/>
                </a:lnTo>
                <a:lnTo>
                  <a:pt x="1298" y="1097"/>
                </a:lnTo>
                <a:lnTo>
                  <a:pt x="1287" y="1085"/>
                </a:lnTo>
                <a:lnTo>
                  <a:pt x="1271" y="1074"/>
                </a:lnTo>
                <a:lnTo>
                  <a:pt x="1253" y="1066"/>
                </a:lnTo>
                <a:lnTo>
                  <a:pt x="1232" y="1060"/>
                </a:lnTo>
                <a:lnTo>
                  <a:pt x="1210" y="1057"/>
                </a:lnTo>
                <a:close/>
                <a:moveTo>
                  <a:pt x="1572" y="585"/>
                </a:moveTo>
                <a:lnTo>
                  <a:pt x="730" y="718"/>
                </a:lnTo>
                <a:lnTo>
                  <a:pt x="686" y="1004"/>
                </a:lnTo>
                <a:lnTo>
                  <a:pt x="736" y="1040"/>
                </a:lnTo>
                <a:lnTo>
                  <a:pt x="785" y="1073"/>
                </a:lnTo>
                <a:lnTo>
                  <a:pt x="834" y="1102"/>
                </a:lnTo>
                <a:lnTo>
                  <a:pt x="879" y="1126"/>
                </a:lnTo>
                <a:lnTo>
                  <a:pt x="924" y="1147"/>
                </a:lnTo>
                <a:lnTo>
                  <a:pt x="931" y="1114"/>
                </a:lnTo>
                <a:lnTo>
                  <a:pt x="944" y="1081"/>
                </a:lnTo>
                <a:lnTo>
                  <a:pt x="959" y="1049"/>
                </a:lnTo>
                <a:lnTo>
                  <a:pt x="978" y="1020"/>
                </a:lnTo>
                <a:lnTo>
                  <a:pt x="1003" y="992"/>
                </a:lnTo>
                <a:lnTo>
                  <a:pt x="1030" y="968"/>
                </a:lnTo>
                <a:lnTo>
                  <a:pt x="1061" y="949"/>
                </a:lnTo>
                <a:lnTo>
                  <a:pt x="1094" y="934"/>
                </a:lnTo>
                <a:lnTo>
                  <a:pt x="1128" y="922"/>
                </a:lnTo>
                <a:lnTo>
                  <a:pt x="1163" y="916"/>
                </a:lnTo>
                <a:lnTo>
                  <a:pt x="1200" y="914"/>
                </a:lnTo>
                <a:lnTo>
                  <a:pt x="1236" y="916"/>
                </a:lnTo>
                <a:lnTo>
                  <a:pt x="1272" y="922"/>
                </a:lnTo>
                <a:lnTo>
                  <a:pt x="1308" y="934"/>
                </a:lnTo>
                <a:lnTo>
                  <a:pt x="1341" y="949"/>
                </a:lnTo>
                <a:lnTo>
                  <a:pt x="1372" y="968"/>
                </a:lnTo>
                <a:lnTo>
                  <a:pt x="1402" y="992"/>
                </a:lnTo>
                <a:lnTo>
                  <a:pt x="1427" y="1021"/>
                </a:lnTo>
                <a:lnTo>
                  <a:pt x="1448" y="1052"/>
                </a:lnTo>
                <a:lnTo>
                  <a:pt x="1464" y="1085"/>
                </a:lnTo>
                <a:lnTo>
                  <a:pt x="1476" y="1120"/>
                </a:lnTo>
                <a:lnTo>
                  <a:pt x="1482" y="1156"/>
                </a:lnTo>
                <a:lnTo>
                  <a:pt x="1485" y="1192"/>
                </a:lnTo>
                <a:lnTo>
                  <a:pt x="1482" y="1227"/>
                </a:lnTo>
                <a:lnTo>
                  <a:pt x="1476" y="1263"/>
                </a:lnTo>
                <a:lnTo>
                  <a:pt x="1464" y="1298"/>
                </a:lnTo>
                <a:lnTo>
                  <a:pt x="1448" y="1331"/>
                </a:lnTo>
                <a:lnTo>
                  <a:pt x="1427" y="1363"/>
                </a:lnTo>
                <a:lnTo>
                  <a:pt x="1402" y="1392"/>
                </a:lnTo>
                <a:lnTo>
                  <a:pt x="1374" y="1415"/>
                </a:lnTo>
                <a:lnTo>
                  <a:pt x="1344" y="1435"/>
                </a:lnTo>
                <a:lnTo>
                  <a:pt x="1310" y="1452"/>
                </a:lnTo>
                <a:lnTo>
                  <a:pt x="1275" y="1464"/>
                </a:lnTo>
                <a:lnTo>
                  <a:pt x="1239" y="1471"/>
                </a:lnTo>
                <a:lnTo>
                  <a:pt x="1202" y="1473"/>
                </a:lnTo>
                <a:lnTo>
                  <a:pt x="1165" y="1471"/>
                </a:lnTo>
                <a:lnTo>
                  <a:pt x="1129" y="1464"/>
                </a:lnTo>
                <a:lnTo>
                  <a:pt x="1095" y="1452"/>
                </a:lnTo>
                <a:lnTo>
                  <a:pt x="1062" y="1435"/>
                </a:lnTo>
                <a:lnTo>
                  <a:pt x="1031" y="1415"/>
                </a:lnTo>
                <a:lnTo>
                  <a:pt x="1003" y="1392"/>
                </a:lnTo>
                <a:lnTo>
                  <a:pt x="978" y="1363"/>
                </a:lnTo>
                <a:lnTo>
                  <a:pt x="957" y="1332"/>
                </a:lnTo>
                <a:lnTo>
                  <a:pt x="942" y="1299"/>
                </a:lnTo>
                <a:lnTo>
                  <a:pt x="889" y="1281"/>
                </a:lnTo>
                <a:lnTo>
                  <a:pt x="833" y="1258"/>
                </a:lnTo>
                <a:lnTo>
                  <a:pt x="777" y="1231"/>
                </a:lnTo>
                <a:lnTo>
                  <a:pt x="719" y="1199"/>
                </a:lnTo>
                <a:lnTo>
                  <a:pt x="661" y="1162"/>
                </a:lnTo>
                <a:lnTo>
                  <a:pt x="597" y="1563"/>
                </a:lnTo>
                <a:lnTo>
                  <a:pt x="2323" y="3296"/>
                </a:lnTo>
                <a:lnTo>
                  <a:pt x="3298" y="2319"/>
                </a:lnTo>
                <a:lnTo>
                  <a:pt x="1572" y="585"/>
                </a:lnTo>
                <a:close/>
                <a:moveTo>
                  <a:pt x="259" y="142"/>
                </a:moveTo>
                <a:lnTo>
                  <a:pt x="231" y="144"/>
                </a:lnTo>
                <a:lnTo>
                  <a:pt x="208" y="148"/>
                </a:lnTo>
                <a:lnTo>
                  <a:pt x="187" y="157"/>
                </a:lnTo>
                <a:lnTo>
                  <a:pt x="169" y="170"/>
                </a:lnTo>
                <a:lnTo>
                  <a:pt x="156" y="188"/>
                </a:lnTo>
                <a:lnTo>
                  <a:pt x="147" y="208"/>
                </a:lnTo>
                <a:lnTo>
                  <a:pt x="142" y="232"/>
                </a:lnTo>
                <a:lnTo>
                  <a:pt x="141" y="260"/>
                </a:lnTo>
                <a:lnTo>
                  <a:pt x="145" y="289"/>
                </a:lnTo>
                <a:lnTo>
                  <a:pt x="151" y="322"/>
                </a:lnTo>
                <a:lnTo>
                  <a:pt x="161" y="357"/>
                </a:lnTo>
                <a:lnTo>
                  <a:pt x="176" y="394"/>
                </a:lnTo>
                <a:lnTo>
                  <a:pt x="193" y="433"/>
                </a:lnTo>
                <a:lnTo>
                  <a:pt x="214" y="473"/>
                </a:lnTo>
                <a:lnTo>
                  <a:pt x="239" y="515"/>
                </a:lnTo>
                <a:lnTo>
                  <a:pt x="266" y="558"/>
                </a:lnTo>
                <a:lnTo>
                  <a:pt x="296" y="603"/>
                </a:lnTo>
                <a:lnTo>
                  <a:pt x="329" y="647"/>
                </a:lnTo>
                <a:lnTo>
                  <a:pt x="365" y="692"/>
                </a:lnTo>
                <a:lnTo>
                  <a:pt x="403" y="739"/>
                </a:lnTo>
                <a:lnTo>
                  <a:pt x="444" y="784"/>
                </a:lnTo>
                <a:lnTo>
                  <a:pt x="489" y="830"/>
                </a:lnTo>
                <a:lnTo>
                  <a:pt x="550" y="889"/>
                </a:lnTo>
                <a:lnTo>
                  <a:pt x="590" y="637"/>
                </a:lnTo>
                <a:lnTo>
                  <a:pt x="594" y="623"/>
                </a:lnTo>
                <a:lnTo>
                  <a:pt x="602" y="609"/>
                </a:lnTo>
                <a:lnTo>
                  <a:pt x="611" y="596"/>
                </a:lnTo>
                <a:lnTo>
                  <a:pt x="622" y="587"/>
                </a:lnTo>
                <a:lnTo>
                  <a:pt x="634" y="581"/>
                </a:lnTo>
                <a:lnTo>
                  <a:pt x="649" y="577"/>
                </a:lnTo>
                <a:lnTo>
                  <a:pt x="870" y="543"/>
                </a:lnTo>
                <a:lnTo>
                  <a:pt x="824" y="494"/>
                </a:lnTo>
                <a:lnTo>
                  <a:pt x="779" y="450"/>
                </a:lnTo>
                <a:lnTo>
                  <a:pt x="734" y="408"/>
                </a:lnTo>
                <a:lnTo>
                  <a:pt x="688" y="369"/>
                </a:lnTo>
                <a:lnTo>
                  <a:pt x="644" y="334"/>
                </a:lnTo>
                <a:lnTo>
                  <a:pt x="600" y="300"/>
                </a:lnTo>
                <a:lnTo>
                  <a:pt x="555" y="269"/>
                </a:lnTo>
                <a:lnTo>
                  <a:pt x="513" y="242"/>
                </a:lnTo>
                <a:lnTo>
                  <a:pt x="471" y="216"/>
                </a:lnTo>
                <a:lnTo>
                  <a:pt x="431" y="195"/>
                </a:lnTo>
                <a:lnTo>
                  <a:pt x="392" y="177"/>
                </a:lnTo>
                <a:lnTo>
                  <a:pt x="356" y="164"/>
                </a:lnTo>
                <a:lnTo>
                  <a:pt x="321" y="153"/>
                </a:lnTo>
                <a:lnTo>
                  <a:pt x="288" y="146"/>
                </a:lnTo>
                <a:lnTo>
                  <a:pt x="259" y="142"/>
                </a:lnTo>
                <a:close/>
                <a:moveTo>
                  <a:pt x="212" y="0"/>
                </a:moveTo>
                <a:lnTo>
                  <a:pt x="251" y="1"/>
                </a:lnTo>
                <a:lnTo>
                  <a:pt x="292" y="6"/>
                </a:lnTo>
                <a:lnTo>
                  <a:pt x="336" y="15"/>
                </a:lnTo>
                <a:lnTo>
                  <a:pt x="380" y="27"/>
                </a:lnTo>
                <a:lnTo>
                  <a:pt x="426" y="43"/>
                </a:lnTo>
                <a:lnTo>
                  <a:pt x="474" y="63"/>
                </a:lnTo>
                <a:lnTo>
                  <a:pt x="524" y="87"/>
                </a:lnTo>
                <a:lnTo>
                  <a:pt x="573" y="113"/>
                </a:lnTo>
                <a:lnTo>
                  <a:pt x="624" y="144"/>
                </a:lnTo>
                <a:lnTo>
                  <a:pt x="674" y="176"/>
                </a:lnTo>
                <a:lnTo>
                  <a:pt x="726" y="213"/>
                </a:lnTo>
                <a:lnTo>
                  <a:pt x="777" y="253"/>
                </a:lnTo>
                <a:lnTo>
                  <a:pt x="829" y="296"/>
                </a:lnTo>
                <a:lnTo>
                  <a:pt x="879" y="341"/>
                </a:lnTo>
                <a:lnTo>
                  <a:pt x="929" y="389"/>
                </a:lnTo>
                <a:lnTo>
                  <a:pt x="987" y="452"/>
                </a:lnTo>
                <a:lnTo>
                  <a:pt x="1042" y="515"/>
                </a:lnTo>
                <a:lnTo>
                  <a:pt x="1578" y="430"/>
                </a:lnTo>
                <a:lnTo>
                  <a:pt x="1592" y="427"/>
                </a:lnTo>
                <a:lnTo>
                  <a:pt x="1606" y="430"/>
                </a:lnTo>
                <a:lnTo>
                  <a:pt x="1618" y="435"/>
                </a:lnTo>
                <a:lnTo>
                  <a:pt x="1632" y="443"/>
                </a:lnTo>
                <a:lnTo>
                  <a:pt x="1645" y="452"/>
                </a:lnTo>
                <a:lnTo>
                  <a:pt x="3453" y="2267"/>
                </a:lnTo>
                <a:lnTo>
                  <a:pt x="3464" y="2282"/>
                </a:lnTo>
                <a:lnTo>
                  <a:pt x="3472" y="2300"/>
                </a:lnTo>
                <a:lnTo>
                  <a:pt x="3474" y="2318"/>
                </a:lnTo>
                <a:lnTo>
                  <a:pt x="3472" y="2337"/>
                </a:lnTo>
                <a:lnTo>
                  <a:pt x="3464" y="2355"/>
                </a:lnTo>
                <a:lnTo>
                  <a:pt x="3453" y="2371"/>
                </a:lnTo>
                <a:lnTo>
                  <a:pt x="2375" y="3452"/>
                </a:lnTo>
                <a:lnTo>
                  <a:pt x="2365" y="3462"/>
                </a:lnTo>
                <a:lnTo>
                  <a:pt x="2352" y="3468"/>
                </a:lnTo>
                <a:lnTo>
                  <a:pt x="2339" y="3472"/>
                </a:lnTo>
                <a:lnTo>
                  <a:pt x="2323" y="3475"/>
                </a:lnTo>
                <a:lnTo>
                  <a:pt x="2309" y="3472"/>
                </a:lnTo>
                <a:lnTo>
                  <a:pt x="2295" y="3468"/>
                </a:lnTo>
                <a:lnTo>
                  <a:pt x="2283" y="3462"/>
                </a:lnTo>
                <a:lnTo>
                  <a:pt x="2272" y="3452"/>
                </a:lnTo>
                <a:lnTo>
                  <a:pt x="464" y="1637"/>
                </a:lnTo>
                <a:lnTo>
                  <a:pt x="455" y="1624"/>
                </a:lnTo>
                <a:lnTo>
                  <a:pt x="448" y="1610"/>
                </a:lnTo>
                <a:lnTo>
                  <a:pt x="443" y="1592"/>
                </a:lnTo>
                <a:lnTo>
                  <a:pt x="442" y="1571"/>
                </a:lnTo>
                <a:lnTo>
                  <a:pt x="524" y="1061"/>
                </a:lnTo>
                <a:lnTo>
                  <a:pt x="476" y="1021"/>
                </a:lnTo>
                <a:lnTo>
                  <a:pt x="430" y="978"/>
                </a:lnTo>
                <a:lnTo>
                  <a:pt x="384" y="934"/>
                </a:lnTo>
                <a:lnTo>
                  <a:pt x="336" y="883"/>
                </a:lnTo>
                <a:lnTo>
                  <a:pt x="291" y="833"/>
                </a:lnTo>
                <a:lnTo>
                  <a:pt x="249" y="781"/>
                </a:lnTo>
                <a:lnTo>
                  <a:pt x="209" y="729"/>
                </a:lnTo>
                <a:lnTo>
                  <a:pt x="173" y="678"/>
                </a:lnTo>
                <a:lnTo>
                  <a:pt x="140" y="626"/>
                </a:lnTo>
                <a:lnTo>
                  <a:pt x="111" y="575"/>
                </a:lnTo>
                <a:lnTo>
                  <a:pt x="84" y="526"/>
                </a:lnTo>
                <a:lnTo>
                  <a:pt x="61" y="476"/>
                </a:lnTo>
                <a:lnTo>
                  <a:pt x="42" y="427"/>
                </a:lnTo>
                <a:lnTo>
                  <a:pt x="26" y="381"/>
                </a:lnTo>
                <a:lnTo>
                  <a:pt x="14" y="336"/>
                </a:lnTo>
                <a:lnTo>
                  <a:pt x="5" y="292"/>
                </a:lnTo>
                <a:lnTo>
                  <a:pt x="1" y="251"/>
                </a:lnTo>
                <a:lnTo>
                  <a:pt x="0" y="212"/>
                </a:lnTo>
                <a:lnTo>
                  <a:pt x="4" y="175"/>
                </a:lnTo>
                <a:lnTo>
                  <a:pt x="12" y="141"/>
                </a:lnTo>
                <a:lnTo>
                  <a:pt x="23" y="111"/>
                </a:lnTo>
                <a:lnTo>
                  <a:pt x="39" y="83"/>
                </a:lnTo>
                <a:lnTo>
                  <a:pt x="59" y="59"/>
                </a:lnTo>
                <a:lnTo>
                  <a:pt x="83" y="38"/>
                </a:lnTo>
                <a:lnTo>
                  <a:pt x="112" y="22"/>
                </a:lnTo>
                <a:lnTo>
                  <a:pt x="142" y="11"/>
                </a:lnTo>
                <a:lnTo>
                  <a:pt x="176" y="3"/>
                </a:lnTo>
                <a:lnTo>
                  <a:pt x="212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6" name="Group 45"/>
          <p:cNvGrpSpPr/>
          <p:nvPr/>
        </p:nvGrpSpPr>
        <p:grpSpPr>
          <a:xfrm>
            <a:off x="7758907" y="2469217"/>
            <a:ext cx="614362" cy="614362"/>
            <a:chOff x="10948988" y="2659063"/>
            <a:chExt cx="614362" cy="614362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47" name="Freeform 112"/>
            <p:cNvSpPr>
              <a:spLocks noEditPoints="1"/>
            </p:cNvSpPr>
            <p:nvPr/>
          </p:nvSpPr>
          <p:spPr bwMode="auto">
            <a:xfrm>
              <a:off x="10948988" y="2659063"/>
              <a:ext cx="614362" cy="614362"/>
            </a:xfrm>
            <a:custGeom>
              <a:avLst/>
              <a:gdLst>
                <a:gd name="T0" fmla="*/ 1246 w 3483"/>
                <a:gd name="T1" fmla="*/ 2263 h 3483"/>
                <a:gd name="T2" fmla="*/ 1059 w 3483"/>
                <a:gd name="T3" fmla="*/ 2432 h 3483"/>
                <a:gd name="T4" fmla="*/ 986 w 3483"/>
                <a:gd name="T5" fmla="*/ 2683 h 3483"/>
                <a:gd name="T6" fmla="*/ 1307 w 3483"/>
                <a:gd name="T7" fmla="*/ 3026 h 3483"/>
                <a:gd name="T8" fmla="*/ 1668 w 3483"/>
                <a:gd name="T9" fmla="*/ 2861 h 3483"/>
                <a:gd name="T10" fmla="*/ 2092 w 3483"/>
                <a:gd name="T11" fmla="*/ 3052 h 3483"/>
                <a:gd name="T12" fmla="*/ 2491 w 3483"/>
                <a:gd name="T13" fmla="*/ 2872 h 3483"/>
                <a:gd name="T14" fmla="*/ 2443 w 3483"/>
                <a:gd name="T15" fmla="*/ 2476 h 3483"/>
                <a:gd name="T16" fmla="*/ 2275 w 3483"/>
                <a:gd name="T17" fmla="*/ 2288 h 3483"/>
                <a:gd name="T18" fmla="*/ 2023 w 3483"/>
                <a:gd name="T19" fmla="*/ 2215 h 3483"/>
                <a:gd name="T20" fmla="*/ 1394 w 3483"/>
                <a:gd name="T21" fmla="*/ 430 h 3483"/>
                <a:gd name="T22" fmla="*/ 988 w 3483"/>
                <a:gd name="T23" fmla="*/ 614 h 3483"/>
                <a:gd name="T24" fmla="*/ 666 w 3483"/>
                <a:gd name="T25" fmla="*/ 915 h 3483"/>
                <a:gd name="T26" fmla="*/ 457 w 3483"/>
                <a:gd name="T27" fmla="*/ 1307 h 3483"/>
                <a:gd name="T28" fmla="*/ 622 w 3483"/>
                <a:gd name="T29" fmla="*/ 1667 h 3483"/>
                <a:gd name="T30" fmla="*/ 432 w 3483"/>
                <a:gd name="T31" fmla="*/ 2093 h 3483"/>
                <a:gd name="T32" fmla="*/ 614 w 3483"/>
                <a:gd name="T33" fmla="*/ 2495 h 3483"/>
                <a:gd name="T34" fmla="*/ 844 w 3483"/>
                <a:gd name="T35" fmla="*/ 2682 h 3483"/>
                <a:gd name="T36" fmla="*/ 915 w 3483"/>
                <a:gd name="T37" fmla="*/ 2386 h 3483"/>
                <a:gd name="T38" fmla="*/ 1112 w 3483"/>
                <a:gd name="T39" fmla="*/ 2166 h 3483"/>
                <a:gd name="T40" fmla="*/ 1396 w 3483"/>
                <a:gd name="T41" fmla="*/ 2062 h 3483"/>
                <a:gd name="T42" fmla="*/ 2214 w 3483"/>
                <a:gd name="T43" fmla="*/ 2087 h 3483"/>
                <a:gd name="T44" fmla="*/ 2470 w 3483"/>
                <a:gd name="T45" fmla="*/ 2240 h 3483"/>
                <a:gd name="T46" fmla="*/ 2625 w 3483"/>
                <a:gd name="T47" fmla="*/ 2495 h 3483"/>
                <a:gd name="T48" fmla="*/ 2715 w 3483"/>
                <a:gd name="T49" fmla="*/ 2685 h 3483"/>
                <a:gd name="T50" fmla="*/ 2962 w 3483"/>
                <a:gd name="T51" fmla="*/ 2334 h 3483"/>
                <a:gd name="T52" fmla="*/ 3086 w 3483"/>
                <a:gd name="T53" fmla="*/ 1912 h 3483"/>
                <a:gd name="T54" fmla="*/ 3087 w 3483"/>
                <a:gd name="T55" fmla="*/ 1574 h 3483"/>
                <a:gd name="T56" fmla="*/ 2958 w 3483"/>
                <a:gd name="T57" fmla="*/ 1143 h 3483"/>
                <a:gd name="T58" fmla="*/ 2703 w 3483"/>
                <a:gd name="T59" fmla="*/ 785 h 3483"/>
                <a:gd name="T60" fmla="*/ 2346 w 3483"/>
                <a:gd name="T61" fmla="*/ 527 h 3483"/>
                <a:gd name="T62" fmla="*/ 1916 w 3483"/>
                <a:gd name="T63" fmla="*/ 396 h 3483"/>
                <a:gd name="T64" fmla="*/ 1667 w 3483"/>
                <a:gd name="T65" fmla="*/ 0 h 3483"/>
                <a:gd name="T66" fmla="*/ 2115 w 3483"/>
                <a:gd name="T67" fmla="*/ 278 h 3483"/>
                <a:gd name="T68" fmla="*/ 2553 w 3483"/>
                <a:gd name="T69" fmla="*/ 469 h 3483"/>
                <a:gd name="T70" fmla="*/ 2907 w 3483"/>
                <a:gd name="T71" fmla="*/ 782 h 3483"/>
                <a:gd name="T72" fmla="*/ 3148 w 3483"/>
                <a:gd name="T73" fmla="*/ 1191 h 3483"/>
                <a:gd name="T74" fmla="*/ 3251 w 3483"/>
                <a:gd name="T75" fmla="*/ 1668 h 3483"/>
                <a:gd name="T76" fmla="*/ 3227 w 3483"/>
                <a:gd name="T77" fmla="*/ 2019 h 3483"/>
                <a:gd name="T78" fmla="*/ 3064 w 3483"/>
                <a:gd name="T79" fmla="*/ 2470 h 3483"/>
                <a:gd name="T80" fmla="*/ 2774 w 3483"/>
                <a:gd name="T81" fmla="*/ 2841 h 3483"/>
                <a:gd name="T82" fmla="*/ 2384 w 3483"/>
                <a:gd name="T83" fmla="*/ 3108 h 3483"/>
                <a:gd name="T84" fmla="*/ 1922 w 3483"/>
                <a:gd name="T85" fmla="*/ 3242 h 3483"/>
                <a:gd name="T86" fmla="*/ 1567 w 3483"/>
                <a:gd name="T87" fmla="*/ 3243 h 3483"/>
                <a:gd name="T88" fmla="*/ 1102 w 3483"/>
                <a:gd name="T89" fmla="*/ 3110 h 3483"/>
                <a:gd name="T90" fmla="*/ 710 w 3483"/>
                <a:gd name="T91" fmla="*/ 2844 h 3483"/>
                <a:gd name="T92" fmla="*/ 419 w 3483"/>
                <a:gd name="T93" fmla="*/ 2472 h 3483"/>
                <a:gd name="T94" fmla="*/ 255 w 3483"/>
                <a:gd name="T95" fmla="*/ 2020 h 3483"/>
                <a:gd name="T96" fmla="*/ 232 w 3483"/>
                <a:gd name="T97" fmla="*/ 1668 h 3483"/>
                <a:gd name="T98" fmla="*/ 336 w 3483"/>
                <a:gd name="T99" fmla="*/ 1189 h 3483"/>
                <a:gd name="T100" fmla="*/ 578 w 3483"/>
                <a:gd name="T101" fmla="*/ 780 h 3483"/>
                <a:gd name="T102" fmla="*/ 933 w 3483"/>
                <a:gd name="T103" fmla="*/ 467 h 3483"/>
                <a:gd name="T104" fmla="*/ 1373 w 3483"/>
                <a:gd name="T105" fmla="*/ 275 h 3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483" h="3483">
                  <a:moveTo>
                    <a:pt x="1453" y="2215"/>
                  </a:moveTo>
                  <a:lnTo>
                    <a:pt x="1398" y="2219"/>
                  </a:lnTo>
                  <a:lnTo>
                    <a:pt x="1346" y="2228"/>
                  </a:lnTo>
                  <a:lnTo>
                    <a:pt x="1295" y="2243"/>
                  </a:lnTo>
                  <a:lnTo>
                    <a:pt x="1246" y="2263"/>
                  </a:lnTo>
                  <a:lnTo>
                    <a:pt x="1202" y="2288"/>
                  </a:lnTo>
                  <a:lnTo>
                    <a:pt x="1160" y="2318"/>
                  </a:lnTo>
                  <a:lnTo>
                    <a:pt x="1122" y="2352"/>
                  </a:lnTo>
                  <a:lnTo>
                    <a:pt x="1088" y="2390"/>
                  </a:lnTo>
                  <a:lnTo>
                    <a:pt x="1059" y="2432"/>
                  </a:lnTo>
                  <a:lnTo>
                    <a:pt x="1033" y="2476"/>
                  </a:lnTo>
                  <a:lnTo>
                    <a:pt x="1013" y="2525"/>
                  </a:lnTo>
                  <a:lnTo>
                    <a:pt x="998" y="2575"/>
                  </a:lnTo>
                  <a:lnTo>
                    <a:pt x="989" y="2628"/>
                  </a:lnTo>
                  <a:lnTo>
                    <a:pt x="986" y="2683"/>
                  </a:lnTo>
                  <a:lnTo>
                    <a:pt x="986" y="2868"/>
                  </a:lnTo>
                  <a:lnTo>
                    <a:pt x="1062" y="2915"/>
                  </a:lnTo>
                  <a:lnTo>
                    <a:pt x="1140" y="2957"/>
                  </a:lnTo>
                  <a:lnTo>
                    <a:pt x="1222" y="2994"/>
                  </a:lnTo>
                  <a:lnTo>
                    <a:pt x="1307" y="3026"/>
                  </a:lnTo>
                  <a:lnTo>
                    <a:pt x="1393" y="3052"/>
                  </a:lnTo>
                  <a:lnTo>
                    <a:pt x="1483" y="3072"/>
                  </a:lnTo>
                  <a:lnTo>
                    <a:pt x="1574" y="3087"/>
                  </a:lnTo>
                  <a:lnTo>
                    <a:pt x="1668" y="3096"/>
                  </a:lnTo>
                  <a:lnTo>
                    <a:pt x="1668" y="2861"/>
                  </a:lnTo>
                  <a:lnTo>
                    <a:pt x="1824" y="2861"/>
                  </a:lnTo>
                  <a:lnTo>
                    <a:pt x="1824" y="3096"/>
                  </a:lnTo>
                  <a:lnTo>
                    <a:pt x="1915" y="3087"/>
                  </a:lnTo>
                  <a:lnTo>
                    <a:pt x="2004" y="3072"/>
                  </a:lnTo>
                  <a:lnTo>
                    <a:pt x="2092" y="3052"/>
                  </a:lnTo>
                  <a:lnTo>
                    <a:pt x="2176" y="3027"/>
                  </a:lnTo>
                  <a:lnTo>
                    <a:pt x="2260" y="2995"/>
                  </a:lnTo>
                  <a:lnTo>
                    <a:pt x="2340" y="2959"/>
                  </a:lnTo>
                  <a:lnTo>
                    <a:pt x="2417" y="2918"/>
                  </a:lnTo>
                  <a:lnTo>
                    <a:pt x="2491" y="2872"/>
                  </a:lnTo>
                  <a:lnTo>
                    <a:pt x="2491" y="2683"/>
                  </a:lnTo>
                  <a:lnTo>
                    <a:pt x="2488" y="2628"/>
                  </a:lnTo>
                  <a:lnTo>
                    <a:pt x="2478" y="2575"/>
                  </a:lnTo>
                  <a:lnTo>
                    <a:pt x="2463" y="2525"/>
                  </a:lnTo>
                  <a:lnTo>
                    <a:pt x="2443" y="2476"/>
                  </a:lnTo>
                  <a:lnTo>
                    <a:pt x="2418" y="2432"/>
                  </a:lnTo>
                  <a:lnTo>
                    <a:pt x="2388" y="2390"/>
                  </a:lnTo>
                  <a:lnTo>
                    <a:pt x="2355" y="2352"/>
                  </a:lnTo>
                  <a:lnTo>
                    <a:pt x="2317" y="2318"/>
                  </a:lnTo>
                  <a:lnTo>
                    <a:pt x="2275" y="2288"/>
                  </a:lnTo>
                  <a:lnTo>
                    <a:pt x="2230" y="2263"/>
                  </a:lnTo>
                  <a:lnTo>
                    <a:pt x="2182" y="2243"/>
                  </a:lnTo>
                  <a:lnTo>
                    <a:pt x="2131" y="2228"/>
                  </a:lnTo>
                  <a:lnTo>
                    <a:pt x="2078" y="2219"/>
                  </a:lnTo>
                  <a:lnTo>
                    <a:pt x="2023" y="2215"/>
                  </a:lnTo>
                  <a:lnTo>
                    <a:pt x="1453" y="2215"/>
                  </a:lnTo>
                  <a:close/>
                  <a:moveTo>
                    <a:pt x="1668" y="386"/>
                  </a:moveTo>
                  <a:lnTo>
                    <a:pt x="1575" y="395"/>
                  </a:lnTo>
                  <a:lnTo>
                    <a:pt x="1483" y="410"/>
                  </a:lnTo>
                  <a:lnTo>
                    <a:pt x="1394" y="430"/>
                  </a:lnTo>
                  <a:lnTo>
                    <a:pt x="1308" y="456"/>
                  </a:lnTo>
                  <a:lnTo>
                    <a:pt x="1223" y="488"/>
                  </a:lnTo>
                  <a:lnTo>
                    <a:pt x="1141" y="525"/>
                  </a:lnTo>
                  <a:lnTo>
                    <a:pt x="1063" y="567"/>
                  </a:lnTo>
                  <a:lnTo>
                    <a:pt x="988" y="614"/>
                  </a:lnTo>
                  <a:lnTo>
                    <a:pt x="916" y="666"/>
                  </a:lnTo>
                  <a:lnTo>
                    <a:pt x="848" y="722"/>
                  </a:lnTo>
                  <a:lnTo>
                    <a:pt x="783" y="782"/>
                  </a:lnTo>
                  <a:lnTo>
                    <a:pt x="722" y="846"/>
                  </a:lnTo>
                  <a:lnTo>
                    <a:pt x="666" y="915"/>
                  </a:lnTo>
                  <a:lnTo>
                    <a:pt x="614" y="987"/>
                  </a:lnTo>
                  <a:lnTo>
                    <a:pt x="568" y="1063"/>
                  </a:lnTo>
                  <a:lnTo>
                    <a:pt x="526" y="1141"/>
                  </a:lnTo>
                  <a:lnTo>
                    <a:pt x="489" y="1222"/>
                  </a:lnTo>
                  <a:lnTo>
                    <a:pt x="457" y="1307"/>
                  </a:lnTo>
                  <a:lnTo>
                    <a:pt x="431" y="1393"/>
                  </a:lnTo>
                  <a:lnTo>
                    <a:pt x="410" y="1483"/>
                  </a:lnTo>
                  <a:lnTo>
                    <a:pt x="396" y="1574"/>
                  </a:lnTo>
                  <a:lnTo>
                    <a:pt x="387" y="1667"/>
                  </a:lnTo>
                  <a:lnTo>
                    <a:pt x="622" y="1667"/>
                  </a:lnTo>
                  <a:lnTo>
                    <a:pt x="622" y="1823"/>
                  </a:lnTo>
                  <a:lnTo>
                    <a:pt x="387" y="1823"/>
                  </a:lnTo>
                  <a:lnTo>
                    <a:pt x="396" y="1915"/>
                  </a:lnTo>
                  <a:lnTo>
                    <a:pt x="411" y="2004"/>
                  </a:lnTo>
                  <a:lnTo>
                    <a:pt x="432" y="2093"/>
                  </a:lnTo>
                  <a:lnTo>
                    <a:pt x="457" y="2178"/>
                  </a:lnTo>
                  <a:lnTo>
                    <a:pt x="489" y="2262"/>
                  </a:lnTo>
                  <a:lnTo>
                    <a:pt x="526" y="2343"/>
                  </a:lnTo>
                  <a:lnTo>
                    <a:pt x="568" y="2420"/>
                  </a:lnTo>
                  <a:lnTo>
                    <a:pt x="614" y="2495"/>
                  </a:lnTo>
                  <a:lnTo>
                    <a:pt x="666" y="2566"/>
                  </a:lnTo>
                  <a:lnTo>
                    <a:pt x="721" y="2634"/>
                  </a:lnTo>
                  <a:lnTo>
                    <a:pt x="781" y="2698"/>
                  </a:lnTo>
                  <a:lnTo>
                    <a:pt x="844" y="2758"/>
                  </a:lnTo>
                  <a:lnTo>
                    <a:pt x="844" y="2682"/>
                  </a:lnTo>
                  <a:lnTo>
                    <a:pt x="846" y="2619"/>
                  </a:lnTo>
                  <a:lnTo>
                    <a:pt x="855" y="2557"/>
                  </a:lnTo>
                  <a:lnTo>
                    <a:pt x="869" y="2498"/>
                  </a:lnTo>
                  <a:lnTo>
                    <a:pt x="890" y="2440"/>
                  </a:lnTo>
                  <a:lnTo>
                    <a:pt x="915" y="2386"/>
                  </a:lnTo>
                  <a:lnTo>
                    <a:pt x="946" y="2335"/>
                  </a:lnTo>
                  <a:lnTo>
                    <a:pt x="982" y="2287"/>
                  </a:lnTo>
                  <a:lnTo>
                    <a:pt x="1021" y="2243"/>
                  </a:lnTo>
                  <a:lnTo>
                    <a:pt x="1065" y="2203"/>
                  </a:lnTo>
                  <a:lnTo>
                    <a:pt x="1112" y="2166"/>
                  </a:lnTo>
                  <a:lnTo>
                    <a:pt x="1164" y="2135"/>
                  </a:lnTo>
                  <a:lnTo>
                    <a:pt x="1218" y="2109"/>
                  </a:lnTo>
                  <a:lnTo>
                    <a:pt x="1275" y="2088"/>
                  </a:lnTo>
                  <a:lnTo>
                    <a:pt x="1334" y="2072"/>
                  </a:lnTo>
                  <a:lnTo>
                    <a:pt x="1396" y="2062"/>
                  </a:lnTo>
                  <a:lnTo>
                    <a:pt x="1460" y="2059"/>
                  </a:lnTo>
                  <a:lnTo>
                    <a:pt x="2030" y="2059"/>
                  </a:lnTo>
                  <a:lnTo>
                    <a:pt x="2093" y="2062"/>
                  </a:lnTo>
                  <a:lnTo>
                    <a:pt x="2155" y="2072"/>
                  </a:lnTo>
                  <a:lnTo>
                    <a:pt x="2214" y="2087"/>
                  </a:lnTo>
                  <a:lnTo>
                    <a:pt x="2271" y="2108"/>
                  </a:lnTo>
                  <a:lnTo>
                    <a:pt x="2325" y="2133"/>
                  </a:lnTo>
                  <a:lnTo>
                    <a:pt x="2377" y="2165"/>
                  </a:lnTo>
                  <a:lnTo>
                    <a:pt x="2425" y="2200"/>
                  </a:lnTo>
                  <a:lnTo>
                    <a:pt x="2470" y="2240"/>
                  </a:lnTo>
                  <a:lnTo>
                    <a:pt x="2510" y="2284"/>
                  </a:lnTo>
                  <a:lnTo>
                    <a:pt x="2546" y="2331"/>
                  </a:lnTo>
                  <a:lnTo>
                    <a:pt x="2577" y="2383"/>
                  </a:lnTo>
                  <a:lnTo>
                    <a:pt x="2604" y="2438"/>
                  </a:lnTo>
                  <a:lnTo>
                    <a:pt x="2625" y="2495"/>
                  </a:lnTo>
                  <a:lnTo>
                    <a:pt x="2640" y="2555"/>
                  </a:lnTo>
                  <a:lnTo>
                    <a:pt x="2649" y="2618"/>
                  </a:lnTo>
                  <a:lnTo>
                    <a:pt x="2652" y="2682"/>
                  </a:lnTo>
                  <a:lnTo>
                    <a:pt x="2652" y="2744"/>
                  </a:lnTo>
                  <a:lnTo>
                    <a:pt x="2715" y="2685"/>
                  </a:lnTo>
                  <a:lnTo>
                    <a:pt x="2773" y="2622"/>
                  </a:lnTo>
                  <a:lnTo>
                    <a:pt x="2827" y="2554"/>
                  </a:lnTo>
                  <a:lnTo>
                    <a:pt x="2876" y="2483"/>
                  </a:lnTo>
                  <a:lnTo>
                    <a:pt x="2920" y="2411"/>
                  </a:lnTo>
                  <a:lnTo>
                    <a:pt x="2962" y="2334"/>
                  </a:lnTo>
                  <a:lnTo>
                    <a:pt x="2996" y="2254"/>
                  </a:lnTo>
                  <a:lnTo>
                    <a:pt x="3027" y="2172"/>
                  </a:lnTo>
                  <a:lnTo>
                    <a:pt x="3052" y="2088"/>
                  </a:lnTo>
                  <a:lnTo>
                    <a:pt x="3072" y="2001"/>
                  </a:lnTo>
                  <a:lnTo>
                    <a:pt x="3086" y="1912"/>
                  </a:lnTo>
                  <a:lnTo>
                    <a:pt x="3095" y="1823"/>
                  </a:lnTo>
                  <a:lnTo>
                    <a:pt x="2860" y="1823"/>
                  </a:lnTo>
                  <a:lnTo>
                    <a:pt x="2860" y="1667"/>
                  </a:lnTo>
                  <a:lnTo>
                    <a:pt x="3096" y="1667"/>
                  </a:lnTo>
                  <a:lnTo>
                    <a:pt x="3087" y="1574"/>
                  </a:lnTo>
                  <a:lnTo>
                    <a:pt x="3073" y="1483"/>
                  </a:lnTo>
                  <a:lnTo>
                    <a:pt x="3052" y="1394"/>
                  </a:lnTo>
                  <a:lnTo>
                    <a:pt x="3027" y="1308"/>
                  </a:lnTo>
                  <a:lnTo>
                    <a:pt x="2995" y="1224"/>
                  </a:lnTo>
                  <a:lnTo>
                    <a:pt x="2958" y="1143"/>
                  </a:lnTo>
                  <a:lnTo>
                    <a:pt x="2917" y="1064"/>
                  </a:lnTo>
                  <a:lnTo>
                    <a:pt x="2870" y="989"/>
                  </a:lnTo>
                  <a:lnTo>
                    <a:pt x="2819" y="917"/>
                  </a:lnTo>
                  <a:lnTo>
                    <a:pt x="2763" y="850"/>
                  </a:lnTo>
                  <a:lnTo>
                    <a:pt x="2703" y="785"/>
                  </a:lnTo>
                  <a:lnTo>
                    <a:pt x="2639" y="724"/>
                  </a:lnTo>
                  <a:lnTo>
                    <a:pt x="2571" y="668"/>
                  </a:lnTo>
                  <a:lnTo>
                    <a:pt x="2499" y="616"/>
                  </a:lnTo>
                  <a:lnTo>
                    <a:pt x="2424" y="569"/>
                  </a:lnTo>
                  <a:lnTo>
                    <a:pt x="2346" y="527"/>
                  </a:lnTo>
                  <a:lnTo>
                    <a:pt x="2265" y="490"/>
                  </a:lnTo>
                  <a:lnTo>
                    <a:pt x="2182" y="458"/>
                  </a:lnTo>
                  <a:lnTo>
                    <a:pt x="2095" y="432"/>
                  </a:lnTo>
                  <a:lnTo>
                    <a:pt x="2006" y="411"/>
                  </a:lnTo>
                  <a:lnTo>
                    <a:pt x="1916" y="396"/>
                  </a:lnTo>
                  <a:lnTo>
                    <a:pt x="1823" y="387"/>
                  </a:lnTo>
                  <a:lnTo>
                    <a:pt x="1823" y="622"/>
                  </a:lnTo>
                  <a:lnTo>
                    <a:pt x="1668" y="622"/>
                  </a:lnTo>
                  <a:lnTo>
                    <a:pt x="1668" y="386"/>
                  </a:lnTo>
                  <a:close/>
                  <a:moveTo>
                    <a:pt x="1667" y="0"/>
                  </a:moveTo>
                  <a:lnTo>
                    <a:pt x="1823" y="0"/>
                  </a:lnTo>
                  <a:lnTo>
                    <a:pt x="1823" y="232"/>
                  </a:lnTo>
                  <a:lnTo>
                    <a:pt x="1922" y="241"/>
                  </a:lnTo>
                  <a:lnTo>
                    <a:pt x="2019" y="256"/>
                  </a:lnTo>
                  <a:lnTo>
                    <a:pt x="2115" y="278"/>
                  </a:lnTo>
                  <a:lnTo>
                    <a:pt x="2208" y="305"/>
                  </a:lnTo>
                  <a:lnTo>
                    <a:pt x="2299" y="338"/>
                  </a:lnTo>
                  <a:lnTo>
                    <a:pt x="2386" y="376"/>
                  </a:lnTo>
                  <a:lnTo>
                    <a:pt x="2471" y="420"/>
                  </a:lnTo>
                  <a:lnTo>
                    <a:pt x="2553" y="469"/>
                  </a:lnTo>
                  <a:lnTo>
                    <a:pt x="2631" y="522"/>
                  </a:lnTo>
                  <a:lnTo>
                    <a:pt x="2706" y="582"/>
                  </a:lnTo>
                  <a:lnTo>
                    <a:pt x="2777" y="644"/>
                  </a:lnTo>
                  <a:lnTo>
                    <a:pt x="2843" y="711"/>
                  </a:lnTo>
                  <a:lnTo>
                    <a:pt x="2907" y="782"/>
                  </a:lnTo>
                  <a:lnTo>
                    <a:pt x="2965" y="857"/>
                  </a:lnTo>
                  <a:lnTo>
                    <a:pt x="3019" y="936"/>
                  </a:lnTo>
                  <a:lnTo>
                    <a:pt x="3067" y="1017"/>
                  </a:lnTo>
                  <a:lnTo>
                    <a:pt x="3110" y="1103"/>
                  </a:lnTo>
                  <a:lnTo>
                    <a:pt x="3148" y="1191"/>
                  </a:lnTo>
                  <a:lnTo>
                    <a:pt x="3181" y="1281"/>
                  </a:lnTo>
                  <a:lnTo>
                    <a:pt x="3208" y="1375"/>
                  </a:lnTo>
                  <a:lnTo>
                    <a:pt x="3229" y="1470"/>
                  </a:lnTo>
                  <a:lnTo>
                    <a:pt x="3243" y="1568"/>
                  </a:lnTo>
                  <a:lnTo>
                    <a:pt x="3251" y="1668"/>
                  </a:lnTo>
                  <a:lnTo>
                    <a:pt x="3483" y="1668"/>
                  </a:lnTo>
                  <a:lnTo>
                    <a:pt x="3483" y="1823"/>
                  </a:lnTo>
                  <a:lnTo>
                    <a:pt x="3251" y="1823"/>
                  </a:lnTo>
                  <a:lnTo>
                    <a:pt x="3242" y="1922"/>
                  </a:lnTo>
                  <a:lnTo>
                    <a:pt x="3227" y="2019"/>
                  </a:lnTo>
                  <a:lnTo>
                    <a:pt x="3205" y="2114"/>
                  </a:lnTo>
                  <a:lnTo>
                    <a:pt x="3179" y="2207"/>
                  </a:lnTo>
                  <a:lnTo>
                    <a:pt x="3146" y="2298"/>
                  </a:lnTo>
                  <a:lnTo>
                    <a:pt x="3107" y="2385"/>
                  </a:lnTo>
                  <a:lnTo>
                    <a:pt x="3064" y="2470"/>
                  </a:lnTo>
                  <a:lnTo>
                    <a:pt x="3015" y="2551"/>
                  </a:lnTo>
                  <a:lnTo>
                    <a:pt x="2962" y="2629"/>
                  </a:lnTo>
                  <a:lnTo>
                    <a:pt x="2904" y="2704"/>
                  </a:lnTo>
                  <a:lnTo>
                    <a:pt x="2841" y="2775"/>
                  </a:lnTo>
                  <a:lnTo>
                    <a:pt x="2774" y="2841"/>
                  </a:lnTo>
                  <a:lnTo>
                    <a:pt x="2703" y="2905"/>
                  </a:lnTo>
                  <a:lnTo>
                    <a:pt x="2629" y="2963"/>
                  </a:lnTo>
                  <a:lnTo>
                    <a:pt x="2551" y="3016"/>
                  </a:lnTo>
                  <a:lnTo>
                    <a:pt x="2469" y="3065"/>
                  </a:lnTo>
                  <a:lnTo>
                    <a:pt x="2384" y="3108"/>
                  </a:lnTo>
                  <a:lnTo>
                    <a:pt x="2297" y="3146"/>
                  </a:lnTo>
                  <a:lnTo>
                    <a:pt x="2207" y="3179"/>
                  </a:lnTo>
                  <a:lnTo>
                    <a:pt x="2114" y="3206"/>
                  </a:lnTo>
                  <a:lnTo>
                    <a:pt x="2019" y="3228"/>
                  </a:lnTo>
                  <a:lnTo>
                    <a:pt x="1922" y="3242"/>
                  </a:lnTo>
                  <a:lnTo>
                    <a:pt x="1823" y="3251"/>
                  </a:lnTo>
                  <a:lnTo>
                    <a:pt x="1823" y="3483"/>
                  </a:lnTo>
                  <a:lnTo>
                    <a:pt x="1667" y="3483"/>
                  </a:lnTo>
                  <a:lnTo>
                    <a:pt x="1667" y="3252"/>
                  </a:lnTo>
                  <a:lnTo>
                    <a:pt x="1567" y="3243"/>
                  </a:lnTo>
                  <a:lnTo>
                    <a:pt x="1470" y="3229"/>
                  </a:lnTo>
                  <a:lnTo>
                    <a:pt x="1374" y="3209"/>
                  </a:lnTo>
                  <a:lnTo>
                    <a:pt x="1281" y="3181"/>
                  </a:lnTo>
                  <a:lnTo>
                    <a:pt x="1191" y="3148"/>
                  </a:lnTo>
                  <a:lnTo>
                    <a:pt x="1102" y="3110"/>
                  </a:lnTo>
                  <a:lnTo>
                    <a:pt x="1017" y="3067"/>
                  </a:lnTo>
                  <a:lnTo>
                    <a:pt x="935" y="3019"/>
                  </a:lnTo>
                  <a:lnTo>
                    <a:pt x="857" y="2965"/>
                  </a:lnTo>
                  <a:lnTo>
                    <a:pt x="782" y="2907"/>
                  </a:lnTo>
                  <a:lnTo>
                    <a:pt x="710" y="2844"/>
                  </a:lnTo>
                  <a:lnTo>
                    <a:pt x="643" y="2777"/>
                  </a:lnTo>
                  <a:lnTo>
                    <a:pt x="581" y="2706"/>
                  </a:lnTo>
                  <a:lnTo>
                    <a:pt x="521" y="2632"/>
                  </a:lnTo>
                  <a:lnTo>
                    <a:pt x="468" y="2553"/>
                  </a:lnTo>
                  <a:lnTo>
                    <a:pt x="419" y="2472"/>
                  </a:lnTo>
                  <a:lnTo>
                    <a:pt x="376" y="2387"/>
                  </a:lnTo>
                  <a:lnTo>
                    <a:pt x="337" y="2299"/>
                  </a:lnTo>
                  <a:lnTo>
                    <a:pt x="304" y="2209"/>
                  </a:lnTo>
                  <a:lnTo>
                    <a:pt x="277" y="2115"/>
                  </a:lnTo>
                  <a:lnTo>
                    <a:pt x="255" y="2020"/>
                  </a:lnTo>
                  <a:lnTo>
                    <a:pt x="241" y="1923"/>
                  </a:lnTo>
                  <a:lnTo>
                    <a:pt x="232" y="1823"/>
                  </a:lnTo>
                  <a:lnTo>
                    <a:pt x="0" y="1823"/>
                  </a:lnTo>
                  <a:lnTo>
                    <a:pt x="0" y="1668"/>
                  </a:lnTo>
                  <a:lnTo>
                    <a:pt x="232" y="1668"/>
                  </a:lnTo>
                  <a:lnTo>
                    <a:pt x="240" y="1567"/>
                  </a:lnTo>
                  <a:lnTo>
                    <a:pt x="254" y="1470"/>
                  </a:lnTo>
                  <a:lnTo>
                    <a:pt x="275" y="1374"/>
                  </a:lnTo>
                  <a:lnTo>
                    <a:pt x="303" y="1280"/>
                  </a:lnTo>
                  <a:lnTo>
                    <a:pt x="336" y="1189"/>
                  </a:lnTo>
                  <a:lnTo>
                    <a:pt x="374" y="1101"/>
                  </a:lnTo>
                  <a:lnTo>
                    <a:pt x="417" y="1015"/>
                  </a:lnTo>
                  <a:lnTo>
                    <a:pt x="467" y="934"/>
                  </a:lnTo>
                  <a:lnTo>
                    <a:pt x="519" y="855"/>
                  </a:lnTo>
                  <a:lnTo>
                    <a:pt x="578" y="780"/>
                  </a:lnTo>
                  <a:lnTo>
                    <a:pt x="641" y="708"/>
                  </a:lnTo>
                  <a:lnTo>
                    <a:pt x="708" y="642"/>
                  </a:lnTo>
                  <a:lnTo>
                    <a:pt x="780" y="578"/>
                  </a:lnTo>
                  <a:lnTo>
                    <a:pt x="855" y="519"/>
                  </a:lnTo>
                  <a:lnTo>
                    <a:pt x="933" y="467"/>
                  </a:lnTo>
                  <a:lnTo>
                    <a:pt x="1015" y="417"/>
                  </a:lnTo>
                  <a:lnTo>
                    <a:pt x="1101" y="374"/>
                  </a:lnTo>
                  <a:lnTo>
                    <a:pt x="1189" y="336"/>
                  </a:lnTo>
                  <a:lnTo>
                    <a:pt x="1280" y="303"/>
                  </a:lnTo>
                  <a:lnTo>
                    <a:pt x="1373" y="275"/>
                  </a:lnTo>
                  <a:lnTo>
                    <a:pt x="1469" y="254"/>
                  </a:lnTo>
                  <a:lnTo>
                    <a:pt x="1567" y="240"/>
                  </a:lnTo>
                  <a:lnTo>
                    <a:pt x="1667" y="232"/>
                  </a:lnTo>
                  <a:lnTo>
                    <a:pt x="16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13"/>
            <p:cNvSpPr>
              <a:spLocks noEditPoints="1"/>
            </p:cNvSpPr>
            <p:nvPr/>
          </p:nvSpPr>
          <p:spPr bwMode="auto">
            <a:xfrm>
              <a:off x="11169650" y="2805113"/>
              <a:ext cx="173037" cy="173037"/>
            </a:xfrm>
            <a:custGeom>
              <a:avLst/>
              <a:gdLst>
                <a:gd name="T0" fmla="*/ 443 w 977"/>
                <a:gd name="T1" fmla="*/ 151 h 977"/>
                <a:gd name="T2" fmla="*/ 359 w 977"/>
                <a:gd name="T3" fmla="*/ 173 h 977"/>
                <a:gd name="T4" fmla="*/ 285 w 977"/>
                <a:gd name="T5" fmla="*/ 216 h 977"/>
                <a:gd name="T6" fmla="*/ 225 w 977"/>
                <a:gd name="T7" fmla="*/ 276 h 977"/>
                <a:gd name="T8" fmla="*/ 181 w 977"/>
                <a:gd name="T9" fmla="*/ 350 h 977"/>
                <a:gd name="T10" fmla="*/ 158 w 977"/>
                <a:gd name="T11" fmla="*/ 434 h 977"/>
                <a:gd name="T12" fmla="*/ 158 w 977"/>
                <a:gd name="T13" fmla="*/ 526 h 977"/>
                <a:gd name="T14" fmla="*/ 181 w 977"/>
                <a:gd name="T15" fmla="*/ 611 h 977"/>
                <a:gd name="T16" fmla="*/ 225 w 977"/>
                <a:gd name="T17" fmla="*/ 685 h 977"/>
                <a:gd name="T18" fmla="*/ 284 w 977"/>
                <a:gd name="T19" fmla="*/ 745 h 977"/>
                <a:gd name="T20" fmla="*/ 358 w 977"/>
                <a:gd name="T21" fmla="*/ 788 h 977"/>
                <a:gd name="T22" fmla="*/ 443 w 977"/>
                <a:gd name="T23" fmla="*/ 811 h 977"/>
                <a:gd name="T24" fmla="*/ 534 w 977"/>
                <a:gd name="T25" fmla="*/ 811 h 977"/>
                <a:gd name="T26" fmla="*/ 619 w 977"/>
                <a:gd name="T27" fmla="*/ 788 h 977"/>
                <a:gd name="T28" fmla="*/ 693 w 977"/>
                <a:gd name="T29" fmla="*/ 745 h 977"/>
                <a:gd name="T30" fmla="*/ 752 w 977"/>
                <a:gd name="T31" fmla="*/ 685 h 977"/>
                <a:gd name="T32" fmla="*/ 796 w 977"/>
                <a:gd name="T33" fmla="*/ 611 h 977"/>
                <a:gd name="T34" fmla="*/ 819 w 977"/>
                <a:gd name="T35" fmla="*/ 526 h 977"/>
                <a:gd name="T36" fmla="*/ 819 w 977"/>
                <a:gd name="T37" fmla="*/ 436 h 977"/>
                <a:gd name="T38" fmla="*/ 796 w 977"/>
                <a:gd name="T39" fmla="*/ 350 h 977"/>
                <a:gd name="T40" fmla="*/ 752 w 977"/>
                <a:gd name="T41" fmla="*/ 276 h 977"/>
                <a:gd name="T42" fmla="*/ 692 w 977"/>
                <a:gd name="T43" fmla="*/ 216 h 977"/>
                <a:gd name="T44" fmla="*/ 618 w 977"/>
                <a:gd name="T45" fmla="*/ 173 h 977"/>
                <a:gd name="T46" fmla="*/ 534 w 977"/>
                <a:gd name="T47" fmla="*/ 151 h 977"/>
                <a:gd name="T48" fmla="*/ 489 w 977"/>
                <a:gd name="T49" fmla="*/ 0 h 977"/>
                <a:gd name="T50" fmla="*/ 599 w 977"/>
                <a:gd name="T51" fmla="*/ 12 h 977"/>
                <a:gd name="T52" fmla="*/ 702 w 977"/>
                <a:gd name="T53" fmla="*/ 49 h 977"/>
                <a:gd name="T54" fmla="*/ 792 w 977"/>
                <a:gd name="T55" fmla="*/ 107 h 977"/>
                <a:gd name="T56" fmla="*/ 868 w 977"/>
                <a:gd name="T57" fmla="*/ 183 h 977"/>
                <a:gd name="T58" fmla="*/ 928 w 977"/>
                <a:gd name="T59" fmla="*/ 274 h 977"/>
                <a:gd name="T60" fmla="*/ 965 w 977"/>
                <a:gd name="T61" fmla="*/ 377 h 977"/>
                <a:gd name="T62" fmla="*/ 977 w 977"/>
                <a:gd name="T63" fmla="*/ 488 h 977"/>
                <a:gd name="T64" fmla="*/ 965 w 977"/>
                <a:gd name="T65" fmla="*/ 599 h 977"/>
                <a:gd name="T66" fmla="*/ 928 w 977"/>
                <a:gd name="T67" fmla="*/ 702 h 977"/>
                <a:gd name="T68" fmla="*/ 868 w 977"/>
                <a:gd name="T69" fmla="*/ 792 h 977"/>
                <a:gd name="T70" fmla="*/ 792 w 977"/>
                <a:gd name="T71" fmla="*/ 868 h 977"/>
                <a:gd name="T72" fmla="*/ 702 w 977"/>
                <a:gd name="T73" fmla="*/ 927 h 977"/>
                <a:gd name="T74" fmla="*/ 599 w 977"/>
                <a:gd name="T75" fmla="*/ 964 h 977"/>
                <a:gd name="T76" fmla="*/ 489 w 977"/>
                <a:gd name="T77" fmla="*/ 977 h 977"/>
                <a:gd name="T78" fmla="*/ 378 w 977"/>
                <a:gd name="T79" fmla="*/ 964 h 977"/>
                <a:gd name="T80" fmla="*/ 275 w 977"/>
                <a:gd name="T81" fmla="*/ 927 h 977"/>
                <a:gd name="T82" fmla="*/ 185 w 977"/>
                <a:gd name="T83" fmla="*/ 868 h 977"/>
                <a:gd name="T84" fmla="*/ 109 w 977"/>
                <a:gd name="T85" fmla="*/ 792 h 977"/>
                <a:gd name="T86" fmla="*/ 49 w 977"/>
                <a:gd name="T87" fmla="*/ 702 h 977"/>
                <a:gd name="T88" fmla="*/ 12 w 977"/>
                <a:gd name="T89" fmla="*/ 599 h 977"/>
                <a:gd name="T90" fmla="*/ 0 w 977"/>
                <a:gd name="T91" fmla="*/ 488 h 977"/>
                <a:gd name="T92" fmla="*/ 12 w 977"/>
                <a:gd name="T93" fmla="*/ 377 h 977"/>
                <a:gd name="T94" fmla="*/ 49 w 977"/>
                <a:gd name="T95" fmla="*/ 275 h 977"/>
                <a:gd name="T96" fmla="*/ 109 w 977"/>
                <a:gd name="T97" fmla="*/ 184 h 977"/>
                <a:gd name="T98" fmla="*/ 185 w 977"/>
                <a:gd name="T99" fmla="*/ 107 h 977"/>
                <a:gd name="T100" fmla="*/ 275 w 977"/>
                <a:gd name="T101" fmla="*/ 49 h 977"/>
                <a:gd name="T102" fmla="*/ 378 w 977"/>
                <a:gd name="T103" fmla="*/ 12 h 977"/>
                <a:gd name="T104" fmla="*/ 489 w 977"/>
                <a:gd name="T105" fmla="*/ 0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77" h="977">
                  <a:moveTo>
                    <a:pt x="489" y="147"/>
                  </a:moveTo>
                  <a:lnTo>
                    <a:pt x="443" y="151"/>
                  </a:lnTo>
                  <a:lnTo>
                    <a:pt x="400" y="159"/>
                  </a:lnTo>
                  <a:lnTo>
                    <a:pt x="359" y="173"/>
                  </a:lnTo>
                  <a:lnTo>
                    <a:pt x="320" y="193"/>
                  </a:lnTo>
                  <a:lnTo>
                    <a:pt x="285" y="216"/>
                  </a:lnTo>
                  <a:lnTo>
                    <a:pt x="252" y="245"/>
                  </a:lnTo>
                  <a:lnTo>
                    <a:pt x="225" y="276"/>
                  </a:lnTo>
                  <a:lnTo>
                    <a:pt x="200" y="312"/>
                  </a:lnTo>
                  <a:lnTo>
                    <a:pt x="181" y="350"/>
                  </a:lnTo>
                  <a:lnTo>
                    <a:pt x="167" y="391"/>
                  </a:lnTo>
                  <a:lnTo>
                    <a:pt x="158" y="434"/>
                  </a:lnTo>
                  <a:lnTo>
                    <a:pt x="155" y="481"/>
                  </a:lnTo>
                  <a:lnTo>
                    <a:pt x="158" y="526"/>
                  </a:lnTo>
                  <a:lnTo>
                    <a:pt x="167" y="570"/>
                  </a:lnTo>
                  <a:lnTo>
                    <a:pt x="181" y="611"/>
                  </a:lnTo>
                  <a:lnTo>
                    <a:pt x="200" y="649"/>
                  </a:lnTo>
                  <a:lnTo>
                    <a:pt x="225" y="685"/>
                  </a:lnTo>
                  <a:lnTo>
                    <a:pt x="252" y="716"/>
                  </a:lnTo>
                  <a:lnTo>
                    <a:pt x="284" y="745"/>
                  </a:lnTo>
                  <a:lnTo>
                    <a:pt x="320" y="768"/>
                  </a:lnTo>
                  <a:lnTo>
                    <a:pt x="358" y="788"/>
                  </a:lnTo>
                  <a:lnTo>
                    <a:pt x="400" y="802"/>
                  </a:lnTo>
                  <a:lnTo>
                    <a:pt x="443" y="811"/>
                  </a:lnTo>
                  <a:lnTo>
                    <a:pt x="489" y="813"/>
                  </a:lnTo>
                  <a:lnTo>
                    <a:pt x="534" y="811"/>
                  </a:lnTo>
                  <a:lnTo>
                    <a:pt x="577" y="802"/>
                  </a:lnTo>
                  <a:lnTo>
                    <a:pt x="619" y="788"/>
                  </a:lnTo>
                  <a:lnTo>
                    <a:pt x="657" y="769"/>
                  </a:lnTo>
                  <a:lnTo>
                    <a:pt x="693" y="745"/>
                  </a:lnTo>
                  <a:lnTo>
                    <a:pt x="725" y="716"/>
                  </a:lnTo>
                  <a:lnTo>
                    <a:pt x="752" y="685"/>
                  </a:lnTo>
                  <a:lnTo>
                    <a:pt x="777" y="650"/>
                  </a:lnTo>
                  <a:lnTo>
                    <a:pt x="796" y="611"/>
                  </a:lnTo>
                  <a:lnTo>
                    <a:pt x="810" y="570"/>
                  </a:lnTo>
                  <a:lnTo>
                    <a:pt x="819" y="526"/>
                  </a:lnTo>
                  <a:lnTo>
                    <a:pt x="822" y="481"/>
                  </a:lnTo>
                  <a:lnTo>
                    <a:pt x="819" y="436"/>
                  </a:lnTo>
                  <a:lnTo>
                    <a:pt x="810" y="391"/>
                  </a:lnTo>
                  <a:lnTo>
                    <a:pt x="796" y="350"/>
                  </a:lnTo>
                  <a:lnTo>
                    <a:pt x="777" y="312"/>
                  </a:lnTo>
                  <a:lnTo>
                    <a:pt x="752" y="276"/>
                  </a:lnTo>
                  <a:lnTo>
                    <a:pt x="725" y="245"/>
                  </a:lnTo>
                  <a:lnTo>
                    <a:pt x="692" y="216"/>
                  </a:lnTo>
                  <a:lnTo>
                    <a:pt x="657" y="193"/>
                  </a:lnTo>
                  <a:lnTo>
                    <a:pt x="618" y="173"/>
                  </a:lnTo>
                  <a:lnTo>
                    <a:pt x="577" y="159"/>
                  </a:lnTo>
                  <a:lnTo>
                    <a:pt x="534" y="151"/>
                  </a:lnTo>
                  <a:lnTo>
                    <a:pt x="489" y="147"/>
                  </a:lnTo>
                  <a:close/>
                  <a:moveTo>
                    <a:pt x="489" y="0"/>
                  </a:moveTo>
                  <a:lnTo>
                    <a:pt x="544" y="3"/>
                  </a:lnTo>
                  <a:lnTo>
                    <a:pt x="599" y="12"/>
                  </a:lnTo>
                  <a:lnTo>
                    <a:pt x="652" y="28"/>
                  </a:lnTo>
                  <a:lnTo>
                    <a:pt x="702" y="49"/>
                  </a:lnTo>
                  <a:lnTo>
                    <a:pt x="749" y="76"/>
                  </a:lnTo>
                  <a:lnTo>
                    <a:pt x="792" y="107"/>
                  </a:lnTo>
                  <a:lnTo>
                    <a:pt x="833" y="143"/>
                  </a:lnTo>
                  <a:lnTo>
                    <a:pt x="868" y="183"/>
                  </a:lnTo>
                  <a:lnTo>
                    <a:pt x="900" y="228"/>
                  </a:lnTo>
                  <a:lnTo>
                    <a:pt x="928" y="274"/>
                  </a:lnTo>
                  <a:lnTo>
                    <a:pt x="949" y="325"/>
                  </a:lnTo>
                  <a:lnTo>
                    <a:pt x="965" y="377"/>
                  </a:lnTo>
                  <a:lnTo>
                    <a:pt x="974" y="431"/>
                  </a:lnTo>
                  <a:lnTo>
                    <a:pt x="977" y="488"/>
                  </a:lnTo>
                  <a:lnTo>
                    <a:pt x="974" y="544"/>
                  </a:lnTo>
                  <a:lnTo>
                    <a:pt x="965" y="599"/>
                  </a:lnTo>
                  <a:lnTo>
                    <a:pt x="949" y="652"/>
                  </a:lnTo>
                  <a:lnTo>
                    <a:pt x="928" y="702"/>
                  </a:lnTo>
                  <a:lnTo>
                    <a:pt x="900" y="749"/>
                  </a:lnTo>
                  <a:lnTo>
                    <a:pt x="868" y="792"/>
                  </a:lnTo>
                  <a:lnTo>
                    <a:pt x="833" y="832"/>
                  </a:lnTo>
                  <a:lnTo>
                    <a:pt x="792" y="868"/>
                  </a:lnTo>
                  <a:lnTo>
                    <a:pt x="749" y="900"/>
                  </a:lnTo>
                  <a:lnTo>
                    <a:pt x="702" y="927"/>
                  </a:lnTo>
                  <a:lnTo>
                    <a:pt x="652" y="948"/>
                  </a:lnTo>
                  <a:lnTo>
                    <a:pt x="599" y="964"/>
                  </a:lnTo>
                  <a:lnTo>
                    <a:pt x="544" y="974"/>
                  </a:lnTo>
                  <a:lnTo>
                    <a:pt x="489" y="977"/>
                  </a:lnTo>
                  <a:lnTo>
                    <a:pt x="433" y="974"/>
                  </a:lnTo>
                  <a:lnTo>
                    <a:pt x="378" y="964"/>
                  </a:lnTo>
                  <a:lnTo>
                    <a:pt x="325" y="948"/>
                  </a:lnTo>
                  <a:lnTo>
                    <a:pt x="275" y="927"/>
                  </a:lnTo>
                  <a:lnTo>
                    <a:pt x="228" y="900"/>
                  </a:lnTo>
                  <a:lnTo>
                    <a:pt x="185" y="868"/>
                  </a:lnTo>
                  <a:lnTo>
                    <a:pt x="144" y="832"/>
                  </a:lnTo>
                  <a:lnTo>
                    <a:pt x="109" y="792"/>
                  </a:lnTo>
                  <a:lnTo>
                    <a:pt x="77" y="749"/>
                  </a:lnTo>
                  <a:lnTo>
                    <a:pt x="49" y="702"/>
                  </a:lnTo>
                  <a:lnTo>
                    <a:pt x="28" y="652"/>
                  </a:lnTo>
                  <a:lnTo>
                    <a:pt x="12" y="599"/>
                  </a:lnTo>
                  <a:lnTo>
                    <a:pt x="3" y="544"/>
                  </a:lnTo>
                  <a:lnTo>
                    <a:pt x="0" y="488"/>
                  </a:lnTo>
                  <a:lnTo>
                    <a:pt x="3" y="432"/>
                  </a:lnTo>
                  <a:lnTo>
                    <a:pt x="12" y="377"/>
                  </a:lnTo>
                  <a:lnTo>
                    <a:pt x="28" y="325"/>
                  </a:lnTo>
                  <a:lnTo>
                    <a:pt x="49" y="275"/>
                  </a:lnTo>
                  <a:lnTo>
                    <a:pt x="77" y="228"/>
                  </a:lnTo>
                  <a:lnTo>
                    <a:pt x="109" y="184"/>
                  </a:lnTo>
                  <a:lnTo>
                    <a:pt x="144" y="144"/>
                  </a:lnTo>
                  <a:lnTo>
                    <a:pt x="185" y="107"/>
                  </a:lnTo>
                  <a:lnTo>
                    <a:pt x="228" y="77"/>
                  </a:lnTo>
                  <a:lnTo>
                    <a:pt x="275" y="49"/>
                  </a:lnTo>
                  <a:lnTo>
                    <a:pt x="325" y="28"/>
                  </a:lnTo>
                  <a:lnTo>
                    <a:pt x="378" y="12"/>
                  </a:lnTo>
                  <a:lnTo>
                    <a:pt x="433" y="3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4301649" y="2465388"/>
            <a:ext cx="614363" cy="600075"/>
            <a:chOff x="5305425" y="1893888"/>
            <a:chExt cx="614363" cy="600075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50" name="Freeform 153"/>
            <p:cNvSpPr>
              <a:spLocks noEditPoints="1"/>
            </p:cNvSpPr>
            <p:nvPr/>
          </p:nvSpPr>
          <p:spPr bwMode="auto">
            <a:xfrm>
              <a:off x="5484813" y="1992313"/>
              <a:ext cx="434975" cy="228600"/>
            </a:xfrm>
            <a:custGeom>
              <a:avLst/>
              <a:gdLst>
                <a:gd name="T0" fmla="*/ 403 w 2470"/>
                <a:gd name="T1" fmla="*/ 911 h 1295"/>
                <a:gd name="T2" fmla="*/ 471 w 2470"/>
                <a:gd name="T3" fmla="*/ 1140 h 1295"/>
                <a:gd name="T4" fmla="*/ 2013 w 2470"/>
                <a:gd name="T5" fmla="*/ 1140 h 1295"/>
                <a:gd name="T6" fmla="*/ 2080 w 2470"/>
                <a:gd name="T7" fmla="*/ 911 h 1295"/>
                <a:gd name="T8" fmla="*/ 403 w 2470"/>
                <a:gd name="T9" fmla="*/ 911 h 1295"/>
                <a:gd name="T10" fmla="*/ 291 w 2470"/>
                <a:gd name="T11" fmla="*/ 533 h 1295"/>
                <a:gd name="T12" fmla="*/ 356 w 2470"/>
                <a:gd name="T13" fmla="*/ 762 h 1295"/>
                <a:gd name="T14" fmla="*/ 2117 w 2470"/>
                <a:gd name="T15" fmla="*/ 762 h 1295"/>
                <a:gd name="T16" fmla="*/ 2184 w 2470"/>
                <a:gd name="T17" fmla="*/ 533 h 1295"/>
                <a:gd name="T18" fmla="*/ 291 w 2470"/>
                <a:gd name="T19" fmla="*/ 533 h 1295"/>
                <a:gd name="T20" fmla="*/ 181 w 2470"/>
                <a:gd name="T21" fmla="*/ 149 h 1295"/>
                <a:gd name="T22" fmla="*/ 247 w 2470"/>
                <a:gd name="T23" fmla="*/ 378 h 1295"/>
                <a:gd name="T24" fmla="*/ 2228 w 2470"/>
                <a:gd name="T25" fmla="*/ 378 h 1295"/>
                <a:gd name="T26" fmla="*/ 2296 w 2470"/>
                <a:gd name="T27" fmla="*/ 149 h 1295"/>
                <a:gd name="T28" fmla="*/ 181 w 2470"/>
                <a:gd name="T29" fmla="*/ 149 h 1295"/>
                <a:gd name="T30" fmla="*/ 77 w 2470"/>
                <a:gd name="T31" fmla="*/ 0 h 1295"/>
                <a:gd name="T32" fmla="*/ 2391 w 2470"/>
                <a:gd name="T33" fmla="*/ 0 h 1295"/>
                <a:gd name="T34" fmla="*/ 2412 w 2470"/>
                <a:gd name="T35" fmla="*/ 2 h 1295"/>
                <a:gd name="T36" fmla="*/ 2429 w 2470"/>
                <a:gd name="T37" fmla="*/ 9 h 1295"/>
                <a:gd name="T38" fmla="*/ 2443 w 2470"/>
                <a:gd name="T39" fmla="*/ 17 h 1295"/>
                <a:gd name="T40" fmla="*/ 2454 w 2470"/>
                <a:gd name="T41" fmla="*/ 29 h 1295"/>
                <a:gd name="T42" fmla="*/ 2462 w 2470"/>
                <a:gd name="T43" fmla="*/ 41 h 1295"/>
                <a:gd name="T44" fmla="*/ 2467 w 2470"/>
                <a:gd name="T45" fmla="*/ 55 h 1295"/>
                <a:gd name="T46" fmla="*/ 2470 w 2470"/>
                <a:gd name="T47" fmla="*/ 70 h 1295"/>
                <a:gd name="T48" fmla="*/ 2468 w 2470"/>
                <a:gd name="T49" fmla="*/ 84 h 1295"/>
                <a:gd name="T50" fmla="*/ 2465 w 2470"/>
                <a:gd name="T51" fmla="*/ 97 h 1295"/>
                <a:gd name="T52" fmla="*/ 2139 w 2470"/>
                <a:gd name="T53" fmla="*/ 1243 h 1295"/>
                <a:gd name="T54" fmla="*/ 2132 w 2470"/>
                <a:gd name="T55" fmla="*/ 1260 h 1295"/>
                <a:gd name="T56" fmla="*/ 2120 w 2470"/>
                <a:gd name="T57" fmla="*/ 1274 h 1295"/>
                <a:gd name="T58" fmla="*/ 2106 w 2470"/>
                <a:gd name="T59" fmla="*/ 1286 h 1295"/>
                <a:gd name="T60" fmla="*/ 2086 w 2470"/>
                <a:gd name="T61" fmla="*/ 1292 h 1295"/>
                <a:gd name="T62" fmla="*/ 2065 w 2470"/>
                <a:gd name="T63" fmla="*/ 1295 h 1295"/>
                <a:gd name="T64" fmla="*/ 411 w 2470"/>
                <a:gd name="T65" fmla="*/ 1295 h 1295"/>
                <a:gd name="T66" fmla="*/ 390 w 2470"/>
                <a:gd name="T67" fmla="*/ 1292 h 1295"/>
                <a:gd name="T68" fmla="*/ 371 w 2470"/>
                <a:gd name="T69" fmla="*/ 1286 h 1295"/>
                <a:gd name="T70" fmla="*/ 355 w 2470"/>
                <a:gd name="T71" fmla="*/ 1274 h 1295"/>
                <a:gd name="T72" fmla="*/ 344 w 2470"/>
                <a:gd name="T73" fmla="*/ 1260 h 1295"/>
                <a:gd name="T74" fmla="*/ 337 w 2470"/>
                <a:gd name="T75" fmla="*/ 1243 h 1295"/>
                <a:gd name="T76" fmla="*/ 3 w 2470"/>
                <a:gd name="T77" fmla="*/ 97 h 1295"/>
                <a:gd name="T78" fmla="*/ 0 w 2470"/>
                <a:gd name="T79" fmla="*/ 73 h 1295"/>
                <a:gd name="T80" fmla="*/ 2 w 2470"/>
                <a:gd name="T81" fmla="*/ 53 h 1295"/>
                <a:gd name="T82" fmla="*/ 9 w 2470"/>
                <a:gd name="T83" fmla="*/ 35 h 1295"/>
                <a:gd name="T84" fmla="*/ 20 w 2470"/>
                <a:gd name="T85" fmla="*/ 20 h 1295"/>
                <a:gd name="T86" fmla="*/ 36 w 2470"/>
                <a:gd name="T87" fmla="*/ 10 h 1295"/>
                <a:gd name="T88" fmla="*/ 55 w 2470"/>
                <a:gd name="T89" fmla="*/ 2 h 1295"/>
                <a:gd name="T90" fmla="*/ 77 w 2470"/>
                <a:gd name="T91" fmla="*/ 0 h 1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70" h="1295">
                  <a:moveTo>
                    <a:pt x="403" y="911"/>
                  </a:moveTo>
                  <a:lnTo>
                    <a:pt x="471" y="1140"/>
                  </a:lnTo>
                  <a:lnTo>
                    <a:pt x="2013" y="1140"/>
                  </a:lnTo>
                  <a:lnTo>
                    <a:pt x="2080" y="911"/>
                  </a:lnTo>
                  <a:lnTo>
                    <a:pt x="403" y="911"/>
                  </a:lnTo>
                  <a:close/>
                  <a:moveTo>
                    <a:pt x="291" y="533"/>
                  </a:moveTo>
                  <a:lnTo>
                    <a:pt x="356" y="762"/>
                  </a:lnTo>
                  <a:lnTo>
                    <a:pt x="2117" y="762"/>
                  </a:lnTo>
                  <a:lnTo>
                    <a:pt x="2184" y="533"/>
                  </a:lnTo>
                  <a:lnTo>
                    <a:pt x="291" y="533"/>
                  </a:lnTo>
                  <a:close/>
                  <a:moveTo>
                    <a:pt x="181" y="149"/>
                  </a:moveTo>
                  <a:lnTo>
                    <a:pt x="247" y="378"/>
                  </a:lnTo>
                  <a:lnTo>
                    <a:pt x="2228" y="378"/>
                  </a:lnTo>
                  <a:lnTo>
                    <a:pt x="2296" y="149"/>
                  </a:lnTo>
                  <a:lnTo>
                    <a:pt x="181" y="149"/>
                  </a:lnTo>
                  <a:close/>
                  <a:moveTo>
                    <a:pt x="77" y="0"/>
                  </a:moveTo>
                  <a:lnTo>
                    <a:pt x="2391" y="0"/>
                  </a:lnTo>
                  <a:lnTo>
                    <a:pt x="2412" y="2"/>
                  </a:lnTo>
                  <a:lnTo>
                    <a:pt x="2429" y="9"/>
                  </a:lnTo>
                  <a:lnTo>
                    <a:pt x="2443" y="17"/>
                  </a:lnTo>
                  <a:lnTo>
                    <a:pt x="2454" y="29"/>
                  </a:lnTo>
                  <a:lnTo>
                    <a:pt x="2462" y="41"/>
                  </a:lnTo>
                  <a:lnTo>
                    <a:pt x="2467" y="55"/>
                  </a:lnTo>
                  <a:lnTo>
                    <a:pt x="2470" y="70"/>
                  </a:lnTo>
                  <a:lnTo>
                    <a:pt x="2468" y="84"/>
                  </a:lnTo>
                  <a:lnTo>
                    <a:pt x="2465" y="97"/>
                  </a:lnTo>
                  <a:lnTo>
                    <a:pt x="2139" y="1243"/>
                  </a:lnTo>
                  <a:lnTo>
                    <a:pt x="2132" y="1260"/>
                  </a:lnTo>
                  <a:lnTo>
                    <a:pt x="2120" y="1274"/>
                  </a:lnTo>
                  <a:lnTo>
                    <a:pt x="2106" y="1286"/>
                  </a:lnTo>
                  <a:lnTo>
                    <a:pt x="2086" y="1292"/>
                  </a:lnTo>
                  <a:lnTo>
                    <a:pt x="2065" y="1295"/>
                  </a:lnTo>
                  <a:lnTo>
                    <a:pt x="411" y="1295"/>
                  </a:lnTo>
                  <a:lnTo>
                    <a:pt x="390" y="1292"/>
                  </a:lnTo>
                  <a:lnTo>
                    <a:pt x="371" y="1286"/>
                  </a:lnTo>
                  <a:lnTo>
                    <a:pt x="355" y="1274"/>
                  </a:lnTo>
                  <a:lnTo>
                    <a:pt x="344" y="1260"/>
                  </a:lnTo>
                  <a:lnTo>
                    <a:pt x="337" y="1243"/>
                  </a:lnTo>
                  <a:lnTo>
                    <a:pt x="3" y="97"/>
                  </a:lnTo>
                  <a:lnTo>
                    <a:pt x="0" y="73"/>
                  </a:lnTo>
                  <a:lnTo>
                    <a:pt x="2" y="53"/>
                  </a:lnTo>
                  <a:lnTo>
                    <a:pt x="9" y="35"/>
                  </a:lnTo>
                  <a:lnTo>
                    <a:pt x="20" y="20"/>
                  </a:lnTo>
                  <a:lnTo>
                    <a:pt x="36" y="10"/>
                  </a:lnTo>
                  <a:lnTo>
                    <a:pt x="55" y="2"/>
                  </a:lnTo>
                  <a:lnTo>
                    <a:pt x="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54"/>
            <p:cNvSpPr>
              <a:spLocks/>
            </p:cNvSpPr>
            <p:nvPr/>
          </p:nvSpPr>
          <p:spPr bwMode="auto">
            <a:xfrm>
              <a:off x="5305425" y="1893888"/>
              <a:ext cx="544513" cy="393700"/>
            </a:xfrm>
            <a:custGeom>
              <a:avLst/>
              <a:gdLst>
                <a:gd name="T0" fmla="*/ 0 w 3086"/>
                <a:gd name="T1" fmla="*/ 0 h 2234"/>
                <a:gd name="T2" fmla="*/ 610 w 3086"/>
                <a:gd name="T3" fmla="*/ 0 h 2234"/>
                <a:gd name="T4" fmla="*/ 628 w 3086"/>
                <a:gd name="T5" fmla="*/ 2 h 2234"/>
                <a:gd name="T6" fmla="*/ 643 w 3086"/>
                <a:gd name="T7" fmla="*/ 7 h 2234"/>
                <a:gd name="T8" fmla="*/ 657 w 3086"/>
                <a:gd name="T9" fmla="*/ 16 h 2234"/>
                <a:gd name="T10" fmla="*/ 669 w 3086"/>
                <a:gd name="T11" fmla="*/ 27 h 2234"/>
                <a:gd name="T12" fmla="*/ 677 w 3086"/>
                <a:gd name="T13" fmla="*/ 42 h 2234"/>
                <a:gd name="T14" fmla="*/ 684 w 3086"/>
                <a:gd name="T15" fmla="*/ 59 h 2234"/>
                <a:gd name="T16" fmla="*/ 1187 w 3086"/>
                <a:gd name="T17" fmla="*/ 2079 h 2234"/>
                <a:gd name="T18" fmla="*/ 3086 w 3086"/>
                <a:gd name="T19" fmla="*/ 2079 h 2234"/>
                <a:gd name="T20" fmla="*/ 3086 w 3086"/>
                <a:gd name="T21" fmla="*/ 2234 h 2234"/>
                <a:gd name="T22" fmla="*/ 1127 w 3086"/>
                <a:gd name="T23" fmla="*/ 2234 h 2234"/>
                <a:gd name="T24" fmla="*/ 1110 w 3086"/>
                <a:gd name="T25" fmla="*/ 2232 h 2234"/>
                <a:gd name="T26" fmla="*/ 1093 w 3086"/>
                <a:gd name="T27" fmla="*/ 2227 h 2234"/>
                <a:gd name="T28" fmla="*/ 1079 w 3086"/>
                <a:gd name="T29" fmla="*/ 2218 h 2234"/>
                <a:gd name="T30" fmla="*/ 1068 w 3086"/>
                <a:gd name="T31" fmla="*/ 2207 h 2234"/>
                <a:gd name="T32" fmla="*/ 1059 w 3086"/>
                <a:gd name="T33" fmla="*/ 2192 h 2234"/>
                <a:gd name="T34" fmla="*/ 1054 w 3086"/>
                <a:gd name="T35" fmla="*/ 2175 h 2234"/>
                <a:gd name="T36" fmla="*/ 549 w 3086"/>
                <a:gd name="T37" fmla="*/ 149 h 2234"/>
                <a:gd name="T38" fmla="*/ 0 w 3086"/>
                <a:gd name="T39" fmla="*/ 149 h 2234"/>
                <a:gd name="T40" fmla="*/ 0 w 3086"/>
                <a:gd name="T41" fmla="*/ 0 h 2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86" h="2234">
                  <a:moveTo>
                    <a:pt x="0" y="0"/>
                  </a:moveTo>
                  <a:lnTo>
                    <a:pt x="610" y="0"/>
                  </a:lnTo>
                  <a:lnTo>
                    <a:pt x="628" y="2"/>
                  </a:lnTo>
                  <a:lnTo>
                    <a:pt x="643" y="7"/>
                  </a:lnTo>
                  <a:lnTo>
                    <a:pt x="657" y="16"/>
                  </a:lnTo>
                  <a:lnTo>
                    <a:pt x="669" y="27"/>
                  </a:lnTo>
                  <a:lnTo>
                    <a:pt x="677" y="42"/>
                  </a:lnTo>
                  <a:lnTo>
                    <a:pt x="684" y="59"/>
                  </a:lnTo>
                  <a:lnTo>
                    <a:pt x="1187" y="2079"/>
                  </a:lnTo>
                  <a:lnTo>
                    <a:pt x="3086" y="2079"/>
                  </a:lnTo>
                  <a:lnTo>
                    <a:pt x="3086" y="2234"/>
                  </a:lnTo>
                  <a:lnTo>
                    <a:pt x="1127" y="2234"/>
                  </a:lnTo>
                  <a:lnTo>
                    <a:pt x="1110" y="2232"/>
                  </a:lnTo>
                  <a:lnTo>
                    <a:pt x="1093" y="2227"/>
                  </a:lnTo>
                  <a:lnTo>
                    <a:pt x="1079" y="2218"/>
                  </a:lnTo>
                  <a:lnTo>
                    <a:pt x="1068" y="2207"/>
                  </a:lnTo>
                  <a:lnTo>
                    <a:pt x="1059" y="2192"/>
                  </a:lnTo>
                  <a:lnTo>
                    <a:pt x="1054" y="2175"/>
                  </a:lnTo>
                  <a:lnTo>
                    <a:pt x="549" y="149"/>
                  </a:lnTo>
                  <a:lnTo>
                    <a:pt x="0" y="14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Rectangle 155"/>
            <p:cNvSpPr>
              <a:spLocks noChangeArrowheads="1"/>
            </p:cNvSpPr>
            <p:nvPr/>
          </p:nvSpPr>
          <p:spPr bwMode="auto">
            <a:xfrm>
              <a:off x="5503863" y="2328863"/>
              <a:ext cx="304800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56"/>
            <p:cNvSpPr>
              <a:spLocks noEditPoints="1"/>
            </p:cNvSpPr>
            <p:nvPr/>
          </p:nvSpPr>
          <p:spPr bwMode="auto">
            <a:xfrm>
              <a:off x="5741988" y="2389188"/>
              <a:ext cx="103188" cy="104775"/>
            </a:xfrm>
            <a:custGeom>
              <a:avLst/>
              <a:gdLst>
                <a:gd name="T0" fmla="*/ 267 w 592"/>
                <a:gd name="T1" fmla="*/ 158 h 591"/>
                <a:gd name="T2" fmla="*/ 216 w 592"/>
                <a:gd name="T3" fmla="*/ 180 h 591"/>
                <a:gd name="T4" fmla="*/ 179 w 592"/>
                <a:gd name="T5" fmla="*/ 219 h 591"/>
                <a:gd name="T6" fmla="*/ 159 w 592"/>
                <a:gd name="T7" fmla="*/ 269 h 591"/>
                <a:gd name="T8" fmla="*/ 159 w 592"/>
                <a:gd name="T9" fmla="*/ 322 h 591"/>
                <a:gd name="T10" fmla="*/ 181 w 592"/>
                <a:gd name="T11" fmla="*/ 372 h 591"/>
                <a:gd name="T12" fmla="*/ 219 w 592"/>
                <a:gd name="T13" fmla="*/ 411 h 591"/>
                <a:gd name="T14" fmla="*/ 269 w 592"/>
                <a:gd name="T15" fmla="*/ 433 h 591"/>
                <a:gd name="T16" fmla="*/ 324 w 592"/>
                <a:gd name="T17" fmla="*/ 433 h 591"/>
                <a:gd name="T18" fmla="*/ 373 w 592"/>
                <a:gd name="T19" fmla="*/ 411 h 591"/>
                <a:gd name="T20" fmla="*/ 413 w 592"/>
                <a:gd name="T21" fmla="*/ 372 h 591"/>
                <a:gd name="T22" fmla="*/ 435 w 592"/>
                <a:gd name="T23" fmla="*/ 322 h 591"/>
                <a:gd name="T24" fmla="*/ 435 w 592"/>
                <a:gd name="T25" fmla="*/ 269 h 591"/>
                <a:gd name="T26" fmla="*/ 414 w 592"/>
                <a:gd name="T27" fmla="*/ 219 h 591"/>
                <a:gd name="T28" fmla="*/ 377 w 592"/>
                <a:gd name="T29" fmla="*/ 180 h 591"/>
                <a:gd name="T30" fmla="*/ 326 w 592"/>
                <a:gd name="T31" fmla="*/ 158 h 591"/>
                <a:gd name="T32" fmla="*/ 296 w 592"/>
                <a:gd name="T33" fmla="*/ 0 h 591"/>
                <a:gd name="T34" fmla="*/ 382 w 592"/>
                <a:gd name="T35" fmla="*/ 12 h 591"/>
                <a:gd name="T36" fmla="*/ 458 w 592"/>
                <a:gd name="T37" fmla="*/ 47 h 591"/>
                <a:gd name="T38" fmla="*/ 520 w 592"/>
                <a:gd name="T39" fmla="*/ 101 h 591"/>
                <a:gd name="T40" fmla="*/ 565 w 592"/>
                <a:gd name="T41" fmla="*/ 171 h 591"/>
                <a:gd name="T42" fmla="*/ 589 w 592"/>
                <a:gd name="T43" fmla="*/ 252 h 591"/>
                <a:gd name="T44" fmla="*/ 589 w 592"/>
                <a:gd name="T45" fmla="*/ 338 h 591"/>
                <a:gd name="T46" fmla="*/ 565 w 592"/>
                <a:gd name="T47" fmla="*/ 420 h 591"/>
                <a:gd name="T48" fmla="*/ 519 w 592"/>
                <a:gd name="T49" fmla="*/ 488 h 591"/>
                <a:gd name="T50" fmla="*/ 457 w 592"/>
                <a:gd name="T51" fmla="*/ 543 h 591"/>
                <a:gd name="T52" fmla="*/ 382 w 592"/>
                <a:gd name="T53" fmla="*/ 578 h 591"/>
                <a:gd name="T54" fmla="*/ 296 w 592"/>
                <a:gd name="T55" fmla="*/ 591 h 591"/>
                <a:gd name="T56" fmla="*/ 211 w 592"/>
                <a:gd name="T57" fmla="*/ 578 h 591"/>
                <a:gd name="T58" fmla="*/ 135 w 592"/>
                <a:gd name="T59" fmla="*/ 543 h 591"/>
                <a:gd name="T60" fmla="*/ 73 w 592"/>
                <a:gd name="T61" fmla="*/ 489 h 591"/>
                <a:gd name="T62" fmla="*/ 27 w 592"/>
                <a:gd name="T63" fmla="*/ 420 h 591"/>
                <a:gd name="T64" fmla="*/ 3 w 592"/>
                <a:gd name="T65" fmla="*/ 338 h 591"/>
                <a:gd name="T66" fmla="*/ 3 w 592"/>
                <a:gd name="T67" fmla="*/ 252 h 591"/>
                <a:gd name="T68" fmla="*/ 27 w 592"/>
                <a:gd name="T69" fmla="*/ 171 h 591"/>
                <a:gd name="T70" fmla="*/ 73 w 592"/>
                <a:gd name="T71" fmla="*/ 101 h 591"/>
                <a:gd name="T72" fmla="*/ 135 w 592"/>
                <a:gd name="T73" fmla="*/ 47 h 591"/>
                <a:gd name="T74" fmla="*/ 210 w 592"/>
                <a:gd name="T75" fmla="*/ 12 h 591"/>
                <a:gd name="T76" fmla="*/ 296 w 592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2" h="591">
                  <a:moveTo>
                    <a:pt x="296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6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9" y="269"/>
                  </a:lnTo>
                  <a:lnTo>
                    <a:pt x="155" y="296"/>
                  </a:lnTo>
                  <a:lnTo>
                    <a:pt x="159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8" y="393"/>
                  </a:lnTo>
                  <a:lnTo>
                    <a:pt x="219" y="411"/>
                  </a:lnTo>
                  <a:lnTo>
                    <a:pt x="243" y="425"/>
                  </a:lnTo>
                  <a:lnTo>
                    <a:pt x="269" y="433"/>
                  </a:lnTo>
                  <a:lnTo>
                    <a:pt x="296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5" y="393"/>
                  </a:lnTo>
                  <a:lnTo>
                    <a:pt x="413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7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4" y="219"/>
                  </a:lnTo>
                  <a:lnTo>
                    <a:pt x="398" y="198"/>
                  </a:lnTo>
                  <a:lnTo>
                    <a:pt x="377" y="180"/>
                  </a:lnTo>
                  <a:lnTo>
                    <a:pt x="353" y="167"/>
                  </a:lnTo>
                  <a:lnTo>
                    <a:pt x="326" y="158"/>
                  </a:lnTo>
                  <a:lnTo>
                    <a:pt x="296" y="156"/>
                  </a:lnTo>
                  <a:close/>
                  <a:moveTo>
                    <a:pt x="296" y="0"/>
                  </a:moveTo>
                  <a:lnTo>
                    <a:pt x="341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89" y="252"/>
                  </a:lnTo>
                  <a:lnTo>
                    <a:pt x="592" y="295"/>
                  </a:lnTo>
                  <a:lnTo>
                    <a:pt x="589" y="338"/>
                  </a:lnTo>
                  <a:lnTo>
                    <a:pt x="580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19" y="488"/>
                  </a:lnTo>
                  <a:lnTo>
                    <a:pt x="491" y="518"/>
                  </a:lnTo>
                  <a:lnTo>
                    <a:pt x="457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6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1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7" y="455"/>
                  </a:lnTo>
                  <a:lnTo>
                    <a:pt x="27" y="420"/>
                  </a:lnTo>
                  <a:lnTo>
                    <a:pt x="13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3" y="210"/>
                  </a:lnTo>
                  <a:lnTo>
                    <a:pt x="27" y="171"/>
                  </a:lnTo>
                  <a:lnTo>
                    <a:pt x="47" y="135"/>
                  </a:lnTo>
                  <a:lnTo>
                    <a:pt x="73" y="101"/>
                  </a:lnTo>
                  <a:lnTo>
                    <a:pt x="101" y="72"/>
                  </a:lnTo>
                  <a:lnTo>
                    <a:pt x="135" y="47"/>
                  </a:lnTo>
                  <a:lnTo>
                    <a:pt x="171" y="27"/>
                  </a:lnTo>
                  <a:lnTo>
                    <a:pt x="210" y="12"/>
                  </a:lnTo>
                  <a:lnTo>
                    <a:pt x="253" y="3"/>
                  </a:lnTo>
                  <a:lnTo>
                    <a:pt x="2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57"/>
            <p:cNvSpPr>
              <a:spLocks noEditPoints="1"/>
            </p:cNvSpPr>
            <p:nvPr/>
          </p:nvSpPr>
          <p:spPr bwMode="auto">
            <a:xfrm>
              <a:off x="5487988" y="2389188"/>
              <a:ext cx="104775" cy="104775"/>
            </a:xfrm>
            <a:custGeom>
              <a:avLst/>
              <a:gdLst>
                <a:gd name="T0" fmla="*/ 267 w 593"/>
                <a:gd name="T1" fmla="*/ 158 h 591"/>
                <a:gd name="T2" fmla="*/ 216 w 593"/>
                <a:gd name="T3" fmla="*/ 180 h 591"/>
                <a:gd name="T4" fmla="*/ 179 w 593"/>
                <a:gd name="T5" fmla="*/ 219 h 591"/>
                <a:gd name="T6" fmla="*/ 158 w 593"/>
                <a:gd name="T7" fmla="*/ 269 h 591"/>
                <a:gd name="T8" fmla="*/ 158 w 593"/>
                <a:gd name="T9" fmla="*/ 322 h 591"/>
                <a:gd name="T10" fmla="*/ 181 w 593"/>
                <a:gd name="T11" fmla="*/ 372 h 591"/>
                <a:gd name="T12" fmla="*/ 220 w 593"/>
                <a:gd name="T13" fmla="*/ 411 h 591"/>
                <a:gd name="T14" fmla="*/ 270 w 593"/>
                <a:gd name="T15" fmla="*/ 433 h 591"/>
                <a:gd name="T16" fmla="*/ 324 w 593"/>
                <a:gd name="T17" fmla="*/ 433 h 591"/>
                <a:gd name="T18" fmla="*/ 373 w 593"/>
                <a:gd name="T19" fmla="*/ 411 h 591"/>
                <a:gd name="T20" fmla="*/ 412 w 593"/>
                <a:gd name="T21" fmla="*/ 372 h 591"/>
                <a:gd name="T22" fmla="*/ 435 w 593"/>
                <a:gd name="T23" fmla="*/ 322 h 591"/>
                <a:gd name="T24" fmla="*/ 435 w 593"/>
                <a:gd name="T25" fmla="*/ 269 h 591"/>
                <a:gd name="T26" fmla="*/ 412 w 593"/>
                <a:gd name="T27" fmla="*/ 219 h 591"/>
                <a:gd name="T28" fmla="*/ 373 w 593"/>
                <a:gd name="T29" fmla="*/ 180 h 591"/>
                <a:gd name="T30" fmla="*/ 324 w 593"/>
                <a:gd name="T31" fmla="*/ 158 h 591"/>
                <a:gd name="T32" fmla="*/ 297 w 593"/>
                <a:gd name="T33" fmla="*/ 0 h 591"/>
                <a:gd name="T34" fmla="*/ 382 w 593"/>
                <a:gd name="T35" fmla="*/ 12 h 591"/>
                <a:gd name="T36" fmla="*/ 458 w 593"/>
                <a:gd name="T37" fmla="*/ 47 h 591"/>
                <a:gd name="T38" fmla="*/ 520 w 593"/>
                <a:gd name="T39" fmla="*/ 101 h 591"/>
                <a:gd name="T40" fmla="*/ 565 w 593"/>
                <a:gd name="T41" fmla="*/ 171 h 591"/>
                <a:gd name="T42" fmla="*/ 590 w 593"/>
                <a:gd name="T43" fmla="*/ 252 h 591"/>
                <a:gd name="T44" fmla="*/ 590 w 593"/>
                <a:gd name="T45" fmla="*/ 338 h 591"/>
                <a:gd name="T46" fmla="*/ 565 w 593"/>
                <a:gd name="T47" fmla="*/ 420 h 591"/>
                <a:gd name="T48" fmla="*/ 520 w 593"/>
                <a:gd name="T49" fmla="*/ 488 h 591"/>
                <a:gd name="T50" fmla="*/ 458 w 593"/>
                <a:gd name="T51" fmla="*/ 543 h 591"/>
                <a:gd name="T52" fmla="*/ 382 w 593"/>
                <a:gd name="T53" fmla="*/ 578 h 591"/>
                <a:gd name="T54" fmla="*/ 297 w 593"/>
                <a:gd name="T55" fmla="*/ 591 h 591"/>
                <a:gd name="T56" fmla="*/ 211 w 593"/>
                <a:gd name="T57" fmla="*/ 578 h 591"/>
                <a:gd name="T58" fmla="*/ 135 w 593"/>
                <a:gd name="T59" fmla="*/ 543 h 591"/>
                <a:gd name="T60" fmla="*/ 73 w 593"/>
                <a:gd name="T61" fmla="*/ 489 h 591"/>
                <a:gd name="T62" fmla="*/ 28 w 593"/>
                <a:gd name="T63" fmla="*/ 420 h 591"/>
                <a:gd name="T64" fmla="*/ 3 w 593"/>
                <a:gd name="T65" fmla="*/ 338 h 591"/>
                <a:gd name="T66" fmla="*/ 3 w 593"/>
                <a:gd name="T67" fmla="*/ 252 h 591"/>
                <a:gd name="T68" fmla="*/ 27 w 593"/>
                <a:gd name="T69" fmla="*/ 171 h 591"/>
                <a:gd name="T70" fmla="*/ 73 w 593"/>
                <a:gd name="T71" fmla="*/ 101 h 591"/>
                <a:gd name="T72" fmla="*/ 135 w 593"/>
                <a:gd name="T73" fmla="*/ 47 h 591"/>
                <a:gd name="T74" fmla="*/ 211 w 593"/>
                <a:gd name="T75" fmla="*/ 12 h 591"/>
                <a:gd name="T76" fmla="*/ 297 w 593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3" h="591">
                  <a:moveTo>
                    <a:pt x="297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5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8" y="269"/>
                  </a:lnTo>
                  <a:lnTo>
                    <a:pt x="156" y="296"/>
                  </a:lnTo>
                  <a:lnTo>
                    <a:pt x="158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9" y="393"/>
                  </a:lnTo>
                  <a:lnTo>
                    <a:pt x="220" y="411"/>
                  </a:lnTo>
                  <a:lnTo>
                    <a:pt x="243" y="425"/>
                  </a:lnTo>
                  <a:lnTo>
                    <a:pt x="270" y="433"/>
                  </a:lnTo>
                  <a:lnTo>
                    <a:pt x="297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4" y="393"/>
                  </a:lnTo>
                  <a:lnTo>
                    <a:pt x="412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8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2" y="219"/>
                  </a:lnTo>
                  <a:lnTo>
                    <a:pt x="394" y="198"/>
                  </a:lnTo>
                  <a:lnTo>
                    <a:pt x="373" y="180"/>
                  </a:lnTo>
                  <a:lnTo>
                    <a:pt x="350" y="167"/>
                  </a:lnTo>
                  <a:lnTo>
                    <a:pt x="324" y="158"/>
                  </a:lnTo>
                  <a:lnTo>
                    <a:pt x="297" y="156"/>
                  </a:lnTo>
                  <a:close/>
                  <a:moveTo>
                    <a:pt x="297" y="0"/>
                  </a:moveTo>
                  <a:lnTo>
                    <a:pt x="340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90" y="252"/>
                  </a:lnTo>
                  <a:lnTo>
                    <a:pt x="593" y="295"/>
                  </a:lnTo>
                  <a:lnTo>
                    <a:pt x="590" y="338"/>
                  </a:lnTo>
                  <a:lnTo>
                    <a:pt x="581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20" y="488"/>
                  </a:lnTo>
                  <a:lnTo>
                    <a:pt x="491" y="518"/>
                  </a:lnTo>
                  <a:lnTo>
                    <a:pt x="458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7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2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8" y="455"/>
                  </a:lnTo>
                  <a:lnTo>
                    <a:pt x="28" y="420"/>
                  </a:lnTo>
                  <a:lnTo>
                    <a:pt x="12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2" y="210"/>
                  </a:lnTo>
                  <a:lnTo>
                    <a:pt x="27" y="171"/>
                  </a:lnTo>
                  <a:lnTo>
                    <a:pt x="48" y="135"/>
                  </a:lnTo>
                  <a:lnTo>
                    <a:pt x="73" y="101"/>
                  </a:lnTo>
                  <a:lnTo>
                    <a:pt x="102" y="72"/>
                  </a:lnTo>
                  <a:lnTo>
                    <a:pt x="135" y="47"/>
                  </a:lnTo>
                  <a:lnTo>
                    <a:pt x="172" y="27"/>
                  </a:lnTo>
                  <a:lnTo>
                    <a:pt x="211" y="12"/>
                  </a:lnTo>
                  <a:lnTo>
                    <a:pt x="253" y="3"/>
                  </a:lnTo>
                  <a:lnTo>
                    <a:pt x="2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00203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500"/>
                            </p:stCondLst>
                            <p:childTnLst>
                              <p:par>
                                <p:cTn id="4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5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0"/>
                            </p:stCondLst>
                            <p:childTnLst>
                              <p:par>
                                <p:cTn id="5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500"/>
                            </p:stCondLst>
                            <p:childTnLst>
                              <p:par>
                                <p:cTn id="6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6000"/>
                            </p:stCondLst>
                            <p:childTnLst>
                              <p:par>
                                <p:cTn id="6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6500"/>
                            </p:stCondLst>
                            <p:childTnLst>
                              <p:par>
                                <p:cTn id="7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7000"/>
                            </p:stCondLst>
                            <p:childTnLst>
                              <p:par>
                                <p:cTn id="7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500"/>
                            </p:stCondLst>
                            <p:childTnLst>
                              <p:par>
                                <p:cTn id="8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8000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500"/>
                            </p:stCondLst>
                            <p:childTnLst>
                              <p:par>
                                <p:cTn id="9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9000"/>
                            </p:stCondLst>
                            <p:childTnLst>
                              <p:par>
                                <p:cTn id="9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9500"/>
                            </p:stCondLst>
                            <p:childTnLst>
                              <p:par>
                                <p:cTn id="10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36" grpId="0"/>
      <p:bldP spid="37" grpId="0"/>
      <p:bldP spid="38" grpId="0"/>
      <p:bldP spid="39" grpId="0"/>
      <p:bldP spid="45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5" name="Freeform 5"/>
          <p:cNvSpPr>
            <a:spLocks/>
          </p:cNvSpPr>
          <p:nvPr/>
        </p:nvSpPr>
        <p:spPr bwMode="auto">
          <a:xfrm>
            <a:off x="8257457" y="3384462"/>
            <a:ext cx="2717296" cy="2175642"/>
          </a:xfrm>
          <a:custGeom>
            <a:avLst/>
            <a:gdLst>
              <a:gd name="T0" fmla="*/ 488 w 891"/>
              <a:gd name="T1" fmla="*/ 244 h 712"/>
              <a:gd name="T2" fmla="*/ 488 w 891"/>
              <a:gd name="T3" fmla="*/ 469 h 712"/>
              <a:gd name="T4" fmla="*/ 341 w 891"/>
              <a:gd name="T5" fmla="*/ 693 h 712"/>
              <a:gd name="T6" fmla="*/ 244 w 891"/>
              <a:gd name="T7" fmla="*/ 712 h 712"/>
              <a:gd name="T8" fmla="*/ 146 w 891"/>
              <a:gd name="T9" fmla="*/ 693 h 712"/>
              <a:gd name="T10" fmla="*/ 0 w 891"/>
              <a:gd name="T11" fmla="*/ 469 h 712"/>
              <a:gd name="T12" fmla="*/ 0 w 891"/>
              <a:gd name="T13" fmla="*/ 244 h 712"/>
              <a:gd name="T14" fmla="*/ 107 w 891"/>
              <a:gd name="T15" fmla="*/ 244 h 712"/>
              <a:gd name="T16" fmla="*/ 107 w 891"/>
              <a:gd name="T17" fmla="*/ 469 h 712"/>
              <a:gd name="T18" fmla="*/ 185 w 891"/>
              <a:gd name="T19" fmla="*/ 594 h 712"/>
              <a:gd name="T20" fmla="*/ 244 w 891"/>
              <a:gd name="T21" fmla="*/ 605 h 712"/>
              <a:gd name="T22" fmla="*/ 302 w 891"/>
              <a:gd name="T23" fmla="*/ 594 h 712"/>
              <a:gd name="T24" fmla="*/ 381 w 891"/>
              <a:gd name="T25" fmla="*/ 469 h 712"/>
              <a:gd name="T26" fmla="*/ 381 w 891"/>
              <a:gd name="T27" fmla="*/ 244 h 712"/>
              <a:gd name="T28" fmla="*/ 381 w 891"/>
              <a:gd name="T29" fmla="*/ 244 h 712"/>
              <a:gd name="T30" fmla="*/ 450 w 891"/>
              <a:gd name="T31" fmla="*/ 68 h 712"/>
              <a:gd name="T32" fmla="*/ 623 w 891"/>
              <a:gd name="T33" fmla="*/ 0 h 712"/>
              <a:gd name="T34" fmla="*/ 891 w 891"/>
              <a:gd name="T35" fmla="*/ 0 h 712"/>
              <a:gd name="T36" fmla="*/ 891 w 891"/>
              <a:gd name="T37" fmla="*/ 107 h 712"/>
              <a:gd name="T38" fmla="*/ 623 w 891"/>
              <a:gd name="T39" fmla="*/ 107 h 712"/>
              <a:gd name="T40" fmla="*/ 526 w 891"/>
              <a:gd name="T41" fmla="*/ 143 h 712"/>
              <a:gd name="T42" fmla="*/ 488 w 891"/>
              <a:gd name="T43" fmla="*/ 244 h 7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891" h="712">
                <a:moveTo>
                  <a:pt x="488" y="244"/>
                </a:moveTo>
                <a:cubicBezTo>
                  <a:pt x="488" y="469"/>
                  <a:pt x="488" y="469"/>
                  <a:pt x="488" y="469"/>
                </a:cubicBezTo>
                <a:cubicBezTo>
                  <a:pt x="488" y="585"/>
                  <a:pt x="423" y="660"/>
                  <a:pt x="341" y="693"/>
                </a:cubicBezTo>
                <a:cubicBezTo>
                  <a:pt x="310" y="705"/>
                  <a:pt x="277" y="712"/>
                  <a:pt x="244" y="712"/>
                </a:cubicBezTo>
                <a:cubicBezTo>
                  <a:pt x="210" y="712"/>
                  <a:pt x="177" y="705"/>
                  <a:pt x="146" y="693"/>
                </a:cubicBezTo>
                <a:cubicBezTo>
                  <a:pt x="64" y="660"/>
                  <a:pt x="0" y="585"/>
                  <a:pt x="0" y="469"/>
                </a:cubicBezTo>
                <a:cubicBezTo>
                  <a:pt x="0" y="244"/>
                  <a:pt x="0" y="244"/>
                  <a:pt x="0" y="244"/>
                </a:cubicBezTo>
                <a:cubicBezTo>
                  <a:pt x="107" y="244"/>
                  <a:pt x="107" y="244"/>
                  <a:pt x="107" y="244"/>
                </a:cubicBezTo>
                <a:cubicBezTo>
                  <a:pt x="107" y="469"/>
                  <a:pt x="107" y="469"/>
                  <a:pt x="107" y="469"/>
                </a:cubicBezTo>
                <a:cubicBezTo>
                  <a:pt x="107" y="535"/>
                  <a:pt x="141" y="576"/>
                  <a:pt x="185" y="594"/>
                </a:cubicBezTo>
                <a:cubicBezTo>
                  <a:pt x="203" y="601"/>
                  <a:pt x="223" y="605"/>
                  <a:pt x="244" y="605"/>
                </a:cubicBezTo>
                <a:cubicBezTo>
                  <a:pt x="264" y="605"/>
                  <a:pt x="284" y="601"/>
                  <a:pt x="302" y="594"/>
                </a:cubicBezTo>
                <a:cubicBezTo>
                  <a:pt x="346" y="576"/>
                  <a:pt x="381" y="535"/>
                  <a:pt x="381" y="469"/>
                </a:cubicBezTo>
                <a:cubicBezTo>
                  <a:pt x="381" y="244"/>
                  <a:pt x="381" y="244"/>
                  <a:pt x="381" y="244"/>
                </a:cubicBezTo>
                <a:cubicBezTo>
                  <a:pt x="381" y="244"/>
                  <a:pt x="381" y="244"/>
                  <a:pt x="381" y="244"/>
                </a:cubicBezTo>
                <a:cubicBezTo>
                  <a:pt x="381" y="179"/>
                  <a:pt x="404" y="115"/>
                  <a:pt x="450" y="68"/>
                </a:cubicBezTo>
                <a:cubicBezTo>
                  <a:pt x="491" y="27"/>
                  <a:pt x="549" y="0"/>
                  <a:pt x="623" y="0"/>
                </a:cubicBezTo>
                <a:cubicBezTo>
                  <a:pt x="891" y="0"/>
                  <a:pt x="891" y="0"/>
                  <a:pt x="891" y="0"/>
                </a:cubicBezTo>
                <a:cubicBezTo>
                  <a:pt x="891" y="107"/>
                  <a:pt x="891" y="107"/>
                  <a:pt x="891" y="107"/>
                </a:cubicBezTo>
                <a:cubicBezTo>
                  <a:pt x="623" y="107"/>
                  <a:pt x="623" y="107"/>
                  <a:pt x="623" y="107"/>
                </a:cubicBezTo>
                <a:cubicBezTo>
                  <a:pt x="580" y="107"/>
                  <a:pt x="548" y="121"/>
                  <a:pt x="526" y="143"/>
                </a:cubicBezTo>
                <a:cubicBezTo>
                  <a:pt x="500" y="169"/>
                  <a:pt x="488" y="206"/>
                  <a:pt x="488" y="244"/>
                </a:cubicBez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600"/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>
            <a:off x="1217249" y="2699657"/>
            <a:ext cx="2717296" cy="2175642"/>
          </a:xfrm>
          <a:custGeom>
            <a:avLst/>
            <a:gdLst>
              <a:gd name="T0" fmla="*/ 510 w 891"/>
              <a:gd name="T1" fmla="*/ 468 h 712"/>
              <a:gd name="T2" fmla="*/ 440 w 891"/>
              <a:gd name="T3" fmla="*/ 644 h 712"/>
              <a:gd name="T4" fmla="*/ 268 w 891"/>
              <a:gd name="T5" fmla="*/ 712 h 712"/>
              <a:gd name="T6" fmla="*/ 0 w 891"/>
              <a:gd name="T7" fmla="*/ 712 h 712"/>
              <a:gd name="T8" fmla="*/ 0 w 891"/>
              <a:gd name="T9" fmla="*/ 605 h 712"/>
              <a:gd name="T10" fmla="*/ 268 w 891"/>
              <a:gd name="T11" fmla="*/ 605 h 712"/>
              <a:gd name="T12" fmla="*/ 365 w 891"/>
              <a:gd name="T13" fmla="*/ 569 h 712"/>
              <a:gd name="T14" fmla="*/ 403 w 891"/>
              <a:gd name="T15" fmla="*/ 468 h 712"/>
              <a:gd name="T16" fmla="*/ 403 w 891"/>
              <a:gd name="T17" fmla="*/ 242 h 712"/>
              <a:gd name="T18" fmla="*/ 549 w 891"/>
              <a:gd name="T19" fmla="*/ 19 h 712"/>
              <a:gd name="T20" fmla="*/ 647 w 891"/>
              <a:gd name="T21" fmla="*/ 0 h 712"/>
              <a:gd name="T22" fmla="*/ 745 w 891"/>
              <a:gd name="T23" fmla="*/ 19 h 712"/>
              <a:gd name="T24" fmla="*/ 891 w 891"/>
              <a:gd name="T25" fmla="*/ 242 h 712"/>
              <a:gd name="T26" fmla="*/ 891 w 891"/>
              <a:gd name="T27" fmla="*/ 468 h 712"/>
              <a:gd name="T28" fmla="*/ 784 w 891"/>
              <a:gd name="T29" fmla="*/ 468 h 712"/>
              <a:gd name="T30" fmla="*/ 784 w 891"/>
              <a:gd name="T31" fmla="*/ 242 h 712"/>
              <a:gd name="T32" fmla="*/ 705 w 891"/>
              <a:gd name="T33" fmla="*/ 118 h 712"/>
              <a:gd name="T34" fmla="*/ 647 w 891"/>
              <a:gd name="T35" fmla="*/ 107 h 712"/>
              <a:gd name="T36" fmla="*/ 589 w 891"/>
              <a:gd name="T37" fmla="*/ 118 h 712"/>
              <a:gd name="T38" fmla="*/ 510 w 891"/>
              <a:gd name="T39" fmla="*/ 242 h 712"/>
              <a:gd name="T40" fmla="*/ 510 w 891"/>
              <a:gd name="T41" fmla="*/ 468 h 7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891" h="712">
                <a:moveTo>
                  <a:pt x="510" y="468"/>
                </a:moveTo>
                <a:cubicBezTo>
                  <a:pt x="510" y="532"/>
                  <a:pt x="487" y="597"/>
                  <a:pt x="440" y="644"/>
                </a:cubicBezTo>
                <a:cubicBezTo>
                  <a:pt x="399" y="685"/>
                  <a:pt x="342" y="712"/>
                  <a:pt x="268" y="712"/>
                </a:cubicBezTo>
                <a:cubicBezTo>
                  <a:pt x="0" y="712"/>
                  <a:pt x="0" y="712"/>
                  <a:pt x="0" y="712"/>
                </a:cubicBezTo>
                <a:cubicBezTo>
                  <a:pt x="0" y="605"/>
                  <a:pt x="0" y="605"/>
                  <a:pt x="0" y="605"/>
                </a:cubicBezTo>
                <a:cubicBezTo>
                  <a:pt x="268" y="605"/>
                  <a:pt x="268" y="605"/>
                  <a:pt x="268" y="605"/>
                </a:cubicBezTo>
                <a:cubicBezTo>
                  <a:pt x="311" y="605"/>
                  <a:pt x="343" y="590"/>
                  <a:pt x="365" y="569"/>
                </a:cubicBezTo>
                <a:cubicBezTo>
                  <a:pt x="390" y="543"/>
                  <a:pt x="403" y="505"/>
                  <a:pt x="403" y="468"/>
                </a:cubicBezTo>
                <a:cubicBezTo>
                  <a:pt x="403" y="242"/>
                  <a:pt x="403" y="242"/>
                  <a:pt x="403" y="242"/>
                </a:cubicBezTo>
                <a:cubicBezTo>
                  <a:pt x="403" y="126"/>
                  <a:pt x="467" y="52"/>
                  <a:pt x="549" y="19"/>
                </a:cubicBezTo>
                <a:cubicBezTo>
                  <a:pt x="581" y="6"/>
                  <a:pt x="614" y="0"/>
                  <a:pt x="647" y="0"/>
                </a:cubicBezTo>
                <a:cubicBezTo>
                  <a:pt x="680" y="0"/>
                  <a:pt x="714" y="6"/>
                  <a:pt x="745" y="19"/>
                </a:cubicBezTo>
                <a:cubicBezTo>
                  <a:pt x="827" y="52"/>
                  <a:pt x="891" y="126"/>
                  <a:pt x="891" y="242"/>
                </a:cubicBezTo>
                <a:cubicBezTo>
                  <a:pt x="891" y="468"/>
                  <a:pt x="891" y="468"/>
                  <a:pt x="891" y="468"/>
                </a:cubicBezTo>
                <a:cubicBezTo>
                  <a:pt x="784" y="468"/>
                  <a:pt x="784" y="468"/>
                  <a:pt x="784" y="468"/>
                </a:cubicBezTo>
                <a:cubicBezTo>
                  <a:pt x="784" y="242"/>
                  <a:pt x="784" y="242"/>
                  <a:pt x="784" y="242"/>
                </a:cubicBezTo>
                <a:cubicBezTo>
                  <a:pt x="784" y="177"/>
                  <a:pt x="750" y="135"/>
                  <a:pt x="705" y="118"/>
                </a:cubicBezTo>
                <a:cubicBezTo>
                  <a:pt x="687" y="110"/>
                  <a:pt x="667" y="107"/>
                  <a:pt x="647" y="107"/>
                </a:cubicBezTo>
                <a:cubicBezTo>
                  <a:pt x="627" y="107"/>
                  <a:pt x="607" y="110"/>
                  <a:pt x="589" y="118"/>
                </a:cubicBezTo>
                <a:cubicBezTo>
                  <a:pt x="545" y="135"/>
                  <a:pt x="510" y="177"/>
                  <a:pt x="510" y="242"/>
                </a:cubicBezTo>
                <a:lnTo>
                  <a:pt x="510" y="46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600"/>
          </a:p>
        </p:txBody>
      </p:sp>
      <p:sp>
        <p:nvSpPr>
          <p:cNvPr id="7" name="Freeform 7"/>
          <p:cNvSpPr>
            <a:spLocks/>
          </p:cNvSpPr>
          <p:nvPr/>
        </p:nvSpPr>
        <p:spPr bwMode="auto">
          <a:xfrm>
            <a:off x="3608263" y="4129881"/>
            <a:ext cx="1486969" cy="1430224"/>
          </a:xfrm>
          <a:custGeom>
            <a:avLst/>
            <a:gdLst>
              <a:gd name="T0" fmla="*/ 488 w 488"/>
              <a:gd name="T1" fmla="*/ 0 h 468"/>
              <a:gd name="T2" fmla="*/ 488 w 488"/>
              <a:gd name="T3" fmla="*/ 225 h 468"/>
              <a:gd name="T4" fmla="*/ 342 w 488"/>
              <a:gd name="T5" fmla="*/ 449 h 468"/>
              <a:gd name="T6" fmla="*/ 244 w 488"/>
              <a:gd name="T7" fmla="*/ 468 h 468"/>
              <a:gd name="T8" fmla="*/ 146 w 488"/>
              <a:gd name="T9" fmla="*/ 449 h 468"/>
              <a:gd name="T10" fmla="*/ 0 w 488"/>
              <a:gd name="T11" fmla="*/ 225 h 468"/>
              <a:gd name="T12" fmla="*/ 0 w 488"/>
              <a:gd name="T13" fmla="*/ 0 h 468"/>
              <a:gd name="T14" fmla="*/ 107 w 488"/>
              <a:gd name="T15" fmla="*/ 0 h 468"/>
              <a:gd name="T16" fmla="*/ 107 w 488"/>
              <a:gd name="T17" fmla="*/ 225 h 468"/>
              <a:gd name="T18" fmla="*/ 186 w 488"/>
              <a:gd name="T19" fmla="*/ 350 h 468"/>
              <a:gd name="T20" fmla="*/ 244 w 488"/>
              <a:gd name="T21" fmla="*/ 361 h 468"/>
              <a:gd name="T22" fmla="*/ 302 w 488"/>
              <a:gd name="T23" fmla="*/ 350 h 468"/>
              <a:gd name="T24" fmla="*/ 381 w 488"/>
              <a:gd name="T25" fmla="*/ 225 h 468"/>
              <a:gd name="T26" fmla="*/ 381 w 488"/>
              <a:gd name="T27" fmla="*/ 0 h 468"/>
              <a:gd name="T28" fmla="*/ 488 w 488"/>
              <a:gd name="T29" fmla="*/ 0 h 4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88" h="468">
                <a:moveTo>
                  <a:pt x="488" y="0"/>
                </a:moveTo>
                <a:cubicBezTo>
                  <a:pt x="488" y="225"/>
                  <a:pt x="488" y="225"/>
                  <a:pt x="488" y="225"/>
                </a:cubicBezTo>
                <a:cubicBezTo>
                  <a:pt x="488" y="341"/>
                  <a:pt x="424" y="416"/>
                  <a:pt x="342" y="449"/>
                </a:cubicBezTo>
                <a:cubicBezTo>
                  <a:pt x="311" y="461"/>
                  <a:pt x="277" y="468"/>
                  <a:pt x="244" y="468"/>
                </a:cubicBezTo>
                <a:cubicBezTo>
                  <a:pt x="211" y="468"/>
                  <a:pt x="178" y="461"/>
                  <a:pt x="146" y="449"/>
                </a:cubicBezTo>
                <a:cubicBezTo>
                  <a:pt x="64" y="416"/>
                  <a:pt x="0" y="341"/>
                  <a:pt x="0" y="225"/>
                </a:cubicBezTo>
                <a:cubicBezTo>
                  <a:pt x="0" y="0"/>
                  <a:pt x="0" y="0"/>
                  <a:pt x="0" y="0"/>
                </a:cubicBezTo>
                <a:cubicBezTo>
                  <a:pt x="107" y="0"/>
                  <a:pt x="107" y="0"/>
                  <a:pt x="107" y="0"/>
                </a:cubicBezTo>
                <a:cubicBezTo>
                  <a:pt x="107" y="225"/>
                  <a:pt x="107" y="225"/>
                  <a:pt x="107" y="225"/>
                </a:cubicBezTo>
                <a:cubicBezTo>
                  <a:pt x="107" y="291"/>
                  <a:pt x="142" y="332"/>
                  <a:pt x="186" y="350"/>
                </a:cubicBezTo>
                <a:cubicBezTo>
                  <a:pt x="204" y="357"/>
                  <a:pt x="224" y="361"/>
                  <a:pt x="244" y="361"/>
                </a:cubicBezTo>
                <a:cubicBezTo>
                  <a:pt x="264" y="361"/>
                  <a:pt x="284" y="357"/>
                  <a:pt x="302" y="350"/>
                </a:cubicBezTo>
                <a:cubicBezTo>
                  <a:pt x="347" y="332"/>
                  <a:pt x="381" y="291"/>
                  <a:pt x="381" y="225"/>
                </a:cubicBezTo>
                <a:cubicBezTo>
                  <a:pt x="381" y="0"/>
                  <a:pt x="381" y="0"/>
                  <a:pt x="381" y="0"/>
                </a:cubicBezTo>
                <a:lnTo>
                  <a:pt x="4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600"/>
          </a:p>
        </p:txBody>
      </p:sp>
      <p:sp>
        <p:nvSpPr>
          <p:cNvPr id="8" name="Freeform 8"/>
          <p:cNvSpPr>
            <a:spLocks/>
          </p:cNvSpPr>
          <p:nvPr/>
        </p:nvSpPr>
        <p:spPr bwMode="auto">
          <a:xfrm>
            <a:off x="4768949" y="2699657"/>
            <a:ext cx="1488257" cy="1430224"/>
          </a:xfrm>
          <a:custGeom>
            <a:avLst/>
            <a:gdLst>
              <a:gd name="T0" fmla="*/ 0 w 488"/>
              <a:gd name="T1" fmla="*/ 468 h 468"/>
              <a:gd name="T2" fmla="*/ 0 w 488"/>
              <a:gd name="T3" fmla="*/ 242 h 468"/>
              <a:gd name="T4" fmla="*/ 147 w 488"/>
              <a:gd name="T5" fmla="*/ 19 h 468"/>
              <a:gd name="T6" fmla="*/ 244 w 488"/>
              <a:gd name="T7" fmla="*/ 0 h 468"/>
              <a:gd name="T8" fmla="*/ 342 w 488"/>
              <a:gd name="T9" fmla="*/ 19 h 468"/>
              <a:gd name="T10" fmla="*/ 488 w 488"/>
              <a:gd name="T11" fmla="*/ 242 h 468"/>
              <a:gd name="T12" fmla="*/ 488 w 488"/>
              <a:gd name="T13" fmla="*/ 468 h 468"/>
              <a:gd name="T14" fmla="*/ 381 w 488"/>
              <a:gd name="T15" fmla="*/ 468 h 468"/>
              <a:gd name="T16" fmla="*/ 381 w 488"/>
              <a:gd name="T17" fmla="*/ 242 h 468"/>
              <a:gd name="T18" fmla="*/ 302 w 488"/>
              <a:gd name="T19" fmla="*/ 118 h 468"/>
              <a:gd name="T20" fmla="*/ 244 w 488"/>
              <a:gd name="T21" fmla="*/ 107 h 468"/>
              <a:gd name="T22" fmla="*/ 186 w 488"/>
              <a:gd name="T23" fmla="*/ 118 h 468"/>
              <a:gd name="T24" fmla="*/ 107 w 488"/>
              <a:gd name="T25" fmla="*/ 242 h 468"/>
              <a:gd name="T26" fmla="*/ 107 w 488"/>
              <a:gd name="T27" fmla="*/ 468 h 468"/>
              <a:gd name="T28" fmla="*/ 0 w 488"/>
              <a:gd name="T29" fmla="*/ 468 h 4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88" h="468">
                <a:moveTo>
                  <a:pt x="0" y="468"/>
                </a:moveTo>
                <a:cubicBezTo>
                  <a:pt x="0" y="242"/>
                  <a:pt x="0" y="242"/>
                  <a:pt x="0" y="242"/>
                </a:cubicBezTo>
                <a:cubicBezTo>
                  <a:pt x="0" y="126"/>
                  <a:pt x="64" y="52"/>
                  <a:pt x="147" y="19"/>
                </a:cubicBezTo>
                <a:cubicBezTo>
                  <a:pt x="178" y="6"/>
                  <a:pt x="211" y="0"/>
                  <a:pt x="244" y="0"/>
                </a:cubicBezTo>
                <a:cubicBezTo>
                  <a:pt x="277" y="0"/>
                  <a:pt x="311" y="6"/>
                  <a:pt x="342" y="19"/>
                </a:cubicBezTo>
                <a:cubicBezTo>
                  <a:pt x="424" y="52"/>
                  <a:pt x="488" y="126"/>
                  <a:pt x="488" y="242"/>
                </a:cubicBezTo>
                <a:cubicBezTo>
                  <a:pt x="488" y="468"/>
                  <a:pt x="488" y="468"/>
                  <a:pt x="488" y="468"/>
                </a:cubicBezTo>
                <a:cubicBezTo>
                  <a:pt x="381" y="468"/>
                  <a:pt x="381" y="468"/>
                  <a:pt x="381" y="468"/>
                </a:cubicBezTo>
                <a:cubicBezTo>
                  <a:pt x="381" y="242"/>
                  <a:pt x="381" y="242"/>
                  <a:pt x="381" y="242"/>
                </a:cubicBezTo>
                <a:cubicBezTo>
                  <a:pt x="381" y="177"/>
                  <a:pt x="347" y="135"/>
                  <a:pt x="302" y="118"/>
                </a:cubicBezTo>
                <a:cubicBezTo>
                  <a:pt x="284" y="110"/>
                  <a:pt x="264" y="107"/>
                  <a:pt x="244" y="107"/>
                </a:cubicBezTo>
                <a:cubicBezTo>
                  <a:pt x="224" y="107"/>
                  <a:pt x="204" y="110"/>
                  <a:pt x="186" y="118"/>
                </a:cubicBezTo>
                <a:cubicBezTo>
                  <a:pt x="142" y="135"/>
                  <a:pt x="107" y="177"/>
                  <a:pt x="107" y="242"/>
                </a:cubicBezTo>
                <a:cubicBezTo>
                  <a:pt x="107" y="468"/>
                  <a:pt x="107" y="468"/>
                  <a:pt x="107" y="468"/>
                </a:cubicBezTo>
                <a:lnTo>
                  <a:pt x="0" y="46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600"/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>
            <a:off x="5930925" y="4129881"/>
            <a:ext cx="1488257" cy="1430224"/>
          </a:xfrm>
          <a:custGeom>
            <a:avLst/>
            <a:gdLst>
              <a:gd name="T0" fmla="*/ 488 w 488"/>
              <a:gd name="T1" fmla="*/ 0 h 468"/>
              <a:gd name="T2" fmla="*/ 488 w 488"/>
              <a:gd name="T3" fmla="*/ 225 h 468"/>
              <a:gd name="T4" fmla="*/ 342 w 488"/>
              <a:gd name="T5" fmla="*/ 449 h 468"/>
              <a:gd name="T6" fmla="*/ 244 w 488"/>
              <a:gd name="T7" fmla="*/ 468 h 468"/>
              <a:gd name="T8" fmla="*/ 147 w 488"/>
              <a:gd name="T9" fmla="*/ 449 h 468"/>
              <a:gd name="T10" fmla="*/ 0 w 488"/>
              <a:gd name="T11" fmla="*/ 225 h 468"/>
              <a:gd name="T12" fmla="*/ 0 w 488"/>
              <a:gd name="T13" fmla="*/ 0 h 468"/>
              <a:gd name="T14" fmla="*/ 107 w 488"/>
              <a:gd name="T15" fmla="*/ 0 h 468"/>
              <a:gd name="T16" fmla="*/ 107 w 488"/>
              <a:gd name="T17" fmla="*/ 225 h 468"/>
              <a:gd name="T18" fmla="*/ 186 w 488"/>
              <a:gd name="T19" fmla="*/ 350 h 468"/>
              <a:gd name="T20" fmla="*/ 244 w 488"/>
              <a:gd name="T21" fmla="*/ 361 h 468"/>
              <a:gd name="T22" fmla="*/ 302 w 488"/>
              <a:gd name="T23" fmla="*/ 350 h 468"/>
              <a:gd name="T24" fmla="*/ 381 w 488"/>
              <a:gd name="T25" fmla="*/ 225 h 468"/>
              <a:gd name="T26" fmla="*/ 381 w 488"/>
              <a:gd name="T27" fmla="*/ 0 h 468"/>
              <a:gd name="T28" fmla="*/ 488 w 488"/>
              <a:gd name="T29" fmla="*/ 0 h 4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88" h="468">
                <a:moveTo>
                  <a:pt x="488" y="0"/>
                </a:moveTo>
                <a:cubicBezTo>
                  <a:pt x="488" y="225"/>
                  <a:pt x="488" y="225"/>
                  <a:pt x="488" y="225"/>
                </a:cubicBezTo>
                <a:cubicBezTo>
                  <a:pt x="488" y="341"/>
                  <a:pt x="424" y="416"/>
                  <a:pt x="342" y="449"/>
                </a:cubicBezTo>
                <a:cubicBezTo>
                  <a:pt x="311" y="461"/>
                  <a:pt x="278" y="468"/>
                  <a:pt x="244" y="468"/>
                </a:cubicBezTo>
                <a:cubicBezTo>
                  <a:pt x="211" y="468"/>
                  <a:pt x="178" y="461"/>
                  <a:pt x="147" y="449"/>
                </a:cubicBezTo>
                <a:cubicBezTo>
                  <a:pt x="64" y="416"/>
                  <a:pt x="0" y="341"/>
                  <a:pt x="0" y="225"/>
                </a:cubicBezTo>
                <a:cubicBezTo>
                  <a:pt x="0" y="0"/>
                  <a:pt x="0" y="0"/>
                  <a:pt x="0" y="0"/>
                </a:cubicBezTo>
                <a:cubicBezTo>
                  <a:pt x="107" y="0"/>
                  <a:pt x="107" y="0"/>
                  <a:pt x="107" y="0"/>
                </a:cubicBezTo>
                <a:cubicBezTo>
                  <a:pt x="107" y="225"/>
                  <a:pt x="107" y="225"/>
                  <a:pt x="107" y="225"/>
                </a:cubicBezTo>
                <a:cubicBezTo>
                  <a:pt x="107" y="291"/>
                  <a:pt x="142" y="332"/>
                  <a:pt x="186" y="350"/>
                </a:cubicBezTo>
                <a:cubicBezTo>
                  <a:pt x="204" y="357"/>
                  <a:pt x="224" y="361"/>
                  <a:pt x="244" y="361"/>
                </a:cubicBezTo>
                <a:cubicBezTo>
                  <a:pt x="265" y="361"/>
                  <a:pt x="284" y="357"/>
                  <a:pt x="302" y="350"/>
                </a:cubicBezTo>
                <a:cubicBezTo>
                  <a:pt x="347" y="332"/>
                  <a:pt x="381" y="291"/>
                  <a:pt x="381" y="225"/>
                </a:cubicBezTo>
                <a:cubicBezTo>
                  <a:pt x="381" y="0"/>
                  <a:pt x="381" y="0"/>
                  <a:pt x="381" y="0"/>
                </a:cubicBezTo>
                <a:lnTo>
                  <a:pt x="488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600"/>
          </a:p>
        </p:txBody>
      </p:sp>
      <p:sp>
        <p:nvSpPr>
          <p:cNvPr id="10" name="Freeform 10"/>
          <p:cNvSpPr>
            <a:spLocks/>
          </p:cNvSpPr>
          <p:nvPr/>
        </p:nvSpPr>
        <p:spPr bwMode="auto">
          <a:xfrm>
            <a:off x="7092901" y="2699657"/>
            <a:ext cx="1490837" cy="1430224"/>
          </a:xfrm>
          <a:custGeom>
            <a:avLst/>
            <a:gdLst>
              <a:gd name="T0" fmla="*/ 0 w 489"/>
              <a:gd name="T1" fmla="*/ 468 h 468"/>
              <a:gd name="T2" fmla="*/ 0 w 489"/>
              <a:gd name="T3" fmla="*/ 242 h 468"/>
              <a:gd name="T4" fmla="*/ 147 w 489"/>
              <a:gd name="T5" fmla="*/ 19 h 468"/>
              <a:gd name="T6" fmla="*/ 244 w 489"/>
              <a:gd name="T7" fmla="*/ 0 h 468"/>
              <a:gd name="T8" fmla="*/ 342 w 489"/>
              <a:gd name="T9" fmla="*/ 19 h 468"/>
              <a:gd name="T10" fmla="*/ 489 w 489"/>
              <a:gd name="T11" fmla="*/ 242 h 468"/>
              <a:gd name="T12" fmla="*/ 489 w 489"/>
              <a:gd name="T13" fmla="*/ 468 h 468"/>
              <a:gd name="T14" fmla="*/ 382 w 489"/>
              <a:gd name="T15" fmla="*/ 468 h 468"/>
              <a:gd name="T16" fmla="*/ 382 w 489"/>
              <a:gd name="T17" fmla="*/ 242 h 468"/>
              <a:gd name="T18" fmla="*/ 303 w 489"/>
              <a:gd name="T19" fmla="*/ 118 h 468"/>
              <a:gd name="T20" fmla="*/ 244 w 489"/>
              <a:gd name="T21" fmla="*/ 107 h 468"/>
              <a:gd name="T22" fmla="*/ 186 w 489"/>
              <a:gd name="T23" fmla="*/ 118 h 468"/>
              <a:gd name="T24" fmla="*/ 107 w 489"/>
              <a:gd name="T25" fmla="*/ 242 h 468"/>
              <a:gd name="T26" fmla="*/ 107 w 489"/>
              <a:gd name="T27" fmla="*/ 468 h 468"/>
              <a:gd name="T28" fmla="*/ 0 w 489"/>
              <a:gd name="T29" fmla="*/ 468 h 4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489" h="468">
                <a:moveTo>
                  <a:pt x="0" y="468"/>
                </a:moveTo>
                <a:cubicBezTo>
                  <a:pt x="0" y="242"/>
                  <a:pt x="0" y="242"/>
                  <a:pt x="0" y="242"/>
                </a:cubicBezTo>
                <a:cubicBezTo>
                  <a:pt x="0" y="126"/>
                  <a:pt x="65" y="52"/>
                  <a:pt x="147" y="19"/>
                </a:cubicBezTo>
                <a:cubicBezTo>
                  <a:pt x="178" y="6"/>
                  <a:pt x="211" y="0"/>
                  <a:pt x="244" y="0"/>
                </a:cubicBezTo>
                <a:cubicBezTo>
                  <a:pt x="278" y="0"/>
                  <a:pt x="311" y="6"/>
                  <a:pt x="342" y="19"/>
                </a:cubicBezTo>
                <a:cubicBezTo>
                  <a:pt x="424" y="52"/>
                  <a:pt x="489" y="126"/>
                  <a:pt x="489" y="242"/>
                </a:cubicBezTo>
                <a:cubicBezTo>
                  <a:pt x="489" y="468"/>
                  <a:pt x="489" y="468"/>
                  <a:pt x="489" y="468"/>
                </a:cubicBezTo>
                <a:cubicBezTo>
                  <a:pt x="382" y="468"/>
                  <a:pt x="382" y="468"/>
                  <a:pt x="382" y="468"/>
                </a:cubicBezTo>
                <a:cubicBezTo>
                  <a:pt x="382" y="242"/>
                  <a:pt x="382" y="242"/>
                  <a:pt x="382" y="242"/>
                </a:cubicBezTo>
                <a:cubicBezTo>
                  <a:pt x="382" y="177"/>
                  <a:pt x="347" y="135"/>
                  <a:pt x="303" y="118"/>
                </a:cubicBezTo>
                <a:cubicBezTo>
                  <a:pt x="285" y="110"/>
                  <a:pt x="265" y="107"/>
                  <a:pt x="244" y="107"/>
                </a:cubicBezTo>
                <a:cubicBezTo>
                  <a:pt x="224" y="107"/>
                  <a:pt x="204" y="110"/>
                  <a:pt x="186" y="118"/>
                </a:cubicBezTo>
                <a:cubicBezTo>
                  <a:pt x="142" y="135"/>
                  <a:pt x="107" y="177"/>
                  <a:pt x="107" y="242"/>
                </a:cubicBezTo>
                <a:cubicBezTo>
                  <a:pt x="107" y="468"/>
                  <a:pt x="107" y="468"/>
                  <a:pt x="107" y="468"/>
                </a:cubicBezTo>
                <a:lnTo>
                  <a:pt x="0" y="468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600"/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2680990" y="2940822"/>
            <a:ext cx="1018825" cy="1021404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1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600"/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3833952" y="4303983"/>
            <a:ext cx="1017535" cy="1021404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600"/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4994639" y="2935664"/>
            <a:ext cx="1021404" cy="1020115"/>
          </a:xfrm>
          <a:prstGeom prst="ellipse">
            <a:avLst/>
          </a:prstGeom>
          <a:solidFill>
            <a:schemeClr val="accent3"/>
          </a:solidFill>
          <a:ln w="38100">
            <a:solidFill>
              <a:schemeClr val="bg1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600"/>
          </a:p>
        </p:txBody>
      </p:sp>
      <p:sp>
        <p:nvSpPr>
          <p:cNvPr id="14" name="Oval 14"/>
          <p:cNvSpPr>
            <a:spLocks noChangeArrowheads="1"/>
          </p:cNvSpPr>
          <p:nvPr/>
        </p:nvSpPr>
        <p:spPr bwMode="auto">
          <a:xfrm>
            <a:off x="6159194" y="4303983"/>
            <a:ext cx="1021404" cy="1021404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600"/>
          </a:p>
        </p:txBody>
      </p:sp>
      <p:sp>
        <p:nvSpPr>
          <p:cNvPr id="15" name="Oval 15"/>
          <p:cNvSpPr>
            <a:spLocks noChangeArrowheads="1"/>
          </p:cNvSpPr>
          <p:nvPr/>
        </p:nvSpPr>
        <p:spPr bwMode="auto">
          <a:xfrm>
            <a:off x="7325038" y="2935664"/>
            <a:ext cx="1017535" cy="1020115"/>
          </a:xfrm>
          <a:prstGeom prst="ellipse">
            <a:avLst/>
          </a:prstGeom>
          <a:solidFill>
            <a:schemeClr val="accent5"/>
          </a:solidFill>
          <a:ln w="38100">
            <a:solidFill>
              <a:schemeClr val="bg1"/>
            </a:solidFill>
          </a:ln>
          <a:effectLst>
            <a:outerShdw blurRad="50800" dist="38100" dir="16200000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600"/>
          </a:p>
        </p:txBody>
      </p:sp>
      <p:sp>
        <p:nvSpPr>
          <p:cNvPr id="16" name="Oval 16"/>
          <p:cNvSpPr>
            <a:spLocks noChangeArrowheads="1"/>
          </p:cNvSpPr>
          <p:nvPr/>
        </p:nvSpPr>
        <p:spPr bwMode="auto">
          <a:xfrm>
            <a:off x="8489594" y="4303983"/>
            <a:ext cx="1017535" cy="1021404"/>
          </a:xfrm>
          <a:prstGeom prst="ellipse">
            <a:avLst/>
          </a:prstGeom>
          <a:solidFill>
            <a:schemeClr val="accent6"/>
          </a:solidFill>
          <a:ln w="38100">
            <a:solidFill>
              <a:schemeClr val="bg1"/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600"/>
          </a:p>
        </p:txBody>
      </p:sp>
      <p:grpSp>
        <p:nvGrpSpPr>
          <p:cNvPr id="17" name="Group 16"/>
          <p:cNvGrpSpPr/>
          <p:nvPr/>
        </p:nvGrpSpPr>
        <p:grpSpPr>
          <a:xfrm>
            <a:off x="7551760" y="3163675"/>
            <a:ext cx="564092" cy="564092"/>
            <a:chOff x="10996613" y="1925638"/>
            <a:chExt cx="534987" cy="534988"/>
          </a:xfrm>
          <a:solidFill>
            <a:schemeClr val="bg1"/>
          </a:solidFill>
        </p:grpSpPr>
        <p:sp>
          <p:nvSpPr>
            <p:cNvPr id="18" name="Freeform 6"/>
            <p:cNvSpPr>
              <a:spLocks noEditPoints="1"/>
            </p:cNvSpPr>
            <p:nvPr/>
          </p:nvSpPr>
          <p:spPr bwMode="auto">
            <a:xfrm>
              <a:off x="10996613" y="1925638"/>
              <a:ext cx="534987" cy="534988"/>
            </a:xfrm>
            <a:custGeom>
              <a:avLst/>
              <a:gdLst>
                <a:gd name="T0" fmla="*/ 1446 w 3370"/>
                <a:gd name="T1" fmla="*/ 543 h 3371"/>
                <a:gd name="T2" fmla="*/ 1099 w 3370"/>
                <a:gd name="T3" fmla="*/ 703 h 3371"/>
                <a:gd name="T4" fmla="*/ 750 w 3370"/>
                <a:gd name="T5" fmla="*/ 523 h 3371"/>
                <a:gd name="T6" fmla="*/ 518 w 3370"/>
                <a:gd name="T7" fmla="*/ 737 h 3371"/>
                <a:gd name="T8" fmla="*/ 710 w 3370"/>
                <a:gd name="T9" fmla="*/ 1069 h 3371"/>
                <a:gd name="T10" fmla="*/ 568 w 3370"/>
                <a:gd name="T11" fmla="*/ 1428 h 3371"/>
                <a:gd name="T12" fmla="*/ 192 w 3370"/>
                <a:gd name="T13" fmla="*/ 1536 h 3371"/>
                <a:gd name="T14" fmla="*/ 524 w 3370"/>
                <a:gd name="T15" fmla="*/ 1916 h 3371"/>
                <a:gd name="T16" fmla="*/ 665 w 3370"/>
                <a:gd name="T17" fmla="*/ 2204 h 3371"/>
                <a:gd name="T18" fmla="*/ 526 w 3370"/>
                <a:gd name="T19" fmla="*/ 2621 h 3371"/>
                <a:gd name="T20" fmla="*/ 749 w 3370"/>
                <a:gd name="T21" fmla="*/ 2861 h 3371"/>
                <a:gd name="T22" fmla="*/ 1044 w 3370"/>
                <a:gd name="T23" fmla="*/ 2666 h 3371"/>
                <a:gd name="T24" fmla="*/ 1325 w 3370"/>
                <a:gd name="T25" fmla="*/ 2773 h 3371"/>
                <a:gd name="T26" fmla="*/ 1519 w 3370"/>
                <a:gd name="T27" fmla="*/ 3167 h 3371"/>
                <a:gd name="T28" fmla="*/ 1851 w 3370"/>
                <a:gd name="T29" fmla="*/ 3167 h 3371"/>
                <a:gd name="T30" fmla="*/ 2048 w 3370"/>
                <a:gd name="T31" fmla="*/ 2773 h 3371"/>
                <a:gd name="T32" fmla="*/ 2351 w 3370"/>
                <a:gd name="T33" fmla="*/ 2666 h 3371"/>
                <a:gd name="T34" fmla="*/ 2631 w 3370"/>
                <a:gd name="T35" fmla="*/ 2854 h 3371"/>
                <a:gd name="T36" fmla="*/ 2676 w 3370"/>
                <a:gd name="T37" fmla="*/ 2370 h 3371"/>
                <a:gd name="T38" fmla="*/ 2743 w 3370"/>
                <a:gd name="T39" fmla="*/ 2123 h 3371"/>
                <a:gd name="T40" fmla="*/ 2870 w 3370"/>
                <a:gd name="T41" fmla="*/ 1902 h 3371"/>
                <a:gd name="T42" fmla="*/ 3181 w 3370"/>
                <a:gd name="T43" fmla="*/ 1529 h 3371"/>
                <a:gd name="T44" fmla="*/ 2803 w 3370"/>
                <a:gd name="T45" fmla="*/ 1421 h 3371"/>
                <a:gd name="T46" fmla="*/ 2659 w 3370"/>
                <a:gd name="T47" fmla="*/ 1063 h 3371"/>
                <a:gd name="T48" fmla="*/ 2849 w 3370"/>
                <a:gd name="T49" fmla="*/ 732 h 3371"/>
                <a:gd name="T50" fmla="*/ 2618 w 3370"/>
                <a:gd name="T51" fmla="*/ 519 h 3371"/>
                <a:gd name="T52" fmla="*/ 2268 w 3370"/>
                <a:gd name="T53" fmla="*/ 700 h 3371"/>
                <a:gd name="T54" fmla="*/ 1913 w 3370"/>
                <a:gd name="T55" fmla="*/ 540 h 3371"/>
                <a:gd name="T56" fmla="*/ 1532 w 3370"/>
                <a:gd name="T57" fmla="*/ 189 h 3371"/>
                <a:gd name="T58" fmla="*/ 1973 w 3370"/>
                <a:gd name="T59" fmla="*/ 60 h 3371"/>
                <a:gd name="T60" fmla="*/ 2233 w 3370"/>
                <a:gd name="T61" fmla="*/ 468 h 3371"/>
                <a:gd name="T62" fmla="*/ 2659 w 3370"/>
                <a:gd name="T63" fmla="*/ 331 h 3371"/>
                <a:gd name="T64" fmla="*/ 3022 w 3370"/>
                <a:gd name="T65" fmla="*/ 652 h 3371"/>
                <a:gd name="T66" fmla="*/ 3005 w 3370"/>
                <a:gd name="T67" fmla="*/ 868 h 3371"/>
                <a:gd name="T68" fmla="*/ 3260 w 3370"/>
                <a:gd name="T69" fmla="*/ 1353 h 3371"/>
                <a:gd name="T70" fmla="*/ 3370 w 3370"/>
                <a:gd name="T71" fmla="*/ 1537 h 3371"/>
                <a:gd name="T72" fmla="*/ 3286 w 3370"/>
                <a:gd name="T73" fmla="*/ 2001 h 3371"/>
                <a:gd name="T74" fmla="*/ 2865 w 3370"/>
                <a:gd name="T75" fmla="*/ 2309 h 3371"/>
                <a:gd name="T76" fmla="*/ 3033 w 3370"/>
                <a:gd name="T77" fmla="*/ 2690 h 3371"/>
                <a:gd name="T78" fmla="*/ 2689 w 3370"/>
                <a:gd name="T79" fmla="*/ 3034 h 3371"/>
                <a:gd name="T80" fmla="*/ 2309 w 3370"/>
                <a:gd name="T81" fmla="*/ 2866 h 3371"/>
                <a:gd name="T82" fmla="*/ 2001 w 3370"/>
                <a:gd name="T83" fmla="*/ 3287 h 3371"/>
                <a:gd name="T84" fmla="*/ 1536 w 3370"/>
                <a:gd name="T85" fmla="*/ 3371 h 3371"/>
                <a:gd name="T86" fmla="*/ 1352 w 3370"/>
                <a:gd name="T87" fmla="*/ 3260 h 3371"/>
                <a:gd name="T88" fmla="*/ 871 w 3370"/>
                <a:gd name="T89" fmla="*/ 3010 h 3371"/>
                <a:gd name="T90" fmla="*/ 656 w 3370"/>
                <a:gd name="T91" fmla="*/ 3026 h 3371"/>
                <a:gd name="T92" fmla="*/ 335 w 3370"/>
                <a:gd name="T93" fmla="*/ 2663 h 3371"/>
                <a:gd name="T94" fmla="*/ 473 w 3370"/>
                <a:gd name="T95" fmla="*/ 2242 h 3371"/>
                <a:gd name="T96" fmla="*/ 60 w 3370"/>
                <a:gd name="T97" fmla="*/ 1988 h 3371"/>
                <a:gd name="T98" fmla="*/ 3 w 3370"/>
                <a:gd name="T99" fmla="*/ 1511 h 3371"/>
                <a:gd name="T100" fmla="*/ 141 w 3370"/>
                <a:gd name="T101" fmla="*/ 1347 h 3371"/>
                <a:gd name="T102" fmla="*/ 344 w 3370"/>
                <a:gd name="T103" fmla="*/ 843 h 3371"/>
                <a:gd name="T104" fmla="*/ 361 w 3370"/>
                <a:gd name="T105" fmla="*/ 629 h 3371"/>
                <a:gd name="T106" fmla="*/ 741 w 3370"/>
                <a:gd name="T107" fmla="*/ 332 h 3371"/>
                <a:gd name="T108" fmla="*/ 1206 w 3370"/>
                <a:gd name="T109" fmla="*/ 440 h 3371"/>
                <a:gd name="T110" fmla="*/ 1409 w 3370"/>
                <a:gd name="T111" fmla="*/ 40 h 3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370" h="3371">
                  <a:moveTo>
                    <a:pt x="1532" y="189"/>
                  </a:moveTo>
                  <a:lnTo>
                    <a:pt x="1524" y="192"/>
                  </a:lnTo>
                  <a:lnTo>
                    <a:pt x="1518" y="198"/>
                  </a:lnTo>
                  <a:lnTo>
                    <a:pt x="1513" y="205"/>
                  </a:lnTo>
                  <a:lnTo>
                    <a:pt x="1463" y="503"/>
                  </a:lnTo>
                  <a:lnTo>
                    <a:pt x="1457" y="524"/>
                  </a:lnTo>
                  <a:lnTo>
                    <a:pt x="1446" y="543"/>
                  </a:lnTo>
                  <a:lnTo>
                    <a:pt x="1432" y="558"/>
                  </a:lnTo>
                  <a:lnTo>
                    <a:pt x="1414" y="571"/>
                  </a:lnTo>
                  <a:lnTo>
                    <a:pt x="1394" y="579"/>
                  </a:lnTo>
                  <a:lnTo>
                    <a:pt x="1317" y="602"/>
                  </a:lnTo>
                  <a:lnTo>
                    <a:pt x="1242" y="631"/>
                  </a:lnTo>
                  <a:lnTo>
                    <a:pt x="1169" y="665"/>
                  </a:lnTo>
                  <a:lnTo>
                    <a:pt x="1099" y="703"/>
                  </a:lnTo>
                  <a:lnTo>
                    <a:pt x="1079" y="712"/>
                  </a:lnTo>
                  <a:lnTo>
                    <a:pt x="1058" y="716"/>
                  </a:lnTo>
                  <a:lnTo>
                    <a:pt x="1036" y="715"/>
                  </a:lnTo>
                  <a:lnTo>
                    <a:pt x="1015" y="710"/>
                  </a:lnTo>
                  <a:lnTo>
                    <a:pt x="995" y="699"/>
                  </a:lnTo>
                  <a:lnTo>
                    <a:pt x="753" y="525"/>
                  </a:lnTo>
                  <a:lnTo>
                    <a:pt x="750" y="523"/>
                  </a:lnTo>
                  <a:lnTo>
                    <a:pt x="745" y="522"/>
                  </a:lnTo>
                  <a:lnTo>
                    <a:pt x="741" y="522"/>
                  </a:lnTo>
                  <a:lnTo>
                    <a:pt x="738" y="522"/>
                  </a:lnTo>
                  <a:lnTo>
                    <a:pt x="735" y="523"/>
                  </a:lnTo>
                  <a:lnTo>
                    <a:pt x="732" y="524"/>
                  </a:lnTo>
                  <a:lnTo>
                    <a:pt x="728" y="527"/>
                  </a:lnTo>
                  <a:lnTo>
                    <a:pt x="518" y="737"/>
                  </a:lnTo>
                  <a:lnTo>
                    <a:pt x="514" y="745"/>
                  </a:lnTo>
                  <a:lnTo>
                    <a:pt x="513" y="754"/>
                  </a:lnTo>
                  <a:lnTo>
                    <a:pt x="516" y="762"/>
                  </a:lnTo>
                  <a:lnTo>
                    <a:pt x="691" y="1008"/>
                  </a:lnTo>
                  <a:lnTo>
                    <a:pt x="702" y="1027"/>
                  </a:lnTo>
                  <a:lnTo>
                    <a:pt x="709" y="1048"/>
                  </a:lnTo>
                  <a:lnTo>
                    <a:pt x="710" y="1069"/>
                  </a:lnTo>
                  <a:lnTo>
                    <a:pt x="706" y="1091"/>
                  </a:lnTo>
                  <a:lnTo>
                    <a:pt x="696" y="1111"/>
                  </a:lnTo>
                  <a:lnTo>
                    <a:pt x="658" y="1181"/>
                  </a:lnTo>
                  <a:lnTo>
                    <a:pt x="626" y="1255"/>
                  </a:lnTo>
                  <a:lnTo>
                    <a:pt x="598" y="1329"/>
                  </a:lnTo>
                  <a:lnTo>
                    <a:pt x="576" y="1406"/>
                  </a:lnTo>
                  <a:lnTo>
                    <a:pt x="568" y="1428"/>
                  </a:lnTo>
                  <a:lnTo>
                    <a:pt x="556" y="1445"/>
                  </a:lnTo>
                  <a:lnTo>
                    <a:pt x="540" y="1460"/>
                  </a:lnTo>
                  <a:lnTo>
                    <a:pt x="521" y="1471"/>
                  </a:lnTo>
                  <a:lnTo>
                    <a:pt x="500" y="1477"/>
                  </a:lnTo>
                  <a:lnTo>
                    <a:pt x="206" y="1526"/>
                  </a:lnTo>
                  <a:lnTo>
                    <a:pt x="198" y="1529"/>
                  </a:lnTo>
                  <a:lnTo>
                    <a:pt x="192" y="1536"/>
                  </a:lnTo>
                  <a:lnTo>
                    <a:pt x="190" y="1545"/>
                  </a:lnTo>
                  <a:lnTo>
                    <a:pt x="190" y="1841"/>
                  </a:lnTo>
                  <a:lnTo>
                    <a:pt x="192" y="1850"/>
                  </a:lnTo>
                  <a:lnTo>
                    <a:pt x="198" y="1856"/>
                  </a:lnTo>
                  <a:lnTo>
                    <a:pt x="206" y="1859"/>
                  </a:lnTo>
                  <a:lnTo>
                    <a:pt x="504" y="1910"/>
                  </a:lnTo>
                  <a:lnTo>
                    <a:pt x="524" y="1916"/>
                  </a:lnTo>
                  <a:lnTo>
                    <a:pt x="544" y="1927"/>
                  </a:lnTo>
                  <a:lnTo>
                    <a:pt x="559" y="1942"/>
                  </a:lnTo>
                  <a:lnTo>
                    <a:pt x="571" y="1959"/>
                  </a:lnTo>
                  <a:lnTo>
                    <a:pt x="580" y="1980"/>
                  </a:lnTo>
                  <a:lnTo>
                    <a:pt x="602" y="2057"/>
                  </a:lnTo>
                  <a:lnTo>
                    <a:pt x="631" y="2131"/>
                  </a:lnTo>
                  <a:lnTo>
                    <a:pt x="665" y="2204"/>
                  </a:lnTo>
                  <a:lnTo>
                    <a:pt x="703" y="2274"/>
                  </a:lnTo>
                  <a:lnTo>
                    <a:pt x="713" y="2294"/>
                  </a:lnTo>
                  <a:lnTo>
                    <a:pt x="717" y="2316"/>
                  </a:lnTo>
                  <a:lnTo>
                    <a:pt x="716" y="2337"/>
                  </a:lnTo>
                  <a:lnTo>
                    <a:pt x="710" y="2359"/>
                  </a:lnTo>
                  <a:lnTo>
                    <a:pt x="699" y="2378"/>
                  </a:lnTo>
                  <a:lnTo>
                    <a:pt x="526" y="2621"/>
                  </a:lnTo>
                  <a:lnTo>
                    <a:pt x="523" y="2629"/>
                  </a:lnTo>
                  <a:lnTo>
                    <a:pt x="524" y="2637"/>
                  </a:lnTo>
                  <a:lnTo>
                    <a:pt x="528" y="2646"/>
                  </a:lnTo>
                  <a:lnTo>
                    <a:pt x="738" y="2855"/>
                  </a:lnTo>
                  <a:lnTo>
                    <a:pt x="741" y="2858"/>
                  </a:lnTo>
                  <a:lnTo>
                    <a:pt x="745" y="2860"/>
                  </a:lnTo>
                  <a:lnTo>
                    <a:pt x="749" y="2861"/>
                  </a:lnTo>
                  <a:lnTo>
                    <a:pt x="752" y="2861"/>
                  </a:lnTo>
                  <a:lnTo>
                    <a:pt x="755" y="2861"/>
                  </a:lnTo>
                  <a:lnTo>
                    <a:pt x="759" y="2859"/>
                  </a:lnTo>
                  <a:lnTo>
                    <a:pt x="762" y="2858"/>
                  </a:lnTo>
                  <a:lnTo>
                    <a:pt x="1009" y="2681"/>
                  </a:lnTo>
                  <a:lnTo>
                    <a:pt x="1026" y="2672"/>
                  </a:lnTo>
                  <a:lnTo>
                    <a:pt x="1044" y="2666"/>
                  </a:lnTo>
                  <a:lnTo>
                    <a:pt x="1063" y="2664"/>
                  </a:lnTo>
                  <a:lnTo>
                    <a:pt x="1079" y="2666"/>
                  </a:lnTo>
                  <a:lnTo>
                    <a:pt x="1096" y="2670"/>
                  </a:lnTo>
                  <a:lnTo>
                    <a:pt x="1111" y="2677"/>
                  </a:lnTo>
                  <a:lnTo>
                    <a:pt x="1181" y="2713"/>
                  </a:lnTo>
                  <a:lnTo>
                    <a:pt x="1252" y="2746"/>
                  </a:lnTo>
                  <a:lnTo>
                    <a:pt x="1325" y="2773"/>
                  </a:lnTo>
                  <a:lnTo>
                    <a:pt x="1400" y="2795"/>
                  </a:lnTo>
                  <a:lnTo>
                    <a:pt x="1420" y="2803"/>
                  </a:lnTo>
                  <a:lnTo>
                    <a:pt x="1438" y="2816"/>
                  </a:lnTo>
                  <a:lnTo>
                    <a:pt x="1453" y="2831"/>
                  </a:lnTo>
                  <a:lnTo>
                    <a:pt x="1463" y="2849"/>
                  </a:lnTo>
                  <a:lnTo>
                    <a:pt x="1469" y="2871"/>
                  </a:lnTo>
                  <a:lnTo>
                    <a:pt x="1519" y="3167"/>
                  </a:lnTo>
                  <a:lnTo>
                    <a:pt x="1522" y="3175"/>
                  </a:lnTo>
                  <a:lnTo>
                    <a:pt x="1529" y="3180"/>
                  </a:lnTo>
                  <a:lnTo>
                    <a:pt x="1537" y="3182"/>
                  </a:lnTo>
                  <a:lnTo>
                    <a:pt x="1834" y="3182"/>
                  </a:lnTo>
                  <a:lnTo>
                    <a:pt x="1842" y="3180"/>
                  </a:lnTo>
                  <a:lnTo>
                    <a:pt x="1848" y="3175"/>
                  </a:lnTo>
                  <a:lnTo>
                    <a:pt x="1851" y="3167"/>
                  </a:lnTo>
                  <a:lnTo>
                    <a:pt x="1902" y="2871"/>
                  </a:lnTo>
                  <a:lnTo>
                    <a:pt x="1908" y="2850"/>
                  </a:lnTo>
                  <a:lnTo>
                    <a:pt x="1918" y="2831"/>
                  </a:lnTo>
                  <a:lnTo>
                    <a:pt x="1932" y="2816"/>
                  </a:lnTo>
                  <a:lnTo>
                    <a:pt x="1951" y="2803"/>
                  </a:lnTo>
                  <a:lnTo>
                    <a:pt x="1971" y="2795"/>
                  </a:lnTo>
                  <a:lnTo>
                    <a:pt x="2048" y="2773"/>
                  </a:lnTo>
                  <a:lnTo>
                    <a:pt x="2123" y="2745"/>
                  </a:lnTo>
                  <a:lnTo>
                    <a:pt x="2196" y="2711"/>
                  </a:lnTo>
                  <a:lnTo>
                    <a:pt x="2266" y="2672"/>
                  </a:lnTo>
                  <a:lnTo>
                    <a:pt x="2287" y="2664"/>
                  </a:lnTo>
                  <a:lnTo>
                    <a:pt x="2308" y="2660"/>
                  </a:lnTo>
                  <a:lnTo>
                    <a:pt x="2330" y="2661"/>
                  </a:lnTo>
                  <a:lnTo>
                    <a:pt x="2351" y="2666"/>
                  </a:lnTo>
                  <a:lnTo>
                    <a:pt x="2370" y="2677"/>
                  </a:lnTo>
                  <a:lnTo>
                    <a:pt x="2614" y="2850"/>
                  </a:lnTo>
                  <a:lnTo>
                    <a:pt x="2617" y="2853"/>
                  </a:lnTo>
                  <a:lnTo>
                    <a:pt x="2620" y="2854"/>
                  </a:lnTo>
                  <a:lnTo>
                    <a:pt x="2625" y="2855"/>
                  </a:lnTo>
                  <a:lnTo>
                    <a:pt x="2628" y="2855"/>
                  </a:lnTo>
                  <a:lnTo>
                    <a:pt x="2631" y="2854"/>
                  </a:lnTo>
                  <a:lnTo>
                    <a:pt x="2635" y="2851"/>
                  </a:lnTo>
                  <a:lnTo>
                    <a:pt x="2638" y="2848"/>
                  </a:lnTo>
                  <a:lnTo>
                    <a:pt x="2848" y="2638"/>
                  </a:lnTo>
                  <a:lnTo>
                    <a:pt x="2853" y="2631"/>
                  </a:lnTo>
                  <a:lnTo>
                    <a:pt x="2853" y="2623"/>
                  </a:lnTo>
                  <a:lnTo>
                    <a:pt x="2850" y="2615"/>
                  </a:lnTo>
                  <a:lnTo>
                    <a:pt x="2676" y="2370"/>
                  </a:lnTo>
                  <a:lnTo>
                    <a:pt x="2665" y="2351"/>
                  </a:lnTo>
                  <a:lnTo>
                    <a:pt x="2659" y="2329"/>
                  </a:lnTo>
                  <a:lnTo>
                    <a:pt x="2659" y="2308"/>
                  </a:lnTo>
                  <a:lnTo>
                    <a:pt x="2663" y="2286"/>
                  </a:lnTo>
                  <a:lnTo>
                    <a:pt x="2672" y="2267"/>
                  </a:lnTo>
                  <a:lnTo>
                    <a:pt x="2711" y="2196"/>
                  </a:lnTo>
                  <a:lnTo>
                    <a:pt x="2743" y="2123"/>
                  </a:lnTo>
                  <a:lnTo>
                    <a:pt x="2772" y="2048"/>
                  </a:lnTo>
                  <a:lnTo>
                    <a:pt x="2794" y="1972"/>
                  </a:lnTo>
                  <a:lnTo>
                    <a:pt x="2803" y="1951"/>
                  </a:lnTo>
                  <a:lnTo>
                    <a:pt x="2814" y="1933"/>
                  </a:lnTo>
                  <a:lnTo>
                    <a:pt x="2830" y="1918"/>
                  </a:lnTo>
                  <a:lnTo>
                    <a:pt x="2849" y="1908"/>
                  </a:lnTo>
                  <a:lnTo>
                    <a:pt x="2870" y="1902"/>
                  </a:lnTo>
                  <a:lnTo>
                    <a:pt x="3166" y="1852"/>
                  </a:lnTo>
                  <a:lnTo>
                    <a:pt x="3174" y="1849"/>
                  </a:lnTo>
                  <a:lnTo>
                    <a:pt x="3180" y="1843"/>
                  </a:lnTo>
                  <a:lnTo>
                    <a:pt x="3182" y="1834"/>
                  </a:lnTo>
                  <a:lnTo>
                    <a:pt x="3183" y="1834"/>
                  </a:lnTo>
                  <a:lnTo>
                    <a:pt x="3183" y="1537"/>
                  </a:lnTo>
                  <a:lnTo>
                    <a:pt x="3181" y="1529"/>
                  </a:lnTo>
                  <a:lnTo>
                    <a:pt x="3175" y="1523"/>
                  </a:lnTo>
                  <a:lnTo>
                    <a:pt x="3167" y="1519"/>
                  </a:lnTo>
                  <a:lnTo>
                    <a:pt x="2871" y="1469"/>
                  </a:lnTo>
                  <a:lnTo>
                    <a:pt x="2850" y="1464"/>
                  </a:lnTo>
                  <a:lnTo>
                    <a:pt x="2831" y="1452"/>
                  </a:lnTo>
                  <a:lnTo>
                    <a:pt x="2815" y="1438"/>
                  </a:lnTo>
                  <a:lnTo>
                    <a:pt x="2803" y="1421"/>
                  </a:lnTo>
                  <a:lnTo>
                    <a:pt x="2796" y="1399"/>
                  </a:lnTo>
                  <a:lnTo>
                    <a:pt x="2773" y="1322"/>
                  </a:lnTo>
                  <a:lnTo>
                    <a:pt x="2744" y="1248"/>
                  </a:lnTo>
                  <a:lnTo>
                    <a:pt x="2712" y="1175"/>
                  </a:lnTo>
                  <a:lnTo>
                    <a:pt x="2673" y="1104"/>
                  </a:lnTo>
                  <a:lnTo>
                    <a:pt x="2663" y="1085"/>
                  </a:lnTo>
                  <a:lnTo>
                    <a:pt x="2659" y="1063"/>
                  </a:lnTo>
                  <a:lnTo>
                    <a:pt x="2660" y="1042"/>
                  </a:lnTo>
                  <a:lnTo>
                    <a:pt x="2666" y="1020"/>
                  </a:lnTo>
                  <a:lnTo>
                    <a:pt x="2677" y="1001"/>
                  </a:lnTo>
                  <a:lnTo>
                    <a:pt x="2851" y="757"/>
                  </a:lnTo>
                  <a:lnTo>
                    <a:pt x="2854" y="749"/>
                  </a:lnTo>
                  <a:lnTo>
                    <a:pt x="2853" y="740"/>
                  </a:lnTo>
                  <a:lnTo>
                    <a:pt x="2849" y="732"/>
                  </a:lnTo>
                  <a:lnTo>
                    <a:pt x="2639" y="522"/>
                  </a:lnTo>
                  <a:lnTo>
                    <a:pt x="2635" y="520"/>
                  </a:lnTo>
                  <a:lnTo>
                    <a:pt x="2632" y="518"/>
                  </a:lnTo>
                  <a:lnTo>
                    <a:pt x="2629" y="517"/>
                  </a:lnTo>
                  <a:lnTo>
                    <a:pt x="2626" y="517"/>
                  </a:lnTo>
                  <a:lnTo>
                    <a:pt x="2622" y="517"/>
                  </a:lnTo>
                  <a:lnTo>
                    <a:pt x="2618" y="519"/>
                  </a:lnTo>
                  <a:lnTo>
                    <a:pt x="2615" y="520"/>
                  </a:lnTo>
                  <a:lnTo>
                    <a:pt x="2372" y="695"/>
                  </a:lnTo>
                  <a:lnTo>
                    <a:pt x="2352" y="706"/>
                  </a:lnTo>
                  <a:lnTo>
                    <a:pt x="2332" y="712"/>
                  </a:lnTo>
                  <a:lnTo>
                    <a:pt x="2310" y="713"/>
                  </a:lnTo>
                  <a:lnTo>
                    <a:pt x="2289" y="709"/>
                  </a:lnTo>
                  <a:lnTo>
                    <a:pt x="2268" y="700"/>
                  </a:lnTo>
                  <a:lnTo>
                    <a:pt x="2196" y="661"/>
                  </a:lnTo>
                  <a:lnTo>
                    <a:pt x="2122" y="627"/>
                  </a:lnTo>
                  <a:lnTo>
                    <a:pt x="2045" y="598"/>
                  </a:lnTo>
                  <a:lnTo>
                    <a:pt x="1966" y="576"/>
                  </a:lnTo>
                  <a:lnTo>
                    <a:pt x="1946" y="567"/>
                  </a:lnTo>
                  <a:lnTo>
                    <a:pt x="1928" y="555"/>
                  </a:lnTo>
                  <a:lnTo>
                    <a:pt x="1913" y="540"/>
                  </a:lnTo>
                  <a:lnTo>
                    <a:pt x="1903" y="520"/>
                  </a:lnTo>
                  <a:lnTo>
                    <a:pt x="1896" y="499"/>
                  </a:lnTo>
                  <a:lnTo>
                    <a:pt x="1847" y="205"/>
                  </a:lnTo>
                  <a:lnTo>
                    <a:pt x="1843" y="198"/>
                  </a:lnTo>
                  <a:lnTo>
                    <a:pt x="1837" y="192"/>
                  </a:lnTo>
                  <a:lnTo>
                    <a:pt x="1829" y="189"/>
                  </a:lnTo>
                  <a:lnTo>
                    <a:pt x="1532" y="189"/>
                  </a:lnTo>
                  <a:close/>
                  <a:moveTo>
                    <a:pt x="1531" y="0"/>
                  </a:moveTo>
                  <a:lnTo>
                    <a:pt x="1827" y="0"/>
                  </a:lnTo>
                  <a:lnTo>
                    <a:pt x="1861" y="3"/>
                  </a:lnTo>
                  <a:lnTo>
                    <a:pt x="1892" y="10"/>
                  </a:lnTo>
                  <a:lnTo>
                    <a:pt x="1922" y="24"/>
                  </a:lnTo>
                  <a:lnTo>
                    <a:pt x="1950" y="40"/>
                  </a:lnTo>
                  <a:lnTo>
                    <a:pt x="1973" y="60"/>
                  </a:lnTo>
                  <a:lnTo>
                    <a:pt x="1995" y="84"/>
                  </a:lnTo>
                  <a:lnTo>
                    <a:pt x="2012" y="112"/>
                  </a:lnTo>
                  <a:lnTo>
                    <a:pt x="2024" y="141"/>
                  </a:lnTo>
                  <a:lnTo>
                    <a:pt x="2033" y="174"/>
                  </a:lnTo>
                  <a:lnTo>
                    <a:pt x="2073" y="408"/>
                  </a:lnTo>
                  <a:lnTo>
                    <a:pt x="2153" y="435"/>
                  </a:lnTo>
                  <a:lnTo>
                    <a:pt x="2233" y="468"/>
                  </a:lnTo>
                  <a:lnTo>
                    <a:pt x="2310" y="506"/>
                  </a:lnTo>
                  <a:lnTo>
                    <a:pt x="2506" y="367"/>
                  </a:lnTo>
                  <a:lnTo>
                    <a:pt x="2533" y="349"/>
                  </a:lnTo>
                  <a:lnTo>
                    <a:pt x="2563" y="338"/>
                  </a:lnTo>
                  <a:lnTo>
                    <a:pt x="2594" y="330"/>
                  </a:lnTo>
                  <a:lnTo>
                    <a:pt x="2627" y="328"/>
                  </a:lnTo>
                  <a:lnTo>
                    <a:pt x="2659" y="331"/>
                  </a:lnTo>
                  <a:lnTo>
                    <a:pt x="2691" y="338"/>
                  </a:lnTo>
                  <a:lnTo>
                    <a:pt x="2721" y="350"/>
                  </a:lnTo>
                  <a:lnTo>
                    <a:pt x="2748" y="368"/>
                  </a:lnTo>
                  <a:lnTo>
                    <a:pt x="2773" y="389"/>
                  </a:lnTo>
                  <a:lnTo>
                    <a:pt x="2983" y="599"/>
                  </a:lnTo>
                  <a:lnTo>
                    <a:pt x="3005" y="624"/>
                  </a:lnTo>
                  <a:lnTo>
                    <a:pt x="3022" y="652"/>
                  </a:lnTo>
                  <a:lnTo>
                    <a:pt x="3034" y="682"/>
                  </a:lnTo>
                  <a:lnTo>
                    <a:pt x="3042" y="713"/>
                  </a:lnTo>
                  <a:lnTo>
                    <a:pt x="3044" y="745"/>
                  </a:lnTo>
                  <a:lnTo>
                    <a:pt x="3042" y="776"/>
                  </a:lnTo>
                  <a:lnTo>
                    <a:pt x="3035" y="808"/>
                  </a:lnTo>
                  <a:lnTo>
                    <a:pt x="3023" y="839"/>
                  </a:lnTo>
                  <a:lnTo>
                    <a:pt x="3005" y="868"/>
                  </a:lnTo>
                  <a:lnTo>
                    <a:pt x="2866" y="1062"/>
                  </a:lnTo>
                  <a:lnTo>
                    <a:pt x="2903" y="1137"/>
                  </a:lnTo>
                  <a:lnTo>
                    <a:pt x="2935" y="1213"/>
                  </a:lnTo>
                  <a:lnTo>
                    <a:pt x="2961" y="1292"/>
                  </a:lnTo>
                  <a:lnTo>
                    <a:pt x="3198" y="1332"/>
                  </a:lnTo>
                  <a:lnTo>
                    <a:pt x="3231" y="1340"/>
                  </a:lnTo>
                  <a:lnTo>
                    <a:pt x="3260" y="1353"/>
                  </a:lnTo>
                  <a:lnTo>
                    <a:pt x="3288" y="1370"/>
                  </a:lnTo>
                  <a:lnTo>
                    <a:pt x="3312" y="1391"/>
                  </a:lnTo>
                  <a:lnTo>
                    <a:pt x="3332" y="1416"/>
                  </a:lnTo>
                  <a:lnTo>
                    <a:pt x="3348" y="1442"/>
                  </a:lnTo>
                  <a:lnTo>
                    <a:pt x="3361" y="1473"/>
                  </a:lnTo>
                  <a:lnTo>
                    <a:pt x="3368" y="1505"/>
                  </a:lnTo>
                  <a:lnTo>
                    <a:pt x="3370" y="1537"/>
                  </a:lnTo>
                  <a:lnTo>
                    <a:pt x="3370" y="1834"/>
                  </a:lnTo>
                  <a:lnTo>
                    <a:pt x="3368" y="1867"/>
                  </a:lnTo>
                  <a:lnTo>
                    <a:pt x="3360" y="1899"/>
                  </a:lnTo>
                  <a:lnTo>
                    <a:pt x="3347" y="1929"/>
                  </a:lnTo>
                  <a:lnTo>
                    <a:pt x="3331" y="1956"/>
                  </a:lnTo>
                  <a:lnTo>
                    <a:pt x="3311" y="1981"/>
                  </a:lnTo>
                  <a:lnTo>
                    <a:pt x="3286" y="2001"/>
                  </a:lnTo>
                  <a:lnTo>
                    <a:pt x="3259" y="2019"/>
                  </a:lnTo>
                  <a:lnTo>
                    <a:pt x="3229" y="2031"/>
                  </a:lnTo>
                  <a:lnTo>
                    <a:pt x="3197" y="2039"/>
                  </a:lnTo>
                  <a:lnTo>
                    <a:pt x="2960" y="2079"/>
                  </a:lnTo>
                  <a:lnTo>
                    <a:pt x="2934" y="2157"/>
                  </a:lnTo>
                  <a:lnTo>
                    <a:pt x="2901" y="2234"/>
                  </a:lnTo>
                  <a:lnTo>
                    <a:pt x="2865" y="2309"/>
                  </a:lnTo>
                  <a:lnTo>
                    <a:pt x="3004" y="2504"/>
                  </a:lnTo>
                  <a:lnTo>
                    <a:pt x="3022" y="2533"/>
                  </a:lnTo>
                  <a:lnTo>
                    <a:pt x="3033" y="2564"/>
                  </a:lnTo>
                  <a:lnTo>
                    <a:pt x="3040" y="2594"/>
                  </a:lnTo>
                  <a:lnTo>
                    <a:pt x="3043" y="2627"/>
                  </a:lnTo>
                  <a:lnTo>
                    <a:pt x="3040" y="2659"/>
                  </a:lnTo>
                  <a:lnTo>
                    <a:pt x="3033" y="2690"/>
                  </a:lnTo>
                  <a:lnTo>
                    <a:pt x="3021" y="2719"/>
                  </a:lnTo>
                  <a:lnTo>
                    <a:pt x="3003" y="2747"/>
                  </a:lnTo>
                  <a:lnTo>
                    <a:pt x="2982" y="2773"/>
                  </a:lnTo>
                  <a:lnTo>
                    <a:pt x="2772" y="2983"/>
                  </a:lnTo>
                  <a:lnTo>
                    <a:pt x="2746" y="3004"/>
                  </a:lnTo>
                  <a:lnTo>
                    <a:pt x="2719" y="3022"/>
                  </a:lnTo>
                  <a:lnTo>
                    <a:pt x="2689" y="3034"/>
                  </a:lnTo>
                  <a:lnTo>
                    <a:pt x="2657" y="3041"/>
                  </a:lnTo>
                  <a:lnTo>
                    <a:pt x="2625" y="3044"/>
                  </a:lnTo>
                  <a:lnTo>
                    <a:pt x="2593" y="3041"/>
                  </a:lnTo>
                  <a:lnTo>
                    <a:pt x="2561" y="3034"/>
                  </a:lnTo>
                  <a:lnTo>
                    <a:pt x="2531" y="3022"/>
                  </a:lnTo>
                  <a:lnTo>
                    <a:pt x="2504" y="3005"/>
                  </a:lnTo>
                  <a:lnTo>
                    <a:pt x="2309" y="2866"/>
                  </a:lnTo>
                  <a:lnTo>
                    <a:pt x="2234" y="2902"/>
                  </a:lnTo>
                  <a:lnTo>
                    <a:pt x="2158" y="2933"/>
                  </a:lnTo>
                  <a:lnTo>
                    <a:pt x="2079" y="2961"/>
                  </a:lnTo>
                  <a:lnTo>
                    <a:pt x="2039" y="3198"/>
                  </a:lnTo>
                  <a:lnTo>
                    <a:pt x="2031" y="3229"/>
                  </a:lnTo>
                  <a:lnTo>
                    <a:pt x="2018" y="3260"/>
                  </a:lnTo>
                  <a:lnTo>
                    <a:pt x="2001" y="3287"/>
                  </a:lnTo>
                  <a:lnTo>
                    <a:pt x="1980" y="3311"/>
                  </a:lnTo>
                  <a:lnTo>
                    <a:pt x="1956" y="3332"/>
                  </a:lnTo>
                  <a:lnTo>
                    <a:pt x="1928" y="3348"/>
                  </a:lnTo>
                  <a:lnTo>
                    <a:pt x="1898" y="3361"/>
                  </a:lnTo>
                  <a:lnTo>
                    <a:pt x="1867" y="3369"/>
                  </a:lnTo>
                  <a:lnTo>
                    <a:pt x="1834" y="3371"/>
                  </a:lnTo>
                  <a:lnTo>
                    <a:pt x="1536" y="3371"/>
                  </a:lnTo>
                  <a:lnTo>
                    <a:pt x="1503" y="3369"/>
                  </a:lnTo>
                  <a:lnTo>
                    <a:pt x="1471" y="3361"/>
                  </a:lnTo>
                  <a:lnTo>
                    <a:pt x="1442" y="3348"/>
                  </a:lnTo>
                  <a:lnTo>
                    <a:pt x="1414" y="3332"/>
                  </a:lnTo>
                  <a:lnTo>
                    <a:pt x="1390" y="3311"/>
                  </a:lnTo>
                  <a:lnTo>
                    <a:pt x="1369" y="3287"/>
                  </a:lnTo>
                  <a:lnTo>
                    <a:pt x="1352" y="3260"/>
                  </a:lnTo>
                  <a:lnTo>
                    <a:pt x="1339" y="3229"/>
                  </a:lnTo>
                  <a:lnTo>
                    <a:pt x="1331" y="3198"/>
                  </a:lnTo>
                  <a:lnTo>
                    <a:pt x="1291" y="2961"/>
                  </a:lnTo>
                  <a:lnTo>
                    <a:pt x="1215" y="2934"/>
                  </a:lnTo>
                  <a:lnTo>
                    <a:pt x="1141" y="2904"/>
                  </a:lnTo>
                  <a:lnTo>
                    <a:pt x="1069" y="2869"/>
                  </a:lnTo>
                  <a:lnTo>
                    <a:pt x="871" y="3010"/>
                  </a:lnTo>
                  <a:lnTo>
                    <a:pt x="844" y="3027"/>
                  </a:lnTo>
                  <a:lnTo>
                    <a:pt x="814" y="3039"/>
                  </a:lnTo>
                  <a:lnTo>
                    <a:pt x="783" y="3046"/>
                  </a:lnTo>
                  <a:lnTo>
                    <a:pt x="751" y="3049"/>
                  </a:lnTo>
                  <a:lnTo>
                    <a:pt x="718" y="3046"/>
                  </a:lnTo>
                  <a:lnTo>
                    <a:pt x="686" y="3039"/>
                  </a:lnTo>
                  <a:lnTo>
                    <a:pt x="656" y="3026"/>
                  </a:lnTo>
                  <a:lnTo>
                    <a:pt x="629" y="3009"/>
                  </a:lnTo>
                  <a:lnTo>
                    <a:pt x="603" y="2988"/>
                  </a:lnTo>
                  <a:lnTo>
                    <a:pt x="394" y="2778"/>
                  </a:lnTo>
                  <a:lnTo>
                    <a:pt x="372" y="2752"/>
                  </a:lnTo>
                  <a:lnTo>
                    <a:pt x="355" y="2724"/>
                  </a:lnTo>
                  <a:lnTo>
                    <a:pt x="343" y="2695"/>
                  </a:lnTo>
                  <a:lnTo>
                    <a:pt x="335" y="2663"/>
                  </a:lnTo>
                  <a:lnTo>
                    <a:pt x="333" y="2631"/>
                  </a:lnTo>
                  <a:lnTo>
                    <a:pt x="335" y="2600"/>
                  </a:lnTo>
                  <a:lnTo>
                    <a:pt x="342" y="2569"/>
                  </a:lnTo>
                  <a:lnTo>
                    <a:pt x="354" y="2538"/>
                  </a:lnTo>
                  <a:lnTo>
                    <a:pt x="372" y="2509"/>
                  </a:lnTo>
                  <a:lnTo>
                    <a:pt x="510" y="2317"/>
                  </a:lnTo>
                  <a:lnTo>
                    <a:pt x="473" y="2242"/>
                  </a:lnTo>
                  <a:lnTo>
                    <a:pt x="440" y="2165"/>
                  </a:lnTo>
                  <a:lnTo>
                    <a:pt x="414" y="2087"/>
                  </a:lnTo>
                  <a:lnTo>
                    <a:pt x="174" y="2046"/>
                  </a:lnTo>
                  <a:lnTo>
                    <a:pt x="141" y="2038"/>
                  </a:lnTo>
                  <a:lnTo>
                    <a:pt x="112" y="2026"/>
                  </a:lnTo>
                  <a:lnTo>
                    <a:pt x="84" y="2009"/>
                  </a:lnTo>
                  <a:lnTo>
                    <a:pt x="60" y="1988"/>
                  </a:lnTo>
                  <a:lnTo>
                    <a:pt x="40" y="1963"/>
                  </a:lnTo>
                  <a:lnTo>
                    <a:pt x="23" y="1936"/>
                  </a:lnTo>
                  <a:lnTo>
                    <a:pt x="10" y="1906"/>
                  </a:lnTo>
                  <a:lnTo>
                    <a:pt x="3" y="1874"/>
                  </a:lnTo>
                  <a:lnTo>
                    <a:pt x="0" y="1841"/>
                  </a:lnTo>
                  <a:lnTo>
                    <a:pt x="0" y="1545"/>
                  </a:lnTo>
                  <a:lnTo>
                    <a:pt x="3" y="1511"/>
                  </a:lnTo>
                  <a:lnTo>
                    <a:pt x="10" y="1479"/>
                  </a:lnTo>
                  <a:lnTo>
                    <a:pt x="23" y="1449"/>
                  </a:lnTo>
                  <a:lnTo>
                    <a:pt x="40" y="1423"/>
                  </a:lnTo>
                  <a:lnTo>
                    <a:pt x="60" y="1398"/>
                  </a:lnTo>
                  <a:lnTo>
                    <a:pt x="84" y="1378"/>
                  </a:lnTo>
                  <a:lnTo>
                    <a:pt x="112" y="1360"/>
                  </a:lnTo>
                  <a:lnTo>
                    <a:pt x="141" y="1347"/>
                  </a:lnTo>
                  <a:lnTo>
                    <a:pt x="174" y="1339"/>
                  </a:lnTo>
                  <a:lnTo>
                    <a:pt x="408" y="1300"/>
                  </a:lnTo>
                  <a:lnTo>
                    <a:pt x="434" y="1221"/>
                  </a:lnTo>
                  <a:lnTo>
                    <a:pt x="465" y="1144"/>
                  </a:lnTo>
                  <a:lnTo>
                    <a:pt x="502" y="1069"/>
                  </a:lnTo>
                  <a:lnTo>
                    <a:pt x="360" y="872"/>
                  </a:lnTo>
                  <a:lnTo>
                    <a:pt x="344" y="843"/>
                  </a:lnTo>
                  <a:lnTo>
                    <a:pt x="332" y="812"/>
                  </a:lnTo>
                  <a:lnTo>
                    <a:pt x="325" y="780"/>
                  </a:lnTo>
                  <a:lnTo>
                    <a:pt x="323" y="749"/>
                  </a:lnTo>
                  <a:lnTo>
                    <a:pt x="325" y="717"/>
                  </a:lnTo>
                  <a:lnTo>
                    <a:pt x="333" y="686"/>
                  </a:lnTo>
                  <a:lnTo>
                    <a:pt x="345" y="657"/>
                  </a:lnTo>
                  <a:lnTo>
                    <a:pt x="361" y="629"/>
                  </a:lnTo>
                  <a:lnTo>
                    <a:pt x="383" y="603"/>
                  </a:lnTo>
                  <a:lnTo>
                    <a:pt x="594" y="393"/>
                  </a:lnTo>
                  <a:lnTo>
                    <a:pt x="618" y="372"/>
                  </a:lnTo>
                  <a:lnTo>
                    <a:pt x="646" y="354"/>
                  </a:lnTo>
                  <a:lnTo>
                    <a:pt x="676" y="342"/>
                  </a:lnTo>
                  <a:lnTo>
                    <a:pt x="708" y="335"/>
                  </a:lnTo>
                  <a:lnTo>
                    <a:pt x="741" y="332"/>
                  </a:lnTo>
                  <a:lnTo>
                    <a:pt x="773" y="335"/>
                  </a:lnTo>
                  <a:lnTo>
                    <a:pt x="805" y="342"/>
                  </a:lnTo>
                  <a:lnTo>
                    <a:pt x="835" y="354"/>
                  </a:lnTo>
                  <a:lnTo>
                    <a:pt x="862" y="371"/>
                  </a:lnTo>
                  <a:lnTo>
                    <a:pt x="1056" y="510"/>
                  </a:lnTo>
                  <a:lnTo>
                    <a:pt x="1129" y="473"/>
                  </a:lnTo>
                  <a:lnTo>
                    <a:pt x="1206" y="440"/>
                  </a:lnTo>
                  <a:lnTo>
                    <a:pt x="1284" y="414"/>
                  </a:lnTo>
                  <a:lnTo>
                    <a:pt x="1325" y="174"/>
                  </a:lnTo>
                  <a:lnTo>
                    <a:pt x="1333" y="141"/>
                  </a:lnTo>
                  <a:lnTo>
                    <a:pt x="1347" y="112"/>
                  </a:lnTo>
                  <a:lnTo>
                    <a:pt x="1363" y="84"/>
                  </a:lnTo>
                  <a:lnTo>
                    <a:pt x="1384" y="60"/>
                  </a:lnTo>
                  <a:lnTo>
                    <a:pt x="1409" y="40"/>
                  </a:lnTo>
                  <a:lnTo>
                    <a:pt x="1436" y="24"/>
                  </a:lnTo>
                  <a:lnTo>
                    <a:pt x="1465" y="10"/>
                  </a:lnTo>
                  <a:lnTo>
                    <a:pt x="1497" y="3"/>
                  </a:lnTo>
                  <a:lnTo>
                    <a:pt x="15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600"/>
            </a:p>
          </p:txBody>
        </p:sp>
        <p:sp>
          <p:nvSpPr>
            <p:cNvPr id="19" name="Freeform 7"/>
            <p:cNvSpPr>
              <a:spLocks noEditPoints="1"/>
            </p:cNvSpPr>
            <p:nvPr/>
          </p:nvSpPr>
          <p:spPr bwMode="auto">
            <a:xfrm>
              <a:off x="11149013" y="2078038"/>
              <a:ext cx="230187" cy="230188"/>
            </a:xfrm>
            <a:custGeom>
              <a:avLst/>
              <a:gdLst>
                <a:gd name="T0" fmla="*/ 613 w 1455"/>
                <a:gd name="T1" fmla="*/ 202 h 1455"/>
                <a:gd name="T2" fmla="*/ 457 w 1455"/>
                <a:gd name="T3" fmla="*/ 264 h 1455"/>
                <a:gd name="T4" fmla="*/ 329 w 1455"/>
                <a:gd name="T5" fmla="*/ 367 h 1455"/>
                <a:gd name="T6" fmla="*/ 238 w 1455"/>
                <a:gd name="T7" fmla="*/ 506 h 1455"/>
                <a:gd name="T8" fmla="*/ 194 w 1455"/>
                <a:gd name="T9" fmla="*/ 668 h 1455"/>
                <a:gd name="T10" fmla="*/ 203 w 1455"/>
                <a:gd name="T11" fmla="*/ 843 h 1455"/>
                <a:gd name="T12" fmla="*/ 264 w 1455"/>
                <a:gd name="T13" fmla="*/ 998 h 1455"/>
                <a:gd name="T14" fmla="*/ 368 w 1455"/>
                <a:gd name="T15" fmla="*/ 1126 h 1455"/>
                <a:gd name="T16" fmla="*/ 506 w 1455"/>
                <a:gd name="T17" fmla="*/ 1216 h 1455"/>
                <a:gd name="T18" fmla="*/ 669 w 1455"/>
                <a:gd name="T19" fmla="*/ 1262 h 1455"/>
                <a:gd name="T20" fmla="*/ 843 w 1455"/>
                <a:gd name="T21" fmla="*/ 1252 h 1455"/>
                <a:gd name="T22" fmla="*/ 999 w 1455"/>
                <a:gd name="T23" fmla="*/ 1191 h 1455"/>
                <a:gd name="T24" fmla="*/ 1126 w 1455"/>
                <a:gd name="T25" fmla="*/ 1087 h 1455"/>
                <a:gd name="T26" fmla="*/ 1217 w 1455"/>
                <a:gd name="T27" fmla="*/ 949 h 1455"/>
                <a:gd name="T28" fmla="*/ 1262 w 1455"/>
                <a:gd name="T29" fmla="*/ 786 h 1455"/>
                <a:gd name="T30" fmla="*/ 1253 w 1455"/>
                <a:gd name="T31" fmla="*/ 612 h 1455"/>
                <a:gd name="T32" fmla="*/ 1191 w 1455"/>
                <a:gd name="T33" fmla="*/ 456 h 1455"/>
                <a:gd name="T34" fmla="*/ 1088 w 1455"/>
                <a:gd name="T35" fmla="*/ 328 h 1455"/>
                <a:gd name="T36" fmla="*/ 950 w 1455"/>
                <a:gd name="T37" fmla="*/ 238 h 1455"/>
                <a:gd name="T38" fmla="*/ 786 w 1455"/>
                <a:gd name="T39" fmla="*/ 193 h 1455"/>
                <a:gd name="T40" fmla="*/ 794 w 1455"/>
                <a:gd name="T41" fmla="*/ 3 h 1455"/>
                <a:gd name="T42" fmla="*/ 981 w 1455"/>
                <a:gd name="T43" fmla="*/ 46 h 1455"/>
                <a:gd name="T44" fmla="*/ 1147 w 1455"/>
                <a:gd name="T45" fmla="*/ 133 h 1455"/>
                <a:gd name="T46" fmla="*/ 1284 w 1455"/>
                <a:gd name="T47" fmla="*/ 259 h 1455"/>
                <a:gd name="T48" fmla="*/ 1385 w 1455"/>
                <a:gd name="T49" fmla="*/ 416 h 1455"/>
                <a:gd name="T50" fmla="*/ 1443 w 1455"/>
                <a:gd name="T51" fmla="*/ 597 h 1455"/>
                <a:gd name="T52" fmla="*/ 1451 w 1455"/>
                <a:gd name="T53" fmla="*/ 793 h 1455"/>
                <a:gd name="T54" fmla="*/ 1409 w 1455"/>
                <a:gd name="T55" fmla="*/ 981 h 1455"/>
                <a:gd name="T56" fmla="*/ 1321 w 1455"/>
                <a:gd name="T57" fmla="*/ 1147 h 1455"/>
                <a:gd name="T58" fmla="*/ 1196 w 1455"/>
                <a:gd name="T59" fmla="*/ 1284 h 1455"/>
                <a:gd name="T60" fmla="*/ 1039 w 1455"/>
                <a:gd name="T61" fmla="*/ 1384 h 1455"/>
                <a:gd name="T62" fmla="*/ 859 w 1455"/>
                <a:gd name="T63" fmla="*/ 1443 h 1455"/>
                <a:gd name="T64" fmla="*/ 662 w 1455"/>
                <a:gd name="T65" fmla="*/ 1452 h 1455"/>
                <a:gd name="T66" fmla="*/ 475 w 1455"/>
                <a:gd name="T67" fmla="*/ 1409 h 1455"/>
                <a:gd name="T68" fmla="*/ 309 w 1455"/>
                <a:gd name="T69" fmla="*/ 1322 h 1455"/>
                <a:gd name="T70" fmla="*/ 171 w 1455"/>
                <a:gd name="T71" fmla="*/ 1196 h 1455"/>
                <a:gd name="T72" fmla="*/ 70 w 1455"/>
                <a:gd name="T73" fmla="*/ 1039 h 1455"/>
                <a:gd name="T74" fmla="*/ 12 w 1455"/>
                <a:gd name="T75" fmla="*/ 858 h 1455"/>
                <a:gd name="T76" fmla="*/ 4 w 1455"/>
                <a:gd name="T77" fmla="*/ 661 h 1455"/>
                <a:gd name="T78" fmla="*/ 46 w 1455"/>
                <a:gd name="T79" fmla="*/ 474 h 1455"/>
                <a:gd name="T80" fmla="*/ 134 w 1455"/>
                <a:gd name="T81" fmla="*/ 308 h 1455"/>
                <a:gd name="T82" fmla="*/ 260 w 1455"/>
                <a:gd name="T83" fmla="*/ 171 h 1455"/>
                <a:gd name="T84" fmla="*/ 416 w 1455"/>
                <a:gd name="T85" fmla="*/ 70 h 1455"/>
                <a:gd name="T86" fmla="*/ 597 w 1455"/>
                <a:gd name="T87" fmla="*/ 12 h 1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455" h="1455">
                  <a:moveTo>
                    <a:pt x="727" y="190"/>
                  </a:moveTo>
                  <a:lnTo>
                    <a:pt x="669" y="193"/>
                  </a:lnTo>
                  <a:lnTo>
                    <a:pt x="613" y="202"/>
                  </a:lnTo>
                  <a:lnTo>
                    <a:pt x="558" y="218"/>
                  </a:lnTo>
                  <a:lnTo>
                    <a:pt x="506" y="238"/>
                  </a:lnTo>
                  <a:lnTo>
                    <a:pt x="457" y="264"/>
                  </a:lnTo>
                  <a:lnTo>
                    <a:pt x="410" y="294"/>
                  </a:lnTo>
                  <a:lnTo>
                    <a:pt x="368" y="328"/>
                  </a:lnTo>
                  <a:lnTo>
                    <a:pt x="329" y="367"/>
                  </a:lnTo>
                  <a:lnTo>
                    <a:pt x="294" y="410"/>
                  </a:lnTo>
                  <a:lnTo>
                    <a:pt x="264" y="456"/>
                  </a:lnTo>
                  <a:lnTo>
                    <a:pt x="238" y="506"/>
                  </a:lnTo>
                  <a:lnTo>
                    <a:pt x="218" y="558"/>
                  </a:lnTo>
                  <a:lnTo>
                    <a:pt x="203" y="612"/>
                  </a:lnTo>
                  <a:lnTo>
                    <a:pt x="194" y="668"/>
                  </a:lnTo>
                  <a:lnTo>
                    <a:pt x="191" y="728"/>
                  </a:lnTo>
                  <a:lnTo>
                    <a:pt x="194" y="786"/>
                  </a:lnTo>
                  <a:lnTo>
                    <a:pt x="203" y="843"/>
                  </a:lnTo>
                  <a:lnTo>
                    <a:pt x="218" y="897"/>
                  </a:lnTo>
                  <a:lnTo>
                    <a:pt x="238" y="949"/>
                  </a:lnTo>
                  <a:lnTo>
                    <a:pt x="264" y="998"/>
                  </a:lnTo>
                  <a:lnTo>
                    <a:pt x="294" y="1044"/>
                  </a:lnTo>
                  <a:lnTo>
                    <a:pt x="329" y="1087"/>
                  </a:lnTo>
                  <a:lnTo>
                    <a:pt x="368" y="1126"/>
                  </a:lnTo>
                  <a:lnTo>
                    <a:pt x="410" y="1161"/>
                  </a:lnTo>
                  <a:lnTo>
                    <a:pt x="457" y="1191"/>
                  </a:lnTo>
                  <a:lnTo>
                    <a:pt x="506" y="1216"/>
                  </a:lnTo>
                  <a:lnTo>
                    <a:pt x="558" y="1237"/>
                  </a:lnTo>
                  <a:lnTo>
                    <a:pt x="613" y="1252"/>
                  </a:lnTo>
                  <a:lnTo>
                    <a:pt x="669" y="1262"/>
                  </a:lnTo>
                  <a:lnTo>
                    <a:pt x="727" y="1265"/>
                  </a:lnTo>
                  <a:lnTo>
                    <a:pt x="786" y="1262"/>
                  </a:lnTo>
                  <a:lnTo>
                    <a:pt x="843" y="1252"/>
                  </a:lnTo>
                  <a:lnTo>
                    <a:pt x="897" y="1237"/>
                  </a:lnTo>
                  <a:lnTo>
                    <a:pt x="950" y="1216"/>
                  </a:lnTo>
                  <a:lnTo>
                    <a:pt x="999" y="1191"/>
                  </a:lnTo>
                  <a:lnTo>
                    <a:pt x="1045" y="1161"/>
                  </a:lnTo>
                  <a:lnTo>
                    <a:pt x="1088" y="1126"/>
                  </a:lnTo>
                  <a:lnTo>
                    <a:pt x="1126" y="1087"/>
                  </a:lnTo>
                  <a:lnTo>
                    <a:pt x="1161" y="1044"/>
                  </a:lnTo>
                  <a:lnTo>
                    <a:pt x="1191" y="998"/>
                  </a:lnTo>
                  <a:lnTo>
                    <a:pt x="1217" y="949"/>
                  </a:lnTo>
                  <a:lnTo>
                    <a:pt x="1237" y="897"/>
                  </a:lnTo>
                  <a:lnTo>
                    <a:pt x="1253" y="843"/>
                  </a:lnTo>
                  <a:lnTo>
                    <a:pt x="1262" y="786"/>
                  </a:lnTo>
                  <a:lnTo>
                    <a:pt x="1265" y="728"/>
                  </a:lnTo>
                  <a:lnTo>
                    <a:pt x="1262" y="668"/>
                  </a:lnTo>
                  <a:lnTo>
                    <a:pt x="1253" y="612"/>
                  </a:lnTo>
                  <a:lnTo>
                    <a:pt x="1237" y="558"/>
                  </a:lnTo>
                  <a:lnTo>
                    <a:pt x="1217" y="506"/>
                  </a:lnTo>
                  <a:lnTo>
                    <a:pt x="1191" y="456"/>
                  </a:lnTo>
                  <a:lnTo>
                    <a:pt x="1161" y="410"/>
                  </a:lnTo>
                  <a:lnTo>
                    <a:pt x="1126" y="367"/>
                  </a:lnTo>
                  <a:lnTo>
                    <a:pt x="1088" y="328"/>
                  </a:lnTo>
                  <a:lnTo>
                    <a:pt x="1045" y="294"/>
                  </a:lnTo>
                  <a:lnTo>
                    <a:pt x="999" y="264"/>
                  </a:lnTo>
                  <a:lnTo>
                    <a:pt x="950" y="238"/>
                  </a:lnTo>
                  <a:lnTo>
                    <a:pt x="897" y="218"/>
                  </a:lnTo>
                  <a:lnTo>
                    <a:pt x="843" y="202"/>
                  </a:lnTo>
                  <a:lnTo>
                    <a:pt x="786" y="193"/>
                  </a:lnTo>
                  <a:lnTo>
                    <a:pt x="727" y="190"/>
                  </a:lnTo>
                  <a:close/>
                  <a:moveTo>
                    <a:pt x="727" y="0"/>
                  </a:moveTo>
                  <a:lnTo>
                    <a:pt x="794" y="3"/>
                  </a:lnTo>
                  <a:lnTo>
                    <a:pt x="859" y="12"/>
                  </a:lnTo>
                  <a:lnTo>
                    <a:pt x="921" y="26"/>
                  </a:lnTo>
                  <a:lnTo>
                    <a:pt x="981" y="46"/>
                  </a:lnTo>
                  <a:lnTo>
                    <a:pt x="1039" y="70"/>
                  </a:lnTo>
                  <a:lnTo>
                    <a:pt x="1094" y="99"/>
                  </a:lnTo>
                  <a:lnTo>
                    <a:pt x="1147" y="133"/>
                  </a:lnTo>
                  <a:lnTo>
                    <a:pt x="1196" y="171"/>
                  </a:lnTo>
                  <a:lnTo>
                    <a:pt x="1242" y="213"/>
                  </a:lnTo>
                  <a:lnTo>
                    <a:pt x="1284" y="259"/>
                  </a:lnTo>
                  <a:lnTo>
                    <a:pt x="1321" y="308"/>
                  </a:lnTo>
                  <a:lnTo>
                    <a:pt x="1355" y="360"/>
                  </a:lnTo>
                  <a:lnTo>
                    <a:pt x="1385" y="416"/>
                  </a:lnTo>
                  <a:lnTo>
                    <a:pt x="1409" y="474"/>
                  </a:lnTo>
                  <a:lnTo>
                    <a:pt x="1429" y="534"/>
                  </a:lnTo>
                  <a:lnTo>
                    <a:pt x="1443" y="597"/>
                  </a:lnTo>
                  <a:lnTo>
                    <a:pt x="1451" y="661"/>
                  </a:lnTo>
                  <a:lnTo>
                    <a:pt x="1455" y="728"/>
                  </a:lnTo>
                  <a:lnTo>
                    <a:pt x="1451" y="793"/>
                  </a:lnTo>
                  <a:lnTo>
                    <a:pt x="1443" y="858"/>
                  </a:lnTo>
                  <a:lnTo>
                    <a:pt x="1429" y="920"/>
                  </a:lnTo>
                  <a:lnTo>
                    <a:pt x="1409" y="981"/>
                  </a:lnTo>
                  <a:lnTo>
                    <a:pt x="1385" y="1039"/>
                  </a:lnTo>
                  <a:lnTo>
                    <a:pt x="1355" y="1095"/>
                  </a:lnTo>
                  <a:lnTo>
                    <a:pt x="1321" y="1147"/>
                  </a:lnTo>
                  <a:lnTo>
                    <a:pt x="1284" y="1196"/>
                  </a:lnTo>
                  <a:lnTo>
                    <a:pt x="1242" y="1242"/>
                  </a:lnTo>
                  <a:lnTo>
                    <a:pt x="1196" y="1284"/>
                  </a:lnTo>
                  <a:lnTo>
                    <a:pt x="1147" y="1322"/>
                  </a:lnTo>
                  <a:lnTo>
                    <a:pt x="1094" y="1356"/>
                  </a:lnTo>
                  <a:lnTo>
                    <a:pt x="1039" y="1384"/>
                  </a:lnTo>
                  <a:lnTo>
                    <a:pt x="981" y="1409"/>
                  </a:lnTo>
                  <a:lnTo>
                    <a:pt x="921" y="1428"/>
                  </a:lnTo>
                  <a:lnTo>
                    <a:pt x="859" y="1443"/>
                  </a:lnTo>
                  <a:lnTo>
                    <a:pt x="794" y="1452"/>
                  </a:lnTo>
                  <a:lnTo>
                    <a:pt x="727" y="1455"/>
                  </a:lnTo>
                  <a:lnTo>
                    <a:pt x="662" y="1452"/>
                  </a:lnTo>
                  <a:lnTo>
                    <a:pt x="597" y="1443"/>
                  </a:lnTo>
                  <a:lnTo>
                    <a:pt x="535" y="1428"/>
                  </a:lnTo>
                  <a:lnTo>
                    <a:pt x="475" y="1409"/>
                  </a:lnTo>
                  <a:lnTo>
                    <a:pt x="416" y="1384"/>
                  </a:lnTo>
                  <a:lnTo>
                    <a:pt x="361" y="1356"/>
                  </a:lnTo>
                  <a:lnTo>
                    <a:pt x="309" y="1322"/>
                  </a:lnTo>
                  <a:lnTo>
                    <a:pt x="260" y="1284"/>
                  </a:lnTo>
                  <a:lnTo>
                    <a:pt x="213" y="1242"/>
                  </a:lnTo>
                  <a:lnTo>
                    <a:pt x="171" y="1196"/>
                  </a:lnTo>
                  <a:lnTo>
                    <a:pt x="134" y="1147"/>
                  </a:lnTo>
                  <a:lnTo>
                    <a:pt x="100" y="1095"/>
                  </a:lnTo>
                  <a:lnTo>
                    <a:pt x="70" y="1039"/>
                  </a:lnTo>
                  <a:lnTo>
                    <a:pt x="46" y="981"/>
                  </a:lnTo>
                  <a:lnTo>
                    <a:pt x="26" y="920"/>
                  </a:lnTo>
                  <a:lnTo>
                    <a:pt x="12" y="858"/>
                  </a:lnTo>
                  <a:lnTo>
                    <a:pt x="4" y="793"/>
                  </a:lnTo>
                  <a:lnTo>
                    <a:pt x="0" y="728"/>
                  </a:lnTo>
                  <a:lnTo>
                    <a:pt x="4" y="661"/>
                  </a:lnTo>
                  <a:lnTo>
                    <a:pt x="12" y="597"/>
                  </a:lnTo>
                  <a:lnTo>
                    <a:pt x="26" y="534"/>
                  </a:lnTo>
                  <a:lnTo>
                    <a:pt x="46" y="474"/>
                  </a:lnTo>
                  <a:lnTo>
                    <a:pt x="70" y="416"/>
                  </a:lnTo>
                  <a:lnTo>
                    <a:pt x="100" y="360"/>
                  </a:lnTo>
                  <a:lnTo>
                    <a:pt x="134" y="308"/>
                  </a:lnTo>
                  <a:lnTo>
                    <a:pt x="171" y="259"/>
                  </a:lnTo>
                  <a:lnTo>
                    <a:pt x="213" y="213"/>
                  </a:lnTo>
                  <a:lnTo>
                    <a:pt x="260" y="171"/>
                  </a:lnTo>
                  <a:lnTo>
                    <a:pt x="309" y="133"/>
                  </a:lnTo>
                  <a:lnTo>
                    <a:pt x="361" y="99"/>
                  </a:lnTo>
                  <a:lnTo>
                    <a:pt x="416" y="70"/>
                  </a:lnTo>
                  <a:lnTo>
                    <a:pt x="475" y="46"/>
                  </a:lnTo>
                  <a:lnTo>
                    <a:pt x="535" y="26"/>
                  </a:lnTo>
                  <a:lnTo>
                    <a:pt x="597" y="12"/>
                  </a:lnTo>
                  <a:lnTo>
                    <a:pt x="662" y="3"/>
                  </a:lnTo>
                  <a:lnTo>
                    <a:pt x="72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600"/>
            </a:p>
          </p:txBody>
        </p:sp>
      </p:grpSp>
      <p:sp>
        <p:nvSpPr>
          <p:cNvPr id="20" name="Freeform 19"/>
          <p:cNvSpPr>
            <a:spLocks noEditPoints="1"/>
          </p:cNvSpPr>
          <p:nvPr/>
        </p:nvSpPr>
        <p:spPr bwMode="auto">
          <a:xfrm>
            <a:off x="6403752" y="4532639"/>
            <a:ext cx="532288" cy="565765"/>
          </a:xfrm>
          <a:custGeom>
            <a:avLst/>
            <a:gdLst>
              <a:gd name="T0" fmla="*/ 2343 w 3184"/>
              <a:gd name="T1" fmla="*/ 2439 h 3385"/>
              <a:gd name="T2" fmla="*/ 2177 w 3184"/>
              <a:gd name="T3" fmla="*/ 2677 h 3385"/>
              <a:gd name="T4" fmla="*/ 2213 w 3184"/>
              <a:gd name="T5" fmla="*/ 2975 h 3385"/>
              <a:gd name="T6" fmla="*/ 2429 w 3184"/>
              <a:gd name="T7" fmla="*/ 3166 h 3385"/>
              <a:gd name="T8" fmla="*/ 2729 w 3184"/>
              <a:gd name="T9" fmla="*/ 3166 h 3385"/>
              <a:gd name="T10" fmla="*/ 2945 w 3184"/>
              <a:gd name="T11" fmla="*/ 2975 h 3385"/>
              <a:gd name="T12" fmla="*/ 2981 w 3184"/>
              <a:gd name="T13" fmla="*/ 2677 h 3385"/>
              <a:gd name="T14" fmla="*/ 2816 w 3184"/>
              <a:gd name="T15" fmla="*/ 2439 h 3385"/>
              <a:gd name="T16" fmla="*/ 604 w 3184"/>
              <a:gd name="T17" fmla="*/ 1277 h 3385"/>
              <a:gd name="T18" fmla="*/ 329 w 3184"/>
              <a:gd name="T19" fmla="*/ 1382 h 3385"/>
              <a:gd name="T20" fmla="*/ 193 w 3184"/>
              <a:gd name="T21" fmla="*/ 1640 h 3385"/>
              <a:gd name="T22" fmla="*/ 264 w 3184"/>
              <a:gd name="T23" fmla="*/ 1929 h 3385"/>
              <a:gd name="T24" fmla="*/ 503 w 3184"/>
              <a:gd name="T25" fmla="*/ 2095 h 3385"/>
              <a:gd name="T26" fmla="*/ 799 w 3184"/>
              <a:gd name="T27" fmla="*/ 2059 h 3385"/>
              <a:gd name="T28" fmla="*/ 991 w 3184"/>
              <a:gd name="T29" fmla="*/ 1842 h 3385"/>
              <a:gd name="T30" fmla="*/ 991 w 3184"/>
              <a:gd name="T31" fmla="*/ 1543 h 3385"/>
              <a:gd name="T32" fmla="*/ 799 w 3184"/>
              <a:gd name="T33" fmla="*/ 1325 h 3385"/>
              <a:gd name="T34" fmla="*/ 2528 w 3184"/>
              <a:gd name="T35" fmla="*/ 194 h 3385"/>
              <a:gd name="T36" fmla="*/ 2270 w 3184"/>
              <a:gd name="T37" fmla="*/ 331 h 3385"/>
              <a:gd name="T38" fmla="*/ 2165 w 3184"/>
              <a:gd name="T39" fmla="*/ 606 h 3385"/>
              <a:gd name="T40" fmla="*/ 2270 w 3184"/>
              <a:gd name="T41" fmla="*/ 882 h 3385"/>
              <a:gd name="T42" fmla="*/ 2528 w 3184"/>
              <a:gd name="T43" fmla="*/ 1018 h 3385"/>
              <a:gd name="T44" fmla="*/ 2816 w 3184"/>
              <a:gd name="T45" fmla="*/ 947 h 3385"/>
              <a:gd name="T46" fmla="*/ 2981 w 3184"/>
              <a:gd name="T47" fmla="*/ 708 h 3385"/>
              <a:gd name="T48" fmla="*/ 2945 w 3184"/>
              <a:gd name="T49" fmla="*/ 411 h 3385"/>
              <a:gd name="T50" fmla="*/ 2729 w 3184"/>
              <a:gd name="T51" fmla="*/ 219 h 3385"/>
              <a:gd name="T52" fmla="*/ 2701 w 3184"/>
              <a:gd name="T53" fmla="*/ 13 h 3385"/>
              <a:gd name="T54" fmla="*/ 3006 w 3184"/>
              <a:gd name="T55" fmla="*/ 177 h 3385"/>
              <a:gd name="T56" fmla="*/ 3170 w 3184"/>
              <a:gd name="T57" fmla="*/ 483 h 3385"/>
              <a:gd name="T58" fmla="*/ 3134 w 3184"/>
              <a:gd name="T59" fmla="*/ 841 h 3385"/>
              <a:gd name="T60" fmla="*/ 2915 w 3184"/>
              <a:gd name="T61" fmla="*/ 1107 h 3385"/>
              <a:gd name="T62" fmla="*/ 2578 w 3184"/>
              <a:gd name="T63" fmla="*/ 1211 h 3385"/>
              <a:gd name="T64" fmla="*/ 2260 w 3184"/>
              <a:gd name="T65" fmla="*/ 1119 h 3385"/>
              <a:gd name="T66" fmla="*/ 1187 w 3184"/>
              <a:gd name="T67" fmla="*/ 1539 h 3385"/>
              <a:gd name="T68" fmla="*/ 1187 w 3184"/>
              <a:gd name="T69" fmla="*/ 1843 h 3385"/>
              <a:gd name="T70" fmla="*/ 2262 w 3184"/>
              <a:gd name="T71" fmla="*/ 2266 h 3385"/>
              <a:gd name="T72" fmla="*/ 2579 w 3184"/>
              <a:gd name="T73" fmla="*/ 2175 h 3385"/>
              <a:gd name="T74" fmla="*/ 2918 w 3184"/>
              <a:gd name="T75" fmla="*/ 2278 h 3385"/>
              <a:gd name="T76" fmla="*/ 3137 w 3184"/>
              <a:gd name="T77" fmla="*/ 2545 h 3385"/>
              <a:gd name="T78" fmla="*/ 3171 w 3184"/>
              <a:gd name="T79" fmla="*/ 2902 h 3385"/>
              <a:gd name="T80" fmla="*/ 3007 w 3184"/>
              <a:gd name="T81" fmla="*/ 3208 h 3385"/>
              <a:gd name="T82" fmla="*/ 2702 w 3184"/>
              <a:gd name="T83" fmla="*/ 3373 h 3385"/>
              <a:gd name="T84" fmla="*/ 2345 w 3184"/>
              <a:gd name="T85" fmla="*/ 3337 h 3385"/>
              <a:gd name="T86" fmla="*/ 2080 w 3184"/>
              <a:gd name="T87" fmla="*/ 3118 h 3385"/>
              <a:gd name="T88" fmla="*/ 1976 w 3184"/>
              <a:gd name="T89" fmla="*/ 2780 h 3385"/>
              <a:gd name="T90" fmla="*/ 1050 w 3184"/>
              <a:gd name="T91" fmla="*/ 2101 h 3385"/>
              <a:gd name="T92" fmla="*/ 773 w 3184"/>
              <a:gd name="T93" fmla="*/ 2273 h 3385"/>
              <a:gd name="T94" fmla="*/ 426 w 3184"/>
              <a:gd name="T95" fmla="*/ 2270 h 3385"/>
              <a:gd name="T96" fmla="*/ 139 w 3184"/>
              <a:gd name="T97" fmla="*/ 2077 h 3385"/>
              <a:gd name="T98" fmla="*/ 3 w 3184"/>
              <a:gd name="T99" fmla="*/ 1754 h 3385"/>
              <a:gd name="T100" fmla="*/ 73 w 3184"/>
              <a:gd name="T101" fmla="*/ 1403 h 3385"/>
              <a:gd name="T102" fmla="*/ 317 w 3184"/>
              <a:gd name="T103" fmla="*/ 1160 h 3385"/>
              <a:gd name="T104" fmla="*/ 662 w 3184"/>
              <a:gd name="T105" fmla="*/ 1089 h 3385"/>
              <a:gd name="T106" fmla="*/ 967 w 3184"/>
              <a:gd name="T107" fmla="*/ 1210 h 3385"/>
              <a:gd name="T108" fmla="*/ 1984 w 3184"/>
              <a:gd name="T109" fmla="*/ 709 h 3385"/>
              <a:gd name="T110" fmla="*/ 2022 w 3184"/>
              <a:gd name="T111" fmla="*/ 370 h 3385"/>
              <a:gd name="T112" fmla="*/ 2241 w 3184"/>
              <a:gd name="T113" fmla="*/ 104 h 3385"/>
              <a:gd name="T114" fmla="*/ 2578 w 3184"/>
              <a:gd name="T115" fmla="*/ 0 h 33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184" h="3385">
                <a:moveTo>
                  <a:pt x="2579" y="2364"/>
                </a:moveTo>
                <a:lnTo>
                  <a:pt x="2528" y="2367"/>
                </a:lnTo>
                <a:lnTo>
                  <a:pt x="2478" y="2377"/>
                </a:lnTo>
                <a:lnTo>
                  <a:pt x="2429" y="2392"/>
                </a:lnTo>
                <a:lnTo>
                  <a:pt x="2385" y="2413"/>
                </a:lnTo>
                <a:lnTo>
                  <a:pt x="2343" y="2439"/>
                </a:lnTo>
                <a:lnTo>
                  <a:pt x="2304" y="2469"/>
                </a:lnTo>
                <a:lnTo>
                  <a:pt x="2270" y="2504"/>
                </a:lnTo>
                <a:lnTo>
                  <a:pt x="2239" y="2542"/>
                </a:lnTo>
                <a:lnTo>
                  <a:pt x="2213" y="2584"/>
                </a:lnTo>
                <a:lnTo>
                  <a:pt x="2193" y="2630"/>
                </a:lnTo>
                <a:lnTo>
                  <a:pt x="2177" y="2677"/>
                </a:lnTo>
                <a:lnTo>
                  <a:pt x="2168" y="2727"/>
                </a:lnTo>
                <a:lnTo>
                  <a:pt x="2165" y="2779"/>
                </a:lnTo>
                <a:lnTo>
                  <a:pt x="2168" y="2831"/>
                </a:lnTo>
                <a:lnTo>
                  <a:pt x="2177" y="2882"/>
                </a:lnTo>
                <a:lnTo>
                  <a:pt x="2193" y="2929"/>
                </a:lnTo>
                <a:lnTo>
                  <a:pt x="2213" y="2975"/>
                </a:lnTo>
                <a:lnTo>
                  <a:pt x="2239" y="3017"/>
                </a:lnTo>
                <a:lnTo>
                  <a:pt x="2270" y="3055"/>
                </a:lnTo>
                <a:lnTo>
                  <a:pt x="2304" y="3090"/>
                </a:lnTo>
                <a:lnTo>
                  <a:pt x="2343" y="3120"/>
                </a:lnTo>
                <a:lnTo>
                  <a:pt x="2385" y="3146"/>
                </a:lnTo>
                <a:lnTo>
                  <a:pt x="2429" y="3166"/>
                </a:lnTo>
                <a:lnTo>
                  <a:pt x="2478" y="3182"/>
                </a:lnTo>
                <a:lnTo>
                  <a:pt x="2528" y="3191"/>
                </a:lnTo>
                <a:lnTo>
                  <a:pt x="2579" y="3195"/>
                </a:lnTo>
                <a:lnTo>
                  <a:pt x="2632" y="3191"/>
                </a:lnTo>
                <a:lnTo>
                  <a:pt x="2681" y="3182"/>
                </a:lnTo>
                <a:lnTo>
                  <a:pt x="2729" y="3166"/>
                </a:lnTo>
                <a:lnTo>
                  <a:pt x="2774" y="3146"/>
                </a:lnTo>
                <a:lnTo>
                  <a:pt x="2816" y="3120"/>
                </a:lnTo>
                <a:lnTo>
                  <a:pt x="2855" y="3090"/>
                </a:lnTo>
                <a:lnTo>
                  <a:pt x="2889" y="3055"/>
                </a:lnTo>
                <a:lnTo>
                  <a:pt x="2920" y="3017"/>
                </a:lnTo>
                <a:lnTo>
                  <a:pt x="2945" y="2975"/>
                </a:lnTo>
                <a:lnTo>
                  <a:pt x="2966" y="2929"/>
                </a:lnTo>
                <a:lnTo>
                  <a:pt x="2981" y="2882"/>
                </a:lnTo>
                <a:lnTo>
                  <a:pt x="2991" y="2831"/>
                </a:lnTo>
                <a:lnTo>
                  <a:pt x="2994" y="2779"/>
                </a:lnTo>
                <a:lnTo>
                  <a:pt x="2991" y="2727"/>
                </a:lnTo>
                <a:lnTo>
                  <a:pt x="2981" y="2677"/>
                </a:lnTo>
                <a:lnTo>
                  <a:pt x="2966" y="2630"/>
                </a:lnTo>
                <a:lnTo>
                  <a:pt x="2945" y="2584"/>
                </a:lnTo>
                <a:lnTo>
                  <a:pt x="2920" y="2542"/>
                </a:lnTo>
                <a:lnTo>
                  <a:pt x="2889" y="2504"/>
                </a:lnTo>
                <a:lnTo>
                  <a:pt x="2855" y="2469"/>
                </a:lnTo>
                <a:lnTo>
                  <a:pt x="2816" y="2439"/>
                </a:lnTo>
                <a:lnTo>
                  <a:pt x="2774" y="2413"/>
                </a:lnTo>
                <a:lnTo>
                  <a:pt x="2729" y="2392"/>
                </a:lnTo>
                <a:lnTo>
                  <a:pt x="2681" y="2377"/>
                </a:lnTo>
                <a:lnTo>
                  <a:pt x="2632" y="2367"/>
                </a:lnTo>
                <a:lnTo>
                  <a:pt x="2579" y="2364"/>
                </a:lnTo>
                <a:close/>
                <a:moveTo>
                  <a:pt x="604" y="1277"/>
                </a:moveTo>
                <a:lnTo>
                  <a:pt x="553" y="1280"/>
                </a:lnTo>
                <a:lnTo>
                  <a:pt x="503" y="1289"/>
                </a:lnTo>
                <a:lnTo>
                  <a:pt x="454" y="1305"/>
                </a:lnTo>
                <a:lnTo>
                  <a:pt x="410" y="1325"/>
                </a:lnTo>
                <a:lnTo>
                  <a:pt x="368" y="1351"/>
                </a:lnTo>
                <a:lnTo>
                  <a:pt x="329" y="1382"/>
                </a:lnTo>
                <a:lnTo>
                  <a:pt x="295" y="1416"/>
                </a:lnTo>
                <a:lnTo>
                  <a:pt x="264" y="1455"/>
                </a:lnTo>
                <a:lnTo>
                  <a:pt x="238" y="1497"/>
                </a:lnTo>
                <a:lnTo>
                  <a:pt x="218" y="1543"/>
                </a:lnTo>
                <a:lnTo>
                  <a:pt x="202" y="1590"/>
                </a:lnTo>
                <a:lnTo>
                  <a:pt x="193" y="1640"/>
                </a:lnTo>
                <a:lnTo>
                  <a:pt x="190" y="1692"/>
                </a:lnTo>
                <a:lnTo>
                  <a:pt x="193" y="1744"/>
                </a:lnTo>
                <a:lnTo>
                  <a:pt x="202" y="1794"/>
                </a:lnTo>
                <a:lnTo>
                  <a:pt x="218" y="1842"/>
                </a:lnTo>
                <a:lnTo>
                  <a:pt x="238" y="1888"/>
                </a:lnTo>
                <a:lnTo>
                  <a:pt x="264" y="1929"/>
                </a:lnTo>
                <a:lnTo>
                  <a:pt x="295" y="1968"/>
                </a:lnTo>
                <a:lnTo>
                  <a:pt x="329" y="2002"/>
                </a:lnTo>
                <a:lnTo>
                  <a:pt x="368" y="2033"/>
                </a:lnTo>
                <a:lnTo>
                  <a:pt x="410" y="2059"/>
                </a:lnTo>
                <a:lnTo>
                  <a:pt x="454" y="2079"/>
                </a:lnTo>
                <a:lnTo>
                  <a:pt x="503" y="2095"/>
                </a:lnTo>
                <a:lnTo>
                  <a:pt x="553" y="2104"/>
                </a:lnTo>
                <a:lnTo>
                  <a:pt x="604" y="2107"/>
                </a:lnTo>
                <a:lnTo>
                  <a:pt x="656" y="2104"/>
                </a:lnTo>
                <a:lnTo>
                  <a:pt x="706" y="2095"/>
                </a:lnTo>
                <a:lnTo>
                  <a:pt x="754" y="2079"/>
                </a:lnTo>
                <a:lnTo>
                  <a:pt x="799" y="2059"/>
                </a:lnTo>
                <a:lnTo>
                  <a:pt x="841" y="2033"/>
                </a:lnTo>
                <a:lnTo>
                  <a:pt x="879" y="2002"/>
                </a:lnTo>
                <a:lnTo>
                  <a:pt x="914" y="1968"/>
                </a:lnTo>
                <a:lnTo>
                  <a:pt x="945" y="1929"/>
                </a:lnTo>
                <a:lnTo>
                  <a:pt x="970" y="1888"/>
                </a:lnTo>
                <a:lnTo>
                  <a:pt x="991" y="1842"/>
                </a:lnTo>
                <a:lnTo>
                  <a:pt x="1006" y="1794"/>
                </a:lnTo>
                <a:lnTo>
                  <a:pt x="1016" y="1744"/>
                </a:lnTo>
                <a:lnTo>
                  <a:pt x="1019" y="1692"/>
                </a:lnTo>
                <a:lnTo>
                  <a:pt x="1016" y="1640"/>
                </a:lnTo>
                <a:lnTo>
                  <a:pt x="1006" y="1590"/>
                </a:lnTo>
                <a:lnTo>
                  <a:pt x="991" y="1543"/>
                </a:lnTo>
                <a:lnTo>
                  <a:pt x="970" y="1497"/>
                </a:lnTo>
                <a:lnTo>
                  <a:pt x="945" y="1455"/>
                </a:lnTo>
                <a:lnTo>
                  <a:pt x="914" y="1416"/>
                </a:lnTo>
                <a:lnTo>
                  <a:pt x="880" y="1382"/>
                </a:lnTo>
                <a:lnTo>
                  <a:pt x="841" y="1351"/>
                </a:lnTo>
                <a:lnTo>
                  <a:pt x="799" y="1325"/>
                </a:lnTo>
                <a:lnTo>
                  <a:pt x="755" y="1305"/>
                </a:lnTo>
                <a:lnTo>
                  <a:pt x="706" y="1289"/>
                </a:lnTo>
                <a:lnTo>
                  <a:pt x="657" y="1280"/>
                </a:lnTo>
                <a:lnTo>
                  <a:pt x="604" y="1277"/>
                </a:lnTo>
                <a:close/>
                <a:moveTo>
                  <a:pt x="2579" y="191"/>
                </a:moveTo>
                <a:lnTo>
                  <a:pt x="2528" y="194"/>
                </a:lnTo>
                <a:lnTo>
                  <a:pt x="2478" y="203"/>
                </a:lnTo>
                <a:lnTo>
                  <a:pt x="2430" y="219"/>
                </a:lnTo>
                <a:lnTo>
                  <a:pt x="2385" y="239"/>
                </a:lnTo>
                <a:lnTo>
                  <a:pt x="2343" y="265"/>
                </a:lnTo>
                <a:lnTo>
                  <a:pt x="2305" y="296"/>
                </a:lnTo>
                <a:lnTo>
                  <a:pt x="2270" y="331"/>
                </a:lnTo>
                <a:lnTo>
                  <a:pt x="2239" y="369"/>
                </a:lnTo>
                <a:lnTo>
                  <a:pt x="2213" y="411"/>
                </a:lnTo>
                <a:lnTo>
                  <a:pt x="2193" y="457"/>
                </a:lnTo>
                <a:lnTo>
                  <a:pt x="2177" y="504"/>
                </a:lnTo>
                <a:lnTo>
                  <a:pt x="2168" y="554"/>
                </a:lnTo>
                <a:lnTo>
                  <a:pt x="2165" y="606"/>
                </a:lnTo>
                <a:lnTo>
                  <a:pt x="2168" y="659"/>
                </a:lnTo>
                <a:lnTo>
                  <a:pt x="2177" y="708"/>
                </a:lnTo>
                <a:lnTo>
                  <a:pt x="2193" y="756"/>
                </a:lnTo>
                <a:lnTo>
                  <a:pt x="2213" y="802"/>
                </a:lnTo>
                <a:lnTo>
                  <a:pt x="2239" y="843"/>
                </a:lnTo>
                <a:lnTo>
                  <a:pt x="2270" y="882"/>
                </a:lnTo>
                <a:lnTo>
                  <a:pt x="2304" y="916"/>
                </a:lnTo>
                <a:lnTo>
                  <a:pt x="2343" y="947"/>
                </a:lnTo>
                <a:lnTo>
                  <a:pt x="2385" y="973"/>
                </a:lnTo>
                <a:lnTo>
                  <a:pt x="2429" y="993"/>
                </a:lnTo>
                <a:lnTo>
                  <a:pt x="2478" y="1009"/>
                </a:lnTo>
                <a:lnTo>
                  <a:pt x="2528" y="1018"/>
                </a:lnTo>
                <a:lnTo>
                  <a:pt x="2579" y="1021"/>
                </a:lnTo>
                <a:lnTo>
                  <a:pt x="2632" y="1018"/>
                </a:lnTo>
                <a:lnTo>
                  <a:pt x="2681" y="1009"/>
                </a:lnTo>
                <a:lnTo>
                  <a:pt x="2729" y="993"/>
                </a:lnTo>
                <a:lnTo>
                  <a:pt x="2774" y="973"/>
                </a:lnTo>
                <a:lnTo>
                  <a:pt x="2816" y="947"/>
                </a:lnTo>
                <a:lnTo>
                  <a:pt x="2855" y="916"/>
                </a:lnTo>
                <a:lnTo>
                  <a:pt x="2889" y="882"/>
                </a:lnTo>
                <a:lnTo>
                  <a:pt x="2920" y="843"/>
                </a:lnTo>
                <a:lnTo>
                  <a:pt x="2945" y="802"/>
                </a:lnTo>
                <a:lnTo>
                  <a:pt x="2966" y="756"/>
                </a:lnTo>
                <a:lnTo>
                  <a:pt x="2981" y="708"/>
                </a:lnTo>
                <a:lnTo>
                  <a:pt x="2991" y="659"/>
                </a:lnTo>
                <a:lnTo>
                  <a:pt x="2994" y="606"/>
                </a:lnTo>
                <a:lnTo>
                  <a:pt x="2991" y="554"/>
                </a:lnTo>
                <a:lnTo>
                  <a:pt x="2981" y="504"/>
                </a:lnTo>
                <a:lnTo>
                  <a:pt x="2966" y="457"/>
                </a:lnTo>
                <a:lnTo>
                  <a:pt x="2945" y="411"/>
                </a:lnTo>
                <a:lnTo>
                  <a:pt x="2920" y="369"/>
                </a:lnTo>
                <a:lnTo>
                  <a:pt x="2889" y="331"/>
                </a:lnTo>
                <a:lnTo>
                  <a:pt x="2855" y="296"/>
                </a:lnTo>
                <a:lnTo>
                  <a:pt x="2816" y="265"/>
                </a:lnTo>
                <a:lnTo>
                  <a:pt x="2774" y="239"/>
                </a:lnTo>
                <a:lnTo>
                  <a:pt x="2729" y="219"/>
                </a:lnTo>
                <a:lnTo>
                  <a:pt x="2681" y="203"/>
                </a:lnTo>
                <a:lnTo>
                  <a:pt x="2632" y="194"/>
                </a:lnTo>
                <a:lnTo>
                  <a:pt x="2579" y="191"/>
                </a:lnTo>
                <a:close/>
                <a:moveTo>
                  <a:pt x="2578" y="0"/>
                </a:moveTo>
                <a:lnTo>
                  <a:pt x="2640" y="3"/>
                </a:lnTo>
                <a:lnTo>
                  <a:pt x="2701" y="13"/>
                </a:lnTo>
                <a:lnTo>
                  <a:pt x="2758" y="28"/>
                </a:lnTo>
                <a:lnTo>
                  <a:pt x="2814" y="48"/>
                </a:lnTo>
                <a:lnTo>
                  <a:pt x="2866" y="73"/>
                </a:lnTo>
                <a:lnTo>
                  <a:pt x="2917" y="104"/>
                </a:lnTo>
                <a:lnTo>
                  <a:pt x="2963" y="138"/>
                </a:lnTo>
                <a:lnTo>
                  <a:pt x="3006" y="177"/>
                </a:lnTo>
                <a:lnTo>
                  <a:pt x="3045" y="221"/>
                </a:lnTo>
                <a:lnTo>
                  <a:pt x="3079" y="267"/>
                </a:lnTo>
                <a:lnTo>
                  <a:pt x="3110" y="318"/>
                </a:lnTo>
                <a:lnTo>
                  <a:pt x="3135" y="370"/>
                </a:lnTo>
                <a:lnTo>
                  <a:pt x="3155" y="426"/>
                </a:lnTo>
                <a:lnTo>
                  <a:pt x="3170" y="483"/>
                </a:lnTo>
                <a:lnTo>
                  <a:pt x="3180" y="543"/>
                </a:lnTo>
                <a:lnTo>
                  <a:pt x="3183" y="605"/>
                </a:lnTo>
                <a:lnTo>
                  <a:pt x="3180" y="667"/>
                </a:lnTo>
                <a:lnTo>
                  <a:pt x="3170" y="728"/>
                </a:lnTo>
                <a:lnTo>
                  <a:pt x="3155" y="785"/>
                </a:lnTo>
                <a:lnTo>
                  <a:pt x="3134" y="841"/>
                </a:lnTo>
                <a:lnTo>
                  <a:pt x="3110" y="893"/>
                </a:lnTo>
                <a:lnTo>
                  <a:pt x="3079" y="944"/>
                </a:lnTo>
                <a:lnTo>
                  <a:pt x="3044" y="990"/>
                </a:lnTo>
                <a:lnTo>
                  <a:pt x="3005" y="1034"/>
                </a:lnTo>
                <a:lnTo>
                  <a:pt x="2963" y="1073"/>
                </a:lnTo>
                <a:lnTo>
                  <a:pt x="2915" y="1107"/>
                </a:lnTo>
                <a:lnTo>
                  <a:pt x="2866" y="1138"/>
                </a:lnTo>
                <a:lnTo>
                  <a:pt x="2814" y="1163"/>
                </a:lnTo>
                <a:lnTo>
                  <a:pt x="2758" y="1183"/>
                </a:lnTo>
                <a:lnTo>
                  <a:pt x="2700" y="1198"/>
                </a:lnTo>
                <a:lnTo>
                  <a:pt x="2640" y="1208"/>
                </a:lnTo>
                <a:lnTo>
                  <a:pt x="2578" y="1211"/>
                </a:lnTo>
                <a:lnTo>
                  <a:pt x="2521" y="1208"/>
                </a:lnTo>
                <a:lnTo>
                  <a:pt x="2464" y="1199"/>
                </a:lnTo>
                <a:lnTo>
                  <a:pt x="2410" y="1186"/>
                </a:lnTo>
                <a:lnTo>
                  <a:pt x="2357" y="1169"/>
                </a:lnTo>
                <a:lnTo>
                  <a:pt x="2307" y="1146"/>
                </a:lnTo>
                <a:lnTo>
                  <a:pt x="2260" y="1119"/>
                </a:lnTo>
                <a:lnTo>
                  <a:pt x="2215" y="1088"/>
                </a:lnTo>
                <a:lnTo>
                  <a:pt x="2173" y="1053"/>
                </a:lnTo>
                <a:lnTo>
                  <a:pt x="2134" y="1015"/>
                </a:lnTo>
                <a:lnTo>
                  <a:pt x="2099" y="973"/>
                </a:lnTo>
                <a:lnTo>
                  <a:pt x="1173" y="1492"/>
                </a:lnTo>
                <a:lnTo>
                  <a:pt x="1187" y="1539"/>
                </a:lnTo>
                <a:lnTo>
                  <a:pt x="1199" y="1589"/>
                </a:lnTo>
                <a:lnTo>
                  <a:pt x="1205" y="1640"/>
                </a:lnTo>
                <a:lnTo>
                  <a:pt x="1207" y="1692"/>
                </a:lnTo>
                <a:lnTo>
                  <a:pt x="1205" y="1743"/>
                </a:lnTo>
                <a:lnTo>
                  <a:pt x="1199" y="1795"/>
                </a:lnTo>
                <a:lnTo>
                  <a:pt x="1187" y="1843"/>
                </a:lnTo>
                <a:lnTo>
                  <a:pt x="1173" y="1892"/>
                </a:lnTo>
                <a:lnTo>
                  <a:pt x="2101" y="2411"/>
                </a:lnTo>
                <a:lnTo>
                  <a:pt x="2136" y="2370"/>
                </a:lnTo>
                <a:lnTo>
                  <a:pt x="2174" y="2332"/>
                </a:lnTo>
                <a:lnTo>
                  <a:pt x="2216" y="2297"/>
                </a:lnTo>
                <a:lnTo>
                  <a:pt x="2262" y="2266"/>
                </a:lnTo>
                <a:lnTo>
                  <a:pt x="2309" y="2239"/>
                </a:lnTo>
                <a:lnTo>
                  <a:pt x="2359" y="2216"/>
                </a:lnTo>
                <a:lnTo>
                  <a:pt x="2412" y="2199"/>
                </a:lnTo>
                <a:lnTo>
                  <a:pt x="2465" y="2185"/>
                </a:lnTo>
                <a:lnTo>
                  <a:pt x="2522" y="2177"/>
                </a:lnTo>
                <a:lnTo>
                  <a:pt x="2579" y="2175"/>
                </a:lnTo>
                <a:lnTo>
                  <a:pt x="2641" y="2178"/>
                </a:lnTo>
                <a:lnTo>
                  <a:pt x="2701" y="2188"/>
                </a:lnTo>
                <a:lnTo>
                  <a:pt x="2759" y="2202"/>
                </a:lnTo>
                <a:lnTo>
                  <a:pt x="2815" y="2223"/>
                </a:lnTo>
                <a:lnTo>
                  <a:pt x="2867" y="2248"/>
                </a:lnTo>
                <a:lnTo>
                  <a:pt x="2918" y="2278"/>
                </a:lnTo>
                <a:lnTo>
                  <a:pt x="2964" y="2313"/>
                </a:lnTo>
                <a:lnTo>
                  <a:pt x="3007" y="2352"/>
                </a:lnTo>
                <a:lnTo>
                  <a:pt x="3046" y="2396"/>
                </a:lnTo>
                <a:lnTo>
                  <a:pt x="3080" y="2442"/>
                </a:lnTo>
                <a:lnTo>
                  <a:pt x="3111" y="2491"/>
                </a:lnTo>
                <a:lnTo>
                  <a:pt x="3137" y="2545"/>
                </a:lnTo>
                <a:lnTo>
                  <a:pt x="3157" y="2601"/>
                </a:lnTo>
                <a:lnTo>
                  <a:pt x="3171" y="2658"/>
                </a:lnTo>
                <a:lnTo>
                  <a:pt x="3181" y="2718"/>
                </a:lnTo>
                <a:lnTo>
                  <a:pt x="3184" y="2780"/>
                </a:lnTo>
                <a:lnTo>
                  <a:pt x="3181" y="2842"/>
                </a:lnTo>
                <a:lnTo>
                  <a:pt x="3171" y="2902"/>
                </a:lnTo>
                <a:lnTo>
                  <a:pt x="3157" y="2960"/>
                </a:lnTo>
                <a:lnTo>
                  <a:pt x="3137" y="3016"/>
                </a:lnTo>
                <a:lnTo>
                  <a:pt x="3111" y="3068"/>
                </a:lnTo>
                <a:lnTo>
                  <a:pt x="3081" y="3118"/>
                </a:lnTo>
                <a:lnTo>
                  <a:pt x="3046" y="3165"/>
                </a:lnTo>
                <a:lnTo>
                  <a:pt x="3007" y="3208"/>
                </a:lnTo>
                <a:lnTo>
                  <a:pt x="2964" y="3247"/>
                </a:lnTo>
                <a:lnTo>
                  <a:pt x="2918" y="3282"/>
                </a:lnTo>
                <a:lnTo>
                  <a:pt x="2868" y="3313"/>
                </a:lnTo>
                <a:lnTo>
                  <a:pt x="2815" y="3337"/>
                </a:lnTo>
                <a:lnTo>
                  <a:pt x="2759" y="3358"/>
                </a:lnTo>
                <a:lnTo>
                  <a:pt x="2702" y="3373"/>
                </a:lnTo>
                <a:lnTo>
                  <a:pt x="2642" y="3382"/>
                </a:lnTo>
                <a:lnTo>
                  <a:pt x="2580" y="3385"/>
                </a:lnTo>
                <a:lnTo>
                  <a:pt x="2519" y="3382"/>
                </a:lnTo>
                <a:lnTo>
                  <a:pt x="2458" y="3373"/>
                </a:lnTo>
                <a:lnTo>
                  <a:pt x="2400" y="3358"/>
                </a:lnTo>
                <a:lnTo>
                  <a:pt x="2345" y="3337"/>
                </a:lnTo>
                <a:lnTo>
                  <a:pt x="2292" y="3312"/>
                </a:lnTo>
                <a:lnTo>
                  <a:pt x="2243" y="3282"/>
                </a:lnTo>
                <a:lnTo>
                  <a:pt x="2196" y="3247"/>
                </a:lnTo>
                <a:lnTo>
                  <a:pt x="2154" y="3208"/>
                </a:lnTo>
                <a:lnTo>
                  <a:pt x="2115" y="3164"/>
                </a:lnTo>
                <a:lnTo>
                  <a:pt x="2080" y="3118"/>
                </a:lnTo>
                <a:lnTo>
                  <a:pt x="2049" y="3068"/>
                </a:lnTo>
                <a:lnTo>
                  <a:pt x="2024" y="3015"/>
                </a:lnTo>
                <a:lnTo>
                  <a:pt x="2004" y="2959"/>
                </a:lnTo>
                <a:lnTo>
                  <a:pt x="1988" y="2902"/>
                </a:lnTo>
                <a:lnTo>
                  <a:pt x="1979" y="2842"/>
                </a:lnTo>
                <a:lnTo>
                  <a:pt x="1976" y="2780"/>
                </a:lnTo>
                <a:lnTo>
                  <a:pt x="1979" y="2727"/>
                </a:lnTo>
                <a:lnTo>
                  <a:pt x="1985" y="2677"/>
                </a:lnTo>
                <a:lnTo>
                  <a:pt x="1996" y="2626"/>
                </a:lnTo>
                <a:lnTo>
                  <a:pt x="2012" y="2578"/>
                </a:lnTo>
                <a:lnTo>
                  <a:pt x="1085" y="2059"/>
                </a:lnTo>
                <a:lnTo>
                  <a:pt x="1050" y="2101"/>
                </a:lnTo>
                <a:lnTo>
                  <a:pt x="1011" y="2139"/>
                </a:lnTo>
                <a:lnTo>
                  <a:pt x="968" y="2174"/>
                </a:lnTo>
                <a:lnTo>
                  <a:pt x="924" y="2205"/>
                </a:lnTo>
                <a:lnTo>
                  <a:pt x="876" y="2233"/>
                </a:lnTo>
                <a:lnTo>
                  <a:pt x="825" y="2256"/>
                </a:lnTo>
                <a:lnTo>
                  <a:pt x="773" y="2273"/>
                </a:lnTo>
                <a:lnTo>
                  <a:pt x="719" y="2286"/>
                </a:lnTo>
                <a:lnTo>
                  <a:pt x="662" y="2295"/>
                </a:lnTo>
                <a:lnTo>
                  <a:pt x="604" y="2297"/>
                </a:lnTo>
                <a:lnTo>
                  <a:pt x="543" y="2294"/>
                </a:lnTo>
                <a:lnTo>
                  <a:pt x="483" y="2285"/>
                </a:lnTo>
                <a:lnTo>
                  <a:pt x="426" y="2270"/>
                </a:lnTo>
                <a:lnTo>
                  <a:pt x="370" y="2249"/>
                </a:lnTo>
                <a:lnTo>
                  <a:pt x="317" y="2225"/>
                </a:lnTo>
                <a:lnTo>
                  <a:pt x="267" y="2194"/>
                </a:lnTo>
                <a:lnTo>
                  <a:pt x="220" y="2159"/>
                </a:lnTo>
                <a:lnTo>
                  <a:pt x="178" y="2120"/>
                </a:lnTo>
                <a:lnTo>
                  <a:pt x="139" y="2077"/>
                </a:lnTo>
                <a:lnTo>
                  <a:pt x="104" y="2030"/>
                </a:lnTo>
                <a:lnTo>
                  <a:pt x="73" y="1980"/>
                </a:lnTo>
                <a:lnTo>
                  <a:pt x="47" y="1928"/>
                </a:lnTo>
                <a:lnTo>
                  <a:pt x="28" y="1872"/>
                </a:lnTo>
                <a:lnTo>
                  <a:pt x="12" y="1814"/>
                </a:lnTo>
                <a:lnTo>
                  <a:pt x="3" y="1754"/>
                </a:lnTo>
                <a:lnTo>
                  <a:pt x="0" y="1692"/>
                </a:lnTo>
                <a:lnTo>
                  <a:pt x="3" y="1630"/>
                </a:lnTo>
                <a:lnTo>
                  <a:pt x="12" y="1570"/>
                </a:lnTo>
                <a:lnTo>
                  <a:pt x="28" y="1513"/>
                </a:lnTo>
                <a:lnTo>
                  <a:pt x="47" y="1457"/>
                </a:lnTo>
                <a:lnTo>
                  <a:pt x="73" y="1403"/>
                </a:lnTo>
                <a:lnTo>
                  <a:pt x="104" y="1354"/>
                </a:lnTo>
                <a:lnTo>
                  <a:pt x="139" y="1308"/>
                </a:lnTo>
                <a:lnTo>
                  <a:pt x="177" y="1264"/>
                </a:lnTo>
                <a:lnTo>
                  <a:pt x="220" y="1225"/>
                </a:lnTo>
                <a:lnTo>
                  <a:pt x="266" y="1190"/>
                </a:lnTo>
                <a:lnTo>
                  <a:pt x="317" y="1160"/>
                </a:lnTo>
                <a:lnTo>
                  <a:pt x="369" y="1135"/>
                </a:lnTo>
                <a:lnTo>
                  <a:pt x="425" y="1114"/>
                </a:lnTo>
                <a:lnTo>
                  <a:pt x="482" y="1100"/>
                </a:lnTo>
                <a:lnTo>
                  <a:pt x="543" y="1090"/>
                </a:lnTo>
                <a:lnTo>
                  <a:pt x="603" y="1087"/>
                </a:lnTo>
                <a:lnTo>
                  <a:pt x="662" y="1089"/>
                </a:lnTo>
                <a:lnTo>
                  <a:pt x="718" y="1097"/>
                </a:lnTo>
                <a:lnTo>
                  <a:pt x="772" y="1111"/>
                </a:lnTo>
                <a:lnTo>
                  <a:pt x="825" y="1128"/>
                </a:lnTo>
                <a:lnTo>
                  <a:pt x="875" y="1151"/>
                </a:lnTo>
                <a:lnTo>
                  <a:pt x="923" y="1178"/>
                </a:lnTo>
                <a:lnTo>
                  <a:pt x="967" y="1210"/>
                </a:lnTo>
                <a:lnTo>
                  <a:pt x="1010" y="1244"/>
                </a:lnTo>
                <a:lnTo>
                  <a:pt x="1048" y="1283"/>
                </a:lnTo>
                <a:lnTo>
                  <a:pt x="1082" y="1324"/>
                </a:lnTo>
                <a:lnTo>
                  <a:pt x="2009" y="806"/>
                </a:lnTo>
                <a:lnTo>
                  <a:pt x="1994" y="758"/>
                </a:lnTo>
                <a:lnTo>
                  <a:pt x="1984" y="709"/>
                </a:lnTo>
                <a:lnTo>
                  <a:pt x="1977" y="658"/>
                </a:lnTo>
                <a:lnTo>
                  <a:pt x="1975" y="605"/>
                </a:lnTo>
                <a:lnTo>
                  <a:pt x="1978" y="543"/>
                </a:lnTo>
                <a:lnTo>
                  <a:pt x="1987" y="483"/>
                </a:lnTo>
                <a:lnTo>
                  <a:pt x="2002" y="426"/>
                </a:lnTo>
                <a:lnTo>
                  <a:pt x="2022" y="370"/>
                </a:lnTo>
                <a:lnTo>
                  <a:pt x="2048" y="318"/>
                </a:lnTo>
                <a:lnTo>
                  <a:pt x="2078" y="267"/>
                </a:lnTo>
                <a:lnTo>
                  <a:pt x="2113" y="221"/>
                </a:lnTo>
                <a:lnTo>
                  <a:pt x="2152" y="177"/>
                </a:lnTo>
                <a:lnTo>
                  <a:pt x="2195" y="138"/>
                </a:lnTo>
                <a:lnTo>
                  <a:pt x="2241" y="104"/>
                </a:lnTo>
                <a:lnTo>
                  <a:pt x="2291" y="73"/>
                </a:lnTo>
                <a:lnTo>
                  <a:pt x="2344" y="48"/>
                </a:lnTo>
                <a:lnTo>
                  <a:pt x="2399" y="28"/>
                </a:lnTo>
                <a:lnTo>
                  <a:pt x="2457" y="13"/>
                </a:lnTo>
                <a:lnTo>
                  <a:pt x="2517" y="3"/>
                </a:lnTo>
                <a:lnTo>
                  <a:pt x="2578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600"/>
          </a:p>
        </p:txBody>
      </p:sp>
      <p:sp>
        <p:nvSpPr>
          <p:cNvPr id="21" name="Freeform 29"/>
          <p:cNvSpPr>
            <a:spLocks noEditPoints="1"/>
          </p:cNvSpPr>
          <p:nvPr/>
        </p:nvSpPr>
        <p:spPr bwMode="auto">
          <a:xfrm>
            <a:off x="5246097" y="3128538"/>
            <a:ext cx="533962" cy="572461"/>
          </a:xfrm>
          <a:custGeom>
            <a:avLst/>
            <a:gdLst>
              <a:gd name="T0" fmla="*/ 2558 w 3187"/>
              <a:gd name="T1" fmla="*/ 2917 h 3426"/>
              <a:gd name="T2" fmla="*/ 2525 w 3187"/>
              <a:gd name="T3" fmla="*/ 3108 h 3426"/>
              <a:gd name="T4" fmla="*/ 2672 w 3187"/>
              <a:gd name="T5" fmla="*/ 3232 h 3426"/>
              <a:gd name="T6" fmla="*/ 2855 w 3187"/>
              <a:gd name="T7" fmla="*/ 3166 h 3426"/>
              <a:gd name="T8" fmla="*/ 2888 w 3187"/>
              <a:gd name="T9" fmla="*/ 2973 h 3426"/>
              <a:gd name="T10" fmla="*/ 2741 w 3187"/>
              <a:gd name="T11" fmla="*/ 2850 h 3426"/>
              <a:gd name="T12" fmla="*/ 1063 w 3187"/>
              <a:gd name="T13" fmla="*/ 2893 h 3426"/>
              <a:gd name="T14" fmla="*/ 997 w 3187"/>
              <a:gd name="T15" fmla="*/ 3075 h 3426"/>
              <a:gd name="T16" fmla="*/ 1120 w 3187"/>
              <a:gd name="T17" fmla="*/ 3222 h 3426"/>
              <a:gd name="T18" fmla="*/ 1313 w 3187"/>
              <a:gd name="T19" fmla="*/ 3189 h 3426"/>
              <a:gd name="T20" fmla="*/ 1378 w 3187"/>
              <a:gd name="T21" fmla="*/ 3006 h 3426"/>
              <a:gd name="T22" fmla="*/ 1255 w 3187"/>
              <a:gd name="T23" fmla="*/ 2860 h 3426"/>
              <a:gd name="T24" fmla="*/ 722 w 3187"/>
              <a:gd name="T25" fmla="*/ 1936 h 3426"/>
              <a:gd name="T26" fmla="*/ 872 w 3187"/>
              <a:gd name="T27" fmla="*/ 2062 h 3426"/>
              <a:gd name="T28" fmla="*/ 2926 w 3187"/>
              <a:gd name="T29" fmla="*/ 2018 h 3426"/>
              <a:gd name="T30" fmla="*/ 2997 w 3187"/>
              <a:gd name="T31" fmla="*/ 1154 h 3426"/>
              <a:gd name="T32" fmla="*/ 656 w 3187"/>
              <a:gd name="T33" fmla="*/ 229 h 3426"/>
              <a:gd name="T34" fmla="*/ 668 w 3187"/>
              <a:gd name="T35" fmla="*/ 236 h 3426"/>
              <a:gd name="T36" fmla="*/ 680 w 3187"/>
              <a:gd name="T37" fmla="*/ 245 h 3426"/>
              <a:gd name="T38" fmla="*/ 694 w 3187"/>
              <a:gd name="T39" fmla="*/ 263 h 3426"/>
              <a:gd name="T40" fmla="*/ 700 w 3187"/>
              <a:gd name="T41" fmla="*/ 272 h 3426"/>
              <a:gd name="T42" fmla="*/ 704 w 3187"/>
              <a:gd name="T43" fmla="*/ 281 h 3426"/>
              <a:gd name="T44" fmla="*/ 707 w 3187"/>
              <a:gd name="T45" fmla="*/ 294 h 3426"/>
              <a:gd name="T46" fmla="*/ 710 w 3187"/>
              <a:gd name="T47" fmla="*/ 308 h 3426"/>
              <a:gd name="T48" fmla="*/ 3109 w 3187"/>
              <a:gd name="T49" fmla="*/ 979 h 3426"/>
              <a:gd name="T50" fmla="*/ 3119 w 3187"/>
              <a:gd name="T51" fmla="*/ 981 h 3426"/>
              <a:gd name="T52" fmla="*/ 3139 w 3187"/>
              <a:gd name="T53" fmla="*/ 990 h 3426"/>
              <a:gd name="T54" fmla="*/ 3151 w 3187"/>
              <a:gd name="T55" fmla="*/ 998 h 3426"/>
              <a:gd name="T56" fmla="*/ 3161 w 3187"/>
              <a:gd name="T57" fmla="*/ 1005 h 3426"/>
              <a:gd name="T58" fmla="*/ 3166 w 3187"/>
              <a:gd name="T59" fmla="*/ 1012 h 3426"/>
              <a:gd name="T60" fmla="*/ 3172 w 3187"/>
              <a:gd name="T61" fmla="*/ 1022 h 3426"/>
              <a:gd name="T62" fmla="*/ 3180 w 3187"/>
              <a:gd name="T63" fmla="*/ 1035 h 3426"/>
              <a:gd name="T64" fmla="*/ 3185 w 3187"/>
              <a:gd name="T65" fmla="*/ 1049 h 3426"/>
              <a:gd name="T66" fmla="*/ 3187 w 3187"/>
              <a:gd name="T67" fmla="*/ 1060 h 3426"/>
              <a:gd name="T68" fmla="*/ 3161 w 3187"/>
              <a:gd name="T69" fmla="*/ 2007 h 3426"/>
              <a:gd name="T70" fmla="*/ 2981 w 3187"/>
              <a:gd name="T71" fmla="*/ 2210 h 3426"/>
              <a:gd name="T72" fmla="*/ 865 w 3187"/>
              <a:gd name="T73" fmla="*/ 2253 h 3426"/>
              <a:gd name="T74" fmla="*/ 712 w 3187"/>
              <a:gd name="T75" fmla="*/ 2495 h 3426"/>
              <a:gd name="T76" fmla="*/ 838 w 3187"/>
              <a:gd name="T77" fmla="*/ 2646 h 3426"/>
              <a:gd name="T78" fmla="*/ 2844 w 3187"/>
              <a:gd name="T79" fmla="*/ 2683 h 3426"/>
              <a:gd name="T80" fmla="*/ 3045 w 3187"/>
              <a:gd name="T81" fmla="*/ 2862 h 3426"/>
              <a:gd name="T82" fmla="*/ 3078 w 3187"/>
              <a:gd name="T83" fmla="*/ 3136 h 3426"/>
              <a:gd name="T84" fmla="*/ 2925 w 3187"/>
              <a:gd name="T85" fmla="*/ 3356 h 3426"/>
              <a:gd name="T86" fmla="*/ 2657 w 3187"/>
              <a:gd name="T87" fmla="*/ 3423 h 3426"/>
              <a:gd name="T88" fmla="*/ 2418 w 3187"/>
              <a:gd name="T89" fmla="*/ 3296 h 3426"/>
              <a:gd name="T90" fmla="*/ 2321 w 3187"/>
              <a:gd name="T91" fmla="*/ 3042 h 3426"/>
              <a:gd name="T92" fmla="*/ 1518 w 3187"/>
              <a:gd name="T93" fmla="*/ 2848 h 3426"/>
              <a:gd name="T94" fmla="*/ 1568 w 3187"/>
              <a:gd name="T95" fmla="*/ 3090 h 3426"/>
              <a:gd name="T96" fmla="*/ 1442 w 3187"/>
              <a:gd name="T97" fmla="*/ 3328 h 3426"/>
              <a:gd name="T98" fmla="*/ 1187 w 3187"/>
              <a:gd name="T99" fmla="*/ 3426 h 3426"/>
              <a:gd name="T100" fmla="*/ 932 w 3187"/>
              <a:gd name="T101" fmla="*/ 3329 h 3426"/>
              <a:gd name="T102" fmla="*/ 806 w 3187"/>
              <a:gd name="T103" fmla="*/ 3090 h 3426"/>
              <a:gd name="T104" fmla="*/ 858 w 3187"/>
              <a:gd name="T105" fmla="*/ 2845 h 3426"/>
              <a:gd name="T106" fmla="*/ 617 w 3187"/>
              <a:gd name="T107" fmla="*/ 2717 h 3426"/>
              <a:gd name="T108" fmla="*/ 519 w 3187"/>
              <a:gd name="T109" fmla="*/ 2459 h 3426"/>
              <a:gd name="T110" fmla="*/ 3 w 3187"/>
              <a:gd name="T111" fmla="*/ 122 h 3426"/>
              <a:gd name="T112" fmla="*/ 49 w 3187"/>
              <a:gd name="T113" fmla="*/ 12 h 3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187" h="3426">
                <a:moveTo>
                  <a:pt x="2707" y="2847"/>
                </a:moveTo>
                <a:lnTo>
                  <a:pt x="2672" y="2850"/>
                </a:lnTo>
                <a:lnTo>
                  <a:pt x="2639" y="2860"/>
                </a:lnTo>
                <a:lnTo>
                  <a:pt x="2608" y="2874"/>
                </a:lnTo>
                <a:lnTo>
                  <a:pt x="2582" y="2893"/>
                </a:lnTo>
                <a:lnTo>
                  <a:pt x="2558" y="2917"/>
                </a:lnTo>
                <a:lnTo>
                  <a:pt x="2539" y="2943"/>
                </a:lnTo>
                <a:lnTo>
                  <a:pt x="2525" y="2973"/>
                </a:lnTo>
                <a:lnTo>
                  <a:pt x="2515" y="3007"/>
                </a:lnTo>
                <a:lnTo>
                  <a:pt x="2512" y="3041"/>
                </a:lnTo>
                <a:lnTo>
                  <a:pt x="2515" y="3075"/>
                </a:lnTo>
                <a:lnTo>
                  <a:pt x="2525" y="3108"/>
                </a:lnTo>
                <a:lnTo>
                  <a:pt x="2539" y="3138"/>
                </a:lnTo>
                <a:lnTo>
                  <a:pt x="2558" y="3165"/>
                </a:lnTo>
                <a:lnTo>
                  <a:pt x="2582" y="3189"/>
                </a:lnTo>
                <a:lnTo>
                  <a:pt x="2608" y="3208"/>
                </a:lnTo>
                <a:lnTo>
                  <a:pt x="2639" y="3222"/>
                </a:lnTo>
                <a:lnTo>
                  <a:pt x="2672" y="3232"/>
                </a:lnTo>
                <a:lnTo>
                  <a:pt x="2707" y="3235"/>
                </a:lnTo>
                <a:lnTo>
                  <a:pt x="2741" y="3232"/>
                </a:lnTo>
                <a:lnTo>
                  <a:pt x="2773" y="3222"/>
                </a:lnTo>
                <a:lnTo>
                  <a:pt x="2804" y="3208"/>
                </a:lnTo>
                <a:lnTo>
                  <a:pt x="2831" y="3189"/>
                </a:lnTo>
                <a:lnTo>
                  <a:pt x="2855" y="3166"/>
                </a:lnTo>
                <a:lnTo>
                  <a:pt x="2874" y="3139"/>
                </a:lnTo>
                <a:lnTo>
                  <a:pt x="2888" y="3109"/>
                </a:lnTo>
                <a:lnTo>
                  <a:pt x="2898" y="3075"/>
                </a:lnTo>
                <a:lnTo>
                  <a:pt x="2901" y="3041"/>
                </a:lnTo>
                <a:lnTo>
                  <a:pt x="2898" y="3006"/>
                </a:lnTo>
                <a:lnTo>
                  <a:pt x="2888" y="2973"/>
                </a:lnTo>
                <a:lnTo>
                  <a:pt x="2874" y="2943"/>
                </a:lnTo>
                <a:lnTo>
                  <a:pt x="2855" y="2916"/>
                </a:lnTo>
                <a:lnTo>
                  <a:pt x="2831" y="2893"/>
                </a:lnTo>
                <a:lnTo>
                  <a:pt x="2804" y="2874"/>
                </a:lnTo>
                <a:lnTo>
                  <a:pt x="2773" y="2860"/>
                </a:lnTo>
                <a:lnTo>
                  <a:pt x="2741" y="2850"/>
                </a:lnTo>
                <a:lnTo>
                  <a:pt x="2707" y="2847"/>
                </a:lnTo>
                <a:close/>
                <a:moveTo>
                  <a:pt x="1188" y="2847"/>
                </a:moveTo>
                <a:lnTo>
                  <a:pt x="1153" y="2850"/>
                </a:lnTo>
                <a:lnTo>
                  <a:pt x="1120" y="2860"/>
                </a:lnTo>
                <a:lnTo>
                  <a:pt x="1090" y="2874"/>
                </a:lnTo>
                <a:lnTo>
                  <a:pt x="1063" y="2893"/>
                </a:lnTo>
                <a:lnTo>
                  <a:pt x="1040" y="2917"/>
                </a:lnTo>
                <a:lnTo>
                  <a:pt x="1020" y="2943"/>
                </a:lnTo>
                <a:lnTo>
                  <a:pt x="1007" y="2973"/>
                </a:lnTo>
                <a:lnTo>
                  <a:pt x="997" y="3007"/>
                </a:lnTo>
                <a:lnTo>
                  <a:pt x="994" y="3041"/>
                </a:lnTo>
                <a:lnTo>
                  <a:pt x="997" y="3075"/>
                </a:lnTo>
                <a:lnTo>
                  <a:pt x="1007" y="3108"/>
                </a:lnTo>
                <a:lnTo>
                  <a:pt x="1020" y="3138"/>
                </a:lnTo>
                <a:lnTo>
                  <a:pt x="1040" y="3165"/>
                </a:lnTo>
                <a:lnTo>
                  <a:pt x="1063" y="3189"/>
                </a:lnTo>
                <a:lnTo>
                  <a:pt x="1090" y="3208"/>
                </a:lnTo>
                <a:lnTo>
                  <a:pt x="1120" y="3222"/>
                </a:lnTo>
                <a:lnTo>
                  <a:pt x="1153" y="3232"/>
                </a:lnTo>
                <a:lnTo>
                  <a:pt x="1188" y="3235"/>
                </a:lnTo>
                <a:lnTo>
                  <a:pt x="1223" y="3232"/>
                </a:lnTo>
                <a:lnTo>
                  <a:pt x="1255" y="3222"/>
                </a:lnTo>
                <a:lnTo>
                  <a:pt x="1285" y="3208"/>
                </a:lnTo>
                <a:lnTo>
                  <a:pt x="1313" y="3189"/>
                </a:lnTo>
                <a:lnTo>
                  <a:pt x="1336" y="3166"/>
                </a:lnTo>
                <a:lnTo>
                  <a:pt x="1355" y="3139"/>
                </a:lnTo>
                <a:lnTo>
                  <a:pt x="1370" y="3109"/>
                </a:lnTo>
                <a:lnTo>
                  <a:pt x="1378" y="3075"/>
                </a:lnTo>
                <a:lnTo>
                  <a:pt x="1381" y="3041"/>
                </a:lnTo>
                <a:lnTo>
                  <a:pt x="1378" y="3006"/>
                </a:lnTo>
                <a:lnTo>
                  <a:pt x="1370" y="2973"/>
                </a:lnTo>
                <a:lnTo>
                  <a:pt x="1355" y="2943"/>
                </a:lnTo>
                <a:lnTo>
                  <a:pt x="1336" y="2916"/>
                </a:lnTo>
                <a:lnTo>
                  <a:pt x="1313" y="2893"/>
                </a:lnTo>
                <a:lnTo>
                  <a:pt x="1285" y="2874"/>
                </a:lnTo>
                <a:lnTo>
                  <a:pt x="1255" y="2860"/>
                </a:lnTo>
                <a:lnTo>
                  <a:pt x="1223" y="2850"/>
                </a:lnTo>
                <a:lnTo>
                  <a:pt x="1188" y="2847"/>
                </a:lnTo>
                <a:close/>
                <a:moveTo>
                  <a:pt x="709" y="840"/>
                </a:moveTo>
                <a:lnTo>
                  <a:pt x="709" y="1867"/>
                </a:lnTo>
                <a:lnTo>
                  <a:pt x="712" y="1903"/>
                </a:lnTo>
                <a:lnTo>
                  <a:pt x="722" y="1936"/>
                </a:lnTo>
                <a:lnTo>
                  <a:pt x="736" y="1967"/>
                </a:lnTo>
                <a:lnTo>
                  <a:pt x="756" y="1994"/>
                </a:lnTo>
                <a:lnTo>
                  <a:pt x="780" y="2018"/>
                </a:lnTo>
                <a:lnTo>
                  <a:pt x="807" y="2038"/>
                </a:lnTo>
                <a:lnTo>
                  <a:pt x="838" y="2053"/>
                </a:lnTo>
                <a:lnTo>
                  <a:pt x="872" y="2062"/>
                </a:lnTo>
                <a:lnTo>
                  <a:pt x="907" y="2065"/>
                </a:lnTo>
                <a:lnTo>
                  <a:pt x="2798" y="2065"/>
                </a:lnTo>
                <a:lnTo>
                  <a:pt x="2834" y="2062"/>
                </a:lnTo>
                <a:lnTo>
                  <a:pt x="2867" y="2053"/>
                </a:lnTo>
                <a:lnTo>
                  <a:pt x="2899" y="2038"/>
                </a:lnTo>
                <a:lnTo>
                  <a:pt x="2926" y="2018"/>
                </a:lnTo>
                <a:lnTo>
                  <a:pt x="2950" y="1994"/>
                </a:lnTo>
                <a:lnTo>
                  <a:pt x="2970" y="1967"/>
                </a:lnTo>
                <a:lnTo>
                  <a:pt x="2984" y="1936"/>
                </a:lnTo>
                <a:lnTo>
                  <a:pt x="2994" y="1902"/>
                </a:lnTo>
                <a:lnTo>
                  <a:pt x="2997" y="1866"/>
                </a:lnTo>
                <a:lnTo>
                  <a:pt x="2997" y="1154"/>
                </a:lnTo>
                <a:lnTo>
                  <a:pt x="709" y="840"/>
                </a:lnTo>
                <a:close/>
                <a:moveTo>
                  <a:pt x="89" y="0"/>
                </a:moveTo>
                <a:lnTo>
                  <a:pt x="111" y="2"/>
                </a:lnTo>
                <a:lnTo>
                  <a:pt x="132" y="9"/>
                </a:lnTo>
                <a:lnTo>
                  <a:pt x="652" y="226"/>
                </a:lnTo>
                <a:lnTo>
                  <a:pt x="656" y="229"/>
                </a:lnTo>
                <a:lnTo>
                  <a:pt x="661" y="231"/>
                </a:lnTo>
                <a:lnTo>
                  <a:pt x="662" y="232"/>
                </a:lnTo>
                <a:lnTo>
                  <a:pt x="663" y="232"/>
                </a:lnTo>
                <a:lnTo>
                  <a:pt x="664" y="233"/>
                </a:lnTo>
                <a:lnTo>
                  <a:pt x="666" y="234"/>
                </a:lnTo>
                <a:lnTo>
                  <a:pt x="668" y="236"/>
                </a:lnTo>
                <a:lnTo>
                  <a:pt x="670" y="237"/>
                </a:lnTo>
                <a:lnTo>
                  <a:pt x="672" y="239"/>
                </a:lnTo>
                <a:lnTo>
                  <a:pt x="674" y="240"/>
                </a:lnTo>
                <a:lnTo>
                  <a:pt x="676" y="241"/>
                </a:lnTo>
                <a:lnTo>
                  <a:pt x="678" y="243"/>
                </a:lnTo>
                <a:lnTo>
                  <a:pt x="680" y="245"/>
                </a:lnTo>
                <a:lnTo>
                  <a:pt x="682" y="247"/>
                </a:lnTo>
                <a:lnTo>
                  <a:pt x="689" y="254"/>
                </a:lnTo>
                <a:lnTo>
                  <a:pt x="690" y="256"/>
                </a:lnTo>
                <a:lnTo>
                  <a:pt x="691" y="258"/>
                </a:lnTo>
                <a:lnTo>
                  <a:pt x="693" y="262"/>
                </a:lnTo>
                <a:lnTo>
                  <a:pt x="694" y="263"/>
                </a:lnTo>
                <a:lnTo>
                  <a:pt x="695" y="265"/>
                </a:lnTo>
                <a:lnTo>
                  <a:pt x="698" y="267"/>
                </a:lnTo>
                <a:lnTo>
                  <a:pt x="699" y="269"/>
                </a:lnTo>
                <a:lnTo>
                  <a:pt x="699" y="270"/>
                </a:lnTo>
                <a:lnTo>
                  <a:pt x="700" y="271"/>
                </a:lnTo>
                <a:lnTo>
                  <a:pt x="700" y="272"/>
                </a:lnTo>
                <a:lnTo>
                  <a:pt x="701" y="274"/>
                </a:lnTo>
                <a:lnTo>
                  <a:pt x="702" y="275"/>
                </a:lnTo>
                <a:lnTo>
                  <a:pt x="703" y="278"/>
                </a:lnTo>
                <a:lnTo>
                  <a:pt x="703" y="279"/>
                </a:lnTo>
                <a:lnTo>
                  <a:pt x="704" y="280"/>
                </a:lnTo>
                <a:lnTo>
                  <a:pt x="704" y="281"/>
                </a:lnTo>
                <a:lnTo>
                  <a:pt x="706" y="287"/>
                </a:lnTo>
                <a:lnTo>
                  <a:pt x="706" y="288"/>
                </a:lnTo>
                <a:lnTo>
                  <a:pt x="706" y="289"/>
                </a:lnTo>
                <a:lnTo>
                  <a:pt x="706" y="290"/>
                </a:lnTo>
                <a:lnTo>
                  <a:pt x="707" y="292"/>
                </a:lnTo>
                <a:lnTo>
                  <a:pt x="707" y="294"/>
                </a:lnTo>
                <a:lnTo>
                  <a:pt x="708" y="296"/>
                </a:lnTo>
                <a:lnTo>
                  <a:pt x="708" y="299"/>
                </a:lnTo>
                <a:lnTo>
                  <a:pt x="708" y="303"/>
                </a:lnTo>
                <a:lnTo>
                  <a:pt x="709" y="304"/>
                </a:lnTo>
                <a:lnTo>
                  <a:pt x="709" y="305"/>
                </a:lnTo>
                <a:lnTo>
                  <a:pt x="710" y="308"/>
                </a:lnTo>
                <a:lnTo>
                  <a:pt x="710" y="312"/>
                </a:lnTo>
                <a:lnTo>
                  <a:pt x="710" y="315"/>
                </a:lnTo>
                <a:lnTo>
                  <a:pt x="710" y="649"/>
                </a:lnTo>
                <a:lnTo>
                  <a:pt x="3105" y="979"/>
                </a:lnTo>
                <a:lnTo>
                  <a:pt x="3108" y="979"/>
                </a:lnTo>
                <a:lnTo>
                  <a:pt x="3109" y="979"/>
                </a:lnTo>
                <a:lnTo>
                  <a:pt x="3111" y="979"/>
                </a:lnTo>
                <a:lnTo>
                  <a:pt x="3112" y="979"/>
                </a:lnTo>
                <a:lnTo>
                  <a:pt x="3114" y="980"/>
                </a:lnTo>
                <a:lnTo>
                  <a:pt x="3116" y="980"/>
                </a:lnTo>
                <a:lnTo>
                  <a:pt x="3118" y="981"/>
                </a:lnTo>
                <a:lnTo>
                  <a:pt x="3119" y="981"/>
                </a:lnTo>
                <a:lnTo>
                  <a:pt x="3121" y="981"/>
                </a:lnTo>
                <a:lnTo>
                  <a:pt x="3122" y="982"/>
                </a:lnTo>
                <a:lnTo>
                  <a:pt x="3124" y="983"/>
                </a:lnTo>
                <a:lnTo>
                  <a:pt x="3126" y="983"/>
                </a:lnTo>
                <a:lnTo>
                  <a:pt x="3130" y="985"/>
                </a:lnTo>
                <a:lnTo>
                  <a:pt x="3139" y="990"/>
                </a:lnTo>
                <a:lnTo>
                  <a:pt x="3141" y="992"/>
                </a:lnTo>
                <a:lnTo>
                  <a:pt x="3144" y="993"/>
                </a:lnTo>
                <a:lnTo>
                  <a:pt x="3145" y="994"/>
                </a:lnTo>
                <a:lnTo>
                  <a:pt x="3147" y="995"/>
                </a:lnTo>
                <a:lnTo>
                  <a:pt x="3149" y="996"/>
                </a:lnTo>
                <a:lnTo>
                  <a:pt x="3151" y="998"/>
                </a:lnTo>
                <a:lnTo>
                  <a:pt x="3152" y="999"/>
                </a:lnTo>
                <a:lnTo>
                  <a:pt x="3153" y="1000"/>
                </a:lnTo>
                <a:lnTo>
                  <a:pt x="3154" y="1001"/>
                </a:lnTo>
                <a:lnTo>
                  <a:pt x="3159" y="1004"/>
                </a:lnTo>
                <a:lnTo>
                  <a:pt x="3160" y="1005"/>
                </a:lnTo>
                <a:lnTo>
                  <a:pt x="3161" y="1005"/>
                </a:lnTo>
                <a:lnTo>
                  <a:pt x="3161" y="1007"/>
                </a:lnTo>
                <a:lnTo>
                  <a:pt x="3162" y="1008"/>
                </a:lnTo>
                <a:lnTo>
                  <a:pt x="3163" y="1009"/>
                </a:lnTo>
                <a:lnTo>
                  <a:pt x="3164" y="1010"/>
                </a:lnTo>
                <a:lnTo>
                  <a:pt x="3165" y="1011"/>
                </a:lnTo>
                <a:lnTo>
                  <a:pt x="3166" y="1012"/>
                </a:lnTo>
                <a:lnTo>
                  <a:pt x="3167" y="1013"/>
                </a:lnTo>
                <a:lnTo>
                  <a:pt x="3168" y="1016"/>
                </a:lnTo>
                <a:lnTo>
                  <a:pt x="3169" y="1017"/>
                </a:lnTo>
                <a:lnTo>
                  <a:pt x="3169" y="1018"/>
                </a:lnTo>
                <a:lnTo>
                  <a:pt x="3171" y="1020"/>
                </a:lnTo>
                <a:lnTo>
                  <a:pt x="3172" y="1022"/>
                </a:lnTo>
                <a:lnTo>
                  <a:pt x="3173" y="1023"/>
                </a:lnTo>
                <a:lnTo>
                  <a:pt x="3174" y="1025"/>
                </a:lnTo>
                <a:lnTo>
                  <a:pt x="3176" y="1029"/>
                </a:lnTo>
                <a:lnTo>
                  <a:pt x="3177" y="1031"/>
                </a:lnTo>
                <a:lnTo>
                  <a:pt x="3179" y="1033"/>
                </a:lnTo>
                <a:lnTo>
                  <a:pt x="3180" y="1035"/>
                </a:lnTo>
                <a:lnTo>
                  <a:pt x="3181" y="1037"/>
                </a:lnTo>
                <a:lnTo>
                  <a:pt x="3182" y="1040"/>
                </a:lnTo>
                <a:lnTo>
                  <a:pt x="3183" y="1042"/>
                </a:lnTo>
                <a:lnTo>
                  <a:pt x="3183" y="1044"/>
                </a:lnTo>
                <a:lnTo>
                  <a:pt x="3184" y="1046"/>
                </a:lnTo>
                <a:lnTo>
                  <a:pt x="3185" y="1049"/>
                </a:lnTo>
                <a:lnTo>
                  <a:pt x="3185" y="1051"/>
                </a:lnTo>
                <a:lnTo>
                  <a:pt x="3186" y="1053"/>
                </a:lnTo>
                <a:lnTo>
                  <a:pt x="3186" y="1055"/>
                </a:lnTo>
                <a:lnTo>
                  <a:pt x="3186" y="1057"/>
                </a:lnTo>
                <a:lnTo>
                  <a:pt x="3187" y="1058"/>
                </a:lnTo>
                <a:lnTo>
                  <a:pt x="3187" y="1060"/>
                </a:lnTo>
                <a:lnTo>
                  <a:pt x="3187" y="1062"/>
                </a:lnTo>
                <a:lnTo>
                  <a:pt x="3187" y="1065"/>
                </a:lnTo>
                <a:lnTo>
                  <a:pt x="3187" y="1867"/>
                </a:lnTo>
                <a:lnTo>
                  <a:pt x="3184" y="1915"/>
                </a:lnTo>
                <a:lnTo>
                  <a:pt x="3175" y="1962"/>
                </a:lnTo>
                <a:lnTo>
                  <a:pt x="3161" y="2007"/>
                </a:lnTo>
                <a:lnTo>
                  <a:pt x="3142" y="2050"/>
                </a:lnTo>
                <a:lnTo>
                  <a:pt x="3117" y="2088"/>
                </a:lnTo>
                <a:lnTo>
                  <a:pt x="3089" y="2125"/>
                </a:lnTo>
                <a:lnTo>
                  <a:pt x="3056" y="2157"/>
                </a:lnTo>
                <a:lnTo>
                  <a:pt x="3020" y="2185"/>
                </a:lnTo>
                <a:lnTo>
                  <a:pt x="2981" y="2210"/>
                </a:lnTo>
                <a:lnTo>
                  <a:pt x="2938" y="2229"/>
                </a:lnTo>
                <a:lnTo>
                  <a:pt x="2893" y="2244"/>
                </a:lnTo>
                <a:lnTo>
                  <a:pt x="2846" y="2252"/>
                </a:lnTo>
                <a:lnTo>
                  <a:pt x="2798" y="2255"/>
                </a:lnTo>
                <a:lnTo>
                  <a:pt x="907" y="2255"/>
                </a:lnTo>
                <a:lnTo>
                  <a:pt x="865" y="2253"/>
                </a:lnTo>
                <a:lnTo>
                  <a:pt x="823" y="2247"/>
                </a:lnTo>
                <a:lnTo>
                  <a:pt x="783" y="2235"/>
                </a:lnTo>
                <a:lnTo>
                  <a:pt x="745" y="2221"/>
                </a:lnTo>
                <a:lnTo>
                  <a:pt x="709" y="2202"/>
                </a:lnTo>
                <a:lnTo>
                  <a:pt x="709" y="2459"/>
                </a:lnTo>
                <a:lnTo>
                  <a:pt x="712" y="2495"/>
                </a:lnTo>
                <a:lnTo>
                  <a:pt x="722" y="2528"/>
                </a:lnTo>
                <a:lnTo>
                  <a:pt x="736" y="2559"/>
                </a:lnTo>
                <a:lnTo>
                  <a:pt x="756" y="2588"/>
                </a:lnTo>
                <a:lnTo>
                  <a:pt x="780" y="2612"/>
                </a:lnTo>
                <a:lnTo>
                  <a:pt x="807" y="2630"/>
                </a:lnTo>
                <a:lnTo>
                  <a:pt x="838" y="2646"/>
                </a:lnTo>
                <a:lnTo>
                  <a:pt x="872" y="2655"/>
                </a:lnTo>
                <a:lnTo>
                  <a:pt x="907" y="2658"/>
                </a:lnTo>
                <a:lnTo>
                  <a:pt x="2705" y="2658"/>
                </a:lnTo>
                <a:lnTo>
                  <a:pt x="2754" y="2661"/>
                </a:lnTo>
                <a:lnTo>
                  <a:pt x="2801" y="2670"/>
                </a:lnTo>
                <a:lnTo>
                  <a:pt x="2844" y="2683"/>
                </a:lnTo>
                <a:lnTo>
                  <a:pt x="2886" y="2703"/>
                </a:lnTo>
                <a:lnTo>
                  <a:pt x="2925" y="2727"/>
                </a:lnTo>
                <a:lnTo>
                  <a:pt x="2960" y="2755"/>
                </a:lnTo>
                <a:lnTo>
                  <a:pt x="2993" y="2787"/>
                </a:lnTo>
                <a:lnTo>
                  <a:pt x="3021" y="2823"/>
                </a:lnTo>
                <a:lnTo>
                  <a:pt x="3045" y="2862"/>
                </a:lnTo>
                <a:lnTo>
                  <a:pt x="3064" y="2903"/>
                </a:lnTo>
                <a:lnTo>
                  <a:pt x="3078" y="2947"/>
                </a:lnTo>
                <a:lnTo>
                  <a:pt x="3087" y="2994"/>
                </a:lnTo>
                <a:lnTo>
                  <a:pt x="3090" y="3042"/>
                </a:lnTo>
                <a:lnTo>
                  <a:pt x="3087" y="3090"/>
                </a:lnTo>
                <a:lnTo>
                  <a:pt x="3078" y="3136"/>
                </a:lnTo>
                <a:lnTo>
                  <a:pt x="3064" y="3180"/>
                </a:lnTo>
                <a:lnTo>
                  <a:pt x="3045" y="3221"/>
                </a:lnTo>
                <a:lnTo>
                  <a:pt x="3021" y="3261"/>
                </a:lnTo>
                <a:lnTo>
                  <a:pt x="2993" y="3296"/>
                </a:lnTo>
                <a:lnTo>
                  <a:pt x="2960" y="3328"/>
                </a:lnTo>
                <a:lnTo>
                  <a:pt x="2925" y="3356"/>
                </a:lnTo>
                <a:lnTo>
                  <a:pt x="2886" y="3380"/>
                </a:lnTo>
                <a:lnTo>
                  <a:pt x="2844" y="3400"/>
                </a:lnTo>
                <a:lnTo>
                  <a:pt x="2801" y="3413"/>
                </a:lnTo>
                <a:lnTo>
                  <a:pt x="2754" y="3423"/>
                </a:lnTo>
                <a:lnTo>
                  <a:pt x="2705" y="3426"/>
                </a:lnTo>
                <a:lnTo>
                  <a:pt x="2657" y="3423"/>
                </a:lnTo>
                <a:lnTo>
                  <a:pt x="2612" y="3413"/>
                </a:lnTo>
                <a:lnTo>
                  <a:pt x="2568" y="3400"/>
                </a:lnTo>
                <a:lnTo>
                  <a:pt x="2526" y="3380"/>
                </a:lnTo>
                <a:lnTo>
                  <a:pt x="2486" y="3357"/>
                </a:lnTo>
                <a:lnTo>
                  <a:pt x="2451" y="3329"/>
                </a:lnTo>
                <a:lnTo>
                  <a:pt x="2418" y="3296"/>
                </a:lnTo>
                <a:lnTo>
                  <a:pt x="2390" y="3261"/>
                </a:lnTo>
                <a:lnTo>
                  <a:pt x="2367" y="3222"/>
                </a:lnTo>
                <a:lnTo>
                  <a:pt x="2347" y="3181"/>
                </a:lnTo>
                <a:lnTo>
                  <a:pt x="2334" y="3136"/>
                </a:lnTo>
                <a:lnTo>
                  <a:pt x="2324" y="3090"/>
                </a:lnTo>
                <a:lnTo>
                  <a:pt x="2321" y="3042"/>
                </a:lnTo>
                <a:lnTo>
                  <a:pt x="2323" y="3000"/>
                </a:lnTo>
                <a:lnTo>
                  <a:pt x="2331" y="2960"/>
                </a:lnTo>
                <a:lnTo>
                  <a:pt x="2341" y="2920"/>
                </a:lnTo>
                <a:lnTo>
                  <a:pt x="2356" y="2884"/>
                </a:lnTo>
                <a:lnTo>
                  <a:pt x="2374" y="2848"/>
                </a:lnTo>
                <a:lnTo>
                  <a:pt x="1518" y="2848"/>
                </a:lnTo>
                <a:lnTo>
                  <a:pt x="1537" y="2883"/>
                </a:lnTo>
                <a:lnTo>
                  <a:pt x="1552" y="2920"/>
                </a:lnTo>
                <a:lnTo>
                  <a:pt x="1562" y="2960"/>
                </a:lnTo>
                <a:lnTo>
                  <a:pt x="1569" y="3000"/>
                </a:lnTo>
                <a:lnTo>
                  <a:pt x="1572" y="3042"/>
                </a:lnTo>
                <a:lnTo>
                  <a:pt x="1568" y="3090"/>
                </a:lnTo>
                <a:lnTo>
                  <a:pt x="1560" y="3136"/>
                </a:lnTo>
                <a:lnTo>
                  <a:pt x="1545" y="3180"/>
                </a:lnTo>
                <a:lnTo>
                  <a:pt x="1527" y="3221"/>
                </a:lnTo>
                <a:lnTo>
                  <a:pt x="1503" y="3261"/>
                </a:lnTo>
                <a:lnTo>
                  <a:pt x="1474" y="3296"/>
                </a:lnTo>
                <a:lnTo>
                  <a:pt x="1442" y="3328"/>
                </a:lnTo>
                <a:lnTo>
                  <a:pt x="1407" y="3356"/>
                </a:lnTo>
                <a:lnTo>
                  <a:pt x="1368" y="3380"/>
                </a:lnTo>
                <a:lnTo>
                  <a:pt x="1326" y="3400"/>
                </a:lnTo>
                <a:lnTo>
                  <a:pt x="1281" y="3413"/>
                </a:lnTo>
                <a:lnTo>
                  <a:pt x="1235" y="3423"/>
                </a:lnTo>
                <a:lnTo>
                  <a:pt x="1187" y="3426"/>
                </a:lnTo>
                <a:lnTo>
                  <a:pt x="1139" y="3423"/>
                </a:lnTo>
                <a:lnTo>
                  <a:pt x="1092" y="3413"/>
                </a:lnTo>
                <a:lnTo>
                  <a:pt x="1048" y="3400"/>
                </a:lnTo>
                <a:lnTo>
                  <a:pt x="1007" y="3380"/>
                </a:lnTo>
                <a:lnTo>
                  <a:pt x="968" y="3357"/>
                </a:lnTo>
                <a:lnTo>
                  <a:pt x="932" y="3329"/>
                </a:lnTo>
                <a:lnTo>
                  <a:pt x="900" y="3296"/>
                </a:lnTo>
                <a:lnTo>
                  <a:pt x="872" y="3261"/>
                </a:lnTo>
                <a:lnTo>
                  <a:pt x="848" y="3222"/>
                </a:lnTo>
                <a:lnTo>
                  <a:pt x="829" y="3181"/>
                </a:lnTo>
                <a:lnTo>
                  <a:pt x="814" y="3136"/>
                </a:lnTo>
                <a:lnTo>
                  <a:pt x="806" y="3090"/>
                </a:lnTo>
                <a:lnTo>
                  <a:pt x="803" y="3042"/>
                </a:lnTo>
                <a:lnTo>
                  <a:pt x="805" y="2999"/>
                </a:lnTo>
                <a:lnTo>
                  <a:pt x="812" y="2958"/>
                </a:lnTo>
                <a:lnTo>
                  <a:pt x="824" y="2918"/>
                </a:lnTo>
                <a:lnTo>
                  <a:pt x="838" y="2880"/>
                </a:lnTo>
                <a:lnTo>
                  <a:pt x="858" y="2845"/>
                </a:lnTo>
                <a:lnTo>
                  <a:pt x="811" y="2836"/>
                </a:lnTo>
                <a:lnTo>
                  <a:pt x="766" y="2821"/>
                </a:lnTo>
                <a:lnTo>
                  <a:pt x="725" y="2801"/>
                </a:lnTo>
                <a:lnTo>
                  <a:pt x="685" y="2777"/>
                </a:lnTo>
                <a:lnTo>
                  <a:pt x="649" y="2749"/>
                </a:lnTo>
                <a:lnTo>
                  <a:pt x="617" y="2717"/>
                </a:lnTo>
                <a:lnTo>
                  <a:pt x="588" y="2680"/>
                </a:lnTo>
                <a:lnTo>
                  <a:pt x="564" y="2642"/>
                </a:lnTo>
                <a:lnTo>
                  <a:pt x="545" y="2599"/>
                </a:lnTo>
                <a:lnTo>
                  <a:pt x="530" y="2555"/>
                </a:lnTo>
                <a:lnTo>
                  <a:pt x="522" y="2508"/>
                </a:lnTo>
                <a:lnTo>
                  <a:pt x="519" y="2459"/>
                </a:lnTo>
                <a:lnTo>
                  <a:pt x="519" y="378"/>
                </a:lnTo>
                <a:lnTo>
                  <a:pt x="57" y="184"/>
                </a:lnTo>
                <a:lnTo>
                  <a:pt x="39" y="172"/>
                </a:lnTo>
                <a:lnTo>
                  <a:pt x="23" y="159"/>
                </a:lnTo>
                <a:lnTo>
                  <a:pt x="10" y="141"/>
                </a:lnTo>
                <a:lnTo>
                  <a:pt x="3" y="122"/>
                </a:lnTo>
                <a:lnTo>
                  <a:pt x="0" y="101"/>
                </a:lnTo>
                <a:lnTo>
                  <a:pt x="1" y="79"/>
                </a:lnTo>
                <a:lnTo>
                  <a:pt x="7" y="59"/>
                </a:lnTo>
                <a:lnTo>
                  <a:pt x="18" y="40"/>
                </a:lnTo>
                <a:lnTo>
                  <a:pt x="32" y="24"/>
                </a:lnTo>
                <a:lnTo>
                  <a:pt x="49" y="12"/>
                </a:lnTo>
                <a:lnTo>
                  <a:pt x="69" y="4"/>
                </a:lnTo>
                <a:lnTo>
                  <a:pt x="89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600"/>
          </a:p>
        </p:txBody>
      </p:sp>
      <p:sp>
        <p:nvSpPr>
          <p:cNvPr id="22" name="Freeform 184"/>
          <p:cNvSpPr>
            <a:spLocks noEditPoints="1"/>
          </p:cNvSpPr>
          <p:nvPr/>
        </p:nvSpPr>
        <p:spPr bwMode="auto">
          <a:xfrm>
            <a:off x="8724685" y="4532639"/>
            <a:ext cx="547353" cy="564090"/>
          </a:xfrm>
          <a:custGeom>
            <a:avLst/>
            <a:gdLst>
              <a:gd name="T0" fmla="*/ 189 w 3269"/>
              <a:gd name="T1" fmla="*/ 1902 h 3367"/>
              <a:gd name="T2" fmla="*/ 293 w 3269"/>
              <a:gd name="T3" fmla="*/ 3150 h 3367"/>
              <a:gd name="T4" fmla="*/ 822 w 3269"/>
              <a:gd name="T5" fmla="*/ 3070 h 3367"/>
              <a:gd name="T6" fmla="*/ 745 w 3269"/>
              <a:gd name="T7" fmla="*/ 1802 h 3367"/>
              <a:gd name="T8" fmla="*/ 1767 w 3269"/>
              <a:gd name="T9" fmla="*/ 301 h 3367"/>
              <a:gd name="T10" fmla="*/ 1763 w 3269"/>
              <a:gd name="T11" fmla="*/ 459 h 3367"/>
              <a:gd name="T12" fmla="*/ 1662 w 3269"/>
              <a:gd name="T13" fmla="*/ 709 h 3367"/>
              <a:gd name="T14" fmla="*/ 1472 w 3269"/>
              <a:gd name="T15" fmla="*/ 1107 h 3367"/>
              <a:gd name="T16" fmla="*/ 1229 w 3269"/>
              <a:gd name="T17" fmla="*/ 1478 h 3367"/>
              <a:gd name="T18" fmla="*/ 1025 w 3269"/>
              <a:gd name="T19" fmla="*/ 1741 h 3367"/>
              <a:gd name="T20" fmla="*/ 1012 w 3269"/>
              <a:gd name="T21" fmla="*/ 3078 h 3367"/>
              <a:gd name="T22" fmla="*/ 1160 w 3269"/>
              <a:gd name="T23" fmla="*/ 3127 h 3367"/>
              <a:gd name="T24" fmla="*/ 1537 w 3269"/>
              <a:gd name="T25" fmla="*/ 3158 h 3367"/>
              <a:gd name="T26" fmla="*/ 2003 w 3269"/>
              <a:gd name="T27" fmla="*/ 3167 h 3367"/>
              <a:gd name="T28" fmla="*/ 2516 w 3269"/>
              <a:gd name="T29" fmla="*/ 3152 h 3367"/>
              <a:gd name="T30" fmla="*/ 2827 w 3269"/>
              <a:gd name="T31" fmla="*/ 2972 h 3367"/>
              <a:gd name="T32" fmla="*/ 2849 w 3269"/>
              <a:gd name="T33" fmla="*/ 2801 h 3367"/>
              <a:gd name="T34" fmla="*/ 2879 w 3269"/>
              <a:gd name="T35" fmla="*/ 2683 h 3367"/>
              <a:gd name="T36" fmla="*/ 3008 w 3269"/>
              <a:gd name="T37" fmla="*/ 2414 h 3367"/>
              <a:gd name="T38" fmla="*/ 2969 w 3269"/>
              <a:gd name="T39" fmla="*/ 2303 h 3367"/>
              <a:gd name="T40" fmla="*/ 3067 w 3269"/>
              <a:gd name="T41" fmla="*/ 2093 h 3367"/>
              <a:gd name="T42" fmla="*/ 3034 w 3269"/>
              <a:gd name="T43" fmla="*/ 1892 h 3367"/>
              <a:gd name="T44" fmla="*/ 2969 w 3269"/>
              <a:gd name="T45" fmla="*/ 1795 h 3367"/>
              <a:gd name="T46" fmla="*/ 3011 w 3269"/>
              <a:gd name="T47" fmla="*/ 1668 h 3367"/>
              <a:gd name="T48" fmla="*/ 2960 w 3269"/>
              <a:gd name="T49" fmla="*/ 1473 h 3367"/>
              <a:gd name="T50" fmla="*/ 2668 w 3269"/>
              <a:gd name="T51" fmla="*/ 1388 h 3367"/>
              <a:gd name="T52" fmla="*/ 2301 w 3269"/>
              <a:gd name="T53" fmla="*/ 1412 h 3367"/>
              <a:gd name="T54" fmla="*/ 2049 w 3269"/>
              <a:gd name="T55" fmla="*/ 1462 h 3367"/>
              <a:gd name="T56" fmla="*/ 1895 w 3269"/>
              <a:gd name="T57" fmla="*/ 1362 h 3367"/>
              <a:gd name="T58" fmla="*/ 1901 w 3269"/>
              <a:gd name="T59" fmla="*/ 1047 h 3367"/>
              <a:gd name="T60" fmla="*/ 2028 w 3269"/>
              <a:gd name="T61" fmla="*/ 562 h 3367"/>
              <a:gd name="T62" fmla="*/ 1961 w 3269"/>
              <a:gd name="T63" fmla="*/ 260 h 3367"/>
              <a:gd name="T64" fmla="*/ 1796 w 3269"/>
              <a:gd name="T65" fmla="*/ 190 h 3367"/>
              <a:gd name="T66" fmla="*/ 1918 w 3269"/>
              <a:gd name="T67" fmla="*/ 22 h 3367"/>
              <a:gd name="T68" fmla="*/ 2162 w 3269"/>
              <a:gd name="T69" fmla="*/ 214 h 3367"/>
              <a:gd name="T70" fmla="*/ 2208 w 3269"/>
              <a:gd name="T71" fmla="*/ 645 h 3367"/>
              <a:gd name="T72" fmla="*/ 2088 w 3269"/>
              <a:gd name="T73" fmla="*/ 1090 h 3367"/>
              <a:gd name="T74" fmla="*/ 2066 w 3269"/>
              <a:gd name="T75" fmla="*/ 1266 h 3367"/>
              <a:gd name="T76" fmla="*/ 2254 w 3269"/>
              <a:gd name="T77" fmla="*/ 1229 h 3367"/>
              <a:gd name="T78" fmla="*/ 2600 w 3269"/>
              <a:gd name="T79" fmla="*/ 1197 h 3367"/>
              <a:gd name="T80" fmla="*/ 3052 w 3269"/>
              <a:gd name="T81" fmla="*/ 1305 h 3367"/>
              <a:gd name="T82" fmla="*/ 3209 w 3269"/>
              <a:gd name="T83" fmla="*/ 1577 h 3367"/>
              <a:gd name="T84" fmla="*/ 3213 w 3269"/>
              <a:gd name="T85" fmla="*/ 1819 h 3367"/>
              <a:gd name="T86" fmla="*/ 3247 w 3269"/>
              <a:gd name="T87" fmla="*/ 2153 h 3367"/>
              <a:gd name="T88" fmla="*/ 3200 w 3269"/>
              <a:gd name="T89" fmla="*/ 2461 h 3367"/>
              <a:gd name="T90" fmla="*/ 3079 w 3269"/>
              <a:gd name="T91" fmla="*/ 2757 h 3367"/>
              <a:gd name="T92" fmla="*/ 2993 w 3269"/>
              <a:gd name="T93" fmla="*/ 3066 h 3367"/>
              <a:gd name="T94" fmla="*/ 2677 w 3269"/>
              <a:gd name="T95" fmla="*/ 3304 h 3367"/>
              <a:gd name="T96" fmla="*/ 2154 w 3269"/>
              <a:gd name="T97" fmla="*/ 3366 h 3367"/>
              <a:gd name="T98" fmla="*/ 1572 w 3269"/>
              <a:gd name="T99" fmla="*/ 3350 h 3367"/>
              <a:gd name="T100" fmla="*/ 1156 w 3269"/>
              <a:gd name="T101" fmla="*/ 3318 h 3367"/>
              <a:gd name="T102" fmla="*/ 828 w 3269"/>
              <a:gd name="T103" fmla="*/ 3320 h 3367"/>
              <a:gd name="T104" fmla="*/ 133 w 3269"/>
              <a:gd name="T105" fmla="*/ 3293 h 3367"/>
              <a:gd name="T106" fmla="*/ 0 w 3269"/>
              <a:gd name="T107" fmla="*/ 1902 h 3367"/>
              <a:gd name="T108" fmla="*/ 169 w 3269"/>
              <a:gd name="T109" fmla="*/ 1637 h 3367"/>
              <a:gd name="T110" fmla="*/ 860 w 3269"/>
              <a:gd name="T111" fmla="*/ 1645 h 3367"/>
              <a:gd name="T112" fmla="*/ 1010 w 3269"/>
              <a:gd name="T113" fmla="*/ 1428 h 3367"/>
              <a:gd name="T114" fmla="*/ 1280 w 3269"/>
              <a:gd name="T115" fmla="*/ 1063 h 3367"/>
              <a:gd name="T116" fmla="*/ 1509 w 3269"/>
              <a:gd name="T117" fmla="*/ 584 h 3367"/>
              <a:gd name="T118" fmla="*/ 1577 w 3269"/>
              <a:gd name="T119" fmla="*/ 286 h 3367"/>
              <a:gd name="T120" fmla="*/ 1665 w 3269"/>
              <a:gd name="T121" fmla="*/ 40 h 33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269" h="3367">
                <a:moveTo>
                  <a:pt x="293" y="1799"/>
                </a:moveTo>
                <a:lnTo>
                  <a:pt x="269" y="1802"/>
                </a:lnTo>
                <a:lnTo>
                  <a:pt x="248" y="1809"/>
                </a:lnTo>
                <a:lnTo>
                  <a:pt x="228" y="1821"/>
                </a:lnTo>
                <a:lnTo>
                  <a:pt x="212" y="1838"/>
                </a:lnTo>
                <a:lnTo>
                  <a:pt x="200" y="1856"/>
                </a:lnTo>
                <a:lnTo>
                  <a:pt x="192" y="1879"/>
                </a:lnTo>
                <a:lnTo>
                  <a:pt x="189" y="1902"/>
                </a:lnTo>
                <a:lnTo>
                  <a:pt x="189" y="3047"/>
                </a:lnTo>
                <a:lnTo>
                  <a:pt x="192" y="3070"/>
                </a:lnTo>
                <a:lnTo>
                  <a:pt x="200" y="3092"/>
                </a:lnTo>
                <a:lnTo>
                  <a:pt x="212" y="3111"/>
                </a:lnTo>
                <a:lnTo>
                  <a:pt x="228" y="3127"/>
                </a:lnTo>
                <a:lnTo>
                  <a:pt x="247" y="3139"/>
                </a:lnTo>
                <a:lnTo>
                  <a:pt x="268" y="3147"/>
                </a:lnTo>
                <a:lnTo>
                  <a:pt x="293" y="3150"/>
                </a:lnTo>
                <a:lnTo>
                  <a:pt x="293" y="3149"/>
                </a:lnTo>
                <a:lnTo>
                  <a:pt x="721" y="3149"/>
                </a:lnTo>
                <a:lnTo>
                  <a:pt x="745" y="3147"/>
                </a:lnTo>
                <a:lnTo>
                  <a:pt x="766" y="3138"/>
                </a:lnTo>
                <a:lnTo>
                  <a:pt x="786" y="3126"/>
                </a:lnTo>
                <a:lnTo>
                  <a:pt x="801" y="3111"/>
                </a:lnTo>
                <a:lnTo>
                  <a:pt x="813" y="3091"/>
                </a:lnTo>
                <a:lnTo>
                  <a:pt x="822" y="3070"/>
                </a:lnTo>
                <a:lnTo>
                  <a:pt x="824" y="3046"/>
                </a:lnTo>
                <a:lnTo>
                  <a:pt x="824" y="1902"/>
                </a:lnTo>
                <a:lnTo>
                  <a:pt x="822" y="1879"/>
                </a:lnTo>
                <a:lnTo>
                  <a:pt x="813" y="1857"/>
                </a:lnTo>
                <a:lnTo>
                  <a:pt x="801" y="1838"/>
                </a:lnTo>
                <a:lnTo>
                  <a:pt x="786" y="1822"/>
                </a:lnTo>
                <a:lnTo>
                  <a:pt x="766" y="1810"/>
                </a:lnTo>
                <a:lnTo>
                  <a:pt x="745" y="1802"/>
                </a:lnTo>
                <a:lnTo>
                  <a:pt x="721" y="1799"/>
                </a:lnTo>
                <a:lnTo>
                  <a:pt x="293" y="1799"/>
                </a:lnTo>
                <a:close/>
                <a:moveTo>
                  <a:pt x="1782" y="189"/>
                </a:moveTo>
                <a:lnTo>
                  <a:pt x="1777" y="203"/>
                </a:lnTo>
                <a:lnTo>
                  <a:pt x="1772" y="221"/>
                </a:lnTo>
                <a:lnTo>
                  <a:pt x="1769" y="245"/>
                </a:lnTo>
                <a:lnTo>
                  <a:pt x="1767" y="272"/>
                </a:lnTo>
                <a:lnTo>
                  <a:pt x="1767" y="301"/>
                </a:lnTo>
                <a:lnTo>
                  <a:pt x="1768" y="332"/>
                </a:lnTo>
                <a:lnTo>
                  <a:pt x="1770" y="363"/>
                </a:lnTo>
                <a:lnTo>
                  <a:pt x="1773" y="392"/>
                </a:lnTo>
                <a:lnTo>
                  <a:pt x="1775" y="409"/>
                </a:lnTo>
                <a:lnTo>
                  <a:pt x="1773" y="425"/>
                </a:lnTo>
                <a:lnTo>
                  <a:pt x="1769" y="439"/>
                </a:lnTo>
                <a:lnTo>
                  <a:pt x="1767" y="447"/>
                </a:lnTo>
                <a:lnTo>
                  <a:pt x="1763" y="459"/>
                </a:lnTo>
                <a:lnTo>
                  <a:pt x="1756" y="475"/>
                </a:lnTo>
                <a:lnTo>
                  <a:pt x="1748" y="498"/>
                </a:lnTo>
                <a:lnTo>
                  <a:pt x="1737" y="523"/>
                </a:lnTo>
                <a:lnTo>
                  <a:pt x="1726" y="554"/>
                </a:lnTo>
                <a:lnTo>
                  <a:pt x="1712" y="588"/>
                </a:lnTo>
                <a:lnTo>
                  <a:pt x="1697" y="626"/>
                </a:lnTo>
                <a:lnTo>
                  <a:pt x="1680" y="666"/>
                </a:lnTo>
                <a:lnTo>
                  <a:pt x="1662" y="709"/>
                </a:lnTo>
                <a:lnTo>
                  <a:pt x="1642" y="754"/>
                </a:lnTo>
                <a:lnTo>
                  <a:pt x="1622" y="801"/>
                </a:lnTo>
                <a:lnTo>
                  <a:pt x="1599" y="850"/>
                </a:lnTo>
                <a:lnTo>
                  <a:pt x="1576" y="900"/>
                </a:lnTo>
                <a:lnTo>
                  <a:pt x="1551" y="952"/>
                </a:lnTo>
                <a:lnTo>
                  <a:pt x="1526" y="1004"/>
                </a:lnTo>
                <a:lnTo>
                  <a:pt x="1499" y="1056"/>
                </a:lnTo>
                <a:lnTo>
                  <a:pt x="1472" y="1107"/>
                </a:lnTo>
                <a:lnTo>
                  <a:pt x="1444" y="1159"/>
                </a:lnTo>
                <a:lnTo>
                  <a:pt x="1415" y="1210"/>
                </a:lnTo>
                <a:lnTo>
                  <a:pt x="1385" y="1259"/>
                </a:lnTo>
                <a:lnTo>
                  <a:pt x="1355" y="1307"/>
                </a:lnTo>
                <a:lnTo>
                  <a:pt x="1324" y="1353"/>
                </a:lnTo>
                <a:lnTo>
                  <a:pt x="1292" y="1397"/>
                </a:lnTo>
                <a:lnTo>
                  <a:pt x="1261" y="1439"/>
                </a:lnTo>
                <a:lnTo>
                  <a:pt x="1229" y="1478"/>
                </a:lnTo>
                <a:lnTo>
                  <a:pt x="1196" y="1513"/>
                </a:lnTo>
                <a:lnTo>
                  <a:pt x="1164" y="1545"/>
                </a:lnTo>
                <a:lnTo>
                  <a:pt x="1132" y="1573"/>
                </a:lnTo>
                <a:lnTo>
                  <a:pt x="1102" y="1607"/>
                </a:lnTo>
                <a:lnTo>
                  <a:pt x="1077" y="1642"/>
                </a:lnTo>
                <a:lnTo>
                  <a:pt x="1057" y="1676"/>
                </a:lnTo>
                <a:lnTo>
                  <a:pt x="1040" y="1710"/>
                </a:lnTo>
                <a:lnTo>
                  <a:pt x="1025" y="1741"/>
                </a:lnTo>
                <a:lnTo>
                  <a:pt x="1015" y="1769"/>
                </a:lnTo>
                <a:lnTo>
                  <a:pt x="1007" y="1795"/>
                </a:lnTo>
                <a:lnTo>
                  <a:pt x="1001" y="1814"/>
                </a:lnTo>
                <a:lnTo>
                  <a:pt x="1008" y="1843"/>
                </a:lnTo>
                <a:lnTo>
                  <a:pt x="1012" y="1871"/>
                </a:lnTo>
                <a:lnTo>
                  <a:pt x="1014" y="1902"/>
                </a:lnTo>
                <a:lnTo>
                  <a:pt x="1014" y="3047"/>
                </a:lnTo>
                <a:lnTo>
                  <a:pt x="1012" y="3078"/>
                </a:lnTo>
                <a:lnTo>
                  <a:pt x="1008" y="3109"/>
                </a:lnTo>
                <a:lnTo>
                  <a:pt x="1078" y="3117"/>
                </a:lnTo>
                <a:lnTo>
                  <a:pt x="1079" y="3117"/>
                </a:lnTo>
                <a:lnTo>
                  <a:pt x="1084" y="3118"/>
                </a:lnTo>
                <a:lnTo>
                  <a:pt x="1094" y="3119"/>
                </a:lnTo>
                <a:lnTo>
                  <a:pt x="1110" y="3121"/>
                </a:lnTo>
                <a:lnTo>
                  <a:pt x="1133" y="3124"/>
                </a:lnTo>
                <a:lnTo>
                  <a:pt x="1160" y="3127"/>
                </a:lnTo>
                <a:lnTo>
                  <a:pt x="1193" y="3130"/>
                </a:lnTo>
                <a:lnTo>
                  <a:pt x="1231" y="3134"/>
                </a:lnTo>
                <a:lnTo>
                  <a:pt x="1273" y="3138"/>
                </a:lnTo>
                <a:lnTo>
                  <a:pt x="1319" y="3142"/>
                </a:lnTo>
                <a:lnTo>
                  <a:pt x="1369" y="3147"/>
                </a:lnTo>
                <a:lnTo>
                  <a:pt x="1422" y="3151"/>
                </a:lnTo>
                <a:lnTo>
                  <a:pt x="1477" y="3154"/>
                </a:lnTo>
                <a:lnTo>
                  <a:pt x="1537" y="3158"/>
                </a:lnTo>
                <a:lnTo>
                  <a:pt x="1598" y="3161"/>
                </a:lnTo>
                <a:lnTo>
                  <a:pt x="1661" y="3164"/>
                </a:lnTo>
                <a:lnTo>
                  <a:pt x="1725" y="3166"/>
                </a:lnTo>
                <a:lnTo>
                  <a:pt x="1792" y="3167"/>
                </a:lnTo>
                <a:lnTo>
                  <a:pt x="1858" y="3168"/>
                </a:lnTo>
                <a:lnTo>
                  <a:pt x="1926" y="3168"/>
                </a:lnTo>
                <a:lnTo>
                  <a:pt x="1994" y="3167"/>
                </a:lnTo>
                <a:lnTo>
                  <a:pt x="2003" y="3167"/>
                </a:lnTo>
                <a:lnTo>
                  <a:pt x="2081" y="3172"/>
                </a:lnTo>
                <a:lnTo>
                  <a:pt x="2156" y="3176"/>
                </a:lnTo>
                <a:lnTo>
                  <a:pt x="2225" y="3177"/>
                </a:lnTo>
                <a:lnTo>
                  <a:pt x="2292" y="3176"/>
                </a:lnTo>
                <a:lnTo>
                  <a:pt x="2354" y="3173"/>
                </a:lnTo>
                <a:lnTo>
                  <a:pt x="2413" y="3168"/>
                </a:lnTo>
                <a:lnTo>
                  <a:pt x="2467" y="3161"/>
                </a:lnTo>
                <a:lnTo>
                  <a:pt x="2516" y="3152"/>
                </a:lnTo>
                <a:lnTo>
                  <a:pt x="2573" y="3137"/>
                </a:lnTo>
                <a:lnTo>
                  <a:pt x="2625" y="3121"/>
                </a:lnTo>
                <a:lnTo>
                  <a:pt x="2672" y="3103"/>
                </a:lnTo>
                <a:lnTo>
                  <a:pt x="2713" y="3081"/>
                </a:lnTo>
                <a:lnTo>
                  <a:pt x="2750" y="3057"/>
                </a:lnTo>
                <a:lnTo>
                  <a:pt x="2781" y="3032"/>
                </a:lnTo>
                <a:lnTo>
                  <a:pt x="2807" y="3003"/>
                </a:lnTo>
                <a:lnTo>
                  <a:pt x="2827" y="2972"/>
                </a:lnTo>
                <a:lnTo>
                  <a:pt x="2840" y="2947"/>
                </a:lnTo>
                <a:lnTo>
                  <a:pt x="2848" y="2920"/>
                </a:lnTo>
                <a:lnTo>
                  <a:pt x="2854" y="2895"/>
                </a:lnTo>
                <a:lnTo>
                  <a:pt x="2856" y="2871"/>
                </a:lnTo>
                <a:lnTo>
                  <a:pt x="2856" y="2850"/>
                </a:lnTo>
                <a:lnTo>
                  <a:pt x="2854" y="2830"/>
                </a:lnTo>
                <a:lnTo>
                  <a:pt x="2852" y="2814"/>
                </a:lnTo>
                <a:lnTo>
                  <a:pt x="2849" y="2801"/>
                </a:lnTo>
                <a:lnTo>
                  <a:pt x="2847" y="2794"/>
                </a:lnTo>
                <a:lnTo>
                  <a:pt x="2846" y="2791"/>
                </a:lnTo>
                <a:lnTo>
                  <a:pt x="2841" y="2772"/>
                </a:lnTo>
                <a:lnTo>
                  <a:pt x="2841" y="2751"/>
                </a:lnTo>
                <a:lnTo>
                  <a:pt x="2844" y="2732"/>
                </a:lnTo>
                <a:lnTo>
                  <a:pt x="2853" y="2713"/>
                </a:lnTo>
                <a:lnTo>
                  <a:pt x="2864" y="2697"/>
                </a:lnTo>
                <a:lnTo>
                  <a:pt x="2879" y="2683"/>
                </a:lnTo>
                <a:lnTo>
                  <a:pt x="2915" y="2652"/>
                </a:lnTo>
                <a:lnTo>
                  <a:pt x="2947" y="2620"/>
                </a:lnTo>
                <a:lnTo>
                  <a:pt x="2971" y="2586"/>
                </a:lnTo>
                <a:lnTo>
                  <a:pt x="2990" y="2551"/>
                </a:lnTo>
                <a:lnTo>
                  <a:pt x="3003" y="2516"/>
                </a:lnTo>
                <a:lnTo>
                  <a:pt x="3010" y="2478"/>
                </a:lnTo>
                <a:lnTo>
                  <a:pt x="3011" y="2439"/>
                </a:lnTo>
                <a:lnTo>
                  <a:pt x="3008" y="2414"/>
                </a:lnTo>
                <a:lnTo>
                  <a:pt x="3004" y="2393"/>
                </a:lnTo>
                <a:lnTo>
                  <a:pt x="2999" y="2372"/>
                </a:lnTo>
                <a:lnTo>
                  <a:pt x="2994" y="2355"/>
                </a:lnTo>
                <a:lnTo>
                  <a:pt x="2988" y="2342"/>
                </a:lnTo>
                <a:lnTo>
                  <a:pt x="2984" y="2330"/>
                </a:lnTo>
                <a:lnTo>
                  <a:pt x="2979" y="2324"/>
                </a:lnTo>
                <a:lnTo>
                  <a:pt x="2978" y="2321"/>
                </a:lnTo>
                <a:lnTo>
                  <a:pt x="2969" y="2303"/>
                </a:lnTo>
                <a:lnTo>
                  <a:pt x="2965" y="2282"/>
                </a:lnTo>
                <a:lnTo>
                  <a:pt x="2965" y="2262"/>
                </a:lnTo>
                <a:lnTo>
                  <a:pt x="2970" y="2242"/>
                </a:lnTo>
                <a:lnTo>
                  <a:pt x="2978" y="2224"/>
                </a:lnTo>
                <a:lnTo>
                  <a:pt x="2991" y="2206"/>
                </a:lnTo>
                <a:lnTo>
                  <a:pt x="3024" y="2168"/>
                </a:lnTo>
                <a:lnTo>
                  <a:pt x="3049" y="2131"/>
                </a:lnTo>
                <a:lnTo>
                  <a:pt x="3067" y="2093"/>
                </a:lnTo>
                <a:lnTo>
                  <a:pt x="3077" y="2055"/>
                </a:lnTo>
                <a:lnTo>
                  <a:pt x="3079" y="2017"/>
                </a:lnTo>
                <a:lnTo>
                  <a:pt x="3077" y="1991"/>
                </a:lnTo>
                <a:lnTo>
                  <a:pt x="3072" y="1968"/>
                </a:lnTo>
                <a:lnTo>
                  <a:pt x="3063" y="1946"/>
                </a:lnTo>
                <a:lnTo>
                  <a:pt x="3054" y="1926"/>
                </a:lnTo>
                <a:lnTo>
                  <a:pt x="3044" y="1908"/>
                </a:lnTo>
                <a:lnTo>
                  <a:pt x="3034" y="1892"/>
                </a:lnTo>
                <a:lnTo>
                  <a:pt x="3023" y="1879"/>
                </a:lnTo>
                <a:lnTo>
                  <a:pt x="3015" y="1867"/>
                </a:lnTo>
                <a:lnTo>
                  <a:pt x="3008" y="1859"/>
                </a:lnTo>
                <a:lnTo>
                  <a:pt x="3003" y="1854"/>
                </a:lnTo>
                <a:lnTo>
                  <a:pt x="3001" y="1853"/>
                </a:lnTo>
                <a:lnTo>
                  <a:pt x="2986" y="1836"/>
                </a:lnTo>
                <a:lnTo>
                  <a:pt x="2975" y="1815"/>
                </a:lnTo>
                <a:lnTo>
                  <a:pt x="2969" y="1795"/>
                </a:lnTo>
                <a:lnTo>
                  <a:pt x="2969" y="1772"/>
                </a:lnTo>
                <a:lnTo>
                  <a:pt x="2974" y="1751"/>
                </a:lnTo>
                <a:lnTo>
                  <a:pt x="2985" y="1730"/>
                </a:lnTo>
                <a:lnTo>
                  <a:pt x="2988" y="1725"/>
                </a:lnTo>
                <a:lnTo>
                  <a:pt x="2993" y="1715"/>
                </a:lnTo>
                <a:lnTo>
                  <a:pt x="2999" y="1702"/>
                </a:lnTo>
                <a:lnTo>
                  <a:pt x="3005" y="1685"/>
                </a:lnTo>
                <a:lnTo>
                  <a:pt x="3011" y="1668"/>
                </a:lnTo>
                <a:lnTo>
                  <a:pt x="3016" y="1646"/>
                </a:lnTo>
                <a:lnTo>
                  <a:pt x="3019" y="1624"/>
                </a:lnTo>
                <a:lnTo>
                  <a:pt x="3020" y="1599"/>
                </a:lnTo>
                <a:lnTo>
                  <a:pt x="3018" y="1574"/>
                </a:lnTo>
                <a:lnTo>
                  <a:pt x="3011" y="1549"/>
                </a:lnTo>
                <a:lnTo>
                  <a:pt x="3000" y="1523"/>
                </a:lnTo>
                <a:lnTo>
                  <a:pt x="2984" y="1498"/>
                </a:lnTo>
                <a:lnTo>
                  <a:pt x="2960" y="1473"/>
                </a:lnTo>
                <a:lnTo>
                  <a:pt x="2935" y="1453"/>
                </a:lnTo>
                <a:lnTo>
                  <a:pt x="2907" y="1437"/>
                </a:lnTo>
                <a:lnTo>
                  <a:pt x="2874" y="1424"/>
                </a:lnTo>
                <a:lnTo>
                  <a:pt x="2838" y="1413"/>
                </a:lnTo>
                <a:lnTo>
                  <a:pt x="2799" y="1403"/>
                </a:lnTo>
                <a:lnTo>
                  <a:pt x="2757" y="1396"/>
                </a:lnTo>
                <a:lnTo>
                  <a:pt x="2713" y="1391"/>
                </a:lnTo>
                <a:lnTo>
                  <a:pt x="2668" y="1388"/>
                </a:lnTo>
                <a:lnTo>
                  <a:pt x="2622" y="1386"/>
                </a:lnTo>
                <a:lnTo>
                  <a:pt x="2575" y="1386"/>
                </a:lnTo>
                <a:lnTo>
                  <a:pt x="2527" y="1388"/>
                </a:lnTo>
                <a:lnTo>
                  <a:pt x="2480" y="1390"/>
                </a:lnTo>
                <a:lnTo>
                  <a:pt x="2433" y="1394"/>
                </a:lnTo>
                <a:lnTo>
                  <a:pt x="2388" y="1399"/>
                </a:lnTo>
                <a:lnTo>
                  <a:pt x="2343" y="1405"/>
                </a:lnTo>
                <a:lnTo>
                  <a:pt x="2301" y="1412"/>
                </a:lnTo>
                <a:lnTo>
                  <a:pt x="2260" y="1419"/>
                </a:lnTo>
                <a:lnTo>
                  <a:pt x="2223" y="1427"/>
                </a:lnTo>
                <a:lnTo>
                  <a:pt x="2218" y="1428"/>
                </a:lnTo>
                <a:lnTo>
                  <a:pt x="2214" y="1429"/>
                </a:lnTo>
                <a:lnTo>
                  <a:pt x="2155" y="1439"/>
                </a:lnTo>
                <a:lnTo>
                  <a:pt x="2091" y="1453"/>
                </a:lnTo>
                <a:lnTo>
                  <a:pt x="2071" y="1459"/>
                </a:lnTo>
                <a:lnTo>
                  <a:pt x="2049" y="1462"/>
                </a:lnTo>
                <a:lnTo>
                  <a:pt x="2027" y="1463"/>
                </a:lnTo>
                <a:lnTo>
                  <a:pt x="2004" y="1460"/>
                </a:lnTo>
                <a:lnTo>
                  <a:pt x="1981" y="1452"/>
                </a:lnTo>
                <a:lnTo>
                  <a:pt x="1959" y="1441"/>
                </a:lnTo>
                <a:lnTo>
                  <a:pt x="1938" y="1426"/>
                </a:lnTo>
                <a:lnTo>
                  <a:pt x="1920" y="1407"/>
                </a:lnTo>
                <a:lnTo>
                  <a:pt x="1906" y="1387"/>
                </a:lnTo>
                <a:lnTo>
                  <a:pt x="1895" y="1362"/>
                </a:lnTo>
                <a:lnTo>
                  <a:pt x="1886" y="1336"/>
                </a:lnTo>
                <a:lnTo>
                  <a:pt x="1880" y="1305"/>
                </a:lnTo>
                <a:lnTo>
                  <a:pt x="1875" y="1271"/>
                </a:lnTo>
                <a:lnTo>
                  <a:pt x="1875" y="1234"/>
                </a:lnTo>
                <a:lnTo>
                  <a:pt x="1877" y="1193"/>
                </a:lnTo>
                <a:lnTo>
                  <a:pt x="1883" y="1148"/>
                </a:lnTo>
                <a:lnTo>
                  <a:pt x="1891" y="1100"/>
                </a:lnTo>
                <a:lnTo>
                  <a:pt x="1901" y="1047"/>
                </a:lnTo>
                <a:lnTo>
                  <a:pt x="1914" y="991"/>
                </a:lnTo>
                <a:lnTo>
                  <a:pt x="1931" y="930"/>
                </a:lnTo>
                <a:lnTo>
                  <a:pt x="1950" y="865"/>
                </a:lnTo>
                <a:lnTo>
                  <a:pt x="1973" y="796"/>
                </a:lnTo>
                <a:lnTo>
                  <a:pt x="1992" y="732"/>
                </a:lnTo>
                <a:lnTo>
                  <a:pt x="2007" y="673"/>
                </a:lnTo>
                <a:lnTo>
                  <a:pt x="2020" y="617"/>
                </a:lnTo>
                <a:lnTo>
                  <a:pt x="2028" y="562"/>
                </a:lnTo>
                <a:lnTo>
                  <a:pt x="2032" y="512"/>
                </a:lnTo>
                <a:lnTo>
                  <a:pt x="2033" y="465"/>
                </a:lnTo>
                <a:lnTo>
                  <a:pt x="2030" y="422"/>
                </a:lnTo>
                <a:lnTo>
                  <a:pt x="2023" y="382"/>
                </a:lnTo>
                <a:lnTo>
                  <a:pt x="2013" y="345"/>
                </a:lnTo>
                <a:lnTo>
                  <a:pt x="1999" y="312"/>
                </a:lnTo>
                <a:lnTo>
                  <a:pt x="1981" y="284"/>
                </a:lnTo>
                <a:lnTo>
                  <a:pt x="1961" y="260"/>
                </a:lnTo>
                <a:lnTo>
                  <a:pt x="1941" y="242"/>
                </a:lnTo>
                <a:lnTo>
                  <a:pt x="1918" y="226"/>
                </a:lnTo>
                <a:lnTo>
                  <a:pt x="1896" y="214"/>
                </a:lnTo>
                <a:lnTo>
                  <a:pt x="1873" y="205"/>
                </a:lnTo>
                <a:lnTo>
                  <a:pt x="1851" y="198"/>
                </a:lnTo>
                <a:lnTo>
                  <a:pt x="1830" y="194"/>
                </a:lnTo>
                <a:lnTo>
                  <a:pt x="1812" y="191"/>
                </a:lnTo>
                <a:lnTo>
                  <a:pt x="1796" y="190"/>
                </a:lnTo>
                <a:lnTo>
                  <a:pt x="1782" y="189"/>
                </a:lnTo>
                <a:close/>
                <a:moveTo>
                  <a:pt x="1778" y="0"/>
                </a:moveTo>
                <a:lnTo>
                  <a:pt x="1793" y="0"/>
                </a:lnTo>
                <a:lnTo>
                  <a:pt x="1812" y="1"/>
                </a:lnTo>
                <a:lnTo>
                  <a:pt x="1835" y="3"/>
                </a:lnTo>
                <a:lnTo>
                  <a:pt x="1860" y="7"/>
                </a:lnTo>
                <a:lnTo>
                  <a:pt x="1888" y="13"/>
                </a:lnTo>
                <a:lnTo>
                  <a:pt x="1918" y="22"/>
                </a:lnTo>
                <a:lnTo>
                  <a:pt x="1949" y="32"/>
                </a:lnTo>
                <a:lnTo>
                  <a:pt x="1982" y="46"/>
                </a:lnTo>
                <a:lnTo>
                  <a:pt x="2015" y="64"/>
                </a:lnTo>
                <a:lnTo>
                  <a:pt x="2046" y="84"/>
                </a:lnTo>
                <a:lnTo>
                  <a:pt x="2078" y="110"/>
                </a:lnTo>
                <a:lnTo>
                  <a:pt x="2108" y="139"/>
                </a:lnTo>
                <a:lnTo>
                  <a:pt x="2136" y="174"/>
                </a:lnTo>
                <a:lnTo>
                  <a:pt x="2162" y="214"/>
                </a:lnTo>
                <a:lnTo>
                  <a:pt x="2182" y="257"/>
                </a:lnTo>
                <a:lnTo>
                  <a:pt x="2200" y="303"/>
                </a:lnTo>
                <a:lnTo>
                  <a:pt x="2212" y="352"/>
                </a:lnTo>
                <a:lnTo>
                  <a:pt x="2220" y="405"/>
                </a:lnTo>
                <a:lnTo>
                  <a:pt x="2223" y="460"/>
                </a:lnTo>
                <a:lnTo>
                  <a:pt x="2223" y="519"/>
                </a:lnTo>
                <a:lnTo>
                  <a:pt x="2218" y="581"/>
                </a:lnTo>
                <a:lnTo>
                  <a:pt x="2208" y="645"/>
                </a:lnTo>
                <a:lnTo>
                  <a:pt x="2195" y="713"/>
                </a:lnTo>
                <a:lnTo>
                  <a:pt x="2176" y="784"/>
                </a:lnTo>
                <a:lnTo>
                  <a:pt x="2154" y="856"/>
                </a:lnTo>
                <a:lnTo>
                  <a:pt x="2136" y="913"/>
                </a:lnTo>
                <a:lnTo>
                  <a:pt x="2121" y="964"/>
                </a:lnTo>
                <a:lnTo>
                  <a:pt x="2108" y="1010"/>
                </a:lnTo>
                <a:lnTo>
                  <a:pt x="2097" y="1052"/>
                </a:lnTo>
                <a:lnTo>
                  <a:pt x="2088" y="1090"/>
                </a:lnTo>
                <a:lnTo>
                  <a:pt x="2081" y="1124"/>
                </a:lnTo>
                <a:lnTo>
                  <a:pt x="2075" y="1153"/>
                </a:lnTo>
                <a:lnTo>
                  <a:pt x="2071" y="1180"/>
                </a:lnTo>
                <a:lnTo>
                  <a:pt x="2069" y="1204"/>
                </a:lnTo>
                <a:lnTo>
                  <a:pt x="2067" y="1223"/>
                </a:lnTo>
                <a:lnTo>
                  <a:pt x="2066" y="1240"/>
                </a:lnTo>
                <a:lnTo>
                  <a:pt x="2066" y="1255"/>
                </a:lnTo>
                <a:lnTo>
                  <a:pt x="2066" y="1266"/>
                </a:lnTo>
                <a:lnTo>
                  <a:pt x="2122" y="1254"/>
                </a:lnTo>
                <a:lnTo>
                  <a:pt x="2176" y="1244"/>
                </a:lnTo>
                <a:lnTo>
                  <a:pt x="2177" y="1244"/>
                </a:lnTo>
                <a:lnTo>
                  <a:pt x="2182" y="1243"/>
                </a:lnTo>
                <a:lnTo>
                  <a:pt x="2193" y="1240"/>
                </a:lnTo>
                <a:lnTo>
                  <a:pt x="2208" y="1237"/>
                </a:lnTo>
                <a:lnTo>
                  <a:pt x="2228" y="1233"/>
                </a:lnTo>
                <a:lnTo>
                  <a:pt x="2254" y="1229"/>
                </a:lnTo>
                <a:lnTo>
                  <a:pt x="2284" y="1224"/>
                </a:lnTo>
                <a:lnTo>
                  <a:pt x="2316" y="1219"/>
                </a:lnTo>
                <a:lnTo>
                  <a:pt x="2353" y="1214"/>
                </a:lnTo>
                <a:lnTo>
                  <a:pt x="2392" y="1210"/>
                </a:lnTo>
                <a:lnTo>
                  <a:pt x="2434" y="1206"/>
                </a:lnTo>
                <a:lnTo>
                  <a:pt x="2478" y="1202"/>
                </a:lnTo>
                <a:lnTo>
                  <a:pt x="2523" y="1199"/>
                </a:lnTo>
                <a:lnTo>
                  <a:pt x="2600" y="1197"/>
                </a:lnTo>
                <a:lnTo>
                  <a:pt x="2672" y="1198"/>
                </a:lnTo>
                <a:lnTo>
                  <a:pt x="2740" y="1204"/>
                </a:lnTo>
                <a:lnTo>
                  <a:pt x="2803" y="1212"/>
                </a:lnTo>
                <a:lnTo>
                  <a:pt x="2863" y="1224"/>
                </a:lnTo>
                <a:lnTo>
                  <a:pt x="2917" y="1239"/>
                </a:lnTo>
                <a:lnTo>
                  <a:pt x="2967" y="1258"/>
                </a:lnTo>
                <a:lnTo>
                  <a:pt x="3012" y="1279"/>
                </a:lnTo>
                <a:lnTo>
                  <a:pt x="3052" y="1305"/>
                </a:lnTo>
                <a:lnTo>
                  <a:pt x="3088" y="1335"/>
                </a:lnTo>
                <a:lnTo>
                  <a:pt x="3121" y="1367"/>
                </a:lnTo>
                <a:lnTo>
                  <a:pt x="3147" y="1401"/>
                </a:lnTo>
                <a:lnTo>
                  <a:pt x="3169" y="1436"/>
                </a:lnTo>
                <a:lnTo>
                  <a:pt x="3185" y="1471"/>
                </a:lnTo>
                <a:lnTo>
                  <a:pt x="3197" y="1507"/>
                </a:lnTo>
                <a:lnTo>
                  <a:pt x="3205" y="1543"/>
                </a:lnTo>
                <a:lnTo>
                  <a:pt x="3209" y="1577"/>
                </a:lnTo>
                <a:lnTo>
                  <a:pt x="3210" y="1612"/>
                </a:lnTo>
                <a:lnTo>
                  <a:pt x="3208" y="1646"/>
                </a:lnTo>
                <a:lnTo>
                  <a:pt x="3203" y="1679"/>
                </a:lnTo>
                <a:lnTo>
                  <a:pt x="3196" y="1711"/>
                </a:lnTo>
                <a:lnTo>
                  <a:pt x="3187" y="1740"/>
                </a:lnTo>
                <a:lnTo>
                  <a:pt x="3178" y="1767"/>
                </a:lnTo>
                <a:lnTo>
                  <a:pt x="3195" y="1791"/>
                </a:lnTo>
                <a:lnTo>
                  <a:pt x="3213" y="1819"/>
                </a:lnTo>
                <a:lnTo>
                  <a:pt x="3229" y="1851"/>
                </a:lnTo>
                <a:lnTo>
                  <a:pt x="3243" y="1886"/>
                </a:lnTo>
                <a:lnTo>
                  <a:pt x="3256" y="1924"/>
                </a:lnTo>
                <a:lnTo>
                  <a:pt x="3265" y="1966"/>
                </a:lnTo>
                <a:lnTo>
                  <a:pt x="3269" y="2010"/>
                </a:lnTo>
                <a:lnTo>
                  <a:pt x="3268" y="2058"/>
                </a:lnTo>
                <a:lnTo>
                  <a:pt x="3261" y="2106"/>
                </a:lnTo>
                <a:lnTo>
                  <a:pt x="3247" y="2153"/>
                </a:lnTo>
                <a:lnTo>
                  <a:pt x="3228" y="2199"/>
                </a:lnTo>
                <a:lnTo>
                  <a:pt x="3202" y="2244"/>
                </a:lnTo>
                <a:lnTo>
                  <a:pt x="3171" y="2289"/>
                </a:lnTo>
                <a:lnTo>
                  <a:pt x="3181" y="2318"/>
                </a:lnTo>
                <a:lnTo>
                  <a:pt x="3189" y="2352"/>
                </a:lnTo>
                <a:lnTo>
                  <a:pt x="3196" y="2390"/>
                </a:lnTo>
                <a:lnTo>
                  <a:pt x="3200" y="2431"/>
                </a:lnTo>
                <a:lnTo>
                  <a:pt x="3200" y="2461"/>
                </a:lnTo>
                <a:lnTo>
                  <a:pt x="3198" y="2494"/>
                </a:lnTo>
                <a:lnTo>
                  <a:pt x="3194" y="2529"/>
                </a:lnTo>
                <a:lnTo>
                  <a:pt x="3186" y="2566"/>
                </a:lnTo>
                <a:lnTo>
                  <a:pt x="3175" y="2603"/>
                </a:lnTo>
                <a:lnTo>
                  <a:pt x="3158" y="2642"/>
                </a:lnTo>
                <a:lnTo>
                  <a:pt x="3138" y="2680"/>
                </a:lnTo>
                <a:lnTo>
                  <a:pt x="3111" y="2718"/>
                </a:lnTo>
                <a:lnTo>
                  <a:pt x="3079" y="2757"/>
                </a:lnTo>
                <a:lnTo>
                  <a:pt x="3041" y="2796"/>
                </a:lnTo>
                <a:lnTo>
                  <a:pt x="3044" y="2826"/>
                </a:lnTo>
                <a:lnTo>
                  <a:pt x="3045" y="2860"/>
                </a:lnTo>
                <a:lnTo>
                  <a:pt x="3044" y="2897"/>
                </a:lnTo>
                <a:lnTo>
                  <a:pt x="3038" y="2937"/>
                </a:lnTo>
                <a:lnTo>
                  <a:pt x="3029" y="2979"/>
                </a:lnTo>
                <a:lnTo>
                  <a:pt x="3013" y="3022"/>
                </a:lnTo>
                <a:lnTo>
                  <a:pt x="2993" y="3066"/>
                </a:lnTo>
                <a:lnTo>
                  <a:pt x="2968" y="3105"/>
                </a:lnTo>
                <a:lnTo>
                  <a:pt x="2940" y="3141"/>
                </a:lnTo>
                <a:lnTo>
                  <a:pt x="2906" y="3175"/>
                </a:lnTo>
                <a:lnTo>
                  <a:pt x="2869" y="3206"/>
                </a:lnTo>
                <a:lnTo>
                  <a:pt x="2827" y="3235"/>
                </a:lnTo>
                <a:lnTo>
                  <a:pt x="2781" y="3261"/>
                </a:lnTo>
                <a:lnTo>
                  <a:pt x="2731" y="3284"/>
                </a:lnTo>
                <a:lnTo>
                  <a:pt x="2677" y="3304"/>
                </a:lnTo>
                <a:lnTo>
                  <a:pt x="2618" y="3323"/>
                </a:lnTo>
                <a:lnTo>
                  <a:pt x="2556" y="3338"/>
                </a:lnTo>
                <a:lnTo>
                  <a:pt x="2499" y="3348"/>
                </a:lnTo>
                <a:lnTo>
                  <a:pt x="2437" y="3357"/>
                </a:lnTo>
                <a:lnTo>
                  <a:pt x="2372" y="3363"/>
                </a:lnTo>
                <a:lnTo>
                  <a:pt x="2302" y="3366"/>
                </a:lnTo>
                <a:lnTo>
                  <a:pt x="2228" y="3367"/>
                </a:lnTo>
                <a:lnTo>
                  <a:pt x="2154" y="3366"/>
                </a:lnTo>
                <a:lnTo>
                  <a:pt x="2075" y="3363"/>
                </a:lnTo>
                <a:lnTo>
                  <a:pt x="1993" y="3358"/>
                </a:lnTo>
                <a:lnTo>
                  <a:pt x="1920" y="3359"/>
                </a:lnTo>
                <a:lnTo>
                  <a:pt x="1848" y="3359"/>
                </a:lnTo>
                <a:lnTo>
                  <a:pt x="1776" y="3358"/>
                </a:lnTo>
                <a:lnTo>
                  <a:pt x="1707" y="3356"/>
                </a:lnTo>
                <a:lnTo>
                  <a:pt x="1638" y="3353"/>
                </a:lnTo>
                <a:lnTo>
                  <a:pt x="1572" y="3350"/>
                </a:lnTo>
                <a:lnTo>
                  <a:pt x="1508" y="3346"/>
                </a:lnTo>
                <a:lnTo>
                  <a:pt x="1447" y="3342"/>
                </a:lnTo>
                <a:lnTo>
                  <a:pt x="1388" y="3338"/>
                </a:lnTo>
                <a:lnTo>
                  <a:pt x="1333" y="3334"/>
                </a:lnTo>
                <a:lnTo>
                  <a:pt x="1282" y="3330"/>
                </a:lnTo>
                <a:lnTo>
                  <a:pt x="1236" y="3326"/>
                </a:lnTo>
                <a:lnTo>
                  <a:pt x="1193" y="3322"/>
                </a:lnTo>
                <a:lnTo>
                  <a:pt x="1156" y="3318"/>
                </a:lnTo>
                <a:lnTo>
                  <a:pt x="1124" y="3315"/>
                </a:lnTo>
                <a:lnTo>
                  <a:pt x="1098" y="3311"/>
                </a:lnTo>
                <a:lnTo>
                  <a:pt x="1077" y="3308"/>
                </a:lnTo>
                <a:lnTo>
                  <a:pt x="1063" y="3307"/>
                </a:lnTo>
                <a:lnTo>
                  <a:pt x="1055" y="3306"/>
                </a:lnTo>
                <a:lnTo>
                  <a:pt x="890" y="3286"/>
                </a:lnTo>
                <a:lnTo>
                  <a:pt x="860" y="3304"/>
                </a:lnTo>
                <a:lnTo>
                  <a:pt x="828" y="3320"/>
                </a:lnTo>
                <a:lnTo>
                  <a:pt x="794" y="3331"/>
                </a:lnTo>
                <a:lnTo>
                  <a:pt x="758" y="3337"/>
                </a:lnTo>
                <a:lnTo>
                  <a:pt x="721" y="3340"/>
                </a:lnTo>
                <a:lnTo>
                  <a:pt x="293" y="3340"/>
                </a:lnTo>
                <a:lnTo>
                  <a:pt x="249" y="3337"/>
                </a:lnTo>
                <a:lnTo>
                  <a:pt x="208" y="3328"/>
                </a:lnTo>
                <a:lnTo>
                  <a:pt x="169" y="3312"/>
                </a:lnTo>
                <a:lnTo>
                  <a:pt x="133" y="3293"/>
                </a:lnTo>
                <a:lnTo>
                  <a:pt x="100" y="3268"/>
                </a:lnTo>
                <a:lnTo>
                  <a:pt x="72" y="3239"/>
                </a:lnTo>
                <a:lnTo>
                  <a:pt x="47" y="3206"/>
                </a:lnTo>
                <a:lnTo>
                  <a:pt x="27" y="3170"/>
                </a:lnTo>
                <a:lnTo>
                  <a:pt x="12" y="3131"/>
                </a:lnTo>
                <a:lnTo>
                  <a:pt x="3" y="3090"/>
                </a:lnTo>
                <a:lnTo>
                  <a:pt x="0" y="3047"/>
                </a:lnTo>
                <a:lnTo>
                  <a:pt x="0" y="1902"/>
                </a:lnTo>
                <a:lnTo>
                  <a:pt x="3" y="1859"/>
                </a:lnTo>
                <a:lnTo>
                  <a:pt x="12" y="1818"/>
                </a:lnTo>
                <a:lnTo>
                  <a:pt x="27" y="1779"/>
                </a:lnTo>
                <a:lnTo>
                  <a:pt x="47" y="1743"/>
                </a:lnTo>
                <a:lnTo>
                  <a:pt x="72" y="1711"/>
                </a:lnTo>
                <a:lnTo>
                  <a:pt x="100" y="1682"/>
                </a:lnTo>
                <a:lnTo>
                  <a:pt x="133" y="1657"/>
                </a:lnTo>
                <a:lnTo>
                  <a:pt x="169" y="1637"/>
                </a:lnTo>
                <a:lnTo>
                  <a:pt x="208" y="1622"/>
                </a:lnTo>
                <a:lnTo>
                  <a:pt x="249" y="1613"/>
                </a:lnTo>
                <a:lnTo>
                  <a:pt x="293" y="1609"/>
                </a:lnTo>
                <a:lnTo>
                  <a:pt x="721" y="1609"/>
                </a:lnTo>
                <a:lnTo>
                  <a:pt x="758" y="1612"/>
                </a:lnTo>
                <a:lnTo>
                  <a:pt x="794" y="1618"/>
                </a:lnTo>
                <a:lnTo>
                  <a:pt x="829" y="1630"/>
                </a:lnTo>
                <a:lnTo>
                  <a:pt x="860" y="1645"/>
                </a:lnTo>
                <a:lnTo>
                  <a:pt x="880" y="1605"/>
                </a:lnTo>
                <a:lnTo>
                  <a:pt x="903" y="1564"/>
                </a:lnTo>
                <a:lnTo>
                  <a:pt x="930" y="1521"/>
                </a:lnTo>
                <a:lnTo>
                  <a:pt x="962" y="1479"/>
                </a:lnTo>
                <a:lnTo>
                  <a:pt x="999" y="1438"/>
                </a:lnTo>
                <a:lnTo>
                  <a:pt x="1002" y="1434"/>
                </a:lnTo>
                <a:lnTo>
                  <a:pt x="1006" y="1431"/>
                </a:lnTo>
                <a:lnTo>
                  <a:pt x="1010" y="1428"/>
                </a:lnTo>
                <a:lnTo>
                  <a:pt x="1043" y="1399"/>
                </a:lnTo>
                <a:lnTo>
                  <a:pt x="1076" y="1364"/>
                </a:lnTo>
                <a:lnTo>
                  <a:pt x="1111" y="1324"/>
                </a:lnTo>
                <a:lnTo>
                  <a:pt x="1145" y="1279"/>
                </a:lnTo>
                <a:lnTo>
                  <a:pt x="1179" y="1230"/>
                </a:lnTo>
                <a:lnTo>
                  <a:pt x="1213" y="1178"/>
                </a:lnTo>
                <a:lnTo>
                  <a:pt x="1246" y="1122"/>
                </a:lnTo>
                <a:lnTo>
                  <a:pt x="1280" y="1063"/>
                </a:lnTo>
                <a:lnTo>
                  <a:pt x="1313" y="1004"/>
                </a:lnTo>
                <a:lnTo>
                  <a:pt x="1344" y="942"/>
                </a:lnTo>
                <a:lnTo>
                  <a:pt x="1375" y="881"/>
                </a:lnTo>
                <a:lnTo>
                  <a:pt x="1405" y="819"/>
                </a:lnTo>
                <a:lnTo>
                  <a:pt x="1432" y="758"/>
                </a:lnTo>
                <a:lnTo>
                  <a:pt x="1460" y="698"/>
                </a:lnTo>
                <a:lnTo>
                  <a:pt x="1486" y="640"/>
                </a:lnTo>
                <a:lnTo>
                  <a:pt x="1509" y="584"/>
                </a:lnTo>
                <a:lnTo>
                  <a:pt x="1531" y="532"/>
                </a:lnTo>
                <a:lnTo>
                  <a:pt x="1550" y="483"/>
                </a:lnTo>
                <a:lnTo>
                  <a:pt x="1567" y="437"/>
                </a:lnTo>
                <a:lnTo>
                  <a:pt x="1583" y="398"/>
                </a:lnTo>
                <a:lnTo>
                  <a:pt x="1581" y="375"/>
                </a:lnTo>
                <a:lnTo>
                  <a:pt x="1578" y="347"/>
                </a:lnTo>
                <a:lnTo>
                  <a:pt x="1577" y="318"/>
                </a:lnTo>
                <a:lnTo>
                  <a:pt x="1577" y="286"/>
                </a:lnTo>
                <a:lnTo>
                  <a:pt x="1578" y="252"/>
                </a:lnTo>
                <a:lnTo>
                  <a:pt x="1582" y="217"/>
                </a:lnTo>
                <a:lnTo>
                  <a:pt x="1587" y="183"/>
                </a:lnTo>
                <a:lnTo>
                  <a:pt x="1596" y="150"/>
                </a:lnTo>
                <a:lnTo>
                  <a:pt x="1607" y="118"/>
                </a:lnTo>
                <a:lnTo>
                  <a:pt x="1623" y="88"/>
                </a:lnTo>
                <a:lnTo>
                  <a:pt x="1642" y="62"/>
                </a:lnTo>
                <a:lnTo>
                  <a:pt x="1665" y="40"/>
                </a:lnTo>
                <a:lnTo>
                  <a:pt x="1689" y="23"/>
                </a:lnTo>
                <a:lnTo>
                  <a:pt x="1717" y="10"/>
                </a:lnTo>
                <a:lnTo>
                  <a:pt x="1747" y="2"/>
                </a:lnTo>
                <a:lnTo>
                  <a:pt x="1778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600"/>
          </a:p>
        </p:txBody>
      </p:sp>
      <p:grpSp>
        <p:nvGrpSpPr>
          <p:cNvPr id="23" name="Group 22"/>
          <p:cNvGrpSpPr/>
          <p:nvPr/>
        </p:nvGrpSpPr>
        <p:grpSpPr>
          <a:xfrm>
            <a:off x="4058999" y="4550213"/>
            <a:ext cx="567441" cy="528943"/>
            <a:chOff x="3479800" y="3486150"/>
            <a:chExt cx="538163" cy="501651"/>
          </a:xfrm>
          <a:solidFill>
            <a:schemeClr val="bg1"/>
          </a:solidFill>
        </p:grpSpPr>
        <p:sp>
          <p:nvSpPr>
            <p:cNvPr id="24" name="Freeform 189"/>
            <p:cNvSpPr>
              <a:spLocks/>
            </p:cNvSpPr>
            <p:nvPr/>
          </p:nvSpPr>
          <p:spPr bwMode="auto">
            <a:xfrm>
              <a:off x="3479800" y="3678238"/>
              <a:ext cx="333375" cy="309563"/>
            </a:xfrm>
            <a:custGeom>
              <a:avLst/>
              <a:gdLst>
                <a:gd name="T0" fmla="*/ 1097 w 2098"/>
                <a:gd name="T1" fmla="*/ 13 h 1954"/>
                <a:gd name="T2" fmla="*/ 1136 w 2098"/>
                <a:gd name="T3" fmla="*/ 63 h 1954"/>
                <a:gd name="T4" fmla="*/ 1136 w 2098"/>
                <a:gd name="T5" fmla="*/ 125 h 1954"/>
                <a:gd name="T6" fmla="*/ 306 w 2098"/>
                <a:gd name="T7" fmla="*/ 969 h 1954"/>
                <a:gd name="T8" fmla="*/ 228 w 2098"/>
                <a:gd name="T9" fmla="*/ 1079 h 1954"/>
                <a:gd name="T10" fmla="*/ 193 w 2098"/>
                <a:gd name="T11" fmla="*/ 1205 h 1954"/>
                <a:gd name="T12" fmla="*/ 200 w 2098"/>
                <a:gd name="T13" fmla="*/ 1334 h 1954"/>
                <a:gd name="T14" fmla="*/ 249 w 2098"/>
                <a:gd name="T15" fmla="*/ 1455 h 1954"/>
                <a:gd name="T16" fmla="*/ 428 w 2098"/>
                <a:gd name="T17" fmla="*/ 1649 h 1954"/>
                <a:gd name="T18" fmla="*/ 538 w 2098"/>
                <a:gd name="T19" fmla="*/ 1726 h 1954"/>
                <a:gd name="T20" fmla="*/ 664 w 2098"/>
                <a:gd name="T21" fmla="*/ 1761 h 1954"/>
                <a:gd name="T22" fmla="*/ 792 w 2098"/>
                <a:gd name="T23" fmla="*/ 1754 h 1954"/>
                <a:gd name="T24" fmla="*/ 914 w 2098"/>
                <a:gd name="T25" fmla="*/ 1705 h 1954"/>
                <a:gd name="T26" fmla="*/ 1794 w 2098"/>
                <a:gd name="T27" fmla="*/ 840 h 1954"/>
                <a:gd name="T28" fmla="*/ 1871 w 2098"/>
                <a:gd name="T29" fmla="*/ 730 h 1954"/>
                <a:gd name="T30" fmla="*/ 1907 w 2098"/>
                <a:gd name="T31" fmla="*/ 605 h 1954"/>
                <a:gd name="T32" fmla="*/ 1900 w 2098"/>
                <a:gd name="T33" fmla="*/ 476 h 1954"/>
                <a:gd name="T34" fmla="*/ 1850 w 2098"/>
                <a:gd name="T35" fmla="*/ 354 h 1954"/>
                <a:gd name="T36" fmla="*/ 1780 w 2098"/>
                <a:gd name="T37" fmla="*/ 266 h 1954"/>
                <a:gd name="T38" fmla="*/ 1766 w 2098"/>
                <a:gd name="T39" fmla="*/ 205 h 1954"/>
                <a:gd name="T40" fmla="*/ 1794 w 2098"/>
                <a:gd name="T41" fmla="*/ 148 h 1954"/>
                <a:gd name="T42" fmla="*/ 1850 w 2098"/>
                <a:gd name="T43" fmla="*/ 122 h 1954"/>
                <a:gd name="T44" fmla="*/ 1911 w 2098"/>
                <a:gd name="T45" fmla="*/ 135 h 1954"/>
                <a:gd name="T46" fmla="*/ 1999 w 2098"/>
                <a:gd name="T47" fmla="*/ 234 h 1954"/>
                <a:gd name="T48" fmla="*/ 2070 w 2098"/>
                <a:gd name="T49" fmla="*/ 379 h 1954"/>
                <a:gd name="T50" fmla="*/ 2098 w 2098"/>
                <a:gd name="T51" fmla="*/ 536 h 1954"/>
                <a:gd name="T52" fmla="*/ 2084 w 2098"/>
                <a:gd name="T53" fmla="*/ 693 h 1954"/>
                <a:gd name="T54" fmla="*/ 2028 w 2098"/>
                <a:gd name="T55" fmla="*/ 843 h 1954"/>
                <a:gd name="T56" fmla="*/ 1928 w 2098"/>
                <a:gd name="T57" fmla="*/ 974 h 1954"/>
                <a:gd name="T58" fmla="*/ 1039 w 2098"/>
                <a:gd name="T59" fmla="*/ 1850 h 1954"/>
                <a:gd name="T60" fmla="*/ 903 w 2098"/>
                <a:gd name="T61" fmla="*/ 1920 h 1954"/>
                <a:gd name="T62" fmla="*/ 756 w 2098"/>
                <a:gd name="T63" fmla="*/ 1952 h 1954"/>
                <a:gd name="T64" fmla="*/ 607 w 2098"/>
                <a:gd name="T65" fmla="*/ 1944 h 1954"/>
                <a:gd name="T66" fmla="*/ 463 w 2098"/>
                <a:gd name="T67" fmla="*/ 1900 h 1954"/>
                <a:gd name="T68" fmla="*/ 333 w 2098"/>
                <a:gd name="T69" fmla="*/ 1819 h 1954"/>
                <a:gd name="T70" fmla="*/ 132 w 2098"/>
                <a:gd name="T71" fmla="*/ 1618 h 1954"/>
                <a:gd name="T72" fmla="*/ 44 w 2098"/>
                <a:gd name="T73" fmla="*/ 1472 h 1954"/>
                <a:gd name="T74" fmla="*/ 3 w 2098"/>
                <a:gd name="T75" fmla="*/ 1306 h 1954"/>
                <a:gd name="T76" fmla="*/ 11 w 2098"/>
                <a:gd name="T77" fmla="*/ 1133 h 1954"/>
                <a:gd name="T78" fmla="*/ 69 w 2098"/>
                <a:gd name="T79" fmla="*/ 973 h 1954"/>
                <a:gd name="T80" fmla="*/ 171 w 2098"/>
                <a:gd name="T81" fmla="*/ 835 h 1954"/>
                <a:gd name="T82" fmla="*/ 1016 w 2098"/>
                <a:gd name="T83" fmla="*/ 4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98" h="1954">
                  <a:moveTo>
                    <a:pt x="1057" y="0"/>
                  </a:moveTo>
                  <a:lnTo>
                    <a:pt x="1078" y="4"/>
                  </a:lnTo>
                  <a:lnTo>
                    <a:pt x="1097" y="13"/>
                  </a:lnTo>
                  <a:lnTo>
                    <a:pt x="1114" y="27"/>
                  </a:lnTo>
                  <a:lnTo>
                    <a:pt x="1128" y="44"/>
                  </a:lnTo>
                  <a:lnTo>
                    <a:pt x="1136" y="63"/>
                  </a:lnTo>
                  <a:lnTo>
                    <a:pt x="1142" y="83"/>
                  </a:lnTo>
                  <a:lnTo>
                    <a:pt x="1142" y="104"/>
                  </a:lnTo>
                  <a:lnTo>
                    <a:pt x="1136" y="125"/>
                  </a:lnTo>
                  <a:lnTo>
                    <a:pt x="1128" y="144"/>
                  </a:lnTo>
                  <a:lnTo>
                    <a:pt x="1114" y="161"/>
                  </a:lnTo>
                  <a:lnTo>
                    <a:pt x="306" y="969"/>
                  </a:lnTo>
                  <a:lnTo>
                    <a:pt x="275" y="1003"/>
                  </a:lnTo>
                  <a:lnTo>
                    <a:pt x="249" y="1040"/>
                  </a:lnTo>
                  <a:lnTo>
                    <a:pt x="228" y="1079"/>
                  </a:lnTo>
                  <a:lnTo>
                    <a:pt x="211" y="1120"/>
                  </a:lnTo>
                  <a:lnTo>
                    <a:pt x="200" y="1162"/>
                  </a:lnTo>
                  <a:lnTo>
                    <a:pt x="193" y="1205"/>
                  </a:lnTo>
                  <a:lnTo>
                    <a:pt x="191" y="1248"/>
                  </a:lnTo>
                  <a:lnTo>
                    <a:pt x="193" y="1292"/>
                  </a:lnTo>
                  <a:lnTo>
                    <a:pt x="200" y="1334"/>
                  </a:lnTo>
                  <a:lnTo>
                    <a:pt x="211" y="1376"/>
                  </a:lnTo>
                  <a:lnTo>
                    <a:pt x="228" y="1416"/>
                  </a:lnTo>
                  <a:lnTo>
                    <a:pt x="249" y="1455"/>
                  </a:lnTo>
                  <a:lnTo>
                    <a:pt x="275" y="1492"/>
                  </a:lnTo>
                  <a:lnTo>
                    <a:pt x="306" y="1527"/>
                  </a:lnTo>
                  <a:lnTo>
                    <a:pt x="428" y="1649"/>
                  </a:lnTo>
                  <a:lnTo>
                    <a:pt x="462" y="1679"/>
                  </a:lnTo>
                  <a:lnTo>
                    <a:pt x="499" y="1705"/>
                  </a:lnTo>
                  <a:lnTo>
                    <a:pt x="538" y="1726"/>
                  </a:lnTo>
                  <a:lnTo>
                    <a:pt x="578" y="1743"/>
                  </a:lnTo>
                  <a:lnTo>
                    <a:pt x="620" y="1754"/>
                  </a:lnTo>
                  <a:lnTo>
                    <a:pt x="664" y="1761"/>
                  </a:lnTo>
                  <a:lnTo>
                    <a:pt x="707" y="1764"/>
                  </a:lnTo>
                  <a:lnTo>
                    <a:pt x="750" y="1761"/>
                  </a:lnTo>
                  <a:lnTo>
                    <a:pt x="792" y="1754"/>
                  </a:lnTo>
                  <a:lnTo>
                    <a:pt x="835" y="1743"/>
                  </a:lnTo>
                  <a:lnTo>
                    <a:pt x="875" y="1726"/>
                  </a:lnTo>
                  <a:lnTo>
                    <a:pt x="914" y="1705"/>
                  </a:lnTo>
                  <a:lnTo>
                    <a:pt x="951" y="1679"/>
                  </a:lnTo>
                  <a:lnTo>
                    <a:pt x="985" y="1649"/>
                  </a:lnTo>
                  <a:lnTo>
                    <a:pt x="1794" y="840"/>
                  </a:lnTo>
                  <a:lnTo>
                    <a:pt x="1825" y="806"/>
                  </a:lnTo>
                  <a:lnTo>
                    <a:pt x="1850" y="769"/>
                  </a:lnTo>
                  <a:lnTo>
                    <a:pt x="1871" y="730"/>
                  </a:lnTo>
                  <a:lnTo>
                    <a:pt x="1888" y="689"/>
                  </a:lnTo>
                  <a:lnTo>
                    <a:pt x="1900" y="648"/>
                  </a:lnTo>
                  <a:lnTo>
                    <a:pt x="1907" y="605"/>
                  </a:lnTo>
                  <a:lnTo>
                    <a:pt x="1909" y="561"/>
                  </a:lnTo>
                  <a:lnTo>
                    <a:pt x="1907" y="518"/>
                  </a:lnTo>
                  <a:lnTo>
                    <a:pt x="1900" y="476"/>
                  </a:lnTo>
                  <a:lnTo>
                    <a:pt x="1888" y="434"/>
                  </a:lnTo>
                  <a:lnTo>
                    <a:pt x="1871" y="393"/>
                  </a:lnTo>
                  <a:lnTo>
                    <a:pt x="1850" y="354"/>
                  </a:lnTo>
                  <a:lnTo>
                    <a:pt x="1825" y="317"/>
                  </a:lnTo>
                  <a:lnTo>
                    <a:pt x="1794" y="282"/>
                  </a:lnTo>
                  <a:lnTo>
                    <a:pt x="1780" y="266"/>
                  </a:lnTo>
                  <a:lnTo>
                    <a:pt x="1771" y="246"/>
                  </a:lnTo>
                  <a:lnTo>
                    <a:pt x="1766" y="226"/>
                  </a:lnTo>
                  <a:lnTo>
                    <a:pt x="1766" y="205"/>
                  </a:lnTo>
                  <a:lnTo>
                    <a:pt x="1771" y="184"/>
                  </a:lnTo>
                  <a:lnTo>
                    <a:pt x="1780" y="166"/>
                  </a:lnTo>
                  <a:lnTo>
                    <a:pt x="1794" y="148"/>
                  </a:lnTo>
                  <a:lnTo>
                    <a:pt x="1811" y="135"/>
                  </a:lnTo>
                  <a:lnTo>
                    <a:pt x="1830" y="126"/>
                  </a:lnTo>
                  <a:lnTo>
                    <a:pt x="1850" y="122"/>
                  </a:lnTo>
                  <a:lnTo>
                    <a:pt x="1871" y="122"/>
                  </a:lnTo>
                  <a:lnTo>
                    <a:pt x="1892" y="126"/>
                  </a:lnTo>
                  <a:lnTo>
                    <a:pt x="1911" y="135"/>
                  </a:lnTo>
                  <a:lnTo>
                    <a:pt x="1928" y="148"/>
                  </a:lnTo>
                  <a:lnTo>
                    <a:pt x="1966" y="191"/>
                  </a:lnTo>
                  <a:lnTo>
                    <a:pt x="1999" y="234"/>
                  </a:lnTo>
                  <a:lnTo>
                    <a:pt x="2028" y="281"/>
                  </a:lnTo>
                  <a:lnTo>
                    <a:pt x="2050" y="330"/>
                  </a:lnTo>
                  <a:lnTo>
                    <a:pt x="2070" y="379"/>
                  </a:lnTo>
                  <a:lnTo>
                    <a:pt x="2084" y="431"/>
                  </a:lnTo>
                  <a:lnTo>
                    <a:pt x="2094" y="482"/>
                  </a:lnTo>
                  <a:lnTo>
                    <a:pt x="2098" y="536"/>
                  </a:lnTo>
                  <a:lnTo>
                    <a:pt x="2098" y="588"/>
                  </a:lnTo>
                  <a:lnTo>
                    <a:pt x="2094" y="641"/>
                  </a:lnTo>
                  <a:lnTo>
                    <a:pt x="2084" y="693"/>
                  </a:lnTo>
                  <a:lnTo>
                    <a:pt x="2070" y="744"/>
                  </a:lnTo>
                  <a:lnTo>
                    <a:pt x="2050" y="794"/>
                  </a:lnTo>
                  <a:lnTo>
                    <a:pt x="2028" y="843"/>
                  </a:lnTo>
                  <a:lnTo>
                    <a:pt x="1999" y="889"/>
                  </a:lnTo>
                  <a:lnTo>
                    <a:pt x="1966" y="933"/>
                  </a:lnTo>
                  <a:lnTo>
                    <a:pt x="1928" y="974"/>
                  </a:lnTo>
                  <a:lnTo>
                    <a:pt x="1120" y="1783"/>
                  </a:lnTo>
                  <a:lnTo>
                    <a:pt x="1081" y="1819"/>
                  </a:lnTo>
                  <a:lnTo>
                    <a:pt x="1039" y="1850"/>
                  </a:lnTo>
                  <a:lnTo>
                    <a:pt x="995" y="1878"/>
                  </a:lnTo>
                  <a:lnTo>
                    <a:pt x="950" y="1900"/>
                  </a:lnTo>
                  <a:lnTo>
                    <a:pt x="903" y="1920"/>
                  </a:lnTo>
                  <a:lnTo>
                    <a:pt x="855" y="1934"/>
                  </a:lnTo>
                  <a:lnTo>
                    <a:pt x="806" y="1944"/>
                  </a:lnTo>
                  <a:lnTo>
                    <a:pt x="756" y="1952"/>
                  </a:lnTo>
                  <a:lnTo>
                    <a:pt x="707" y="1954"/>
                  </a:lnTo>
                  <a:lnTo>
                    <a:pt x="656" y="1952"/>
                  </a:lnTo>
                  <a:lnTo>
                    <a:pt x="607" y="1944"/>
                  </a:lnTo>
                  <a:lnTo>
                    <a:pt x="558" y="1934"/>
                  </a:lnTo>
                  <a:lnTo>
                    <a:pt x="510" y="1920"/>
                  </a:lnTo>
                  <a:lnTo>
                    <a:pt x="463" y="1900"/>
                  </a:lnTo>
                  <a:lnTo>
                    <a:pt x="417" y="1878"/>
                  </a:lnTo>
                  <a:lnTo>
                    <a:pt x="374" y="1850"/>
                  </a:lnTo>
                  <a:lnTo>
                    <a:pt x="333" y="1819"/>
                  </a:lnTo>
                  <a:lnTo>
                    <a:pt x="293" y="1783"/>
                  </a:lnTo>
                  <a:lnTo>
                    <a:pt x="171" y="1661"/>
                  </a:lnTo>
                  <a:lnTo>
                    <a:pt x="132" y="1618"/>
                  </a:lnTo>
                  <a:lnTo>
                    <a:pt x="98" y="1572"/>
                  </a:lnTo>
                  <a:lnTo>
                    <a:pt x="68" y="1523"/>
                  </a:lnTo>
                  <a:lnTo>
                    <a:pt x="44" y="1472"/>
                  </a:lnTo>
                  <a:lnTo>
                    <a:pt x="25" y="1418"/>
                  </a:lnTo>
                  <a:lnTo>
                    <a:pt x="11" y="1363"/>
                  </a:lnTo>
                  <a:lnTo>
                    <a:pt x="3" y="1306"/>
                  </a:lnTo>
                  <a:lnTo>
                    <a:pt x="0" y="1248"/>
                  </a:lnTo>
                  <a:lnTo>
                    <a:pt x="3" y="1190"/>
                  </a:lnTo>
                  <a:lnTo>
                    <a:pt x="11" y="1133"/>
                  </a:lnTo>
                  <a:lnTo>
                    <a:pt x="25" y="1077"/>
                  </a:lnTo>
                  <a:lnTo>
                    <a:pt x="44" y="1025"/>
                  </a:lnTo>
                  <a:lnTo>
                    <a:pt x="69" y="973"/>
                  </a:lnTo>
                  <a:lnTo>
                    <a:pt x="98" y="924"/>
                  </a:lnTo>
                  <a:lnTo>
                    <a:pt x="133" y="878"/>
                  </a:lnTo>
                  <a:lnTo>
                    <a:pt x="171" y="835"/>
                  </a:lnTo>
                  <a:lnTo>
                    <a:pt x="980" y="27"/>
                  </a:lnTo>
                  <a:lnTo>
                    <a:pt x="997" y="13"/>
                  </a:lnTo>
                  <a:lnTo>
                    <a:pt x="1016" y="4"/>
                  </a:lnTo>
                  <a:lnTo>
                    <a:pt x="1036" y="0"/>
                  </a:lnTo>
                  <a:lnTo>
                    <a:pt x="10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600"/>
            </a:p>
          </p:txBody>
        </p:sp>
        <p:sp>
          <p:nvSpPr>
            <p:cNvPr id="25" name="Freeform 190"/>
            <p:cNvSpPr>
              <a:spLocks/>
            </p:cNvSpPr>
            <p:nvPr/>
          </p:nvSpPr>
          <p:spPr bwMode="auto">
            <a:xfrm>
              <a:off x="3686175" y="3486150"/>
              <a:ext cx="331788" cy="311150"/>
            </a:xfrm>
            <a:custGeom>
              <a:avLst/>
              <a:gdLst>
                <a:gd name="T0" fmla="*/ 1470 w 2098"/>
                <a:gd name="T1" fmla="*/ 5 h 1954"/>
                <a:gd name="T2" fmla="*/ 1624 w 2098"/>
                <a:gd name="T3" fmla="*/ 47 h 1954"/>
                <a:gd name="T4" fmla="*/ 1763 w 2098"/>
                <a:gd name="T5" fmla="*/ 133 h 1954"/>
                <a:gd name="T6" fmla="*/ 1966 w 2098"/>
                <a:gd name="T7" fmla="*/ 335 h 1954"/>
                <a:gd name="T8" fmla="*/ 2054 w 2098"/>
                <a:gd name="T9" fmla="*/ 481 h 1954"/>
                <a:gd name="T10" fmla="*/ 2095 w 2098"/>
                <a:gd name="T11" fmla="*/ 647 h 1954"/>
                <a:gd name="T12" fmla="*/ 2086 w 2098"/>
                <a:gd name="T13" fmla="*/ 820 h 1954"/>
                <a:gd name="T14" fmla="*/ 2029 w 2098"/>
                <a:gd name="T15" fmla="*/ 981 h 1954"/>
                <a:gd name="T16" fmla="*/ 1926 w 2098"/>
                <a:gd name="T17" fmla="*/ 1119 h 1954"/>
                <a:gd name="T18" fmla="*/ 1086 w 2098"/>
                <a:gd name="T19" fmla="*/ 1948 h 1954"/>
                <a:gd name="T20" fmla="*/ 1032 w 2098"/>
                <a:gd name="T21" fmla="*/ 1953 h 1954"/>
                <a:gd name="T22" fmla="*/ 984 w 2098"/>
                <a:gd name="T23" fmla="*/ 1926 h 1954"/>
                <a:gd name="T24" fmla="*/ 956 w 2098"/>
                <a:gd name="T25" fmla="*/ 1869 h 1954"/>
                <a:gd name="T26" fmla="*/ 971 w 2098"/>
                <a:gd name="T27" fmla="*/ 1809 h 1954"/>
                <a:gd name="T28" fmla="*/ 1823 w 2098"/>
                <a:gd name="T29" fmla="*/ 950 h 1954"/>
                <a:gd name="T30" fmla="*/ 1887 w 2098"/>
                <a:gd name="T31" fmla="*/ 833 h 1954"/>
                <a:gd name="T32" fmla="*/ 1907 w 2098"/>
                <a:gd name="T33" fmla="*/ 705 h 1954"/>
                <a:gd name="T34" fmla="*/ 1887 w 2098"/>
                <a:gd name="T35" fmla="*/ 577 h 1954"/>
                <a:gd name="T36" fmla="*/ 1823 w 2098"/>
                <a:gd name="T37" fmla="*/ 460 h 1954"/>
                <a:gd name="T38" fmla="*/ 1636 w 2098"/>
                <a:gd name="T39" fmla="*/ 274 h 1954"/>
                <a:gd name="T40" fmla="*/ 1520 w 2098"/>
                <a:gd name="T41" fmla="*/ 210 h 1954"/>
                <a:gd name="T42" fmla="*/ 1392 w 2098"/>
                <a:gd name="T43" fmla="*/ 190 h 1954"/>
                <a:gd name="T44" fmla="*/ 1263 w 2098"/>
                <a:gd name="T45" fmla="*/ 210 h 1954"/>
                <a:gd name="T46" fmla="*/ 1147 w 2098"/>
                <a:gd name="T47" fmla="*/ 274 h 1954"/>
                <a:gd name="T48" fmla="*/ 274 w 2098"/>
                <a:gd name="T49" fmla="*/ 1147 h 1954"/>
                <a:gd name="T50" fmla="*/ 210 w 2098"/>
                <a:gd name="T51" fmla="*/ 1264 h 1954"/>
                <a:gd name="T52" fmla="*/ 189 w 2098"/>
                <a:gd name="T53" fmla="*/ 1391 h 1954"/>
                <a:gd name="T54" fmla="*/ 210 w 2098"/>
                <a:gd name="T55" fmla="*/ 1519 h 1954"/>
                <a:gd name="T56" fmla="*/ 274 w 2098"/>
                <a:gd name="T57" fmla="*/ 1636 h 1954"/>
                <a:gd name="T58" fmla="*/ 327 w 2098"/>
                <a:gd name="T59" fmla="*/ 1707 h 1954"/>
                <a:gd name="T60" fmla="*/ 327 w 2098"/>
                <a:gd name="T61" fmla="*/ 1768 h 1954"/>
                <a:gd name="T62" fmla="*/ 288 w 2098"/>
                <a:gd name="T63" fmla="*/ 1818 h 1954"/>
                <a:gd name="T64" fmla="*/ 227 w 2098"/>
                <a:gd name="T65" fmla="*/ 1832 h 1954"/>
                <a:gd name="T66" fmla="*/ 170 w 2098"/>
                <a:gd name="T67" fmla="*/ 1804 h 1954"/>
                <a:gd name="T68" fmla="*/ 71 w 2098"/>
                <a:gd name="T69" fmla="*/ 1673 h 1954"/>
                <a:gd name="T70" fmla="*/ 15 w 2098"/>
                <a:gd name="T71" fmla="*/ 1522 h 1954"/>
                <a:gd name="T72" fmla="*/ 0 w 2098"/>
                <a:gd name="T73" fmla="*/ 1365 h 1954"/>
                <a:gd name="T74" fmla="*/ 28 w 2098"/>
                <a:gd name="T75" fmla="*/ 1209 h 1954"/>
                <a:gd name="T76" fmla="*/ 99 w 2098"/>
                <a:gd name="T77" fmla="*/ 1064 h 1954"/>
                <a:gd name="T78" fmla="*/ 978 w 2098"/>
                <a:gd name="T79" fmla="*/ 170 h 1954"/>
                <a:gd name="T80" fmla="*/ 1111 w 2098"/>
                <a:gd name="T81" fmla="*/ 71 h 1954"/>
                <a:gd name="T82" fmla="*/ 1260 w 2098"/>
                <a:gd name="T83" fmla="*/ 15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098" h="1954">
                  <a:moveTo>
                    <a:pt x="1365" y="0"/>
                  </a:moveTo>
                  <a:lnTo>
                    <a:pt x="1418" y="0"/>
                  </a:lnTo>
                  <a:lnTo>
                    <a:pt x="1470" y="5"/>
                  </a:lnTo>
                  <a:lnTo>
                    <a:pt x="1523" y="15"/>
                  </a:lnTo>
                  <a:lnTo>
                    <a:pt x="1574" y="29"/>
                  </a:lnTo>
                  <a:lnTo>
                    <a:pt x="1624" y="47"/>
                  </a:lnTo>
                  <a:lnTo>
                    <a:pt x="1672" y="71"/>
                  </a:lnTo>
                  <a:lnTo>
                    <a:pt x="1719" y="100"/>
                  </a:lnTo>
                  <a:lnTo>
                    <a:pt x="1763" y="133"/>
                  </a:lnTo>
                  <a:lnTo>
                    <a:pt x="1805" y="170"/>
                  </a:lnTo>
                  <a:lnTo>
                    <a:pt x="1927" y="292"/>
                  </a:lnTo>
                  <a:lnTo>
                    <a:pt x="1966" y="335"/>
                  </a:lnTo>
                  <a:lnTo>
                    <a:pt x="2000" y="381"/>
                  </a:lnTo>
                  <a:lnTo>
                    <a:pt x="2029" y="430"/>
                  </a:lnTo>
                  <a:lnTo>
                    <a:pt x="2054" y="481"/>
                  </a:lnTo>
                  <a:lnTo>
                    <a:pt x="2072" y="535"/>
                  </a:lnTo>
                  <a:lnTo>
                    <a:pt x="2086" y="590"/>
                  </a:lnTo>
                  <a:lnTo>
                    <a:pt x="2095" y="647"/>
                  </a:lnTo>
                  <a:lnTo>
                    <a:pt x="2098" y="705"/>
                  </a:lnTo>
                  <a:lnTo>
                    <a:pt x="2095" y="763"/>
                  </a:lnTo>
                  <a:lnTo>
                    <a:pt x="2086" y="820"/>
                  </a:lnTo>
                  <a:lnTo>
                    <a:pt x="2072" y="875"/>
                  </a:lnTo>
                  <a:lnTo>
                    <a:pt x="2052" y="929"/>
                  </a:lnTo>
                  <a:lnTo>
                    <a:pt x="2029" y="981"/>
                  </a:lnTo>
                  <a:lnTo>
                    <a:pt x="1999" y="1029"/>
                  </a:lnTo>
                  <a:lnTo>
                    <a:pt x="1965" y="1075"/>
                  </a:lnTo>
                  <a:lnTo>
                    <a:pt x="1926" y="1119"/>
                  </a:lnTo>
                  <a:lnTo>
                    <a:pt x="1118" y="1926"/>
                  </a:lnTo>
                  <a:lnTo>
                    <a:pt x="1103" y="1938"/>
                  </a:lnTo>
                  <a:lnTo>
                    <a:pt x="1086" y="1948"/>
                  </a:lnTo>
                  <a:lnTo>
                    <a:pt x="1069" y="1953"/>
                  </a:lnTo>
                  <a:lnTo>
                    <a:pt x="1051" y="1954"/>
                  </a:lnTo>
                  <a:lnTo>
                    <a:pt x="1032" y="1953"/>
                  </a:lnTo>
                  <a:lnTo>
                    <a:pt x="1015" y="1947"/>
                  </a:lnTo>
                  <a:lnTo>
                    <a:pt x="998" y="1938"/>
                  </a:lnTo>
                  <a:lnTo>
                    <a:pt x="984" y="1926"/>
                  </a:lnTo>
                  <a:lnTo>
                    <a:pt x="971" y="1908"/>
                  </a:lnTo>
                  <a:lnTo>
                    <a:pt x="961" y="1890"/>
                  </a:lnTo>
                  <a:lnTo>
                    <a:pt x="956" y="1869"/>
                  </a:lnTo>
                  <a:lnTo>
                    <a:pt x="956" y="1849"/>
                  </a:lnTo>
                  <a:lnTo>
                    <a:pt x="961" y="1828"/>
                  </a:lnTo>
                  <a:lnTo>
                    <a:pt x="971" y="1809"/>
                  </a:lnTo>
                  <a:lnTo>
                    <a:pt x="984" y="1792"/>
                  </a:lnTo>
                  <a:lnTo>
                    <a:pt x="1792" y="984"/>
                  </a:lnTo>
                  <a:lnTo>
                    <a:pt x="1823" y="950"/>
                  </a:lnTo>
                  <a:lnTo>
                    <a:pt x="1848" y="913"/>
                  </a:lnTo>
                  <a:lnTo>
                    <a:pt x="1870" y="873"/>
                  </a:lnTo>
                  <a:lnTo>
                    <a:pt x="1887" y="833"/>
                  </a:lnTo>
                  <a:lnTo>
                    <a:pt x="1898" y="791"/>
                  </a:lnTo>
                  <a:lnTo>
                    <a:pt x="1905" y="748"/>
                  </a:lnTo>
                  <a:lnTo>
                    <a:pt x="1907" y="705"/>
                  </a:lnTo>
                  <a:lnTo>
                    <a:pt x="1905" y="662"/>
                  </a:lnTo>
                  <a:lnTo>
                    <a:pt x="1898" y="619"/>
                  </a:lnTo>
                  <a:lnTo>
                    <a:pt x="1887" y="577"/>
                  </a:lnTo>
                  <a:lnTo>
                    <a:pt x="1870" y="537"/>
                  </a:lnTo>
                  <a:lnTo>
                    <a:pt x="1848" y="498"/>
                  </a:lnTo>
                  <a:lnTo>
                    <a:pt x="1823" y="460"/>
                  </a:lnTo>
                  <a:lnTo>
                    <a:pt x="1792" y="426"/>
                  </a:lnTo>
                  <a:lnTo>
                    <a:pt x="1670" y="305"/>
                  </a:lnTo>
                  <a:lnTo>
                    <a:pt x="1636" y="274"/>
                  </a:lnTo>
                  <a:lnTo>
                    <a:pt x="1599" y="248"/>
                  </a:lnTo>
                  <a:lnTo>
                    <a:pt x="1560" y="227"/>
                  </a:lnTo>
                  <a:lnTo>
                    <a:pt x="1520" y="210"/>
                  </a:lnTo>
                  <a:lnTo>
                    <a:pt x="1478" y="199"/>
                  </a:lnTo>
                  <a:lnTo>
                    <a:pt x="1435" y="192"/>
                  </a:lnTo>
                  <a:lnTo>
                    <a:pt x="1392" y="190"/>
                  </a:lnTo>
                  <a:lnTo>
                    <a:pt x="1349" y="192"/>
                  </a:lnTo>
                  <a:lnTo>
                    <a:pt x="1306" y="199"/>
                  </a:lnTo>
                  <a:lnTo>
                    <a:pt x="1263" y="210"/>
                  </a:lnTo>
                  <a:lnTo>
                    <a:pt x="1223" y="227"/>
                  </a:lnTo>
                  <a:lnTo>
                    <a:pt x="1184" y="248"/>
                  </a:lnTo>
                  <a:lnTo>
                    <a:pt x="1147" y="274"/>
                  </a:lnTo>
                  <a:lnTo>
                    <a:pt x="1113" y="305"/>
                  </a:lnTo>
                  <a:lnTo>
                    <a:pt x="304" y="1112"/>
                  </a:lnTo>
                  <a:lnTo>
                    <a:pt x="274" y="1147"/>
                  </a:lnTo>
                  <a:lnTo>
                    <a:pt x="247" y="1183"/>
                  </a:lnTo>
                  <a:lnTo>
                    <a:pt x="227" y="1223"/>
                  </a:lnTo>
                  <a:lnTo>
                    <a:pt x="210" y="1264"/>
                  </a:lnTo>
                  <a:lnTo>
                    <a:pt x="198" y="1305"/>
                  </a:lnTo>
                  <a:lnTo>
                    <a:pt x="192" y="1348"/>
                  </a:lnTo>
                  <a:lnTo>
                    <a:pt x="189" y="1391"/>
                  </a:lnTo>
                  <a:lnTo>
                    <a:pt x="192" y="1435"/>
                  </a:lnTo>
                  <a:lnTo>
                    <a:pt x="198" y="1477"/>
                  </a:lnTo>
                  <a:lnTo>
                    <a:pt x="210" y="1519"/>
                  </a:lnTo>
                  <a:lnTo>
                    <a:pt x="227" y="1560"/>
                  </a:lnTo>
                  <a:lnTo>
                    <a:pt x="247" y="1600"/>
                  </a:lnTo>
                  <a:lnTo>
                    <a:pt x="274" y="1636"/>
                  </a:lnTo>
                  <a:lnTo>
                    <a:pt x="304" y="1671"/>
                  </a:lnTo>
                  <a:lnTo>
                    <a:pt x="318" y="1687"/>
                  </a:lnTo>
                  <a:lnTo>
                    <a:pt x="327" y="1707"/>
                  </a:lnTo>
                  <a:lnTo>
                    <a:pt x="332" y="1727"/>
                  </a:lnTo>
                  <a:lnTo>
                    <a:pt x="332" y="1748"/>
                  </a:lnTo>
                  <a:lnTo>
                    <a:pt x="327" y="1768"/>
                  </a:lnTo>
                  <a:lnTo>
                    <a:pt x="318" y="1787"/>
                  </a:lnTo>
                  <a:lnTo>
                    <a:pt x="304" y="1804"/>
                  </a:lnTo>
                  <a:lnTo>
                    <a:pt x="288" y="1818"/>
                  </a:lnTo>
                  <a:lnTo>
                    <a:pt x="268" y="1827"/>
                  </a:lnTo>
                  <a:lnTo>
                    <a:pt x="247" y="1832"/>
                  </a:lnTo>
                  <a:lnTo>
                    <a:pt x="227" y="1832"/>
                  </a:lnTo>
                  <a:lnTo>
                    <a:pt x="206" y="1827"/>
                  </a:lnTo>
                  <a:lnTo>
                    <a:pt x="188" y="1818"/>
                  </a:lnTo>
                  <a:lnTo>
                    <a:pt x="170" y="1804"/>
                  </a:lnTo>
                  <a:lnTo>
                    <a:pt x="132" y="1763"/>
                  </a:lnTo>
                  <a:lnTo>
                    <a:pt x="99" y="1719"/>
                  </a:lnTo>
                  <a:lnTo>
                    <a:pt x="71" y="1673"/>
                  </a:lnTo>
                  <a:lnTo>
                    <a:pt x="48" y="1624"/>
                  </a:lnTo>
                  <a:lnTo>
                    <a:pt x="28" y="1574"/>
                  </a:lnTo>
                  <a:lnTo>
                    <a:pt x="15" y="1522"/>
                  </a:lnTo>
                  <a:lnTo>
                    <a:pt x="4" y="1471"/>
                  </a:lnTo>
                  <a:lnTo>
                    <a:pt x="0" y="1418"/>
                  </a:lnTo>
                  <a:lnTo>
                    <a:pt x="0" y="1365"/>
                  </a:lnTo>
                  <a:lnTo>
                    <a:pt x="4" y="1312"/>
                  </a:lnTo>
                  <a:lnTo>
                    <a:pt x="15" y="1261"/>
                  </a:lnTo>
                  <a:lnTo>
                    <a:pt x="28" y="1209"/>
                  </a:lnTo>
                  <a:lnTo>
                    <a:pt x="48" y="1159"/>
                  </a:lnTo>
                  <a:lnTo>
                    <a:pt x="71" y="1110"/>
                  </a:lnTo>
                  <a:lnTo>
                    <a:pt x="99" y="1064"/>
                  </a:lnTo>
                  <a:lnTo>
                    <a:pt x="132" y="1020"/>
                  </a:lnTo>
                  <a:lnTo>
                    <a:pt x="170" y="978"/>
                  </a:lnTo>
                  <a:lnTo>
                    <a:pt x="978" y="170"/>
                  </a:lnTo>
                  <a:lnTo>
                    <a:pt x="1020" y="133"/>
                  </a:lnTo>
                  <a:lnTo>
                    <a:pt x="1064" y="100"/>
                  </a:lnTo>
                  <a:lnTo>
                    <a:pt x="1111" y="71"/>
                  </a:lnTo>
                  <a:lnTo>
                    <a:pt x="1159" y="47"/>
                  </a:lnTo>
                  <a:lnTo>
                    <a:pt x="1210" y="29"/>
                  </a:lnTo>
                  <a:lnTo>
                    <a:pt x="1260" y="15"/>
                  </a:lnTo>
                  <a:lnTo>
                    <a:pt x="1313" y="5"/>
                  </a:lnTo>
                  <a:lnTo>
                    <a:pt x="13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1600"/>
            </a:p>
          </p:txBody>
        </p:sp>
      </p:grpSp>
      <p:sp>
        <p:nvSpPr>
          <p:cNvPr id="26" name="Freeform 201"/>
          <p:cNvSpPr>
            <a:spLocks noEditPoints="1"/>
          </p:cNvSpPr>
          <p:nvPr/>
        </p:nvSpPr>
        <p:spPr bwMode="auto">
          <a:xfrm>
            <a:off x="2925109" y="3186217"/>
            <a:ext cx="530615" cy="530615"/>
          </a:xfrm>
          <a:custGeom>
            <a:avLst/>
            <a:gdLst>
              <a:gd name="T0" fmla="*/ 1217 w 3484"/>
              <a:gd name="T1" fmla="*/ 237 h 3486"/>
              <a:gd name="T2" fmla="*/ 891 w 3484"/>
              <a:gd name="T3" fmla="*/ 355 h 3486"/>
              <a:gd name="T4" fmla="*/ 613 w 3484"/>
              <a:gd name="T5" fmla="*/ 553 h 3486"/>
              <a:gd name="T6" fmla="*/ 397 w 3484"/>
              <a:gd name="T7" fmla="*/ 817 h 3486"/>
              <a:gd name="T8" fmla="*/ 258 w 3484"/>
              <a:gd name="T9" fmla="*/ 1133 h 3486"/>
              <a:gd name="T10" fmla="*/ 208 w 3484"/>
              <a:gd name="T11" fmla="*/ 1486 h 3486"/>
              <a:gd name="T12" fmla="*/ 258 w 3484"/>
              <a:gd name="T13" fmla="*/ 1840 h 3486"/>
              <a:gd name="T14" fmla="*/ 397 w 3484"/>
              <a:gd name="T15" fmla="*/ 2156 h 3486"/>
              <a:gd name="T16" fmla="*/ 613 w 3484"/>
              <a:gd name="T17" fmla="*/ 2420 h 3486"/>
              <a:gd name="T18" fmla="*/ 891 w 3484"/>
              <a:gd name="T19" fmla="*/ 2618 h 3486"/>
              <a:gd name="T20" fmla="*/ 1217 w 3484"/>
              <a:gd name="T21" fmla="*/ 2737 h 3486"/>
              <a:gd name="T22" fmla="*/ 1576 w 3484"/>
              <a:gd name="T23" fmla="*/ 2761 h 3486"/>
              <a:gd name="T24" fmla="*/ 1922 w 3484"/>
              <a:gd name="T25" fmla="*/ 2688 h 3486"/>
              <a:gd name="T26" fmla="*/ 2226 w 3484"/>
              <a:gd name="T27" fmla="*/ 2528 h 3486"/>
              <a:gd name="T28" fmla="*/ 2474 w 3484"/>
              <a:gd name="T29" fmla="*/ 2295 h 3486"/>
              <a:gd name="T30" fmla="*/ 2654 w 3484"/>
              <a:gd name="T31" fmla="*/ 2004 h 3486"/>
              <a:gd name="T32" fmla="*/ 2750 w 3484"/>
              <a:gd name="T33" fmla="*/ 1666 h 3486"/>
              <a:gd name="T34" fmla="*/ 2750 w 3484"/>
              <a:gd name="T35" fmla="*/ 1306 h 3486"/>
              <a:gd name="T36" fmla="*/ 2654 w 3484"/>
              <a:gd name="T37" fmla="*/ 970 h 3486"/>
              <a:gd name="T38" fmla="*/ 2474 w 3484"/>
              <a:gd name="T39" fmla="*/ 679 h 3486"/>
              <a:gd name="T40" fmla="*/ 2226 w 3484"/>
              <a:gd name="T41" fmla="*/ 445 h 3486"/>
              <a:gd name="T42" fmla="*/ 1922 w 3484"/>
              <a:gd name="T43" fmla="*/ 285 h 3486"/>
              <a:gd name="T44" fmla="*/ 1576 w 3484"/>
              <a:gd name="T45" fmla="*/ 212 h 3486"/>
              <a:gd name="T46" fmla="*/ 1679 w 3484"/>
              <a:gd name="T47" fmla="*/ 13 h 3486"/>
              <a:gd name="T48" fmla="*/ 2042 w 3484"/>
              <a:gd name="T49" fmla="*/ 108 h 3486"/>
              <a:gd name="T50" fmla="*/ 2364 w 3484"/>
              <a:gd name="T51" fmla="*/ 287 h 3486"/>
              <a:gd name="T52" fmla="*/ 2628 w 3484"/>
              <a:gd name="T53" fmla="*/ 536 h 3486"/>
              <a:gd name="T54" fmla="*/ 2827 w 3484"/>
              <a:gd name="T55" fmla="*/ 845 h 3486"/>
              <a:gd name="T56" fmla="*/ 2944 w 3484"/>
              <a:gd name="T57" fmla="*/ 1199 h 3486"/>
              <a:gd name="T58" fmla="*/ 2969 w 3484"/>
              <a:gd name="T59" fmla="*/ 1587 h 3486"/>
              <a:gd name="T60" fmla="*/ 2891 w 3484"/>
              <a:gd name="T61" fmla="*/ 1971 h 3486"/>
              <a:gd name="T62" fmla="*/ 2722 w 3484"/>
              <a:gd name="T63" fmla="*/ 2311 h 3486"/>
              <a:gd name="T64" fmla="*/ 3469 w 3484"/>
              <a:gd name="T65" fmla="*/ 3327 h 3486"/>
              <a:gd name="T66" fmla="*/ 3480 w 3484"/>
              <a:gd name="T67" fmla="*/ 3415 h 3486"/>
              <a:gd name="T68" fmla="*/ 3420 w 3484"/>
              <a:gd name="T69" fmla="*/ 3479 h 3486"/>
              <a:gd name="T70" fmla="*/ 3342 w 3484"/>
              <a:gd name="T71" fmla="*/ 3478 h 3486"/>
              <a:gd name="T72" fmla="*/ 2388 w 3484"/>
              <a:gd name="T73" fmla="*/ 2668 h 3486"/>
              <a:gd name="T74" fmla="*/ 2059 w 3484"/>
              <a:gd name="T75" fmla="*/ 2858 h 3486"/>
              <a:gd name="T76" fmla="*/ 1685 w 3484"/>
              <a:gd name="T77" fmla="*/ 2960 h 3486"/>
              <a:gd name="T78" fmla="*/ 1292 w 3484"/>
              <a:gd name="T79" fmla="*/ 2961 h 3486"/>
              <a:gd name="T80" fmla="*/ 930 w 3484"/>
              <a:gd name="T81" fmla="*/ 2865 h 3486"/>
              <a:gd name="T82" fmla="*/ 608 w 3484"/>
              <a:gd name="T83" fmla="*/ 2686 h 3486"/>
              <a:gd name="T84" fmla="*/ 343 w 3484"/>
              <a:gd name="T85" fmla="*/ 2436 h 3486"/>
              <a:gd name="T86" fmla="*/ 145 w 3484"/>
              <a:gd name="T87" fmla="*/ 2128 h 3486"/>
              <a:gd name="T88" fmla="*/ 28 w 3484"/>
              <a:gd name="T89" fmla="*/ 1774 h 3486"/>
              <a:gd name="T90" fmla="*/ 3 w 3484"/>
              <a:gd name="T91" fmla="*/ 1389 h 3486"/>
              <a:gd name="T92" fmla="*/ 75 w 3484"/>
              <a:gd name="T93" fmla="*/ 1018 h 3486"/>
              <a:gd name="T94" fmla="*/ 234 w 3484"/>
              <a:gd name="T95" fmla="*/ 685 h 3486"/>
              <a:gd name="T96" fmla="*/ 468 w 3484"/>
              <a:gd name="T97" fmla="*/ 404 h 3486"/>
              <a:gd name="T98" fmla="*/ 763 w 3484"/>
              <a:gd name="T99" fmla="*/ 188 h 3486"/>
              <a:gd name="T100" fmla="*/ 1107 w 3484"/>
              <a:gd name="T101" fmla="*/ 49 h 3486"/>
              <a:gd name="T102" fmla="*/ 1486 w 3484"/>
              <a:gd name="T103" fmla="*/ 0 h 34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3484" h="3486">
                <a:moveTo>
                  <a:pt x="1485" y="209"/>
                </a:moveTo>
                <a:lnTo>
                  <a:pt x="1394" y="212"/>
                </a:lnTo>
                <a:lnTo>
                  <a:pt x="1305" y="222"/>
                </a:lnTo>
                <a:lnTo>
                  <a:pt x="1217" y="237"/>
                </a:lnTo>
                <a:lnTo>
                  <a:pt x="1132" y="259"/>
                </a:lnTo>
                <a:lnTo>
                  <a:pt x="1049" y="285"/>
                </a:lnTo>
                <a:lnTo>
                  <a:pt x="969" y="318"/>
                </a:lnTo>
                <a:lnTo>
                  <a:pt x="891" y="355"/>
                </a:lnTo>
                <a:lnTo>
                  <a:pt x="816" y="398"/>
                </a:lnTo>
                <a:lnTo>
                  <a:pt x="745" y="445"/>
                </a:lnTo>
                <a:lnTo>
                  <a:pt x="677" y="497"/>
                </a:lnTo>
                <a:lnTo>
                  <a:pt x="613" y="553"/>
                </a:lnTo>
                <a:lnTo>
                  <a:pt x="552" y="614"/>
                </a:lnTo>
                <a:lnTo>
                  <a:pt x="496" y="679"/>
                </a:lnTo>
                <a:lnTo>
                  <a:pt x="444" y="746"/>
                </a:lnTo>
                <a:lnTo>
                  <a:pt x="397" y="817"/>
                </a:lnTo>
                <a:lnTo>
                  <a:pt x="354" y="892"/>
                </a:lnTo>
                <a:lnTo>
                  <a:pt x="317" y="970"/>
                </a:lnTo>
                <a:lnTo>
                  <a:pt x="284" y="1050"/>
                </a:lnTo>
                <a:lnTo>
                  <a:pt x="258" y="1133"/>
                </a:lnTo>
                <a:lnTo>
                  <a:pt x="235" y="1218"/>
                </a:lnTo>
                <a:lnTo>
                  <a:pt x="220" y="1306"/>
                </a:lnTo>
                <a:lnTo>
                  <a:pt x="211" y="1395"/>
                </a:lnTo>
                <a:lnTo>
                  <a:pt x="208" y="1486"/>
                </a:lnTo>
                <a:lnTo>
                  <a:pt x="211" y="1577"/>
                </a:lnTo>
                <a:lnTo>
                  <a:pt x="220" y="1668"/>
                </a:lnTo>
                <a:lnTo>
                  <a:pt x="235" y="1754"/>
                </a:lnTo>
                <a:lnTo>
                  <a:pt x="258" y="1840"/>
                </a:lnTo>
                <a:lnTo>
                  <a:pt x="284" y="1923"/>
                </a:lnTo>
                <a:lnTo>
                  <a:pt x="317" y="2004"/>
                </a:lnTo>
                <a:lnTo>
                  <a:pt x="354" y="2081"/>
                </a:lnTo>
                <a:lnTo>
                  <a:pt x="397" y="2156"/>
                </a:lnTo>
                <a:lnTo>
                  <a:pt x="444" y="2227"/>
                </a:lnTo>
                <a:lnTo>
                  <a:pt x="496" y="2295"/>
                </a:lnTo>
                <a:lnTo>
                  <a:pt x="552" y="2360"/>
                </a:lnTo>
                <a:lnTo>
                  <a:pt x="613" y="2420"/>
                </a:lnTo>
                <a:lnTo>
                  <a:pt x="677" y="2476"/>
                </a:lnTo>
                <a:lnTo>
                  <a:pt x="745" y="2528"/>
                </a:lnTo>
                <a:lnTo>
                  <a:pt x="816" y="2576"/>
                </a:lnTo>
                <a:lnTo>
                  <a:pt x="891" y="2618"/>
                </a:lnTo>
                <a:lnTo>
                  <a:pt x="969" y="2655"/>
                </a:lnTo>
                <a:lnTo>
                  <a:pt x="1049" y="2688"/>
                </a:lnTo>
                <a:lnTo>
                  <a:pt x="1132" y="2716"/>
                </a:lnTo>
                <a:lnTo>
                  <a:pt x="1217" y="2737"/>
                </a:lnTo>
                <a:lnTo>
                  <a:pt x="1305" y="2752"/>
                </a:lnTo>
                <a:lnTo>
                  <a:pt x="1394" y="2761"/>
                </a:lnTo>
                <a:lnTo>
                  <a:pt x="1485" y="2765"/>
                </a:lnTo>
                <a:lnTo>
                  <a:pt x="1576" y="2761"/>
                </a:lnTo>
                <a:lnTo>
                  <a:pt x="1666" y="2752"/>
                </a:lnTo>
                <a:lnTo>
                  <a:pt x="1753" y="2737"/>
                </a:lnTo>
                <a:lnTo>
                  <a:pt x="1839" y="2716"/>
                </a:lnTo>
                <a:lnTo>
                  <a:pt x="1922" y="2688"/>
                </a:lnTo>
                <a:lnTo>
                  <a:pt x="2002" y="2655"/>
                </a:lnTo>
                <a:lnTo>
                  <a:pt x="2079" y="2618"/>
                </a:lnTo>
                <a:lnTo>
                  <a:pt x="2155" y="2575"/>
                </a:lnTo>
                <a:lnTo>
                  <a:pt x="2226" y="2528"/>
                </a:lnTo>
                <a:lnTo>
                  <a:pt x="2294" y="2476"/>
                </a:lnTo>
                <a:lnTo>
                  <a:pt x="2357" y="2420"/>
                </a:lnTo>
                <a:lnTo>
                  <a:pt x="2418" y="2360"/>
                </a:lnTo>
                <a:lnTo>
                  <a:pt x="2474" y="2295"/>
                </a:lnTo>
                <a:lnTo>
                  <a:pt x="2526" y="2227"/>
                </a:lnTo>
                <a:lnTo>
                  <a:pt x="2573" y="2155"/>
                </a:lnTo>
                <a:lnTo>
                  <a:pt x="2616" y="2081"/>
                </a:lnTo>
                <a:lnTo>
                  <a:pt x="2654" y="2004"/>
                </a:lnTo>
                <a:lnTo>
                  <a:pt x="2686" y="1923"/>
                </a:lnTo>
                <a:lnTo>
                  <a:pt x="2713" y="1840"/>
                </a:lnTo>
                <a:lnTo>
                  <a:pt x="2734" y="1754"/>
                </a:lnTo>
                <a:lnTo>
                  <a:pt x="2750" y="1666"/>
                </a:lnTo>
                <a:lnTo>
                  <a:pt x="2760" y="1577"/>
                </a:lnTo>
                <a:lnTo>
                  <a:pt x="2763" y="1486"/>
                </a:lnTo>
                <a:lnTo>
                  <a:pt x="2760" y="1395"/>
                </a:lnTo>
                <a:lnTo>
                  <a:pt x="2750" y="1306"/>
                </a:lnTo>
                <a:lnTo>
                  <a:pt x="2734" y="1218"/>
                </a:lnTo>
                <a:lnTo>
                  <a:pt x="2713" y="1133"/>
                </a:lnTo>
                <a:lnTo>
                  <a:pt x="2686" y="1051"/>
                </a:lnTo>
                <a:lnTo>
                  <a:pt x="2654" y="970"/>
                </a:lnTo>
                <a:lnTo>
                  <a:pt x="2616" y="893"/>
                </a:lnTo>
                <a:lnTo>
                  <a:pt x="2573" y="817"/>
                </a:lnTo>
                <a:lnTo>
                  <a:pt x="2526" y="746"/>
                </a:lnTo>
                <a:lnTo>
                  <a:pt x="2474" y="679"/>
                </a:lnTo>
                <a:lnTo>
                  <a:pt x="2418" y="614"/>
                </a:lnTo>
                <a:lnTo>
                  <a:pt x="2357" y="553"/>
                </a:lnTo>
                <a:lnTo>
                  <a:pt x="2294" y="497"/>
                </a:lnTo>
                <a:lnTo>
                  <a:pt x="2226" y="445"/>
                </a:lnTo>
                <a:lnTo>
                  <a:pt x="2155" y="399"/>
                </a:lnTo>
                <a:lnTo>
                  <a:pt x="2079" y="355"/>
                </a:lnTo>
                <a:lnTo>
                  <a:pt x="2002" y="318"/>
                </a:lnTo>
                <a:lnTo>
                  <a:pt x="1922" y="285"/>
                </a:lnTo>
                <a:lnTo>
                  <a:pt x="1839" y="259"/>
                </a:lnTo>
                <a:lnTo>
                  <a:pt x="1753" y="237"/>
                </a:lnTo>
                <a:lnTo>
                  <a:pt x="1666" y="222"/>
                </a:lnTo>
                <a:lnTo>
                  <a:pt x="1576" y="212"/>
                </a:lnTo>
                <a:lnTo>
                  <a:pt x="1485" y="209"/>
                </a:lnTo>
                <a:close/>
                <a:moveTo>
                  <a:pt x="1486" y="0"/>
                </a:moveTo>
                <a:lnTo>
                  <a:pt x="1583" y="3"/>
                </a:lnTo>
                <a:lnTo>
                  <a:pt x="1679" y="13"/>
                </a:lnTo>
                <a:lnTo>
                  <a:pt x="1773" y="28"/>
                </a:lnTo>
                <a:lnTo>
                  <a:pt x="1865" y="49"/>
                </a:lnTo>
                <a:lnTo>
                  <a:pt x="1955" y="75"/>
                </a:lnTo>
                <a:lnTo>
                  <a:pt x="2042" y="108"/>
                </a:lnTo>
                <a:lnTo>
                  <a:pt x="2127" y="145"/>
                </a:lnTo>
                <a:lnTo>
                  <a:pt x="2209" y="188"/>
                </a:lnTo>
                <a:lnTo>
                  <a:pt x="2287" y="235"/>
                </a:lnTo>
                <a:lnTo>
                  <a:pt x="2364" y="287"/>
                </a:lnTo>
                <a:lnTo>
                  <a:pt x="2436" y="344"/>
                </a:lnTo>
                <a:lnTo>
                  <a:pt x="2503" y="404"/>
                </a:lnTo>
                <a:lnTo>
                  <a:pt x="2568" y="469"/>
                </a:lnTo>
                <a:lnTo>
                  <a:pt x="2628" y="536"/>
                </a:lnTo>
                <a:lnTo>
                  <a:pt x="2685" y="609"/>
                </a:lnTo>
                <a:lnTo>
                  <a:pt x="2737" y="685"/>
                </a:lnTo>
                <a:lnTo>
                  <a:pt x="2784" y="763"/>
                </a:lnTo>
                <a:lnTo>
                  <a:pt x="2827" y="845"/>
                </a:lnTo>
                <a:lnTo>
                  <a:pt x="2864" y="930"/>
                </a:lnTo>
                <a:lnTo>
                  <a:pt x="2897" y="1017"/>
                </a:lnTo>
                <a:lnTo>
                  <a:pt x="2923" y="1107"/>
                </a:lnTo>
                <a:lnTo>
                  <a:pt x="2944" y="1199"/>
                </a:lnTo>
                <a:lnTo>
                  <a:pt x="2960" y="1293"/>
                </a:lnTo>
                <a:lnTo>
                  <a:pt x="2969" y="1389"/>
                </a:lnTo>
                <a:lnTo>
                  <a:pt x="2972" y="1486"/>
                </a:lnTo>
                <a:lnTo>
                  <a:pt x="2969" y="1587"/>
                </a:lnTo>
                <a:lnTo>
                  <a:pt x="2959" y="1687"/>
                </a:lnTo>
                <a:lnTo>
                  <a:pt x="2942" y="1783"/>
                </a:lnTo>
                <a:lnTo>
                  <a:pt x="2920" y="1878"/>
                </a:lnTo>
                <a:lnTo>
                  <a:pt x="2891" y="1971"/>
                </a:lnTo>
                <a:lnTo>
                  <a:pt x="2857" y="2060"/>
                </a:lnTo>
                <a:lnTo>
                  <a:pt x="2817" y="2147"/>
                </a:lnTo>
                <a:lnTo>
                  <a:pt x="2773" y="2230"/>
                </a:lnTo>
                <a:lnTo>
                  <a:pt x="2722" y="2311"/>
                </a:lnTo>
                <a:lnTo>
                  <a:pt x="2668" y="2388"/>
                </a:lnTo>
                <a:lnTo>
                  <a:pt x="2607" y="2461"/>
                </a:lnTo>
                <a:lnTo>
                  <a:pt x="3454" y="3308"/>
                </a:lnTo>
                <a:lnTo>
                  <a:pt x="3469" y="3327"/>
                </a:lnTo>
                <a:lnTo>
                  <a:pt x="3480" y="3349"/>
                </a:lnTo>
                <a:lnTo>
                  <a:pt x="3484" y="3371"/>
                </a:lnTo>
                <a:lnTo>
                  <a:pt x="3484" y="3393"/>
                </a:lnTo>
                <a:lnTo>
                  <a:pt x="3480" y="3415"/>
                </a:lnTo>
                <a:lnTo>
                  <a:pt x="3469" y="3437"/>
                </a:lnTo>
                <a:lnTo>
                  <a:pt x="3454" y="3456"/>
                </a:lnTo>
                <a:lnTo>
                  <a:pt x="3438" y="3470"/>
                </a:lnTo>
                <a:lnTo>
                  <a:pt x="3420" y="3479"/>
                </a:lnTo>
                <a:lnTo>
                  <a:pt x="3401" y="3484"/>
                </a:lnTo>
                <a:lnTo>
                  <a:pt x="3381" y="3486"/>
                </a:lnTo>
                <a:lnTo>
                  <a:pt x="3362" y="3484"/>
                </a:lnTo>
                <a:lnTo>
                  <a:pt x="3342" y="3478"/>
                </a:lnTo>
                <a:lnTo>
                  <a:pt x="3324" y="3468"/>
                </a:lnTo>
                <a:lnTo>
                  <a:pt x="3308" y="3456"/>
                </a:lnTo>
                <a:lnTo>
                  <a:pt x="2461" y="2608"/>
                </a:lnTo>
                <a:lnTo>
                  <a:pt x="2388" y="2668"/>
                </a:lnTo>
                <a:lnTo>
                  <a:pt x="2311" y="2723"/>
                </a:lnTo>
                <a:lnTo>
                  <a:pt x="2230" y="2773"/>
                </a:lnTo>
                <a:lnTo>
                  <a:pt x="2146" y="2819"/>
                </a:lnTo>
                <a:lnTo>
                  <a:pt x="2059" y="2858"/>
                </a:lnTo>
                <a:lnTo>
                  <a:pt x="1970" y="2892"/>
                </a:lnTo>
                <a:lnTo>
                  <a:pt x="1877" y="2920"/>
                </a:lnTo>
                <a:lnTo>
                  <a:pt x="1783" y="2944"/>
                </a:lnTo>
                <a:lnTo>
                  <a:pt x="1685" y="2960"/>
                </a:lnTo>
                <a:lnTo>
                  <a:pt x="1587" y="2969"/>
                </a:lnTo>
                <a:lnTo>
                  <a:pt x="1486" y="2973"/>
                </a:lnTo>
                <a:lnTo>
                  <a:pt x="1388" y="2970"/>
                </a:lnTo>
                <a:lnTo>
                  <a:pt x="1292" y="2961"/>
                </a:lnTo>
                <a:lnTo>
                  <a:pt x="1199" y="2945"/>
                </a:lnTo>
                <a:lnTo>
                  <a:pt x="1107" y="2924"/>
                </a:lnTo>
                <a:lnTo>
                  <a:pt x="1016" y="2897"/>
                </a:lnTo>
                <a:lnTo>
                  <a:pt x="930" y="2865"/>
                </a:lnTo>
                <a:lnTo>
                  <a:pt x="845" y="2827"/>
                </a:lnTo>
                <a:lnTo>
                  <a:pt x="763" y="2785"/>
                </a:lnTo>
                <a:lnTo>
                  <a:pt x="685" y="2738"/>
                </a:lnTo>
                <a:lnTo>
                  <a:pt x="608" y="2686"/>
                </a:lnTo>
                <a:lnTo>
                  <a:pt x="536" y="2629"/>
                </a:lnTo>
                <a:lnTo>
                  <a:pt x="468" y="2569"/>
                </a:lnTo>
                <a:lnTo>
                  <a:pt x="404" y="2504"/>
                </a:lnTo>
                <a:lnTo>
                  <a:pt x="343" y="2436"/>
                </a:lnTo>
                <a:lnTo>
                  <a:pt x="287" y="2364"/>
                </a:lnTo>
                <a:lnTo>
                  <a:pt x="235" y="2289"/>
                </a:lnTo>
                <a:lnTo>
                  <a:pt x="188" y="2209"/>
                </a:lnTo>
                <a:lnTo>
                  <a:pt x="145" y="2128"/>
                </a:lnTo>
                <a:lnTo>
                  <a:pt x="108" y="2043"/>
                </a:lnTo>
                <a:lnTo>
                  <a:pt x="75" y="1956"/>
                </a:lnTo>
                <a:lnTo>
                  <a:pt x="49" y="1866"/>
                </a:lnTo>
                <a:lnTo>
                  <a:pt x="28" y="1774"/>
                </a:lnTo>
                <a:lnTo>
                  <a:pt x="12" y="1680"/>
                </a:lnTo>
                <a:lnTo>
                  <a:pt x="3" y="1584"/>
                </a:lnTo>
                <a:lnTo>
                  <a:pt x="0" y="1486"/>
                </a:lnTo>
                <a:lnTo>
                  <a:pt x="3" y="1389"/>
                </a:lnTo>
                <a:lnTo>
                  <a:pt x="12" y="1293"/>
                </a:lnTo>
                <a:lnTo>
                  <a:pt x="28" y="1199"/>
                </a:lnTo>
                <a:lnTo>
                  <a:pt x="49" y="1107"/>
                </a:lnTo>
                <a:lnTo>
                  <a:pt x="75" y="1018"/>
                </a:lnTo>
                <a:lnTo>
                  <a:pt x="108" y="930"/>
                </a:lnTo>
                <a:lnTo>
                  <a:pt x="145" y="845"/>
                </a:lnTo>
                <a:lnTo>
                  <a:pt x="188" y="763"/>
                </a:lnTo>
                <a:lnTo>
                  <a:pt x="234" y="685"/>
                </a:lnTo>
                <a:lnTo>
                  <a:pt x="286" y="610"/>
                </a:lnTo>
                <a:lnTo>
                  <a:pt x="342" y="538"/>
                </a:lnTo>
                <a:lnTo>
                  <a:pt x="404" y="469"/>
                </a:lnTo>
                <a:lnTo>
                  <a:pt x="468" y="404"/>
                </a:lnTo>
                <a:lnTo>
                  <a:pt x="536" y="344"/>
                </a:lnTo>
                <a:lnTo>
                  <a:pt x="608" y="287"/>
                </a:lnTo>
                <a:lnTo>
                  <a:pt x="684" y="235"/>
                </a:lnTo>
                <a:lnTo>
                  <a:pt x="763" y="188"/>
                </a:lnTo>
                <a:lnTo>
                  <a:pt x="845" y="145"/>
                </a:lnTo>
                <a:lnTo>
                  <a:pt x="930" y="108"/>
                </a:lnTo>
                <a:lnTo>
                  <a:pt x="1016" y="75"/>
                </a:lnTo>
                <a:lnTo>
                  <a:pt x="1107" y="49"/>
                </a:lnTo>
                <a:lnTo>
                  <a:pt x="1199" y="28"/>
                </a:lnTo>
                <a:lnTo>
                  <a:pt x="1292" y="13"/>
                </a:lnTo>
                <a:lnTo>
                  <a:pt x="1388" y="3"/>
                </a:lnTo>
                <a:lnTo>
                  <a:pt x="148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600"/>
          </a:p>
        </p:txBody>
      </p:sp>
      <p:sp>
        <p:nvSpPr>
          <p:cNvPr id="27" name="Inhaltsplatzhalter 4"/>
          <p:cNvSpPr txBox="1">
            <a:spLocks/>
          </p:cNvSpPr>
          <p:nvPr/>
        </p:nvSpPr>
        <p:spPr>
          <a:xfrm rot="16200000">
            <a:off x="2615144" y="4372301"/>
            <a:ext cx="1150547" cy="2769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800" b="1" dirty="0" smtClean="0">
                <a:solidFill>
                  <a:schemeClr val="accent1"/>
                </a:solidFill>
                <a:latin typeface="+mj-lt"/>
              </a:rPr>
              <a:t>STEP 01</a:t>
            </a:r>
            <a:endParaRPr lang="en-US" sz="1400" dirty="0" smtClean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28" name="Inhaltsplatzhalter 4"/>
          <p:cNvSpPr txBox="1">
            <a:spLocks/>
          </p:cNvSpPr>
          <p:nvPr/>
        </p:nvSpPr>
        <p:spPr>
          <a:xfrm rot="16200000">
            <a:off x="4926686" y="4372302"/>
            <a:ext cx="1150547" cy="2769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800" b="1" dirty="0" smtClean="0">
                <a:solidFill>
                  <a:schemeClr val="accent3"/>
                </a:solidFill>
                <a:latin typeface="+mj-lt"/>
              </a:rPr>
              <a:t>STEP 03</a:t>
            </a:r>
            <a:endParaRPr lang="en-US" sz="1400" dirty="0" smtClean="0">
              <a:solidFill>
                <a:schemeClr val="accent3"/>
              </a:solidFill>
              <a:latin typeface="+mn-lt"/>
            </a:endParaRPr>
          </a:p>
        </p:txBody>
      </p:sp>
      <p:sp>
        <p:nvSpPr>
          <p:cNvPr id="29" name="Inhaltsplatzhalter 4"/>
          <p:cNvSpPr txBox="1">
            <a:spLocks/>
          </p:cNvSpPr>
          <p:nvPr/>
        </p:nvSpPr>
        <p:spPr>
          <a:xfrm rot="16200000">
            <a:off x="7258532" y="4372302"/>
            <a:ext cx="1150547" cy="2769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800" b="1" dirty="0" smtClean="0">
                <a:solidFill>
                  <a:schemeClr val="accent5"/>
                </a:solidFill>
                <a:latin typeface="+mj-lt"/>
              </a:rPr>
              <a:t>STEP 05</a:t>
            </a:r>
            <a:endParaRPr lang="en-US" sz="1400" dirty="0" smtClean="0">
              <a:solidFill>
                <a:schemeClr val="accent5"/>
              </a:solidFill>
              <a:latin typeface="+mn-lt"/>
            </a:endParaRPr>
          </a:p>
        </p:txBody>
      </p:sp>
      <p:sp>
        <p:nvSpPr>
          <p:cNvPr id="30" name="Inhaltsplatzhalter 4"/>
          <p:cNvSpPr txBox="1">
            <a:spLocks/>
          </p:cNvSpPr>
          <p:nvPr/>
        </p:nvSpPr>
        <p:spPr>
          <a:xfrm rot="16200000">
            <a:off x="3764712" y="3605637"/>
            <a:ext cx="1150547" cy="2769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800" b="1" dirty="0" smtClean="0">
                <a:solidFill>
                  <a:schemeClr val="accent2"/>
                </a:solidFill>
                <a:latin typeface="+mj-lt"/>
              </a:rPr>
              <a:t>STEP 02</a:t>
            </a:r>
            <a:endParaRPr lang="en-US" sz="1400" dirty="0" smtClean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31" name="Inhaltsplatzhalter 4"/>
          <p:cNvSpPr txBox="1">
            <a:spLocks/>
          </p:cNvSpPr>
          <p:nvPr/>
        </p:nvSpPr>
        <p:spPr>
          <a:xfrm rot="16200000">
            <a:off x="6094622" y="3605637"/>
            <a:ext cx="1150547" cy="2769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800" b="1" dirty="0" smtClean="0">
                <a:solidFill>
                  <a:schemeClr val="accent4"/>
                </a:solidFill>
                <a:latin typeface="+mj-lt"/>
              </a:rPr>
              <a:t>STEP 04</a:t>
            </a:r>
            <a:endParaRPr lang="en-US" sz="1400" dirty="0" smtClean="0">
              <a:solidFill>
                <a:schemeClr val="accent4"/>
              </a:solidFill>
              <a:latin typeface="+mn-lt"/>
            </a:endParaRPr>
          </a:p>
        </p:txBody>
      </p:sp>
      <p:sp>
        <p:nvSpPr>
          <p:cNvPr id="32" name="Inhaltsplatzhalter 4"/>
          <p:cNvSpPr txBox="1">
            <a:spLocks/>
          </p:cNvSpPr>
          <p:nvPr/>
        </p:nvSpPr>
        <p:spPr>
          <a:xfrm rot="16200000">
            <a:off x="8423088" y="3605638"/>
            <a:ext cx="1150547" cy="2769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800" b="1" dirty="0" smtClean="0">
                <a:solidFill>
                  <a:schemeClr val="accent6"/>
                </a:solidFill>
                <a:latin typeface="+mj-lt"/>
              </a:rPr>
              <a:t>STEP 06</a:t>
            </a:r>
            <a:endParaRPr lang="en-US" sz="1400" dirty="0" smtClean="0">
              <a:solidFill>
                <a:schemeClr val="accent6"/>
              </a:solidFill>
              <a:latin typeface="+mn-lt"/>
            </a:endParaRPr>
          </a:p>
        </p:txBody>
      </p:sp>
      <p:sp>
        <p:nvSpPr>
          <p:cNvPr id="36" name="Inhaltsplatzhalter 4"/>
          <p:cNvSpPr txBox="1">
            <a:spLocks/>
          </p:cNvSpPr>
          <p:nvPr/>
        </p:nvSpPr>
        <p:spPr>
          <a:xfrm>
            <a:off x="2151704" y="1867884"/>
            <a:ext cx="2077396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38" name="Inhaltsplatzhalter 4"/>
          <p:cNvSpPr txBox="1">
            <a:spLocks/>
          </p:cNvSpPr>
          <p:nvPr/>
        </p:nvSpPr>
        <p:spPr>
          <a:xfrm>
            <a:off x="4463261" y="1867884"/>
            <a:ext cx="2077396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39" name="Inhaltsplatzhalter 4"/>
          <p:cNvSpPr txBox="1">
            <a:spLocks/>
          </p:cNvSpPr>
          <p:nvPr/>
        </p:nvSpPr>
        <p:spPr>
          <a:xfrm>
            <a:off x="6798775" y="1867884"/>
            <a:ext cx="2077396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5"/>
                </a:solidFill>
                <a:latin typeface="+mj-lt"/>
              </a:rPr>
              <a:t>TITLE GOES HERE</a:t>
            </a: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40" name="Inhaltsplatzhalter 4"/>
          <p:cNvSpPr txBox="1">
            <a:spLocks/>
          </p:cNvSpPr>
          <p:nvPr/>
        </p:nvSpPr>
        <p:spPr>
          <a:xfrm>
            <a:off x="3313049" y="5637825"/>
            <a:ext cx="2077396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2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41" name="Inhaltsplatzhalter 4"/>
          <p:cNvSpPr txBox="1">
            <a:spLocks/>
          </p:cNvSpPr>
          <p:nvPr/>
        </p:nvSpPr>
        <p:spPr>
          <a:xfrm>
            <a:off x="5630610" y="5637825"/>
            <a:ext cx="2077396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4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43" name="Inhaltsplatzhalter 4"/>
          <p:cNvSpPr txBox="1">
            <a:spLocks/>
          </p:cNvSpPr>
          <p:nvPr/>
        </p:nvSpPr>
        <p:spPr>
          <a:xfrm>
            <a:off x="7921293" y="5637825"/>
            <a:ext cx="2077396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6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6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</p:spTree>
    <p:extLst>
      <p:ext uri="{BB962C8B-B14F-4D97-AF65-F5344CB8AC3E}">
        <p14:creationId xmlns:p14="http://schemas.microsoft.com/office/powerpoint/2010/main" val="4241547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4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" presetClass="entr" presetSubtype="1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" presetClass="entr" presetSubtype="1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000"/>
                            </p:stCondLst>
                            <p:childTnLst>
                              <p:par>
                                <p:cTn id="55" presetID="2" presetClass="entr" presetSubtype="1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5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4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000"/>
                            </p:stCondLst>
                            <p:childTnLst>
                              <p:par>
                                <p:cTn id="75" presetID="2" presetClass="entr" presetSubtype="1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500"/>
                            </p:stCondLst>
                            <p:childTnLst>
                              <p:par>
                                <p:cTn id="80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0"/>
                            </p:stCondLst>
                            <p:childTnLst>
                              <p:par>
                                <p:cTn id="9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" presetClass="entr" presetSubtype="1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500"/>
                            </p:stCondLst>
                            <p:childTnLst>
                              <p:par>
                                <p:cTn id="100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6000"/>
                            </p:stCondLst>
                            <p:childTnLst>
                              <p:par>
                                <p:cTn id="105" presetID="2" presetClass="entr" presetSubtype="1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6500"/>
                            </p:stCondLst>
                            <p:childTnLst>
                              <p:par>
                                <p:cTn id="1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7000"/>
                            </p:stCondLst>
                            <p:childTnLst>
                              <p:par>
                                <p:cTn id="121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7500"/>
                            </p:stCondLst>
                            <p:childTnLst>
                              <p:par>
                                <p:cTn id="126" presetID="2" presetClass="entr" presetSubtype="1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8000"/>
                            </p:stCondLst>
                            <p:childTnLst>
                              <p:par>
                                <p:cTn id="131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8500"/>
                            </p:stCondLst>
                            <p:childTnLst>
                              <p:par>
                                <p:cTn id="1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" presetClass="entr" presetSubtype="4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9000"/>
                            </p:stCondLst>
                            <p:childTnLst>
                              <p:par>
                                <p:cTn id="151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20" grpId="0" animBg="1"/>
      <p:bldP spid="21" grpId="0" animBg="1"/>
      <p:bldP spid="22" grpId="0" animBg="1"/>
      <p:bldP spid="26" grpId="0" animBg="1"/>
      <p:bldP spid="27" grpId="0"/>
      <p:bldP spid="28" grpId="0"/>
      <p:bldP spid="29" grpId="0"/>
      <p:bldP spid="30" grpId="0"/>
      <p:bldP spid="31" grpId="0"/>
      <p:bldP spid="32" grpId="0"/>
      <p:bldP spid="36" grpId="0"/>
      <p:bldP spid="38" grpId="0"/>
      <p:bldP spid="39" grpId="0"/>
      <p:bldP spid="40" grpId="0"/>
      <p:bldP spid="41" grpId="0"/>
      <p:bldP spid="4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ounded Rectangle 32"/>
          <p:cNvSpPr/>
          <p:nvPr/>
        </p:nvSpPr>
        <p:spPr>
          <a:xfrm>
            <a:off x="1572455" y="3718825"/>
            <a:ext cx="1429478" cy="1647249"/>
          </a:xfrm>
          <a:prstGeom prst="roundRect">
            <a:avLst>
              <a:gd name="adj" fmla="val 5556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b="1">
              <a:solidFill>
                <a:schemeClr val="accent5"/>
              </a:solidFill>
            </a:endParaRPr>
          </a:p>
        </p:txBody>
      </p:sp>
      <p:sp>
        <p:nvSpPr>
          <p:cNvPr id="34" name="Oval 33"/>
          <p:cNvSpPr/>
          <p:nvPr/>
        </p:nvSpPr>
        <p:spPr>
          <a:xfrm>
            <a:off x="2019698" y="3468082"/>
            <a:ext cx="534991" cy="53499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 smtClean="0">
                <a:solidFill>
                  <a:schemeClr val="accent1"/>
                </a:solidFill>
              </a:rPr>
              <a:t>01</a:t>
            </a:r>
            <a:endParaRPr lang="en-US" b="1" dirty="0">
              <a:solidFill>
                <a:schemeClr val="accent1"/>
              </a:solidFill>
            </a:endParaRPr>
          </a:p>
        </p:txBody>
      </p:sp>
      <p:cxnSp>
        <p:nvCxnSpPr>
          <p:cNvPr id="36" name="Straight Connector 35"/>
          <p:cNvCxnSpPr>
            <a:stCxn id="33" idx="2"/>
          </p:cNvCxnSpPr>
          <p:nvPr/>
        </p:nvCxnSpPr>
        <p:spPr>
          <a:xfrm>
            <a:off x="2287194" y="5366074"/>
            <a:ext cx="0" cy="700025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3239470" y="6066098"/>
            <a:ext cx="1907388" cy="31766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b="1">
              <a:solidFill>
                <a:schemeClr val="accent5"/>
              </a:solidFill>
            </a:endParaRPr>
          </a:p>
        </p:txBody>
      </p:sp>
      <p:sp>
        <p:nvSpPr>
          <p:cNvPr id="46" name="Rounded Rectangle 45"/>
          <p:cNvSpPr/>
          <p:nvPr/>
        </p:nvSpPr>
        <p:spPr>
          <a:xfrm>
            <a:off x="3478425" y="1973459"/>
            <a:ext cx="1429478" cy="1647249"/>
          </a:xfrm>
          <a:prstGeom prst="roundRect">
            <a:avLst>
              <a:gd name="adj" fmla="val 555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b="1">
              <a:solidFill>
                <a:schemeClr val="accent5"/>
              </a:solidFill>
            </a:endParaRPr>
          </a:p>
        </p:txBody>
      </p:sp>
      <p:sp>
        <p:nvSpPr>
          <p:cNvPr id="47" name="Oval 46"/>
          <p:cNvSpPr/>
          <p:nvPr/>
        </p:nvSpPr>
        <p:spPr>
          <a:xfrm>
            <a:off x="3925668" y="1722716"/>
            <a:ext cx="534991" cy="53499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 smtClean="0">
                <a:solidFill>
                  <a:schemeClr val="accent2"/>
                </a:solidFill>
              </a:rPr>
              <a:t>02</a:t>
            </a:r>
            <a:endParaRPr lang="en-US" b="1" dirty="0">
              <a:solidFill>
                <a:schemeClr val="accent2"/>
              </a:solidFill>
            </a:endParaRPr>
          </a:p>
        </p:txBody>
      </p:sp>
      <p:cxnSp>
        <p:nvCxnSpPr>
          <p:cNvPr id="48" name="Straight Connector 47"/>
          <p:cNvCxnSpPr>
            <a:stCxn id="46" idx="2"/>
            <a:endCxn id="45" idx="0"/>
          </p:cNvCxnSpPr>
          <p:nvPr/>
        </p:nvCxnSpPr>
        <p:spPr>
          <a:xfrm>
            <a:off x="4193164" y="3620708"/>
            <a:ext cx="0" cy="244539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5137755" y="6066099"/>
            <a:ext cx="1907388" cy="31766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b="1">
              <a:solidFill>
                <a:schemeClr val="accent5"/>
              </a:solidFill>
            </a:endParaRPr>
          </a:p>
        </p:txBody>
      </p:sp>
      <p:sp>
        <p:nvSpPr>
          <p:cNvPr id="53" name="Rounded Rectangle 52"/>
          <p:cNvSpPr/>
          <p:nvPr/>
        </p:nvSpPr>
        <p:spPr>
          <a:xfrm>
            <a:off x="5376710" y="3718825"/>
            <a:ext cx="1429478" cy="1647249"/>
          </a:xfrm>
          <a:prstGeom prst="roundRect">
            <a:avLst>
              <a:gd name="adj" fmla="val 5556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b="1">
              <a:solidFill>
                <a:schemeClr val="accent5"/>
              </a:solidFill>
            </a:endParaRPr>
          </a:p>
        </p:txBody>
      </p:sp>
      <p:sp>
        <p:nvSpPr>
          <p:cNvPr id="54" name="Oval 53"/>
          <p:cNvSpPr/>
          <p:nvPr/>
        </p:nvSpPr>
        <p:spPr>
          <a:xfrm>
            <a:off x="5823953" y="3468082"/>
            <a:ext cx="534991" cy="53499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 smtClean="0">
                <a:solidFill>
                  <a:schemeClr val="accent3"/>
                </a:solidFill>
              </a:rPr>
              <a:t>03</a:t>
            </a:r>
            <a:endParaRPr lang="en-US" b="1" dirty="0">
              <a:solidFill>
                <a:schemeClr val="accent3"/>
              </a:solidFill>
            </a:endParaRPr>
          </a:p>
        </p:txBody>
      </p:sp>
      <p:cxnSp>
        <p:nvCxnSpPr>
          <p:cNvPr id="55" name="Straight Connector 54"/>
          <p:cNvCxnSpPr>
            <a:stCxn id="53" idx="2"/>
            <a:endCxn id="52" idx="0"/>
          </p:cNvCxnSpPr>
          <p:nvPr/>
        </p:nvCxnSpPr>
        <p:spPr>
          <a:xfrm>
            <a:off x="6091449" y="5366074"/>
            <a:ext cx="0" cy="700025"/>
          </a:xfrm>
          <a:prstGeom prst="line">
            <a:avLst/>
          </a:prstGeom>
          <a:ln w="571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Rectangle 56"/>
          <p:cNvSpPr/>
          <p:nvPr/>
        </p:nvSpPr>
        <p:spPr>
          <a:xfrm>
            <a:off x="7043725" y="6066098"/>
            <a:ext cx="1907388" cy="31766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b="1">
              <a:solidFill>
                <a:schemeClr val="accent5"/>
              </a:solidFill>
            </a:endParaRPr>
          </a:p>
        </p:txBody>
      </p:sp>
      <p:sp>
        <p:nvSpPr>
          <p:cNvPr id="58" name="Rounded Rectangle 57"/>
          <p:cNvSpPr/>
          <p:nvPr/>
        </p:nvSpPr>
        <p:spPr>
          <a:xfrm>
            <a:off x="7282680" y="1973459"/>
            <a:ext cx="1429478" cy="1647249"/>
          </a:xfrm>
          <a:prstGeom prst="roundRect">
            <a:avLst>
              <a:gd name="adj" fmla="val 5556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b="1">
              <a:solidFill>
                <a:schemeClr val="accent5"/>
              </a:solidFill>
            </a:endParaRPr>
          </a:p>
        </p:txBody>
      </p:sp>
      <p:sp>
        <p:nvSpPr>
          <p:cNvPr id="59" name="Oval 58"/>
          <p:cNvSpPr/>
          <p:nvPr/>
        </p:nvSpPr>
        <p:spPr>
          <a:xfrm>
            <a:off x="7729923" y="1722716"/>
            <a:ext cx="534991" cy="53499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 smtClean="0">
                <a:solidFill>
                  <a:schemeClr val="accent4"/>
                </a:solidFill>
              </a:rPr>
              <a:t>04</a:t>
            </a:r>
            <a:endParaRPr lang="en-US" b="1" dirty="0">
              <a:solidFill>
                <a:schemeClr val="accent4"/>
              </a:solidFill>
            </a:endParaRPr>
          </a:p>
        </p:txBody>
      </p:sp>
      <p:cxnSp>
        <p:nvCxnSpPr>
          <p:cNvPr id="60" name="Straight Connector 59"/>
          <p:cNvCxnSpPr>
            <a:stCxn id="58" idx="2"/>
            <a:endCxn id="57" idx="0"/>
          </p:cNvCxnSpPr>
          <p:nvPr/>
        </p:nvCxnSpPr>
        <p:spPr>
          <a:xfrm>
            <a:off x="7997419" y="3620708"/>
            <a:ext cx="0" cy="244539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ounded Rectangle 62"/>
          <p:cNvSpPr/>
          <p:nvPr/>
        </p:nvSpPr>
        <p:spPr>
          <a:xfrm>
            <a:off x="9190067" y="3718825"/>
            <a:ext cx="1429478" cy="1647249"/>
          </a:xfrm>
          <a:prstGeom prst="roundRect">
            <a:avLst>
              <a:gd name="adj" fmla="val 5556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b="1">
              <a:solidFill>
                <a:schemeClr val="accent5"/>
              </a:solidFill>
            </a:endParaRPr>
          </a:p>
        </p:txBody>
      </p:sp>
      <p:sp>
        <p:nvSpPr>
          <p:cNvPr id="64" name="Oval 63"/>
          <p:cNvSpPr/>
          <p:nvPr/>
        </p:nvSpPr>
        <p:spPr>
          <a:xfrm>
            <a:off x="9637310" y="3468082"/>
            <a:ext cx="534991" cy="534991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b="1" dirty="0" smtClean="0">
                <a:ln w="0"/>
                <a:solidFill>
                  <a:schemeClr val="accent5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05</a:t>
            </a:r>
            <a:endParaRPr lang="en-US" b="1" dirty="0">
              <a:ln w="0"/>
              <a:solidFill>
                <a:schemeClr val="accent5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65" name="Straight Connector 64"/>
          <p:cNvCxnSpPr>
            <a:stCxn id="63" idx="2"/>
          </p:cNvCxnSpPr>
          <p:nvPr/>
        </p:nvCxnSpPr>
        <p:spPr>
          <a:xfrm>
            <a:off x="9904806" y="5366074"/>
            <a:ext cx="0" cy="700025"/>
          </a:xfrm>
          <a:prstGeom prst="line">
            <a:avLst/>
          </a:prstGeom>
          <a:ln w="5715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35" name="Rectangle 34"/>
          <p:cNvSpPr/>
          <p:nvPr/>
        </p:nvSpPr>
        <p:spPr>
          <a:xfrm>
            <a:off x="0" y="6066099"/>
            <a:ext cx="3240888" cy="31766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8951112" y="6066099"/>
            <a:ext cx="3240888" cy="31766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Inhaltsplatzhalter 4"/>
          <p:cNvSpPr txBox="1">
            <a:spLocks/>
          </p:cNvSpPr>
          <p:nvPr/>
        </p:nvSpPr>
        <p:spPr>
          <a:xfrm>
            <a:off x="1648373" y="4133521"/>
            <a:ext cx="1277642" cy="103105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200" b="1" dirty="0" smtClean="0">
                <a:latin typeface="+mj-lt"/>
              </a:rPr>
              <a:t>TITLE GOES HERE</a:t>
            </a:r>
            <a:br>
              <a:rPr lang="en-US" sz="1200" b="1" dirty="0" smtClean="0">
                <a:latin typeface="+mj-lt"/>
              </a:rPr>
            </a:br>
            <a:r>
              <a:rPr lang="en-US" sz="1100" dirty="0" smtClean="0">
                <a:latin typeface="+mn-lt"/>
              </a:rPr>
              <a:t>This is a sample text. You simply add your own text here. This text is fully editable. </a:t>
            </a:r>
          </a:p>
        </p:txBody>
      </p:sp>
      <p:sp>
        <p:nvSpPr>
          <p:cNvPr id="40" name="Inhaltsplatzhalter 4"/>
          <p:cNvSpPr txBox="1">
            <a:spLocks/>
          </p:cNvSpPr>
          <p:nvPr/>
        </p:nvSpPr>
        <p:spPr>
          <a:xfrm>
            <a:off x="5448088" y="4133521"/>
            <a:ext cx="1277642" cy="103105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200" b="1" dirty="0" smtClean="0">
                <a:latin typeface="+mj-lt"/>
              </a:rPr>
              <a:t>TITLE GOES HERE</a:t>
            </a:r>
            <a:br>
              <a:rPr lang="en-US" sz="1200" b="1" dirty="0" smtClean="0">
                <a:latin typeface="+mj-lt"/>
              </a:rPr>
            </a:br>
            <a:r>
              <a:rPr lang="en-US" sz="1100" dirty="0" smtClean="0">
                <a:latin typeface="+mn-lt"/>
              </a:rPr>
              <a:t>This is a sample text. You simply add your own text here. This text is fully editable. </a:t>
            </a:r>
          </a:p>
        </p:txBody>
      </p:sp>
      <p:sp>
        <p:nvSpPr>
          <p:cNvPr id="41" name="Inhaltsplatzhalter 4"/>
          <p:cNvSpPr txBox="1">
            <a:spLocks/>
          </p:cNvSpPr>
          <p:nvPr/>
        </p:nvSpPr>
        <p:spPr>
          <a:xfrm>
            <a:off x="3554343" y="2412876"/>
            <a:ext cx="1277642" cy="103105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200" b="1" dirty="0" smtClean="0">
                <a:latin typeface="+mj-lt"/>
              </a:rPr>
              <a:t>TITLE GOES HERE</a:t>
            </a:r>
            <a:br>
              <a:rPr lang="en-US" sz="1200" b="1" dirty="0" smtClean="0">
                <a:latin typeface="+mj-lt"/>
              </a:rPr>
            </a:br>
            <a:r>
              <a:rPr lang="en-US" sz="1100" dirty="0" smtClean="0">
                <a:latin typeface="+mn-lt"/>
              </a:rPr>
              <a:t>This is a sample text. You simply add your own text here. This text is fully editable. </a:t>
            </a:r>
          </a:p>
        </p:txBody>
      </p:sp>
      <p:sp>
        <p:nvSpPr>
          <p:cNvPr id="42" name="Inhaltsplatzhalter 4"/>
          <p:cNvSpPr txBox="1">
            <a:spLocks/>
          </p:cNvSpPr>
          <p:nvPr/>
        </p:nvSpPr>
        <p:spPr>
          <a:xfrm>
            <a:off x="7358597" y="2412876"/>
            <a:ext cx="1277642" cy="103105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200" b="1" dirty="0" smtClean="0">
                <a:latin typeface="+mj-lt"/>
              </a:rPr>
              <a:t>TITLE GOES HERE</a:t>
            </a:r>
            <a:br>
              <a:rPr lang="en-US" sz="1200" b="1" dirty="0" smtClean="0">
                <a:latin typeface="+mj-lt"/>
              </a:rPr>
            </a:br>
            <a:r>
              <a:rPr lang="en-US" sz="1100" dirty="0" smtClean="0">
                <a:latin typeface="+mn-lt"/>
              </a:rPr>
              <a:t>This is a sample text. You simply add your own text here. This text is fully editable. </a:t>
            </a:r>
          </a:p>
        </p:txBody>
      </p:sp>
      <p:sp>
        <p:nvSpPr>
          <p:cNvPr id="43" name="Inhaltsplatzhalter 4"/>
          <p:cNvSpPr txBox="1">
            <a:spLocks/>
          </p:cNvSpPr>
          <p:nvPr/>
        </p:nvSpPr>
        <p:spPr>
          <a:xfrm>
            <a:off x="9264568" y="4133521"/>
            <a:ext cx="1277642" cy="1031051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200" b="1" dirty="0" smtClean="0">
                <a:latin typeface="+mj-lt"/>
              </a:rPr>
              <a:t>TITLE GOES HERE</a:t>
            </a:r>
            <a:br>
              <a:rPr lang="en-US" sz="1200" b="1" dirty="0" smtClean="0">
                <a:latin typeface="+mj-lt"/>
              </a:rPr>
            </a:br>
            <a:r>
              <a:rPr lang="en-US" sz="1100" dirty="0" smtClean="0">
                <a:latin typeface="+mn-lt"/>
              </a:rPr>
              <a:t>This is a sample text. You simply add your own text here. This text is fully editable. </a:t>
            </a:r>
          </a:p>
        </p:txBody>
      </p:sp>
    </p:spTree>
    <p:extLst>
      <p:ext uri="{BB962C8B-B14F-4D97-AF65-F5344CB8AC3E}">
        <p14:creationId xmlns:p14="http://schemas.microsoft.com/office/powerpoint/2010/main" val="36211177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1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1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" presetClass="entr" presetSubtype="1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500"/>
                            </p:stCondLst>
                            <p:childTnLst>
                              <p:par>
                                <p:cTn id="7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000"/>
                            </p:stCondLst>
                            <p:childTnLst>
                              <p:par>
                                <p:cTn id="74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500"/>
                            </p:stCondLst>
                            <p:childTnLst>
                              <p:par>
                                <p:cTn id="7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7000"/>
                            </p:stCondLst>
                            <p:childTnLst>
                              <p:par>
                                <p:cTn id="8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" presetClass="entr" presetSubtype="1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500"/>
                            </p:stCondLst>
                            <p:childTnLst>
                              <p:par>
                                <p:cTn id="9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000"/>
                            </p:stCondLst>
                            <p:childTnLst>
                              <p:par>
                                <p:cTn id="97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8500"/>
                            </p:stCondLst>
                            <p:childTnLst>
                              <p:par>
                                <p:cTn id="10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4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9000"/>
                            </p:stCondLst>
                            <p:childTnLst>
                              <p:par>
                                <p:cTn id="10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2" presetClass="entr" presetSubtype="1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9500"/>
                            </p:stCondLst>
                            <p:childTnLst>
                              <p:par>
                                <p:cTn id="11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45" grpId="0" animBg="1"/>
      <p:bldP spid="46" grpId="0" animBg="1"/>
      <p:bldP spid="47" grpId="0" animBg="1"/>
      <p:bldP spid="52" grpId="0" animBg="1"/>
      <p:bldP spid="53" grpId="0" animBg="1"/>
      <p:bldP spid="54" grpId="0" animBg="1"/>
      <p:bldP spid="57" grpId="0" animBg="1"/>
      <p:bldP spid="58" grpId="0" animBg="1"/>
      <p:bldP spid="59" grpId="0" animBg="1"/>
      <p:bldP spid="63" grpId="0" animBg="1"/>
      <p:bldP spid="64" grpId="0" animBg="1"/>
      <p:bldP spid="35" grpId="0" animBg="1"/>
      <p:bldP spid="38" grpId="0" animBg="1"/>
      <p:bldP spid="39" grpId="0"/>
      <p:bldP spid="40" grpId="0"/>
      <p:bldP spid="41" grpId="0"/>
      <p:bldP spid="42" grpId="0"/>
      <p:bldP spid="43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ectangle 19"/>
          <p:cNvSpPr>
            <a:spLocks noChangeArrowheads="1"/>
          </p:cNvSpPr>
          <p:nvPr/>
        </p:nvSpPr>
        <p:spPr bwMode="auto">
          <a:xfrm>
            <a:off x="8150963" y="3506144"/>
            <a:ext cx="1990101" cy="123151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Rectangle 19"/>
          <p:cNvSpPr>
            <a:spLocks noChangeArrowheads="1"/>
          </p:cNvSpPr>
          <p:nvPr/>
        </p:nvSpPr>
        <p:spPr bwMode="auto">
          <a:xfrm>
            <a:off x="6135236" y="3506144"/>
            <a:ext cx="1990101" cy="123151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Rectangle 19"/>
          <p:cNvSpPr>
            <a:spLocks noChangeArrowheads="1"/>
          </p:cNvSpPr>
          <p:nvPr/>
        </p:nvSpPr>
        <p:spPr bwMode="auto">
          <a:xfrm>
            <a:off x="4220320" y="3506144"/>
            <a:ext cx="1990101" cy="1231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Rectangle 19"/>
          <p:cNvSpPr>
            <a:spLocks noChangeArrowheads="1"/>
          </p:cNvSpPr>
          <p:nvPr/>
        </p:nvSpPr>
        <p:spPr bwMode="auto">
          <a:xfrm>
            <a:off x="2239419" y="3506144"/>
            <a:ext cx="1990101" cy="12315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Rectangle 38"/>
          <p:cNvSpPr>
            <a:spLocks noChangeArrowheads="1"/>
          </p:cNvSpPr>
          <p:nvPr/>
        </p:nvSpPr>
        <p:spPr bwMode="auto">
          <a:xfrm>
            <a:off x="2144513" y="3825039"/>
            <a:ext cx="19445" cy="43167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Rectangle 39"/>
          <p:cNvSpPr>
            <a:spLocks noChangeArrowheads="1"/>
          </p:cNvSpPr>
          <p:nvPr/>
        </p:nvSpPr>
        <p:spPr bwMode="auto">
          <a:xfrm>
            <a:off x="6137829" y="3825039"/>
            <a:ext cx="22038" cy="4316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Rectangle 40"/>
          <p:cNvSpPr>
            <a:spLocks noChangeArrowheads="1"/>
          </p:cNvSpPr>
          <p:nvPr/>
        </p:nvSpPr>
        <p:spPr bwMode="auto">
          <a:xfrm>
            <a:off x="10025450" y="3825039"/>
            <a:ext cx="22038" cy="431675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Rectangle 41"/>
          <p:cNvSpPr>
            <a:spLocks noChangeArrowheads="1"/>
          </p:cNvSpPr>
          <p:nvPr/>
        </p:nvSpPr>
        <p:spPr bwMode="auto">
          <a:xfrm>
            <a:off x="4213964" y="3825039"/>
            <a:ext cx="23334" cy="155688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Rectangle 42"/>
          <p:cNvSpPr>
            <a:spLocks noChangeArrowheads="1"/>
          </p:cNvSpPr>
          <p:nvPr/>
        </p:nvSpPr>
        <p:spPr bwMode="auto">
          <a:xfrm>
            <a:off x="8149809" y="3825039"/>
            <a:ext cx="23334" cy="155688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grpSp>
        <p:nvGrpSpPr>
          <p:cNvPr id="92" name="Group 91"/>
          <p:cNvGrpSpPr/>
          <p:nvPr/>
        </p:nvGrpSpPr>
        <p:grpSpPr>
          <a:xfrm>
            <a:off x="1527464" y="4286529"/>
            <a:ext cx="1256135" cy="1015020"/>
            <a:chOff x="1527464" y="4286529"/>
            <a:chExt cx="1256135" cy="1015020"/>
          </a:xfrm>
        </p:grpSpPr>
        <p:grpSp>
          <p:nvGrpSpPr>
            <p:cNvPr id="43" name="Group 42"/>
            <p:cNvGrpSpPr/>
            <p:nvPr/>
          </p:nvGrpSpPr>
          <p:grpSpPr>
            <a:xfrm>
              <a:off x="1527464" y="4286529"/>
              <a:ext cx="1256135" cy="1015020"/>
              <a:chOff x="2322513" y="3656013"/>
              <a:chExt cx="1538288" cy="1243013"/>
            </a:xfrm>
          </p:grpSpPr>
          <p:sp>
            <p:nvSpPr>
              <p:cNvPr id="23" name="Freeform 23"/>
              <p:cNvSpPr>
                <a:spLocks/>
              </p:cNvSpPr>
              <p:nvPr/>
            </p:nvSpPr>
            <p:spPr bwMode="auto">
              <a:xfrm>
                <a:off x="2322513" y="3656013"/>
                <a:ext cx="1538288" cy="1243013"/>
              </a:xfrm>
              <a:custGeom>
                <a:avLst/>
                <a:gdLst>
                  <a:gd name="T0" fmla="*/ 592 w 609"/>
                  <a:gd name="T1" fmla="*/ 492 h 492"/>
                  <a:gd name="T2" fmla="*/ 17 w 609"/>
                  <a:gd name="T3" fmla="*/ 492 h 492"/>
                  <a:gd name="T4" fmla="*/ 0 w 609"/>
                  <a:gd name="T5" fmla="*/ 475 h 492"/>
                  <a:gd name="T6" fmla="*/ 0 w 609"/>
                  <a:gd name="T7" fmla="*/ 17 h 492"/>
                  <a:gd name="T8" fmla="*/ 17 w 609"/>
                  <a:gd name="T9" fmla="*/ 0 h 492"/>
                  <a:gd name="T10" fmla="*/ 592 w 609"/>
                  <a:gd name="T11" fmla="*/ 0 h 492"/>
                  <a:gd name="T12" fmla="*/ 609 w 609"/>
                  <a:gd name="T13" fmla="*/ 17 h 492"/>
                  <a:gd name="T14" fmla="*/ 609 w 609"/>
                  <a:gd name="T15" fmla="*/ 475 h 492"/>
                  <a:gd name="T16" fmla="*/ 592 w 609"/>
                  <a:gd name="T17" fmla="*/ 492 h 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9" h="492">
                    <a:moveTo>
                      <a:pt x="592" y="492"/>
                    </a:moveTo>
                    <a:cubicBezTo>
                      <a:pt x="17" y="492"/>
                      <a:pt x="17" y="492"/>
                      <a:pt x="17" y="492"/>
                    </a:cubicBezTo>
                    <a:cubicBezTo>
                      <a:pt x="8" y="492"/>
                      <a:pt x="0" y="484"/>
                      <a:pt x="0" y="475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8"/>
                      <a:pt x="8" y="0"/>
                      <a:pt x="17" y="0"/>
                    </a:cubicBezTo>
                    <a:cubicBezTo>
                      <a:pt x="592" y="0"/>
                      <a:pt x="592" y="0"/>
                      <a:pt x="592" y="0"/>
                    </a:cubicBezTo>
                    <a:cubicBezTo>
                      <a:pt x="601" y="0"/>
                      <a:pt x="609" y="8"/>
                      <a:pt x="609" y="17"/>
                    </a:cubicBezTo>
                    <a:cubicBezTo>
                      <a:pt x="609" y="475"/>
                      <a:pt x="609" y="475"/>
                      <a:pt x="609" y="475"/>
                    </a:cubicBezTo>
                    <a:cubicBezTo>
                      <a:pt x="609" y="484"/>
                      <a:pt x="601" y="492"/>
                      <a:pt x="592" y="49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2322513" y="3692525"/>
                <a:ext cx="1538288" cy="360363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25" name="Freeform 25"/>
              <p:cNvSpPr>
                <a:spLocks/>
              </p:cNvSpPr>
              <p:nvPr/>
            </p:nvSpPr>
            <p:spPr bwMode="auto">
              <a:xfrm>
                <a:off x="2322513" y="3656013"/>
                <a:ext cx="1538288" cy="358775"/>
              </a:xfrm>
              <a:custGeom>
                <a:avLst/>
                <a:gdLst>
                  <a:gd name="T0" fmla="*/ 609 w 609"/>
                  <a:gd name="T1" fmla="*/ 142 h 142"/>
                  <a:gd name="T2" fmla="*/ 0 w 609"/>
                  <a:gd name="T3" fmla="*/ 142 h 142"/>
                  <a:gd name="T4" fmla="*/ 0 w 609"/>
                  <a:gd name="T5" fmla="*/ 17 h 142"/>
                  <a:gd name="T6" fmla="*/ 17 w 609"/>
                  <a:gd name="T7" fmla="*/ 0 h 142"/>
                  <a:gd name="T8" fmla="*/ 592 w 609"/>
                  <a:gd name="T9" fmla="*/ 0 h 142"/>
                  <a:gd name="T10" fmla="*/ 609 w 609"/>
                  <a:gd name="T11" fmla="*/ 17 h 142"/>
                  <a:gd name="T12" fmla="*/ 609 w 609"/>
                  <a:gd name="T13" fmla="*/ 142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09" h="142">
                    <a:moveTo>
                      <a:pt x="609" y="142"/>
                    </a:move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8"/>
                      <a:pt x="8" y="0"/>
                      <a:pt x="17" y="0"/>
                    </a:cubicBezTo>
                    <a:cubicBezTo>
                      <a:pt x="592" y="0"/>
                      <a:pt x="592" y="0"/>
                      <a:pt x="592" y="0"/>
                    </a:cubicBezTo>
                    <a:cubicBezTo>
                      <a:pt x="601" y="0"/>
                      <a:pt x="609" y="8"/>
                      <a:pt x="609" y="17"/>
                    </a:cubicBezTo>
                    <a:lnTo>
                      <a:pt x="609" y="14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1400" b="1" dirty="0" smtClean="0">
                    <a:solidFill>
                      <a:schemeClr val="bg1"/>
                    </a:solidFill>
                  </a:rPr>
                  <a:t>OPTION 01</a:t>
                </a:r>
                <a:endParaRPr lang="en-US" sz="14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56" name="Group 55"/>
            <p:cNvGrpSpPr/>
            <p:nvPr/>
          </p:nvGrpSpPr>
          <p:grpSpPr>
            <a:xfrm>
              <a:off x="1920066" y="4716991"/>
              <a:ext cx="468337" cy="467126"/>
              <a:chOff x="673100" y="2660651"/>
              <a:chExt cx="614363" cy="612775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57" name="Rectangle 31"/>
              <p:cNvSpPr>
                <a:spLocks noChangeArrowheads="1"/>
              </p:cNvSpPr>
              <p:nvPr/>
            </p:nvSpPr>
            <p:spPr bwMode="auto">
              <a:xfrm>
                <a:off x="803275" y="2830513"/>
                <a:ext cx="26988" cy="25400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" name="Rectangle 32"/>
              <p:cNvSpPr>
                <a:spLocks noChangeArrowheads="1"/>
              </p:cNvSpPr>
              <p:nvPr/>
            </p:nvSpPr>
            <p:spPr bwMode="auto">
              <a:xfrm>
                <a:off x="895350" y="2830513"/>
                <a:ext cx="25400" cy="25400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Rectangle 33"/>
              <p:cNvSpPr>
                <a:spLocks noChangeArrowheads="1"/>
              </p:cNvSpPr>
              <p:nvPr/>
            </p:nvSpPr>
            <p:spPr bwMode="auto">
              <a:xfrm>
                <a:off x="987425" y="2830513"/>
                <a:ext cx="25400" cy="25400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" name="Freeform 34"/>
              <p:cNvSpPr>
                <a:spLocks noEditPoints="1"/>
              </p:cNvSpPr>
              <p:nvPr/>
            </p:nvSpPr>
            <p:spPr bwMode="auto">
              <a:xfrm>
                <a:off x="673100" y="2660651"/>
                <a:ext cx="614363" cy="612775"/>
              </a:xfrm>
              <a:custGeom>
                <a:avLst/>
                <a:gdLst>
                  <a:gd name="T0" fmla="*/ 2668 w 3484"/>
                  <a:gd name="T1" fmla="*/ 1997 h 3476"/>
                  <a:gd name="T2" fmla="*/ 2659 w 3484"/>
                  <a:gd name="T3" fmla="*/ 2036 h 3476"/>
                  <a:gd name="T4" fmla="*/ 2633 w 3484"/>
                  <a:gd name="T5" fmla="*/ 2061 h 3476"/>
                  <a:gd name="T6" fmla="*/ 2594 w 3484"/>
                  <a:gd name="T7" fmla="*/ 2071 h 3476"/>
                  <a:gd name="T8" fmla="*/ 1409 w 3484"/>
                  <a:gd name="T9" fmla="*/ 2966 h 3476"/>
                  <a:gd name="T10" fmla="*/ 2632 w 3484"/>
                  <a:gd name="T11" fmla="*/ 2967 h 3476"/>
                  <a:gd name="T12" fmla="*/ 2656 w 3484"/>
                  <a:gd name="T13" fmla="*/ 2978 h 3476"/>
                  <a:gd name="T14" fmla="*/ 2906 w 3484"/>
                  <a:gd name="T15" fmla="*/ 3225 h 3476"/>
                  <a:gd name="T16" fmla="*/ 2908 w 3484"/>
                  <a:gd name="T17" fmla="*/ 3019 h 3476"/>
                  <a:gd name="T18" fmla="*/ 2926 w 3484"/>
                  <a:gd name="T19" fmla="*/ 2987 h 3476"/>
                  <a:gd name="T20" fmla="*/ 2959 w 3484"/>
                  <a:gd name="T21" fmla="*/ 2969 h 3476"/>
                  <a:gd name="T22" fmla="*/ 3335 w 3484"/>
                  <a:gd name="T23" fmla="*/ 2966 h 3476"/>
                  <a:gd name="T24" fmla="*/ 2668 w 3484"/>
                  <a:gd name="T25" fmla="*/ 1525 h 3476"/>
                  <a:gd name="T26" fmla="*/ 148 w 3484"/>
                  <a:gd name="T27" fmla="*/ 1924 h 3476"/>
                  <a:gd name="T28" fmla="*/ 614 w 3484"/>
                  <a:gd name="T29" fmla="*/ 1926 h 3476"/>
                  <a:gd name="T30" fmla="*/ 647 w 3484"/>
                  <a:gd name="T31" fmla="*/ 1944 h 3476"/>
                  <a:gd name="T32" fmla="*/ 665 w 3484"/>
                  <a:gd name="T33" fmla="*/ 1977 h 3476"/>
                  <a:gd name="T34" fmla="*/ 667 w 3484"/>
                  <a:gd name="T35" fmla="*/ 2264 h 3476"/>
                  <a:gd name="T36" fmla="*/ 997 w 3484"/>
                  <a:gd name="T37" fmla="*/ 1935 h 3476"/>
                  <a:gd name="T38" fmla="*/ 1023 w 3484"/>
                  <a:gd name="T39" fmla="*/ 1925 h 3476"/>
                  <a:gd name="T40" fmla="*/ 2521 w 3484"/>
                  <a:gd name="T41" fmla="*/ 1924 h 3476"/>
                  <a:gd name="T42" fmla="*/ 148 w 3484"/>
                  <a:gd name="T43" fmla="*/ 149 h 3476"/>
                  <a:gd name="T44" fmla="*/ 2594 w 3484"/>
                  <a:gd name="T45" fmla="*/ 0 h 3476"/>
                  <a:gd name="T46" fmla="*/ 2633 w 3484"/>
                  <a:gd name="T47" fmla="*/ 10 h 3476"/>
                  <a:gd name="T48" fmla="*/ 2659 w 3484"/>
                  <a:gd name="T49" fmla="*/ 35 h 3476"/>
                  <a:gd name="T50" fmla="*/ 2668 w 3484"/>
                  <a:gd name="T51" fmla="*/ 75 h 3476"/>
                  <a:gd name="T52" fmla="*/ 3410 w 3484"/>
                  <a:gd name="T53" fmla="*/ 1377 h 3476"/>
                  <a:gd name="T54" fmla="*/ 3448 w 3484"/>
                  <a:gd name="T55" fmla="*/ 1385 h 3476"/>
                  <a:gd name="T56" fmla="*/ 3474 w 3484"/>
                  <a:gd name="T57" fmla="*/ 1411 h 3476"/>
                  <a:gd name="T58" fmla="*/ 3484 w 3484"/>
                  <a:gd name="T59" fmla="*/ 1450 h 3476"/>
                  <a:gd name="T60" fmla="*/ 3481 w 3484"/>
                  <a:gd name="T61" fmla="*/ 3053 h 3476"/>
                  <a:gd name="T62" fmla="*/ 3464 w 3484"/>
                  <a:gd name="T63" fmla="*/ 3086 h 3476"/>
                  <a:gd name="T64" fmla="*/ 3431 w 3484"/>
                  <a:gd name="T65" fmla="*/ 3104 h 3476"/>
                  <a:gd name="T66" fmla="*/ 3054 w 3484"/>
                  <a:gd name="T67" fmla="*/ 3106 h 3476"/>
                  <a:gd name="T68" fmla="*/ 3052 w 3484"/>
                  <a:gd name="T69" fmla="*/ 3416 h 3476"/>
                  <a:gd name="T70" fmla="*/ 3033 w 3484"/>
                  <a:gd name="T71" fmla="*/ 3451 h 3476"/>
                  <a:gd name="T72" fmla="*/ 3003 w 3484"/>
                  <a:gd name="T73" fmla="*/ 3472 h 3476"/>
                  <a:gd name="T74" fmla="*/ 2966 w 3484"/>
                  <a:gd name="T75" fmla="*/ 3474 h 3476"/>
                  <a:gd name="T76" fmla="*/ 2928 w 3484"/>
                  <a:gd name="T77" fmla="*/ 3454 h 3476"/>
                  <a:gd name="T78" fmla="*/ 1335 w 3484"/>
                  <a:gd name="T79" fmla="*/ 3114 h 3476"/>
                  <a:gd name="T80" fmla="*/ 1296 w 3484"/>
                  <a:gd name="T81" fmla="*/ 3104 h 3476"/>
                  <a:gd name="T82" fmla="*/ 1270 w 3484"/>
                  <a:gd name="T83" fmla="*/ 3079 h 3476"/>
                  <a:gd name="T84" fmla="*/ 1260 w 3484"/>
                  <a:gd name="T85" fmla="*/ 3039 h 3476"/>
                  <a:gd name="T86" fmla="*/ 1068 w 3484"/>
                  <a:gd name="T87" fmla="*/ 2071 h 3476"/>
                  <a:gd name="T88" fmla="*/ 634 w 3484"/>
                  <a:gd name="T89" fmla="*/ 2501 h 3476"/>
                  <a:gd name="T90" fmla="*/ 603 w 3484"/>
                  <a:gd name="T91" fmla="*/ 2512 h 3476"/>
                  <a:gd name="T92" fmla="*/ 564 w 3484"/>
                  <a:gd name="T93" fmla="*/ 2507 h 3476"/>
                  <a:gd name="T94" fmla="*/ 536 w 3484"/>
                  <a:gd name="T95" fmla="*/ 2486 h 3476"/>
                  <a:gd name="T96" fmla="*/ 521 w 3484"/>
                  <a:gd name="T97" fmla="*/ 2457 h 3476"/>
                  <a:gd name="T98" fmla="*/ 519 w 3484"/>
                  <a:gd name="T99" fmla="*/ 2071 h 3476"/>
                  <a:gd name="T100" fmla="*/ 53 w 3484"/>
                  <a:gd name="T101" fmla="*/ 2069 h 3476"/>
                  <a:gd name="T102" fmla="*/ 21 w 3484"/>
                  <a:gd name="T103" fmla="*/ 2051 h 3476"/>
                  <a:gd name="T104" fmla="*/ 3 w 3484"/>
                  <a:gd name="T105" fmla="*/ 2018 h 3476"/>
                  <a:gd name="T106" fmla="*/ 0 w 3484"/>
                  <a:gd name="T107" fmla="*/ 75 h 3476"/>
                  <a:gd name="T108" fmla="*/ 9 w 3484"/>
                  <a:gd name="T109" fmla="*/ 35 h 3476"/>
                  <a:gd name="T110" fmla="*/ 36 w 3484"/>
                  <a:gd name="T111" fmla="*/ 10 h 3476"/>
                  <a:gd name="T112" fmla="*/ 74 w 3484"/>
                  <a:gd name="T113" fmla="*/ 0 h 34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484" h="3476">
                    <a:moveTo>
                      <a:pt x="2668" y="1525"/>
                    </a:moveTo>
                    <a:lnTo>
                      <a:pt x="2668" y="1997"/>
                    </a:lnTo>
                    <a:lnTo>
                      <a:pt x="2666" y="2018"/>
                    </a:lnTo>
                    <a:lnTo>
                      <a:pt x="2659" y="2036"/>
                    </a:lnTo>
                    <a:lnTo>
                      <a:pt x="2648" y="2051"/>
                    </a:lnTo>
                    <a:lnTo>
                      <a:pt x="2633" y="2061"/>
                    </a:lnTo>
                    <a:lnTo>
                      <a:pt x="2615" y="2069"/>
                    </a:lnTo>
                    <a:lnTo>
                      <a:pt x="2594" y="2071"/>
                    </a:lnTo>
                    <a:lnTo>
                      <a:pt x="1409" y="2071"/>
                    </a:lnTo>
                    <a:lnTo>
                      <a:pt x="1409" y="2966"/>
                    </a:lnTo>
                    <a:lnTo>
                      <a:pt x="2616" y="2966"/>
                    </a:lnTo>
                    <a:lnTo>
                      <a:pt x="2632" y="2967"/>
                    </a:lnTo>
                    <a:lnTo>
                      <a:pt x="2645" y="2972"/>
                    </a:lnTo>
                    <a:lnTo>
                      <a:pt x="2656" y="2978"/>
                    </a:lnTo>
                    <a:lnTo>
                      <a:pt x="2668" y="2989"/>
                    </a:lnTo>
                    <a:lnTo>
                      <a:pt x="2906" y="3225"/>
                    </a:lnTo>
                    <a:lnTo>
                      <a:pt x="2906" y="3039"/>
                    </a:lnTo>
                    <a:lnTo>
                      <a:pt x="2908" y="3019"/>
                    </a:lnTo>
                    <a:lnTo>
                      <a:pt x="2915" y="3001"/>
                    </a:lnTo>
                    <a:lnTo>
                      <a:pt x="2926" y="2987"/>
                    </a:lnTo>
                    <a:lnTo>
                      <a:pt x="2941" y="2976"/>
                    </a:lnTo>
                    <a:lnTo>
                      <a:pt x="2959" y="2969"/>
                    </a:lnTo>
                    <a:lnTo>
                      <a:pt x="2980" y="2966"/>
                    </a:lnTo>
                    <a:lnTo>
                      <a:pt x="3335" y="2966"/>
                    </a:lnTo>
                    <a:lnTo>
                      <a:pt x="3335" y="1525"/>
                    </a:lnTo>
                    <a:lnTo>
                      <a:pt x="2668" y="1525"/>
                    </a:lnTo>
                    <a:close/>
                    <a:moveTo>
                      <a:pt x="148" y="149"/>
                    </a:moveTo>
                    <a:lnTo>
                      <a:pt x="148" y="1924"/>
                    </a:lnTo>
                    <a:lnTo>
                      <a:pt x="593" y="1924"/>
                    </a:lnTo>
                    <a:lnTo>
                      <a:pt x="614" y="1926"/>
                    </a:lnTo>
                    <a:lnTo>
                      <a:pt x="632" y="1932"/>
                    </a:lnTo>
                    <a:lnTo>
                      <a:pt x="647" y="1944"/>
                    </a:lnTo>
                    <a:lnTo>
                      <a:pt x="658" y="1959"/>
                    </a:lnTo>
                    <a:lnTo>
                      <a:pt x="665" y="1977"/>
                    </a:lnTo>
                    <a:lnTo>
                      <a:pt x="667" y="1997"/>
                    </a:lnTo>
                    <a:lnTo>
                      <a:pt x="667" y="2264"/>
                    </a:lnTo>
                    <a:lnTo>
                      <a:pt x="987" y="1946"/>
                    </a:lnTo>
                    <a:lnTo>
                      <a:pt x="997" y="1935"/>
                    </a:lnTo>
                    <a:lnTo>
                      <a:pt x="1010" y="1929"/>
                    </a:lnTo>
                    <a:lnTo>
                      <a:pt x="1023" y="1925"/>
                    </a:lnTo>
                    <a:lnTo>
                      <a:pt x="1039" y="1924"/>
                    </a:lnTo>
                    <a:lnTo>
                      <a:pt x="2521" y="1924"/>
                    </a:lnTo>
                    <a:lnTo>
                      <a:pt x="2521" y="149"/>
                    </a:lnTo>
                    <a:lnTo>
                      <a:pt x="148" y="149"/>
                    </a:lnTo>
                    <a:close/>
                    <a:moveTo>
                      <a:pt x="74" y="0"/>
                    </a:moveTo>
                    <a:lnTo>
                      <a:pt x="2594" y="0"/>
                    </a:lnTo>
                    <a:lnTo>
                      <a:pt x="2615" y="3"/>
                    </a:lnTo>
                    <a:lnTo>
                      <a:pt x="2633" y="10"/>
                    </a:lnTo>
                    <a:lnTo>
                      <a:pt x="2648" y="21"/>
                    </a:lnTo>
                    <a:lnTo>
                      <a:pt x="2659" y="35"/>
                    </a:lnTo>
                    <a:lnTo>
                      <a:pt x="2666" y="53"/>
                    </a:lnTo>
                    <a:lnTo>
                      <a:pt x="2668" y="75"/>
                    </a:lnTo>
                    <a:lnTo>
                      <a:pt x="2668" y="1377"/>
                    </a:lnTo>
                    <a:lnTo>
                      <a:pt x="3410" y="1377"/>
                    </a:lnTo>
                    <a:lnTo>
                      <a:pt x="3431" y="1379"/>
                    </a:lnTo>
                    <a:lnTo>
                      <a:pt x="3448" y="1385"/>
                    </a:lnTo>
                    <a:lnTo>
                      <a:pt x="3463" y="1397"/>
                    </a:lnTo>
                    <a:lnTo>
                      <a:pt x="3474" y="1411"/>
                    </a:lnTo>
                    <a:lnTo>
                      <a:pt x="3481" y="1429"/>
                    </a:lnTo>
                    <a:lnTo>
                      <a:pt x="3484" y="1450"/>
                    </a:lnTo>
                    <a:lnTo>
                      <a:pt x="3484" y="3033"/>
                    </a:lnTo>
                    <a:lnTo>
                      <a:pt x="3481" y="3053"/>
                    </a:lnTo>
                    <a:lnTo>
                      <a:pt x="3474" y="3071"/>
                    </a:lnTo>
                    <a:lnTo>
                      <a:pt x="3464" y="3086"/>
                    </a:lnTo>
                    <a:lnTo>
                      <a:pt x="3449" y="3098"/>
                    </a:lnTo>
                    <a:lnTo>
                      <a:pt x="3431" y="3104"/>
                    </a:lnTo>
                    <a:lnTo>
                      <a:pt x="3410" y="3106"/>
                    </a:lnTo>
                    <a:lnTo>
                      <a:pt x="3054" y="3106"/>
                    </a:lnTo>
                    <a:lnTo>
                      <a:pt x="3054" y="3395"/>
                    </a:lnTo>
                    <a:lnTo>
                      <a:pt x="3052" y="3416"/>
                    </a:lnTo>
                    <a:lnTo>
                      <a:pt x="3045" y="3435"/>
                    </a:lnTo>
                    <a:lnTo>
                      <a:pt x="3033" y="3451"/>
                    </a:lnTo>
                    <a:lnTo>
                      <a:pt x="3019" y="3464"/>
                    </a:lnTo>
                    <a:lnTo>
                      <a:pt x="3003" y="3472"/>
                    </a:lnTo>
                    <a:lnTo>
                      <a:pt x="2985" y="3476"/>
                    </a:lnTo>
                    <a:lnTo>
                      <a:pt x="2966" y="3474"/>
                    </a:lnTo>
                    <a:lnTo>
                      <a:pt x="2947" y="3467"/>
                    </a:lnTo>
                    <a:lnTo>
                      <a:pt x="2928" y="3454"/>
                    </a:lnTo>
                    <a:lnTo>
                      <a:pt x="2588" y="3114"/>
                    </a:lnTo>
                    <a:lnTo>
                      <a:pt x="1335" y="3114"/>
                    </a:lnTo>
                    <a:lnTo>
                      <a:pt x="1313" y="3111"/>
                    </a:lnTo>
                    <a:lnTo>
                      <a:pt x="1296" y="3104"/>
                    </a:lnTo>
                    <a:lnTo>
                      <a:pt x="1282" y="3093"/>
                    </a:lnTo>
                    <a:lnTo>
                      <a:pt x="1270" y="3079"/>
                    </a:lnTo>
                    <a:lnTo>
                      <a:pt x="1263" y="3061"/>
                    </a:lnTo>
                    <a:lnTo>
                      <a:pt x="1260" y="3039"/>
                    </a:lnTo>
                    <a:lnTo>
                      <a:pt x="1260" y="2071"/>
                    </a:lnTo>
                    <a:lnTo>
                      <a:pt x="1068" y="2071"/>
                    </a:lnTo>
                    <a:lnTo>
                      <a:pt x="646" y="2492"/>
                    </a:lnTo>
                    <a:lnTo>
                      <a:pt x="634" y="2501"/>
                    </a:lnTo>
                    <a:lnTo>
                      <a:pt x="621" y="2508"/>
                    </a:lnTo>
                    <a:lnTo>
                      <a:pt x="603" y="2512"/>
                    </a:lnTo>
                    <a:lnTo>
                      <a:pt x="583" y="2513"/>
                    </a:lnTo>
                    <a:lnTo>
                      <a:pt x="564" y="2507"/>
                    </a:lnTo>
                    <a:lnTo>
                      <a:pt x="548" y="2497"/>
                    </a:lnTo>
                    <a:lnTo>
                      <a:pt x="536" y="2486"/>
                    </a:lnTo>
                    <a:lnTo>
                      <a:pt x="526" y="2473"/>
                    </a:lnTo>
                    <a:lnTo>
                      <a:pt x="521" y="2457"/>
                    </a:lnTo>
                    <a:lnTo>
                      <a:pt x="519" y="2440"/>
                    </a:lnTo>
                    <a:lnTo>
                      <a:pt x="519" y="2071"/>
                    </a:lnTo>
                    <a:lnTo>
                      <a:pt x="74" y="2071"/>
                    </a:lnTo>
                    <a:lnTo>
                      <a:pt x="53" y="2069"/>
                    </a:lnTo>
                    <a:lnTo>
                      <a:pt x="36" y="2061"/>
                    </a:lnTo>
                    <a:lnTo>
                      <a:pt x="21" y="2051"/>
                    </a:lnTo>
                    <a:lnTo>
                      <a:pt x="9" y="2036"/>
                    </a:lnTo>
                    <a:lnTo>
                      <a:pt x="3" y="2018"/>
                    </a:lnTo>
                    <a:lnTo>
                      <a:pt x="0" y="1997"/>
                    </a:lnTo>
                    <a:lnTo>
                      <a:pt x="0" y="75"/>
                    </a:lnTo>
                    <a:lnTo>
                      <a:pt x="3" y="53"/>
                    </a:lnTo>
                    <a:lnTo>
                      <a:pt x="9" y="35"/>
                    </a:lnTo>
                    <a:lnTo>
                      <a:pt x="21" y="22"/>
                    </a:lnTo>
                    <a:lnTo>
                      <a:pt x="36" y="10"/>
                    </a:lnTo>
                    <a:lnTo>
                      <a:pt x="53" y="4"/>
                    </a:lnTo>
                    <a:lnTo>
                      <a:pt x="7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95" name="Group 94"/>
          <p:cNvGrpSpPr/>
          <p:nvPr/>
        </p:nvGrpSpPr>
        <p:grpSpPr>
          <a:xfrm>
            <a:off x="7532760" y="5441551"/>
            <a:ext cx="1257431" cy="1016315"/>
            <a:chOff x="7532760" y="5441551"/>
            <a:chExt cx="1257431" cy="1016315"/>
          </a:xfrm>
        </p:grpSpPr>
        <p:grpSp>
          <p:nvGrpSpPr>
            <p:cNvPr id="50" name="Group 49"/>
            <p:cNvGrpSpPr/>
            <p:nvPr/>
          </p:nvGrpSpPr>
          <p:grpSpPr>
            <a:xfrm>
              <a:off x="7532760" y="5441551"/>
              <a:ext cx="1257431" cy="1016315"/>
              <a:chOff x="6824663" y="5070475"/>
              <a:chExt cx="1539875" cy="1244600"/>
            </a:xfrm>
          </p:grpSpPr>
          <p:sp>
            <p:nvSpPr>
              <p:cNvPr id="35" name="Freeform 35"/>
              <p:cNvSpPr>
                <a:spLocks/>
              </p:cNvSpPr>
              <p:nvPr/>
            </p:nvSpPr>
            <p:spPr bwMode="auto">
              <a:xfrm>
                <a:off x="6824663" y="5070475"/>
                <a:ext cx="1539875" cy="1244600"/>
              </a:xfrm>
              <a:custGeom>
                <a:avLst/>
                <a:gdLst>
                  <a:gd name="T0" fmla="*/ 592 w 609"/>
                  <a:gd name="T1" fmla="*/ 492 h 492"/>
                  <a:gd name="T2" fmla="*/ 17 w 609"/>
                  <a:gd name="T3" fmla="*/ 492 h 492"/>
                  <a:gd name="T4" fmla="*/ 0 w 609"/>
                  <a:gd name="T5" fmla="*/ 475 h 492"/>
                  <a:gd name="T6" fmla="*/ 0 w 609"/>
                  <a:gd name="T7" fmla="*/ 17 h 492"/>
                  <a:gd name="T8" fmla="*/ 17 w 609"/>
                  <a:gd name="T9" fmla="*/ 0 h 492"/>
                  <a:gd name="T10" fmla="*/ 592 w 609"/>
                  <a:gd name="T11" fmla="*/ 0 h 492"/>
                  <a:gd name="T12" fmla="*/ 609 w 609"/>
                  <a:gd name="T13" fmla="*/ 17 h 492"/>
                  <a:gd name="T14" fmla="*/ 609 w 609"/>
                  <a:gd name="T15" fmla="*/ 475 h 492"/>
                  <a:gd name="T16" fmla="*/ 592 w 609"/>
                  <a:gd name="T17" fmla="*/ 492 h 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9" h="492">
                    <a:moveTo>
                      <a:pt x="592" y="492"/>
                    </a:moveTo>
                    <a:cubicBezTo>
                      <a:pt x="17" y="492"/>
                      <a:pt x="17" y="492"/>
                      <a:pt x="17" y="492"/>
                    </a:cubicBezTo>
                    <a:cubicBezTo>
                      <a:pt x="7" y="492"/>
                      <a:pt x="0" y="484"/>
                      <a:pt x="0" y="475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8"/>
                      <a:pt x="7" y="0"/>
                      <a:pt x="17" y="0"/>
                    </a:cubicBezTo>
                    <a:cubicBezTo>
                      <a:pt x="592" y="0"/>
                      <a:pt x="592" y="0"/>
                      <a:pt x="592" y="0"/>
                    </a:cubicBezTo>
                    <a:cubicBezTo>
                      <a:pt x="601" y="0"/>
                      <a:pt x="609" y="8"/>
                      <a:pt x="609" y="17"/>
                    </a:cubicBezTo>
                    <a:cubicBezTo>
                      <a:pt x="609" y="475"/>
                      <a:pt x="609" y="475"/>
                      <a:pt x="609" y="475"/>
                    </a:cubicBezTo>
                    <a:cubicBezTo>
                      <a:pt x="609" y="484"/>
                      <a:pt x="601" y="492"/>
                      <a:pt x="592" y="49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36" name="Rectangle 36"/>
              <p:cNvSpPr>
                <a:spLocks noChangeArrowheads="1"/>
              </p:cNvSpPr>
              <p:nvPr/>
            </p:nvSpPr>
            <p:spPr bwMode="auto">
              <a:xfrm>
                <a:off x="6824663" y="5108575"/>
                <a:ext cx="1539875" cy="358775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37" name="Freeform 37"/>
              <p:cNvSpPr>
                <a:spLocks/>
              </p:cNvSpPr>
              <p:nvPr/>
            </p:nvSpPr>
            <p:spPr bwMode="auto">
              <a:xfrm>
                <a:off x="6824663" y="5070475"/>
                <a:ext cx="1539875" cy="360363"/>
              </a:xfrm>
              <a:custGeom>
                <a:avLst/>
                <a:gdLst>
                  <a:gd name="T0" fmla="*/ 609 w 609"/>
                  <a:gd name="T1" fmla="*/ 142 h 142"/>
                  <a:gd name="T2" fmla="*/ 0 w 609"/>
                  <a:gd name="T3" fmla="*/ 142 h 142"/>
                  <a:gd name="T4" fmla="*/ 0 w 609"/>
                  <a:gd name="T5" fmla="*/ 17 h 142"/>
                  <a:gd name="T6" fmla="*/ 17 w 609"/>
                  <a:gd name="T7" fmla="*/ 0 h 142"/>
                  <a:gd name="T8" fmla="*/ 592 w 609"/>
                  <a:gd name="T9" fmla="*/ 0 h 142"/>
                  <a:gd name="T10" fmla="*/ 609 w 609"/>
                  <a:gd name="T11" fmla="*/ 17 h 142"/>
                  <a:gd name="T12" fmla="*/ 609 w 609"/>
                  <a:gd name="T13" fmla="*/ 142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09" h="142">
                    <a:moveTo>
                      <a:pt x="609" y="142"/>
                    </a:move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8"/>
                      <a:pt x="7" y="0"/>
                      <a:pt x="17" y="0"/>
                    </a:cubicBezTo>
                    <a:cubicBezTo>
                      <a:pt x="592" y="0"/>
                      <a:pt x="592" y="0"/>
                      <a:pt x="592" y="0"/>
                    </a:cubicBezTo>
                    <a:cubicBezTo>
                      <a:pt x="601" y="0"/>
                      <a:pt x="609" y="8"/>
                      <a:pt x="609" y="17"/>
                    </a:cubicBezTo>
                    <a:lnTo>
                      <a:pt x="609" y="142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1400" b="1" dirty="0">
                    <a:solidFill>
                      <a:schemeClr val="bg1"/>
                    </a:solidFill>
                  </a:rPr>
                  <a:t>OPTION </a:t>
                </a:r>
                <a:r>
                  <a:rPr lang="en-US" sz="1400" b="1" dirty="0" smtClean="0">
                    <a:solidFill>
                      <a:schemeClr val="bg1"/>
                    </a:solidFill>
                  </a:rPr>
                  <a:t>04</a:t>
                </a:r>
                <a:endParaRPr lang="en-US" sz="1400" b="1" dirty="0">
                  <a:solidFill>
                    <a:schemeClr val="bg1"/>
                  </a:solidFill>
                </a:endParaRPr>
              </a:p>
            </p:txBody>
          </p:sp>
        </p:grpSp>
        <p:sp>
          <p:nvSpPr>
            <p:cNvPr id="61" name="Freeform 91"/>
            <p:cNvSpPr>
              <a:spLocks noEditPoints="1"/>
            </p:cNvSpPr>
            <p:nvPr/>
          </p:nvSpPr>
          <p:spPr bwMode="auto">
            <a:xfrm>
              <a:off x="7898415" y="5821110"/>
              <a:ext cx="526120" cy="526120"/>
            </a:xfrm>
            <a:custGeom>
              <a:avLst/>
              <a:gdLst>
                <a:gd name="T0" fmla="*/ 1133 w 3474"/>
                <a:gd name="T1" fmla="*/ 1077 h 3475"/>
                <a:gd name="T2" fmla="*/ 1072 w 3474"/>
                <a:gd name="T3" fmla="*/ 1158 h 3475"/>
                <a:gd name="T4" fmla="*/ 1124 w 3474"/>
                <a:gd name="T5" fmla="*/ 1172 h 3475"/>
                <a:gd name="T6" fmla="*/ 1180 w 3474"/>
                <a:gd name="T7" fmla="*/ 1194 h 3475"/>
                <a:gd name="T8" fmla="*/ 1199 w 3474"/>
                <a:gd name="T9" fmla="*/ 1253 h 3475"/>
                <a:gd name="T10" fmla="*/ 1167 w 3474"/>
                <a:gd name="T11" fmla="*/ 1309 h 3475"/>
                <a:gd name="T12" fmla="*/ 1228 w 3474"/>
                <a:gd name="T13" fmla="*/ 1326 h 3475"/>
                <a:gd name="T14" fmla="*/ 1315 w 3474"/>
                <a:gd name="T15" fmla="*/ 1268 h 3475"/>
                <a:gd name="T16" fmla="*/ 1334 w 3474"/>
                <a:gd name="T17" fmla="*/ 1166 h 3475"/>
                <a:gd name="T18" fmla="*/ 1287 w 3474"/>
                <a:gd name="T19" fmla="*/ 1085 h 3475"/>
                <a:gd name="T20" fmla="*/ 1210 w 3474"/>
                <a:gd name="T21" fmla="*/ 1057 h 3475"/>
                <a:gd name="T22" fmla="*/ 736 w 3474"/>
                <a:gd name="T23" fmla="*/ 1040 h 3475"/>
                <a:gd name="T24" fmla="*/ 924 w 3474"/>
                <a:gd name="T25" fmla="*/ 1147 h 3475"/>
                <a:gd name="T26" fmla="*/ 978 w 3474"/>
                <a:gd name="T27" fmla="*/ 1020 h 3475"/>
                <a:gd name="T28" fmla="*/ 1094 w 3474"/>
                <a:gd name="T29" fmla="*/ 934 h 3475"/>
                <a:gd name="T30" fmla="*/ 1236 w 3474"/>
                <a:gd name="T31" fmla="*/ 916 h 3475"/>
                <a:gd name="T32" fmla="*/ 1372 w 3474"/>
                <a:gd name="T33" fmla="*/ 968 h 3475"/>
                <a:gd name="T34" fmla="*/ 1464 w 3474"/>
                <a:gd name="T35" fmla="*/ 1085 h 3475"/>
                <a:gd name="T36" fmla="*/ 1482 w 3474"/>
                <a:gd name="T37" fmla="*/ 1227 h 3475"/>
                <a:gd name="T38" fmla="*/ 1427 w 3474"/>
                <a:gd name="T39" fmla="*/ 1363 h 3475"/>
                <a:gd name="T40" fmla="*/ 1310 w 3474"/>
                <a:gd name="T41" fmla="*/ 1452 h 3475"/>
                <a:gd name="T42" fmla="*/ 1165 w 3474"/>
                <a:gd name="T43" fmla="*/ 1471 h 3475"/>
                <a:gd name="T44" fmla="*/ 1031 w 3474"/>
                <a:gd name="T45" fmla="*/ 1415 h 3475"/>
                <a:gd name="T46" fmla="*/ 942 w 3474"/>
                <a:gd name="T47" fmla="*/ 1299 h 3475"/>
                <a:gd name="T48" fmla="*/ 719 w 3474"/>
                <a:gd name="T49" fmla="*/ 1199 h 3475"/>
                <a:gd name="T50" fmla="*/ 3298 w 3474"/>
                <a:gd name="T51" fmla="*/ 2319 h 3475"/>
                <a:gd name="T52" fmla="*/ 208 w 3474"/>
                <a:gd name="T53" fmla="*/ 148 h 3475"/>
                <a:gd name="T54" fmla="*/ 147 w 3474"/>
                <a:gd name="T55" fmla="*/ 208 h 3475"/>
                <a:gd name="T56" fmla="*/ 151 w 3474"/>
                <a:gd name="T57" fmla="*/ 322 h 3475"/>
                <a:gd name="T58" fmla="*/ 214 w 3474"/>
                <a:gd name="T59" fmla="*/ 473 h 3475"/>
                <a:gd name="T60" fmla="*/ 329 w 3474"/>
                <a:gd name="T61" fmla="*/ 647 h 3475"/>
                <a:gd name="T62" fmla="*/ 489 w 3474"/>
                <a:gd name="T63" fmla="*/ 830 h 3475"/>
                <a:gd name="T64" fmla="*/ 602 w 3474"/>
                <a:gd name="T65" fmla="*/ 609 h 3475"/>
                <a:gd name="T66" fmla="*/ 649 w 3474"/>
                <a:gd name="T67" fmla="*/ 577 h 3475"/>
                <a:gd name="T68" fmla="*/ 734 w 3474"/>
                <a:gd name="T69" fmla="*/ 408 h 3475"/>
                <a:gd name="T70" fmla="*/ 555 w 3474"/>
                <a:gd name="T71" fmla="*/ 269 h 3475"/>
                <a:gd name="T72" fmla="*/ 392 w 3474"/>
                <a:gd name="T73" fmla="*/ 177 h 3475"/>
                <a:gd name="T74" fmla="*/ 259 w 3474"/>
                <a:gd name="T75" fmla="*/ 142 h 3475"/>
                <a:gd name="T76" fmla="*/ 336 w 3474"/>
                <a:gd name="T77" fmla="*/ 15 h 3475"/>
                <a:gd name="T78" fmla="*/ 524 w 3474"/>
                <a:gd name="T79" fmla="*/ 87 h 3475"/>
                <a:gd name="T80" fmla="*/ 726 w 3474"/>
                <a:gd name="T81" fmla="*/ 213 h 3475"/>
                <a:gd name="T82" fmla="*/ 929 w 3474"/>
                <a:gd name="T83" fmla="*/ 389 h 3475"/>
                <a:gd name="T84" fmla="*/ 1592 w 3474"/>
                <a:gd name="T85" fmla="*/ 427 h 3475"/>
                <a:gd name="T86" fmla="*/ 1645 w 3474"/>
                <a:gd name="T87" fmla="*/ 452 h 3475"/>
                <a:gd name="T88" fmla="*/ 3474 w 3474"/>
                <a:gd name="T89" fmla="*/ 2318 h 3475"/>
                <a:gd name="T90" fmla="*/ 2375 w 3474"/>
                <a:gd name="T91" fmla="*/ 3452 h 3475"/>
                <a:gd name="T92" fmla="*/ 2323 w 3474"/>
                <a:gd name="T93" fmla="*/ 3475 h 3475"/>
                <a:gd name="T94" fmla="*/ 2272 w 3474"/>
                <a:gd name="T95" fmla="*/ 3452 h 3475"/>
                <a:gd name="T96" fmla="*/ 443 w 3474"/>
                <a:gd name="T97" fmla="*/ 1592 h 3475"/>
                <a:gd name="T98" fmla="*/ 430 w 3474"/>
                <a:gd name="T99" fmla="*/ 978 h 3475"/>
                <a:gd name="T100" fmla="*/ 249 w 3474"/>
                <a:gd name="T101" fmla="*/ 781 h 3475"/>
                <a:gd name="T102" fmla="*/ 111 w 3474"/>
                <a:gd name="T103" fmla="*/ 575 h 3475"/>
                <a:gd name="T104" fmla="*/ 26 w 3474"/>
                <a:gd name="T105" fmla="*/ 381 h 3475"/>
                <a:gd name="T106" fmla="*/ 0 w 3474"/>
                <a:gd name="T107" fmla="*/ 212 h 3475"/>
                <a:gd name="T108" fmla="*/ 39 w 3474"/>
                <a:gd name="T109" fmla="*/ 83 h 3475"/>
                <a:gd name="T110" fmla="*/ 142 w 3474"/>
                <a:gd name="T111" fmla="*/ 11 h 3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474" h="3475">
                  <a:moveTo>
                    <a:pt x="1210" y="1057"/>
                  </a:moveTo>
                  <a:lnTo>
                    <a:pt x="1184" y="1059"/>
                  </a:lnTo>
                  <a:lnTo>
                    <a:pt x="1159" y="1065"/>
                  </a:lnTo>
                  <a:lnTo>
                    <a:pt x="1133" y="1077"/>
                  </a:lnTo>
                  <a:lnTo>
                    <a:pt x="1107" y="1097"/>
                  </a:lnTo>
                  <a:lnTo>
                    <a:pt x="1091" y="1115"/>
                  </a:lnTo>
                  <a:lnTo>
                    <a:pt x="1080" y="1136"/>
                  </a:lnTo>
                  <a:lnTo>
                    <a:pt x="1072" y="1158"/>
                  </a:lnTo>
                  <a:lnTo>
                    <a:pt x="1068" y="1181"/>
                  </a:lnTo>
                  <a:lnTo>
                    <a:pt x="1088" y="1180"/>
                  </a:lnTo>
                  <a:lnTo>
                    <a:pt x="1106" y="1176"/>
                  </a:lnTo>
                  <a:lnTo>
                    <a:pt x="1124" y="1172"/>
                  </a:lnTo>
                  <a:lnTo>
                    <a:pt x="1141" y="1172"/>
                  </a:lnTo>
                  <a:lnTo>
                    <a:pt x="1157" y="1176"/>
                  </a:lnTo>
                  <a:lnTo>
                    <a:pt x="1170" y="1183"/>
                  </a:lnTo>
                  <a:lnTo>
                    <a:pt x="1180" y="1194"/>
                  </a:lnTo>
                  <a:lnTo>
                    <a:pt x="1190" y="1207"/>
                  </a:lnTo>
                  <a:lnTo>
                    <a:pt x="1195" y="1222"/>
                  </a:lnTo>
                  <a:lnTo>
                    <a:pt x="1199" y="1237"/>
                  </a:lnTo>
                  <a:lnTo>
                    <a:pt x="1199" y="1253"/>
                  </a:lnTo>
                  <a:lnTo>
                    <a:pt x="1196" y="1269"/>
                  </a:lnTo>
                  <a:lnTo>
                    <a:pt x="1191" y="1283"/>
                  </a:lnTo>
                  <a:lnTo>
                    <a:pt x="1181" y="1297"/>
                  </a:lnTo>
                  <a:lnTo>
                    <a:pt x="1167" y="1309"/>
                  </a:lnTo>
                  <a:lnTo>
                    <a:pt x="1151" y="1317"/>
                  </a:lnTo>
                  <a:lnTo>
                    <a:pt x="1175" y="1325"/>
                  </a:lnTo>
                  <a:lnTo>
                    <a:pt x="1201" y="1328"/>
                  </a:lnTo>
                  <a:lnTo>
                    <a:pt x="1228" y="1326"/>
                  </a:lnTo>
                  <a:lnTo>
                    <a:pt x="1253" y="1318"/>
                  </a:lnTo>
                  <a:lnTo>
                    <a:pt x="1277" y="1306"/>
                  </a:lnTo>
                  <a:lnTo>
                    <a:pt x="1298" y="1289"/>
                  </a:lnTo>
                  <a:lnTo>
                    <a:pt x="1315" y="1268"/>
                  </a:lnTo>
                  <a:lnTo>
                    <a:pt x="1328" y="1244"/>
                  </a:lnTo>
                  <a:lnTo>
                    <a:pt x="1334" y="1219"/>
                  </a:lnTo>
                  <a:lnTo>
                    <a:pt x="1337" y="1193"/>
                  </a:lnTo>
                  <a:lnTo>
                    <a:pt x="1334" y="1166"/>
                  </a:lnTo>
                  <a:lnTo>
                    <a:pt x="1328" y="1141"/>
                  </a:lnTo>
                  <a:lnTo>
                    <a:pt x="1315" y="1117"/>
                  </a:lnTo>
                  <a:lnTo>
                    <a:pt x="1298" y="1097"/>
                  </a:lnTo>
                  <a:lnTo>
                    <a:pt x="1287" y="1085"/>
                  </a:lnTo>
                  <a:lnTo>
                    <a:pt x="1271" y="1074"/>
                  </a:lnTo>
                  <a:lnTo>
                    <a:pt x="1253" y="1066"/>
                  </a:lnTo>
                  <a:lnTo>
                    <a:pt x="1232" y="1060"/>
                  </a:lnTo>
                  <a:lnTo>
                    <a:pt x="1210" y="1057"/>
                  </a:lnTo>
                  <a:close/>
                  <a:moveTo>
                    <a:pt x="1572" y="585"/>
                  </a:moveTo>
                  <a:lnTo>
                    <a:pt x="730" y="718"/>
                  </a:lnTo>
                  <a:lnTo>
                    <a:pt x="686" y="1004"/>
                  </a:lnTo>
                  <a:lnTo>
                    <a:pt x="736" y="1040"/>
                  </a:lnTo>
                  <a:lnTo>
                    <a:pt x="785" y="1073"/>
                  </a:lnTo>
                  <a:lnTo>
                    <a:pt x="834" y="1102"/>
                  </a:lnTo>
                  <a:lnTo>
                    <a:pt x="879" y="1126"/>
                  </a:lnTo>
                  <a:lnTo>
                    <a:pt x="924" y="1147"/>
                  </a:lnTo>
                  <a:lnTo>
                    <a:pt x="931" y="1114"/>
                  </a:lnTo>
                  <a:lnTo>
                    <a:pt x="944" y="1081"/>
                  </a:lnTo>
                  <a:lnTo>
                    <a:pt x="959" y="1049"/>
                  </a:lnTo>
                  <a:lnTo>
                    <a:pt x="978" y="1020"/>
                  </a:lnTo>
                  <a:lnTo>
                    <a:pt x="1003" y="992"/>
                  </a:lnTo>
                  <a:lnTo>
                    <a:pt x="1030" y="968"/>
                  </a:lnTo>
                  <a:lnTo>
                    <a:pt x="1061" y="949"/>
                  </a:lnTo>
                  <a:lnTo>
                    <a:pt x="1094" y="934"/>
                  </a:lnTo>
                  <a:lnTo>
                    <a:pt x="1128" y="922"/>
                  </a:lnTo>
                  <a:lnTo>
                    <a:pt x="1163" y="916"/>
                  </a:lnTo>
                  <a:lnTo>
                    <a:pt x="1200" y="914"/>
                  </a:lnTo>
                  <a:lnTo>
                    <a:pt x="1236" y="916"/>
                  </a:lnTo>
                  <a:lnTo>
                    <a:pt x="1272" y="922"/>
                  </a:lnTo>
                  <a:lnTo>
                    <a:pt x="1308" y="934"/>
                  </a:lnTo>
                  <a:lnTo>
                    <a:pt x="1341" y="949"/>
                  </a:lnTo>
                  <a:lnTo>
                    <a:pt x="1372" y="968"/>
                  </a:lnTo>
                  <a:lnTo>
                    <a:pt x="1402" y="992"/>
                  </a:lnTo>
                  <a:lnTo>
                    <a:pt x="1427" y="1021"/>
                  </a:lnTo>
                  <a:lnTo>
                    <a:pt x="1448" y="1052"/>
                  </a:lnTo>
                  <a:lnTo>
                    <a:pt x="1464" y="1085"/>
                  </a:lnTo>
                  <a:lnTo>
                    <a:pt x="1476" y="1120"/>
                  </a:lnTo>
                  <a:lnTo>
                    <a:pt x="1482" y="1156"/>
                  </a:lnTo>
                  <a:lnTo>
                    <a:pt x="1485" y="1192"/>
                  </a:lnTo>
                  <a:lnTo>
                    <a:pt x="1482" y="1227"/>
                  </a:lnTo>
                  <a:lnTo>
                    <a:pt x="1476" y="1263"/>
                  </a:lnTo>
                  <a:lnTo>
                    <a:pt x="1464" y="1298"/>
                  </a:lnTo>
                  <a:lnTo>
                    <a:pt x="1448" y="1331"/>
                  </a:lnTo>
                  <a:lnTo>
                    <a:pt x="1427" y="1363"/>
                  </a:lnTo>
                  <a:lnTo>
                    <a:pt x="1402" y="1392"/>
                  </a:lnTo>
                  <a:lnTo>
                    <a:pt x="1374" y="1415"/>
                  </a:lnTo>
                  <a:lnTo>
                    <a:pt x="1344" y="1435"/>
                  </a:lnTo>
                  <a:lnTo>
                    <a:pt x="1310" y="1452"/>
                  </a:lnTo>
                  <a:lnTo>
                    <a:pt x="1275" y="1464"/>
                  </a:lnTo>
                  <a:lnTo>
                    <a:pt x="1239" y="1471"/>
                  </a:lnTo>
                  <a:lnTo>
                    <a:pt x="1202" y="1473"/>
                  </a:lnTo>
                  <a:lnTo>
                    <a:pt x="1165" y="1471"/>
                  </a:lnTo>
                  <a:lnTo>
                    <a:pt x="1129" y="1464"/>
                  </a:lnTo>
                  <a:lnTo>
                    <a:pt x="1095" y="1452"/>
                  </a:lnTo>
                  <a:lnTo>
                    <a:pt x="1062" y="1435"/>
                  </a:lnTo>
                  <a:lnTo>
                    <a:pt x="1031" y="1415"/>
                  </a:lnTo>
                  <a:lnTo>
                    <a:pt x="1003" y="1392"/>
                  </a:lnTo>
                  <a:lnTo>
                    <a:pt x="978" y="1363"/>
                  </a:lnTo>
                  <a:lnTo>
                    <a:pt x="957" y="1332"/>
                  </a:lnTo>
                  <a:lnTo>
                    <a:pt x="942" y="1299"/>
                  </a:lnTo>
                  <a:lnTo>
                    <a:pt x="889" y="1281"/>
                  </a:lnTo>
                  <a:lnTo>
                    <a:pt x="833" y="1258"/>
                  </a:lnTo>
                  <a:lnTo>
                    <a:pt x="777" y="1231"/>
                  </a:lnTo>
                  <a:lnTo>
                    <a:pt x="719" y="1199"/>
                  </a:lnTo>
                  <a:lnTo>
                    <a:pt x="661" y="1162"/>
                  </a:lnTo>
                  <a:lnTo>
                    <a:pt x="597" y="1563"/>
                  </a:lnTo>
                  <a:lnTo>
                    <a:pt x="2323" y="3296"/>
                  </a:lnTo>
                  <a:lnTo>
                    <a:pt x="3298" y="2319"/>
                  </a:lnTo>
                  <a:lnTo>
                    <a:pt x="1572" y="585"/>
                  </a:lnTo>
                  <a:close/>
                  <a:moveTo>
                    <a:pt x="259" y="142"/>
                  </a:moveTo>
                  <a:lnTo>
                    <a:pt x="231" y="144"/>
                  </a:lnTo>
                  <a:lnTo>
                    <a:pt x="208" y="148"/>
                  </a:lnTo>
                  <a:lnTo>
                    <a:pt x="187" y="157"/>
                  </a:lnTo>
                  <a:lnTo>
                    <a:pt x="169" y="170"/>
                  </a:lnTo>
                  <a:lnTo>
                    <a:pt x="156" y="188"/>
                  </a:lnTo>
                  <a:lnTo>
                    <a:pt x="147" y="208"/>
                  </a:lnTo>
                  <a:lnTo>
                    <a:pt x="142" y="232"/>
                  </a:lnTo>
                  <a:lnTo>
                    <a:pt x="141" y="260"/>
                  </a:lnTo>
                  <a:lnTo>
                    <a:pt x="145" y="289"/>
                  </a:lnTo>
                  <a:lnTo>
                    <a:pt x="151" y="322"/>
                  </a:lnTo>
                  <a:lnTo>
                    <a:pt x="161" y="357"/>
                  </a:lnTo>
                  <a:lnTo>
                    <a:pt x="176" y="394"/>
                  </a:lnTo>
                  <a:lnTo>
                    <a:pt x="193" y="433"/>
                  </a:lnTo>
                  <a:lnTo>
                    <a:pt x="214" y="473"/>
                  </a:lnTo>
                  <a:lnTo>
                    <a:pt x="239" y="515"/>
                  </a:lnTo>
                  <a:lnTo>
                    <a:pt x="266" y="558"/>
                  </a:lnTo>
                  <a:lnTo>
                    <a:pt x="296" y="603"/>
                  </a:lnTo>
                  <a:lnTo>
                    <a:pt x="329" y="647"/>
                  </a:lnTo>
                  <a:lnTo>
                    <a:pt x="365" y="692"/>
                  </a:lnTo>
                  <a:lnTo>
                    <a:pt x="403" y="739"/>
                  </a:lnTo>
                  <a:lnTo>
                    <a:pt x="444" y="784"/>
                  </a:lnTo>
                  <a:lnTo>
                    <a:pt x="489" y="830"/>
                  </a:lnTo>
                  <a:lnTo>
                    <a:pt x="550" y="889"/>
                  </a:lnTo>
                  <a:lnTo>
                    <a:pt x="590" y="637"/>
                  </a:lnTo>
                  <a:lnTo>
                    <a:pt x="594" y="623"/>
                  </a:lnTo>
                  <a:lnTo>
                    <a:pt x="602" y="609"/>
                  </a:lnTo>
                  <a:lnTo>
                    <a:pt x="611" y="596"/>
                  </a:lnTo>
                  <a:lnTo>
                    <a:pt x="622" y="587"/>
                  </a:lnTo>
                  <a:lnTo>
                    <a:pt x="634" y="581"/>
                  </a:lnTo>
                  <a:lnTo>
                    <a:pt x="649" y="577"/>
                  </a:lnTo>
                  <a:lnTo>
                    <a:pt x="870" y="543"/>
                  </a:lnTo>
                  <a:lnTo>
                    <a:pt x="824" y="494"/>
                  </a:lnTo>
                  <a:lnTo>
                    <a:pt x="779" y="450"/>
                  </a:lnTo>
                  <a:lnTo>
                    <a:pt x="734" y="408"/>
                  </a:lnTo>
                  <a:lnTo>
                    <a:pt x="688" y="369"/>
                  </a:lnTo>
                  <a:lnTo>
                    <a:pt x="644" y="334"/>
                  </a:lnTo>
                  <a:lnTo>
                    <a:pt x="600" y="300"/>
                  </a:lnTo>
                  <a:lnTo>
                    <a:pt x="555" y="269"/>
                  </a:lnTo>
                  <a:lnTo>
                    <a:pt x="513" y="242"/>
                  </a:lnTo>
                  <a:lnTo>
                    <a:pt x="471" y="216"/>
                  </a:lnTo>
                  <a:lnTo>
                    <a:pt x="431" y="195"/>
                  </a:lnTo>
                  <a:lnTo>
                    <a:pt x="392" y="177"/>
                  </a:lnTo>
                  <a:lnTo>
                    <a:pt x="356" y="164"/>
                  </a:lnTo>
                  <a:lnTo>
                    <a:pt x="321" y="153"/>
                  </a:lnTo>
                  <a:lnTo>
                    <a:pt x="288" y="146"/>
                  </a:lnTo>
                  <a:lnTo>
                    <a:pt x="259" y="142"/>
                  </a:lnTo>
                  <a:close/>
                  <a:moveTo>
                    <a:pt x="212" y="0"/>
                  </a:moveTo>
                  <a:lnTo>
                    <a:pt x="251" y="1"/>
                  </a:lnTo>
                  <a:lnTo>
                    <a:pt x="292" y="6"/>
                  </a:lnTo>
                  <a:lnTo>
                    <a:pt x="336" y="15"/>
                  </a:lnTo>
                  <a:lnTo>
                    <a:pt x="380" y="27"/>
                  </a:lnTo>
                  <a:lnTo>
                    <a:pt x="426" y="43"/>
                  </a:lnTo>
                  <a:lnTo>
                    <a:pt x="474" y="63"/>
                  </a:lnTo>
                  <a:lnTo>
                    <a:pt x="524" y="87"/>
                  </a:lnTo>
                  <a:lnTo>
                    <a:pt x="573" y="113"/>
                  </a:lnTo>
                  <a:lnTo>
                    <a:pt x="624" y="144"/>
                  </a:lnTo>
                  <a:lnTo>
                    <a:pt x="674" y="176"/>
                  </a:lnTo>
                  <a:lnTo>
                    <a:pt x="726" y="213"/>
                  </a:lnTo>
                  <a:lnTo>
                    <a:pt x="777" y="253"/>
                  </a:lnTo>
                  <a:lnTo>
                    <a:pt x="829" y="296"/>
                  </a:lnTo>
                  <a:lnTo>
                    <a:pt x="879" y="341"/>
                  </a:lnTo>
                  <a:lnTo>
                    <a:pt x="929" y="389"/>
                  </a:lnTo>
                  <a:lnTo>
                    <a:pt x="987" y="452"/>
                  </a:lnTo>
                  <a:lnTo>
                    <a:pt x="1042" y="515"/>
                  </a:lnTo>
                  <a:lnTo>
                    <a:pt x="1578" y="430"/>
                  </a:lnTo>
                  <a:lnTo>
                    <a:pt x="1592" y="427"/>
                  </a:lnTo>
                  <a:lnTo>
                    <a:pt x="1606" y="430"/>
                  </a:lnTo>
                  <a:lnTo>
                    <a:pt x="1618" y="435"/>
                  </a:lnTo>
                  <a:lnTo>
                    <a:pt x="1632" y="443"/>
                  </a:lnTo>
                  <a:lnTo>
                    <a:pt x="1645" y="452"/>
                  </a:lnTo>
                  <a:lnTo>
                    <a:pt x="3453" y="2267"/>
                  </a:lnTo>
                  <a:lnTo>
                    <a:pt x="3464" y="2282"/>
                  </a:lnTo>
                  <a:lnTo>
                    <a:pt x="3472" y="2300"/>
                  </a:lnTo>
                  <a:lnTo>
                    <a:pt x="3474" y="2318"/>
                  </a:lnTo>
                  <a:lnTo>
                    <a:pt x="3472" y="2337"/>
                  </a:lnTo>
                  <a:lnTo>
                    <a:pt x="3464" y="2355"/>
                  </a:lnTo>
                  <a:lnTo>
                    <a:pt x="3453" y="2371"/>
                  </a:lnTo>
                  <a:lnTo>
                    <a:pt x="2375" y="3452"/>
                  </a:lnTo>
                  <a:lnTo>
                    <a:pt x="2365" y="3462"/>
                  </a:lnTo>
                  <a:lnTo>
                    <a:pt x="2352" y="3468"/>
                  </a:lnTo>
                  <a:lnTo>
                    <a:pt x="2339" y="3472"/>
                  </a:lnTo>
                  <a:lnTo>
                    <a:pt x="2323" y="3475"/>
                  </a:lnTo>
                  <a:lnTo>
                    <a:pt x="2309" y="3472"/>
                  </a:lnTo>
                  <a:lnTo>
                    <a:pt x="2295" y="3468"/>
                  </a:lnTo>
                  <a:lnTo>
                    <a:pt x="2283" y="3462"/>
                  </a:lnTo>
                  <a:lnTo>
                    <a:pt x="2272" y="3452"/>
                  </a:lnTo>
                  <a:lnTo>
                    <a:pt x="464" y="1637"/>
                  </a:lnTo>
                  <a:lnTo>
                    <a:pt x="455" y="1624"/>
                  </a:lnTo>
                  <a:lnTo>
                    <a:pt x="448" y="1610"/>
                  </a:lnTo>
                  <a:lnTo>
                    <a:pt x="443" y="1592"/>
                  </a:lnTo>
                  <a:lnTo>
                    <a:pt x="442" y="1571"/>
                  </a:lnTo>
                  <a:lnTo>
                    <a:pt x="524" y="1061"/>
                  </a:lnTo>
                  <a:lnTo>
                    <a:pt x="476" y="1021"/>
                  </a:lnTo>
                  <a:lnTo>
                    <a:pt x="430" y="978"/>
                  </a:lnTo>
                  <a:lnTo>
                    <a:pt x="384" y="934"/>
                  </a:lnTo>
                  <a:lnTo>
                    <a:pt x="336" y="883"/>
                  </a:lnTo>
                  <a:lnTo>
                    <a:pt x="291" y="833"/>
                  </a:lnTo>
                  <a:lnTo>
                    <a:pt x="249" y="781"/>
                  </a:lnTo>
                  <a:lnTo>
                    <a:pt x="209" y="729"/>
                  </a:lnTo>
                  <a:lnTo>
                    <a:pt x="173" y="678"/>
                  </a:lnTo>
                  <a:lnTo>
                    <a:pt x="140" y="626"/>
                  </a:lnTo>
                  <a:lnTo>
                    <a:pt x="111" y="575"/>
                  </a:lnTo>
                  <a:lnTo>
                    <a:pt x="84" y="526"/>
                  </a:lnTo>
                  <a:lnTo>
                    <a:pt x="61" y="476"/>
                  </a:lnTo>
                  <a:lnTo>
                    <a:pt x="42" y="427"/>
                  </a:lnTo>
                  <a:lnTo>
                    <a:pt x="26" y="381"/>
                  </a:lnTo>
                  <a:lnTo>
                    <a:pt x="14" y="336"/>
                  </a:lnTo>
                  <a:lnTo>
                    <a:pt x="5" y="292"/>
                  </a:lnTo>
                  <a:lnTo>
                    <a:pt x="1" y="251"/>
                  </a:lnTo>
                  <a:lnTo>
                    <a:pt x="0" y="212"/>
                  </a:lnTo>
                  <a:lnTo>
                    <a:pt x="4" y="175"/>
                  </a:lnTo>
                  <a:lnTo>
                    <a:pt x="12" y="141"/>
                  </a:lnTo>
                  <a:lnTo>
                    <a:pt x="23" y="111"/>
                  </a:lnTo>
                  <a:lnTo>
                    <a:pt x="39" y="83"/>
                  </a:lnTo>
                  <a:lnTo>
                    <a:pt x="59" y="59"/>
                  </a:lnTo>
                  <a:lnTo>
                    <a:pt x="83" y="38"/>
                  </a:lnTo>
                  <a:lnTo>
                    <a:pt x="112" y="22"/>
                  </a:lnTo>
                  <a:lnTo>
                    <a:pt x="142" y="11"/>
                  </a:lnTo>
                  <a:lnTo>
                    <a:pt x="176" y="3"/>
                  </a:lnTo>
                  <a:lnTo>
                    <a:pt x="212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5518187" y="4286529"/>
            <a:ext cx="1256135" cy="1015020"/>
            <a:chOff x="5518187" y="4286529"/>
            <a:chExt cx="1256135" cy="1015020"/>
          </a:xfrm>
        </p:grpSpPr>
        <p:grpSp>
          <p:nvGrpSpPr>
            <p:cNvPr id="49" name="Group 48"/>
            <p:cNvGrpSpPr/>
            <p:nvPr/>
          </p:nvGrpSpPr>
          <p:grpSpPr>
            <a:xfrm>
              <a:off x="5518187" y="4286529"/>
              <a:ext cx="1256135" cy="1015020"/>
              <a:chOff x="5329238" y="3656013"/>
              <a:chExt cx="1538288" cy="1243013"/>
            </a:xfrm>
          </p:grpSpPr>
          <p:sp>
            <p:nvSpPr>
              <p:cNvPr id="26" name="Freeform 26"/>
              <p:cNvSpPr>
                <a:spLocks/>
              </p:cNvSpPr>
              <p:nvPr/>
            </p:nvSpPr>
            <p:spPr bwMode="auto">
              <a:xfrm>
                <a:off x="5329238" y="3656013"/>
                <a:ext cx="1538288" cy="1243013"/>
              </a:xfrm>
              <a:custGeom>
                <a:avLst/>
                <a:gdLst>
                  <a:gd name="T0" fmla="*/ 592 w 609"/>
                  <a:gd name="T1" fmla="*/ 492 h 492"/>
                  <a:gd name="T2" fmla="*/ 17 w 609"/>
                  <a:gd name="T3" fmla="*/ 492 h 492"/>
                  <a:gd name="T4" fmla="*/ 0 w 609"/>
                  <a:gd name="T5" fmla="*/ 475 h 492"/>
                  <a:gd name="T6" fmla="*/ 0 w 609"/>
                  <a:gd name="T7" fmla="*/ 17 h 492"/>
                  <a:gd name="T8" fmla="*/ 17 w 609"/>
                  <a:gd name="T9" fmla="*/ 0 h 492"/>
                  <a:gd name="T10" fmla="*/ 592 w 609"/>
                  <a:gd name="T11" fmla="*/ 0 h 492"/>
                  <a:gd name="T12" fmla="*/ 609 w 609"/>
                  <a:gd name="T13" fmla="*/ 17 h 492"/>
                  <a:gd name="T14" fmla="*/ 609 w 609"/>
                  <a:gd name="T15" fmla="*/ 475 h 492"/>
                  <a:gd name="T16" fmla="*/ 592 w 609"/>
                  <a:gd name="T17" fmla="*/ 492 h 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9" h="492">
                    <a:moveTo>
                      <a:pt x="592" y="492"/>
                    </a:moveTo>
                    <a:cubicBezTo>
                      <a:pt x="17" y="492"/>
                      <a:pt x="17" y="492"/>
                      <a:pt x="17" y="492"/>
                    </a:cubicBezTo>
                    <a:cubicBezTo>
                      <a:pt x="8" y="492"/>
                      <a:pt x="0" y="484"/>
                      <a:pt x="0" y="475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8"/>
                      <a:pt x="8" y="0"/>
                      <a:pt x="17" y="0"/>
                    </a:cubicBezTo>
                    <a:cubicBezTo>
                      <a:pt x="592" y="0"/>
                      <a:pt x="592" y="0"/>
                      <a:pt x="592" y="0"/>
                    </a:cubicBezTo>
                    <a:cubicBezTo>
                      <a:pt x="601" y="0"/>
                      <a:pt x="609" y="8"/>
                      <a:pt x="609" y="17"/>
                    </a:cubicBezTo>
                    <a:cubicBezTo>
                      <a:pt x="609" y="475"/>
                      <a:pt x="609" y="475"/>
                      <a:pt x="609" y="475"/>
                    </a:cubicBezTo>
                    <a:cubicBezTo>
                      <a:pt x="609" y="484"/>
                      <a:pt x="601" y="492"/>
                      <a:pt x="592" y="49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Rectangle 27"/>
              <p:cNvSpPr>
                <a:spLocks noChangeArrowheads="1"/>
              </p:cNvSpPr>
              <p:nvPr/>
            </p:nvSpPr>
            <p:spPr bwMode="auto">
              <a:xfrm>
                <a:off x="5329238" y="3692525"/>
                <a:ext cx="1538288" cy="360363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28" name="Freeform 28"/>
              <p:cNvSpPr>
                <a:spLocks/>
              </p:cNvSpPr>
              <p:nvPr/>
            </p:nvSpPr>
            <p:spPr bwMode="auto">
              <a:xfrm>
                <a:off x="5329238" y="3656013"/>
                <a:ext cx="1538288" cy="358775"/>
              </a:xfrm>
              <a:custGeom>
                <a:avLst/>
                <a:gdLst>
                  <a:gd name="T0" fmla="*/ 609 w 609"/>
                  <a:gd name="T1" fmla="*/ 142 h 142"/>
                  <a:gd name="T2" fmla="*/ 0 w 609"/>
                  <a:gd name="T3" fmla="*/ 142 h 142"/>
                  <a:gd name="T4" fmla="*/ 0 w 609"/>
                  <a:gd name="T5" fmla="*/ 17 h 142"/>
                  <a:gd name="T6" fmla="*/ 17 w 609"/>
                  <a:gd name="T7" fmla="*/ 0 h 142"/>
                  <a:gd name="T8" fmla="*/ 592 w 609"/>
                  <a:gd name="T9" fmla="*/ 0 h 142"/>
                  <a:gd name="T10" fmla="*/ 609 w 609"/>
                  <a:gd name="T11" fmla="*/ 17 h 142"/>
                  <a:gd name="T12" fmla="*/ 609 w 609"/>
                  <a:gd name="T13" fmla="*/ 142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09" h="142">
                    <a:moveTo>
                      <a:pt x="609" y="142"/>
                    </a:move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8"/>
                      <a:pt x="8" y="0"/>
                      <a:pt x="17" y="0"/>
                    </a:cubicBezTo>
                    <a:cubicBezTo>
                      <a:pt x="592" y="0"/>
                      <a:pt x="592" y="0"/>
                      <a:pt x="592" y="0"/>
                    </a:cubicBezTo>
                    <a:cubicBezTo>
                      <a:pt x="601" y="0"/>
                      <a:pt x="609" y="8"/>
                      <a:pt x="609" y="17"/>
                    </a:cubicBezTo>
                    <a:lnTo>
                      <a:pt x="609" y="14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1400" b="1" dirty="0">
                    <a:solidFill>
                      <a:schemeClr val="bg1"/>
                    </a:solidFill>
                  </a:rPr>
                  <a:t>OPTION </a:t>
                </a:r>
                <a:r>
                  <a:rPr lang="en-US" sz="1400" b="1" dirty="0" smtClean="0">
                    <a:solidFill>
                      <a:schemeClr val="bg1"/>
                    </a:solidFill>
                  </a:rPr>
                  <a:t>03</a:t>
                </a:r>
                <a:endParaRPr lang="en-US" sz="14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2" name="Group 61"/>
            <p:cNvGrpSpPr/>
            <p:nvPr/>
          </p:nvGrpSpPr>
          <p:grpSpPr>
            <a:xfrm>
              <a:off x="5897675" y="4680278"/>
              <a:ext cx="489380" cy="489380"/>
              <a:chOff x="10948988" y="2659063"/>
              <a:chExt cx="614362" cy="614362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63" name="Freeform 112"/>
              <p:cNvSpPr>
                <a:spLocks noEditPoints="1"/>
              </p:cNvSpPr>
              <p:nvPr/>
            </p:nvSpPr>
            <p:spPr bwMode="auto">
              <a:xfrm>
                <a:off x="10948988" y="2659063"/>
                <a:ext cx="614362" cy="614362"/>
              </a:xfrm>
              <a:custGeom>
                <a:avLst/>
                <a:gdLst>
                  <a:gd name="T0" fmla="*/ 1246 w 3483"/>
                  <a:gd name="T1" fmla="*/ 2263 h 3483"/>
                  <a:gd name="T2" fmla="*/ 1059 w 3483"/>
                  <a:gd name="T3" fmla="*/ 2432 h 3483"/>
                  <a:gd name="T4" fmla="*/ 986 w 3483"/>
                  <a:gd name="T5" fmla="*/ 2683 h 3483"/>
                  <a:gd name="T6" fmla="*/ 1307 w 3483"/>
                  <a:gd name="T7" fmla="*/ 3026 h 3483"/>
                  <a:gd name="T8" fmla="*/ 1668 w 3483"/>
                  <a:gd name="T9" fmla="*/ 2861 h 3483"/>
                  <a:gd name="T10" fmla="*/ 2092 w 3483"/>
                  <a:gd name="T11" fmla="*/ 3052 h 3483"/>
                  <a:gd name="T12" fmla="*/ 2491 w 3483"/>
                  <a:gd name="T13" fmla="*/ 2872 h 3483"/>
                  <a:gd name="T14" fmla="*/ 2443 w 3483"/>
                  <a:gd name="T15" fmla="*/ 2476 h 3483"/>
                  <a:gd name="T16" fmla="*/ 2275 w 3483"/>
                  <a:gd name="T17" fmla="*/ 2288 h 3483"/>
                  <a:gd name="T18" fmla="*/ 2023 w 3483"/>
                  <a:gd name="T19" fmla="*/ 2215 h 3483"/>
                  <a:gd name="T20" fmla="*/ 1394 w 3483"/>
                  <a:gd name="T21" fmla="*/ 430 h 3483"/>
                  <a:gd name="T22" fmla="*/ 988 w 3483"/>
                  <a:gd name="T23" fmla="*/ 614 h 3483"/>
                  <a:gd name="T24" fmla="*/ 666 w 3483"/>
                  <a:gd name="T25" fmla="*/ 915 h 3483"/>
                  <a:gd name="T26" fmla="*/ 457 w 3483"/>
                  <a:gd name="T27" fmla="*/ 1307 h 3483"/>
                  <a:gd name="T28" fmla="*/ 622 w 3483"/>
                  <a:gd name="T29" fmla="*/ 1667 h 3483"/>
                  <a:gd name="T30" fmla="*/ 432 w 3483"/>
                  <a:gd name="T31" fmla="*/ 2093 h 3483"/>
                  <a:gd name="T32" fmla="*/ 614 w 3483"/>
                  <a:gd name="T33" fmla="*/ 2495 h 3483"/>
                  <a:gd name="T34" fmla="*/ 844 w 3483"/>
                  <a:gd name="T35" fmla="*/ 2682 h 3483"/>
                  <a:gd name="T36" fmla="*/ 915 w 3483"/>
                  <a:gd name="T37" fmla="*/ 2386 h 3483"/>
                  <a:gd name="T38" fmla="*/ 1112 w 3483"/>
                  <a:gd name="T39" fmla="*/ 2166 h 3483"/>
                  <a:gd name="T40" fmla="*/ 1396 w 3483"/>
                  <a:gd name="T41" fmla="*/ 2062 h 3483"/>
                  <a:gd name="T42" fmla="*/ 2214 w 3483"/>
                  <a:gd name="T43" fmla="*/ 2087 h 3483"/>
                  <a:gd name="T44" fmla="*/ 2470 w 3483"/>
                  <a:gd name="T45" fmla="*/ 2240 h 3483"/>
                  <a:gd name="T46" fmla="*/ 2625 w 3483"/>
                  <a:gd name="T47" fmla="*/ 2495 h 3483"/>
                  <a:gd name="T48" fmla="*/ 2715 w 3483"/>
                  <a:gd name="T49" fmla="*/ 2685 h 3483"/>
                  <a:gd name="T50" fmla="*/ 2962 w 3483"/>
                  <a:gd name="T51" fmla="*/ 2334 h 3483"/>
                  <a:gd name="T52" fmla="*/ 3086 w 3483"/>
                  <a:gd name="T53" fmla="*/ 1912 h 3483"/>
                  <a:gd name="T54" fmla="*/ 3087 w 3483"/>
                  <a:gd name="T55" fmla="*/ 1574 h 3483"/>
                  <a:gd name="T56" fmla="*/ 2958 w 3483"/>
                  <a:gd name="T57" fmla="*/ 1143 h 3483"/>
                  <a:gd name="T58" fmla="*/ 2703 w 3483"/>
                  <a:gd name="T59" fmla="*/ 785 h 3483"/>
                  <a:gd name="T60" fmla="*/ 2346 w 3483"/>
                  <a:gd name="T61" fmla="*/ 527 h 3483"/>
                  <a:gd name="T62" fmla="*/ 1916 w 3483"/>
                  <a:gd name="T63" fmla="*/ 396 h 3483"/>
                  <a:gd name="T64" fmla="*/ 1667 w 3483"/>
                  <a:gd name="T65" fmla="*/ 0 h 3483"/>
                  <a:gd name="T66" fmla="*/ 2115 w 3483"/>
                  <a:gd name="T67" fmla="*/ 278 h 3483"/>
                  <a:gd name="T68" fmla="*/ 2553 w 3483"/>
                  <a:gd name="T69" fmla="*/ 469 h 3483"/>
                  <a:gd name="T70" fmla="*/ 2907 w 3483"/>
                  <a:gd name="T71" fmla="*/ 782 h 3483"/>
                  <a:gd name="T72" fmla="*/ 3148 w 3483"/>
                  <a:gd name="T73" fmla="*/ 1191 h 3483"/>
                  <a:gd name="T74" fmla="*/ 3251 w 3483"/>
                  <a:gd name="T75" fmla="*/ 1668 h 3483"/>
                  <a:gd name="T76" fmla="*/ 3227 w 3483"/>
                  <a:gd name="T77" fmla="*/ 2019 h 3483"/>
                  <a:gd name="T78" fmla="*/ 3064 w 3483"/>
                  <a:gd name="T79" fmla="*/ 2470 h 3483"/>
                  <a:gd name="T80" fmla="*/ 2774 w 3483"/>
                  <a:gd name="T81" fmla="*/ 2841 h 3483"/>
                  <a:gd name="T82" fmla="*/ 2384 w 3483"/>
                  <a:gd name="T83" fmla="*/ 3108 h 3483"/>
                  <a:gd name="T84" fmla="*/ 1922 w 3483"/>
                  <a:gd name="T85" fmla="*/ 3242 h 3483"/>
                  <a:gd name="T86" fmla="*/ 1567 w 3483"/>
                  <a:gd name="T87" fmla="*/ 3243 h 3483"/>
                  <a:gd name="T88" fmla="*/ 1102 w 3483"/>
                  <a:gd name="T89" fmla="*/ 3110 h 3483"/>
                  <a:gd name="T90" fmla="*/ 710 w 3483"/>
                  <a:gd name="T91" fmla="*/ 2844 h 3483"/>
                  <a:gd name="T92" fmla="*/ 419 w 3483"/>
                  <a:gd name="T93" fmla="*/ 2472 h 3483"/>
                  <a:gd name="T94" fmla="*/ 255 w 3483"/>
                  <a:gd name="T95" fmla="*/ 2020 h 3483"/>
                  <a:gd name="T96" fmla="*/ 232 w 3483"/>
                  <a:gd name="T97" fmla="*/ 1668 h 3483"/>
                  <a:gd name="T98" fmla="*/ 336 w 3483"/>
                  <a:gd name="T99" fmla="*/ 1189 h 3483"/>
                  <a:gd name="T100" fmla="*/ 578 w 3483"/>
                  <a:gd name="T101" fmla="*/ 780 h 3483"/>
                  <a:gd name="T102" fmla="*/ 933 w 3483"/>
                  <a:gd name="T103" fmla="*/ 467 h 3483"/>
                  <a:gd name="T104" fmla="*/ 1373 w 3483"/>
                  <a:gd name="T105" fmla="*/ 275 h 34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483" h="3483">
                    <a:moveTo>
                      <a:pt x="1453" y="2215"/>
                    </a:moveTo>
                    <a:lnTo>
                      <a:pt x="1398" y="2219"/>
                    </a:lnTo>
                    <a:lnTo>
                      <a:pt x="1346" y="2228"/>
                    </a:lnTo>
                    <a:lnTo>
                      <a:pt x="1295" y="2243"/>
                    </a:lnTo>
                    <a:lnTo>
                      <a:pt x="1246" y="2263"/>
                    </a:lnTo>
                    <a:lnTo>
                      <a:pt x="1202" y="2288"/>
                    </a:lnTo>
                    <a:lnTo>
                      <a:pt x="1160" y="2318"/>
                    </a:lnTo>
                    <a:lnTo>
                      <a:pt x="1122" y="2352"/>
                    </a:lnTo>
                    <a:lnTo>
                      <a:pt x="1088" y="2390"/>
                    </a:lnTo>
                    <a:lnTo>
                      <a:pt x="1059" y="2432"/>
                    </a:lnTo>
                    <a:lnTo>
                      <a:pt x="1033" y="2476"/>
                    </a:lnTo>
                    <a:lnTo>
                      <a:pt x="1013" y="2525"/>
                    </a:lnTo>
                    <a:lnTo>
                      <a:pt x="998" y="2575"/>
                    </a:lnTo>
                    <a:lnTo>
                      <a:pt x="989" y="2628"/>
                    </a:lnTo>
                    <a:lnTo>
                      <a:pt x="986" y="2683"/>
                    </a:lnTo>
                    <a:lnTo>
                      <a:pt x="986" y="2868"/>
                    </a:lnTo>
                    <a:lnTo>
                      <a:pt x="1062" y="2915"/>
                    </a:lnTo>
                    <a:lnTo>
                      <a:pt x="1140" y="2957"/>
                    </a:lnTo>
                    <a:lnTo>
                      <a:pt x="1222" y="2994"/>
                    </a:lnTo>
                    <a:lnTo>
                      <a:pt x="1307" y="3026"/>
                    </a:lnTo>
                    <a:lnTo>
                      <a:pt x="1393" y="3052"/>
                    </a:lnTo>
                    <a:lnTo>
                      <a:pt x="1483" y="3072"/>
                    </a:lnTo>
                    <a:lnTo>
                      <a:pt x="1574" y="3087"/>
                    </a:lnTo>
                    <a:lnTo>
                      <a:pt x="1668" y="3096"/>
                    </a:lnTo>
                    <a:lnTo>
                      <a:pt x="1668" y="2861"/>
                    </a:lnTo>
                    <a:lnTo>
                      <a:pt x="1824" y="2861"/>
                    </a:lnTo>
                    <a:lnTo>
                      <a:pt x="1824" y="3096"/>
                    </a:lnTo>
                    <a:lnTo>
                      <a:pt x="1915" y="3087"/>
                    </a:lnTo>
                    <a:lnTo>
                      <a:pt x="2004" y="3072"/>
                    </a:lnTo>
                    <a:lnTo>
                      <a:pt x="2092" y="3052"/>
                    </a:lnTo>
                    <a:lnTo>
                      <a:pt x="2176" y="3027"/>
                    </a:lnTo>
                    <a:lnTo>
                      <a:pt x="2260" y="2995"/>
                    </a:lnTo>
                    <a:lnTo>
                      <a:pt x="2340" y="2959"/>
                    </a:lnTo>
                    <a:lnTo>
                      <a:pt x="2417" y="2918"/>
                    </a:lnTo>
                    <a:lnTo>
                      <a:pt x="2491" y="2872"/>
                    </a:lnTo>
                    <a:lnTo>
                      <a:pt x="2491" y="2683"/>
                    </a:lnTo>
                    <a:lnTo>
                      <a:pt x="2488" y="2628"/>
                    </a:lnTo>
                    <a:lnTo>
                      <a:pt x="2478" y="2575"/>
                    </a:lnTo>
                    <a:lnTo>
                      <a:pt x="2463" y="2525"/>
                    </a:lnTo>
                    <a:lnTo>
                      <a:pt x="2443" y="2476"/>
                    </a:lnTo>
                    <a:lnTo>
                      <a:pt x="2418" y="2432"/>
                    </a:lnTo>
                    <a:lnTo>
                      <a:pt x="2388" y="2390"/>
                    </a:lnTo>
                    <a:lnTo>
                      <a:pt x="2355" y="2352"/>
                    </a:lnTo>
                    <a:lnTo>
                      <a:pt x="2317" y="2318"/>
                    </a:lnTo>
                    <a:lnTo>
                      <a:pt x="2275" y="2288"/>
                    </a:lnTo>
                    <a:lnTo>
                      <a:pt x="2230" y="2263"/>
                    </a:lnTo>
                    <a:lnTo>
                      <a:pt x="2182" y="2243"/>
                    </a:lnTo>
                    <a:lnTo>
                      <a:pt x="2131" y="2228"/>
                    </a:lnTo>
                    <a:lnTo>
                      <a:pt x="2078" y="2219"/>
                    </a:lnTo>
                    <a:lnTo>
                      <a:pt x="2023" y="2215"/>
                    </a:lnTo>
                    <a:lnTo>
                      <a:pt x="1453" y="2215"/>
                    </a:lnTo>
                    <a:close/>
                    <a:moveTo>
                      <a:pt x="1668" y="386"/>
                    </a:moveTo>
                    <a:lnTo>
                      <a:pt x="1575" y="395"/>
                    </a:lnTo>
                    <a:lnTo>
                      <a:pt x="1483" y="410"/>
                    </a:lnTo>
                    <a:lnTo>
                      <a:pt x="1394" y="430"/>
                    </a:lnTo>
                    <a:lnTo>
                      <a:pt x="1308" y="456"/>
                    </a:lnTo>
                    <a:lnTo>
                      <a:pt x="1223" y="488"/>
                    </a:lnTo>
                    <a:lnTo>
                      <a:pt x="1141" y="525"/>
                    </a:lnTo>
                    <a:lnTo>
                      <a:pt x="1063" y="567"/>
                    </a:lnTo>
                    <a:lnTo>
                      <a:pt x="988" y="614"/>
                    </a:lnTo>
                    <a:lnTo>
                      <a:pt x="916" y="666"/>
                    </a:lnTo>
                    <a:lnTo>
                      <a:pt x="848" y="722"/>
                    </a:lnTo>
                    <a:lnTo>
                      <a:pt x="783" y="782"/>
                    </a:lnTo>
                    <a:lnTo>
                      <a:pt x="722" y="846"/>
                    </a:lnTo>
                    <a:lnTo>
                      <a:pt x="666" y="915"/>
                    </a:lnTo>
                    <a:lnTo>
                      <a:pt x="614" y="987"/>
                    </a:lnTo>
                    <a:lnTo>
                      <a:pt x="568" y="1063"/>
                    </a:lnTo>
                    <a:lnTo>
                      <a:pt x="526" y="1141"/>
                    </a:lnTo>
                    <a:lnTo>
                      <a:pt x="489" y="1222"/>
                    </a:lnTo>
                    <a:lnTo>
                      <a:pt x="457" y="1307"/>
                    </a:lnTo>
                    <a:lnTo>
                      <a:pt x="431" y="1393"/>
                    </a:lnTo>
                    <a:lnTo>
                      <a:pt x="410" y="1483"/>
                    </a:lnTo>
                    <a:lnTo>
                      <a:pt x="396" y="1574"/>
                    </a:lnTo>
                    <a:lnTo>
                      <a:pt x="387" y="1667"/>
                    </a:lnTo>
                    <a:lnTo>
                      <a:pt x="622" y="1667"/>
                    </a:lnTo>
                    <a:lnTo>
                      <a:pt x="622" y="1823"/>
                    </a:lnTo>
                    <a:lnTo>
                      <a:pt x="387" y="1823"/>
                    </a:lnTo>
                    <a:lnTo>
                      <a:pt x="396" y="1915"/>
                    </a:lnTo>
                    <a:lnTo>
                      <a:pt x="411" y="2004"/>
                    </a:lnTo>
                    <a:lnTo>
                      <a:pt x="432" y="2093"/>
                    </a:lnTo>
                    <a:lnTo>
                      <a:pt x="457" y="2178"/>
                    </a:lnTo>
                    <a:lnTo>
                      <a:pt x="489" y="2262"/>
                    </a:lnTo>
                    <a:lnTo>
                      <a:pt x="526" y="2343"/>
                    </a:lnTo>
                    <a:lnTo>
                      <a:pt x="568" y="2420"/>
                    </a:lnTo>
                    <a:lnTo>
                      <a:pt x="614" y="2495"/>
                    </a:lnTo>
                    <a:lnTo>
                      <a:pt x="666" y="2566"/>
                    </a:lnTo>
                    <a:lnTo>
                      <a:pt x="721" y="2634"/>
                    </a:lnTo>
                    <a:lnTo>
                      <a:pt x="781" y="2698"/>
                    </a:lnTo>
                    <a:lnTo>
                      <a:pt x="844" y="2758"/>
                    </a:lnTo>
                    <a:lnTo>
                      <a:pt x="844" y="2682"/>
                    </a:lnTo>
                    <a:lnTo>
                      <a:pt x="846" y="2619"/>
                    </a:lnTo>
                    <a:lnTo>
                      <a:pt x="855" y="2557"/>
                    </a:lnTo>
                    <a:lnTo>
                      <a:pt x="869" y="2498"/>
                    </a:lnTo>
                    <a:lnTo>
                      <a:pt x="890" y="2440"/>
                    </a:lnTo>
                    <a:lnTo>
                      <a:pt x="915" y="2386"/>
                    </a:lnTo>
                    <a:lnTo>
                      <a:pt x="946" y="2335"/>
                    </a:lnTo>
                    <a:lnTo>
                      <a:pt x="982" y="2287"/>
                    </a:lnTo>
                    <a:lnTo>
                      <a:pt x="1021" y="2243"/>
                    </a:lnTo>
                    <a:lnTo>
                      <a:pt x="1065" y="2203"/>
                    </a:lnTo>
                    <a:lnTo>
                      <a:pt x="1112" y="2166"/>
                    </a:lnTo>
                    <a:lnTo>
                      <a:pt x="1164" y="2135"/>
                    </a:lnTo>
                    <a:lnTo>
                      <a:pt x="1218" y="2109"/>
                    </a:lnTo>
                    <a:lnTo>
                      <a:pt x="1275" y="2088"/>
                    </a:lnTo>
                    <a:lnTo>
                      <a:pt x="1334" y="2072"/>
                    </a:lnTo>
                    <a:lnTo>
                      <a:pt x="1396" y="2062"/>
                    </a:lnTo>
                    <a:lnTo>
                      <a:pt x="1460" y="2059"/>
                    </a:lnTo>
                    <a:lnTo>
                      <a:pt x="2030" y="2059"/>
                    </a:lnTo>
                    <a:lnTo>
                      <a:pt x="2093" y="2062"/>
                    </a:lnTo>
                    <a:lnTo>
                      <a:pt x="2155" y="2072"/>
                    </a:lnTo>
                    <a:lnTo>
                      <a:pt x="2214" y="2087"/>
                    </a:lnTo>
                    <a:lnTo>
                      <a:pt x="2271" y="2108"/>
                    </a:lnTo>
                    <a:lnTo>
                      <a:pt x="2325" y="2133"/>
                    </a:lnTo>
                    <a:lnTo>
                      <a:pt x="2377" y="2165"/>
                    </a:lnTo>
                    <a:lnTo>
                      <a:pt x="2425" y="2200"/>
                    </a:lnTo>
                    <a:lnTo>
                      <a:pt x="2470" y="2240"/>
                    </a:lnTo>
                    <a:lnTo>
                      <a:pt x="2510" y="2284"/>
                    </a:lnTo>
                    <a:lnTo>
                      <a:pt x="2546" y="2331"/>
                    </a:lnTo>
                    <a:lnTo>
                      <a:pt x="2577" y="2383"/>
                    </a:lnTo>
                    <a:lnTo>
                      <a:pt x="2604" y="2438"/>
                    </a:lnTo>
                    <a:lnTo>
                      <a:pt x="2625" y="2495"/>
                    </a:lnTo>
                    <a:lnTo>
                      <a:pt x="2640" y="2555"/>
                    </a:lnTo>
                    <a:lnTo>
                      <a:pt x="2649" y="2618"/>
                    </a:lnTo>
                    <a:lnTo>
                      <a:pt x="2652" y="2682"/>
                    </a:lnTo>
                    <a:lnTo>
                      <a:pt x="2652" y="2744"/>
                    </a:lnTo>
                    <a:lnTo>
                      <a:pt x="2715" y="2685"/>
                    </a:lnTo>
                    <a:lnTo>
                      <a:pt x="2773" y="2622"/>
                    </a:lnTo>
                    <a:lnTo>
                      <a:pt x="2827" y="2554"/>
                    </a:lnTo>
                    <a:lnTo>
                      <a:pt x="2876" y="2483"/>
                    </a:lnTo>
                    <a:lnTo>
                      <a:pt x="2920" y="2411"/>
                    </a:lnTo>
                    <a:lnTo>
                      <a:pt x="2962" y="2334"/>
                    </a:lnTo>
                    <a:lnTo>
                      <a:pt x="2996" y="2254"/>
                    </a:lnTo>
                    <a:lnTo>
                      <a:pt x="3027" y="2172"/>
                    </a:lnTo>
                    <a:lnTo>
                      <a:pt x="3052" y="2088"/>
                    </a:lnTo>
                    <a:lnTo>
                      <a:pt x="3072" y="2001"/>
                    </a:lnTo>
                    <a:lnTo>
                      <a:pt x="3086" y="1912"/>
                    </a:lnTo>
                    <a:lnTo>
                      <a:pt x="3095" y="1823"/>
                    </a:lnTo>
                    <a:lnTo>
                      <a:pt x="2860" y="1823"/>
                    </a:lnTo>
                    <a:lnTo>
                      <a:pt x="2860" y="1667"/>
                    </a:lnTo>
                    <a:lnTo>
                      <a:pt x="3096" y="1667"/>
                    </a:lnTo>
                    <a:lnTo>
                      <a:pt x="3087" y="1574"/>
                    </a:lnTo>
                    <a:lnTo>
                      <a:pt x="3073" y="1483"/>
                    </a:lnTo>
                    <a:lnTo>
                      <a:pt x="3052" y="1394"/>
                    </a:lnTo>
                    <a:lnTo>
                      <a:pt x="3027" y="1308"/>
                    </a:lnTo>
                    <a:lnTo>
                      <a:pt x="2995" y="1224"/>
                    </a:lnTo>
                    <a:lnTo>
                      <a:pt x="2958" y="1143"/>
                    </a:lnTo>
                    <a:lnTo>
                      <a:pt x="2917" y="1064"/>
                    </a:lnTo>
                    <a:lnTo>
                      <a:pt x="2870" y="989"/>
                    </a:lnTo>
                    <a:lnTo>
                      <a:pt x="2819" y="917"/>
                    </a:lnTo>
                    <a:lnTo>
                      <a:pt x="2763" y="850"/>
                    </a:lnTo>
                    <a:lnTo>
                      <a:pt x="2703" y="785"/>
                    </a:lnTo>
                    <a:lnTo>
                      <a:pt x="2639" y="724"/>
                    </a:lnTo>
                    <a:lnTo>
                      <a:pt x="2571" y="668"/>
                    </a:lnTo>
                    <a:lnTo>
                      <a:pt x="2499" y="616"/>
                    </a:lnTo>
                    <a:lnTo>
                      <a:pt x="2424" y="569"/>
                    </a:lnTo>
                    <a:lnTo>
                      <a:pt x="2346" y="527"/>
                    </a:lnTo>
                    <a:lnTo>
                      <a:pt x="2265" y="490"/>
                    </a:lnTo>
                    <a:lnTo>
                      <a:pt x="2182" y="458"/>
                    </a:lnTo>
                    <a:lnTo>
                      <a:pt x="2095" y="432"/>
                    </a:lnTo>
                    <a:lnTo>
                      <a:pt x="2006" y="411"/>
                    </a:lnTo>
                    <a:lnTo>
                      <a:pt x="1916" y="396"/>
                    </a:lnTo>
                    <a:lnTo>
                      <a:pt x="1823" y="387"/>
                    </a:lnTo>
                    <a:lnTo>
                      <a:pt x="1823" y="622"/>
                    </a:lnTo>
                    <a:lnTo>
                      <a:pt x="1668" y="622"/>
                    </a:lnTo>
                    <a:lnTo>
                      <a:pt x="1668" y="386"/>
                    </a:lnTo>
                    <a:close/>
                    <a:moveTo>
                      <a:pt x="1667" y="0"/>
                    </a:moveTo>
                    <a:lnTo>
                      <a:pt x="1823" y="0"/>
                    </a:lnTo>
                    <a:lnTo>
                      <a:pt x="1823" y="232"/>
                    </a:lnTo>
                    <a:lnTo>
                      <a:pt x="1922" y="241"/>
                    </a:lnTo>
                    <a:lnTo>
                      <a:pt x="2019" y="256"/>
                    </a:lnTo>
                    <a:lnTo>
                      <a:pt x="2115" y="278"/>
                    </a:lnTo>
                    <a:lnTo>
                      <a:pt x="2208" y="305"/>
                    </a:lnTo>
                    <a:lnTo>
                      <a:pt x="2299" y="338"/>
                    </a:lnTo>
                    <a:lnTo>
                      <a:pt x="2386" y="376"/>
                    </a:lnTo>
                    <a:lnTo>
                      <a:pt x="2471" y="420"/>
                    </a:lnTo>
                    <a:lnTo>
                      <a:pt x="2553" y="469"/>
                    </a:lnTo>
                    <a:lnTo>
                      <a:pt x="2631" y="522"/>
                    </a:lnTo>
                    <a:lnTo>
                      <a:pt x="2706" y="582"/>
                    </a:lnTo>
                    <a:lnTo>
                      <a:pt x="2777" y="644"/>
                    </a:lnTo>
                    <a:lnTo>
                      <a:pt x="2843" y="711"/>
                    </a:lnTo>
                    <a:lnTo>
                      <a:pt x="2907" y="782"/>
                    </a:lnTo>
                    <a:lnTo>
                      <a:pt x="2965" y="857"/>
                    </a:lnTo>
                    <a:lnTo>
                      <a:pt x="3019" y="936"/>
                    </a:lnTo>
                    <a:lnTo>
                      <a:pt x="3067" y="1017"/>
                    </a:lnTo>
                    <a:lnTo>
                      <a:pt x="3110" y="1103"/>
                    </a:lnTo>
                    <a:lnTo>
                      <a:pt x="3148" y="1191"/>
                    </a:lnTo>
                    <a:lnTo>
                      <a:pt x="3181" y="1281"/>
                    </a:lnTo>
                    <a:lnTo>
                      <a:pt x="3208" y="1375"/>
                    </a:lnTo>
                    <a:lnTo>
                      <a:pt x="3229" y="1470"/>
                    </a:lnTo>
                    <a:lnTo>
                      <a:pt x="3243" y="1568"/>
                    </a:lnTo>
                    <a:lnTo>
                      <a:pt x="3251" y="1668"/>
                    </a:lnTo>
                    <a:lnTo>
                      <a:pt x="3483" y="1668"/>
                    </a:lnTo>
                    <a:lnTo>
                      <a:pt x="3483" y="1823"/>
                    </a:lnTo>
                    <a:lnTo>
                      <a:pt x="3251" y="1823"/>
                    </a:lnTo>
                    <a:lnTo>
                      <a:pt x="3242" y="1922"/>
                    </a:lnTo>
                    <a:lnTo>
                      <a:pt x="3227" y="2019"/>
                    </a:lnTo>
                    <a:lnTo>
                      <a:pt x="3205" y="2114"/>
                    </a:lnTo>
                    <a:lnTo>
                      <a:pt x="3179" y="2207"/>
                    </a:lnTo>
                    <a:lnTo>
                      <a:pt x="3146" y="2298"/>
                    </a:lnTo>
                    <a:lnTo>
                      <a:pt x="3107" y="2385"/>
                    </a:lnTo>
                    <a:lnTo>
                      <a:pt x="3064" y="2470"/>
                    </a:lnTo>
                    <a:lnTo>
                      <a:pt x="3015" y="2551"/>
                    </a:lnTo>
                    <a:lnTo>
                      <a:pt x="2962" y="2629"/>
                    </a:lnTo>
                    <a:lnTo>
                      <a:pt x="2904" y="2704"/>
                    </a:lnTo>
                    <a:lnTo>
                      <a:pt x="2841" y="2775"/>
                    </a:lnTo>
                    <a:lnTo>
                      <a:pt x="2774" y="2841"/>
                    </a:lnTo>
                    <a:lnTo>
                      <a:pt x="2703" y="2905"/>
                    </a:lnTo>
                    <a:lnTo>
                      <a:pt x="2629" y="2963"/>
                    </a:lnTo>
                    <a:lnTo>
                      <a:pt x="2551" y="3016"/>
                    </a:lnTo>
                    <a:lnTo>
                      <a:pt x="2469" y="3065"/>
                    </a:lnTo>
                    <a:lnTo>
                      <a:pt x="2384" y="3108"/>
                    </a:lnTo>
                    <a:lnTo>
                      <a:pt x="2297" y="3146"/>
                    </a:lnTo>
                    <a:lnTo>
                      <a:pt x="2207" y="3179"/>
                    </a:lnTo>
                    <a:lnTo>
                      <a:pt x="2114" y="3206"/>
                    </a:lnTo>
                    <a:lnTo>
                      <a:pt x="2019" y="3228"/>
                    </a:lnTo>
                    <a:lnTo>
                      <a:pt x="1922" y="3242"/>
                    </a:lnTo>
                    <a:lnTo>
                      <a:pt x="1823" y="3251"/>
                    </a:lnTo>
                    <a:lnTo>
                      <a:pt x="1823" y="3483"/>
                    </a:lnTo>
                    <a:lnTo>
                      <a:pt x="1667" y="3483"/>
                    </a:lnTo>
                    <a:lnTo>
                      <a:pt x="1667" y="3252"/>
                    </a:lnTo>
                    <a:lnTo>
                      <a:pt x="1567" y="3243"/>
                    </a:lnTo>
                    <a:lnTo>
                      <a:pt x="1470" y="3229"/>
                    </a:lnTo>
                    <a:lnTo>
                      <a:pt x="1374" y="3209"/>
                    </a:lnTo>
                    <a:lnTo>
                      <a:pt x="1281" y="3181"/>
                    </a:lnTo>
                    <a:lnTo>
                      <a:pt x="1191" y="3148"/>
                    </a:lnTo>
                    <a:lnTo>
                      <a:pt x="1102" y="3110"/>
                    </a:lnTo>
                    <a:lnTo>
                      <a:pt x="1017" y="3067"/>
                    </a:lnTo>
                    <a:lnTo>
                      <a:pt x="935" y="3019"/>
                    </a:lnTo>
                    <a:lnTo>
                      <a:pt x="857" y="2965"/>
                    </a:lnTo>
                    <a:lnTo>
                      <a:pt x="782" y="2907"/>
                    </a:lnTo>
                    <a:lnTo>
                      <a:pt x="710" y="2844"/>
                    </a:lnTo>
                    <a:lnTo>
                      <a:pt x="643" y="2777"/>
                    </a:lnTo>
                    <a:lnTo>
                      <a:pt x="581" y="2706"/>
                    </a:lnTo>
                    <a:lnTo>
                      <a:pt x="521" y="2632"/>
                    </a:lnTo>
                    <a:lnTo>
                      <a:pt x="468" y="2553"/>
                    </a:lnTo>
                    <a:lnTo>
                      <a:pt x="419" y="2472"/>
                    </a:lnTo>
                    <a:lnTo>
                      <a:pt x="376" y="2387"/>
                    </a:lnTo>
                    <a:lnTo>
                      <a:pt x="337" y="2299"/>
                    </a:lnTo>
                    <a:lnTo>
                      <a:pt x="304" y="2209"/>
                    </a:lnTo>
                    <a:lnTo>
                      <a:pt x="277" y="2115"/>
                    </a:lnTo>
                    <a:lnTo>
                      <a:pt x="255" y="2020"/>
                    </a:lnTo>
                    <a:lnTo>
                      <a:pt x="241" y="1923"/>
                    </a:lnTo>
                    <a:lnTo>
                      <a:pt x="232" y="1823"/>
                    </a:lnTo>
                    <a:lnTo>
                      <a:pt x="0" y="1823"/>
                    </a:lnTo>
                    <a:lnTo>
                      <a:pt x="0" y="1668"/>
                    </a:lnTo>
                    <a:lnTo>
                      <a:pt x="232" y="1668"/>
                    </a:lnTo>
                    <a:lnTo>
                      <a:pt x="240" y="1567"/>
                    </a:lnTo>
                    <a:lnTo>
                      <a:pt x="254" y="1470"/>
                    </a:lnTo>
                    <a:lnTo>
                      <a:pt x="275" y="1374"/>
                    </a:lnTo>
                    <a:lnTo>
                      <a:pt x="303" y="1280"/>
                    </a:lnTo>
                    <a:lnTo>
                      <a:pt x="336" y="1189"/>
                    </a:lnTo>
                    <a:lnTo>
                      <a:pt x="374" y="1101"/>
                    </a:lnTo>
                    <a:lnTo>
                      <a:pt x="417" y="1015"/>
                    </a:lnTo>
                    <a:lnTo>
                      <a:pt x="467" y="934"/>
                    </a:lnTo>
                    <a:lnTo>
                      <a:pt x="519" y="855"/>
                    </a:lnTo>
                    <a:lnTo>
                      <a:pt x="578" y="780"/>
                    </a:lnTo>
                    <a:lnTo>
                      <a:pt x="641" y="708"/>
                    </a:lnTo>
                    <a:lnTo>
                      <a:pt x="708" y="642"/>
                    </a:lnTo>
                    <a:lnTo>
                      <a:pt x="780" y="578"/>
                    </a:lnTo>
                    <a:lnTo>
                      <a:pt x="855" y="519"/>
                    </a:lnTo>
                    <a:lnTo>
                      <a:pt x="933" y="467"/>
                    </a:lnTo>
                    <a:lnTo>
                      <a:pt x="1015" y="417"/>
                    </a:lnTo>
                    <a:lnTo>
                      <a:pt x="1101" y="374"/>
                    </a:lnTo>
                    <a:lnTo>
                      <a:pt x="1189" y="336"/>
                    </a:lnTo>
                    <a:lnTo>
                      <a:pt x="1280" y="303"/>
                    </a:lnTo>
                    <a:lnTo>
                      <a:pt x="1373" y="275"/>
                    </a:lnTo>
                    <a:lnTo>
                      <a:pt x="1469" y="254"/>
                    </a:lnTo>
                    <a:lnTo>
                      <a:pt x="1567" y="240"/>
                    </a:lnTo>
                    <a:lnTo>
                      <a:pt x="1667" y="232"/>
                    </a:lnTo>
                    <a:lnTo>
                      <a:pt x="16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Freeform 113"/>
              <p:cNvSpPr>
                <a:spLocks noEditPoints="1"/>
              </p:cNvSpPr>
              <p:nvPr/>
            </p:nvSpPr>
            <p:spPr bwMode="auto">
              <a:xfrm>
                <a:off x="11169650" y="2805113"/>
                <a:ext cx="173037" cy="173037"/>
              </a:xfrm>
              <a:custGeom>
                <a:avLst/>
                <a:gdLst>
                  <a:gd name="T0" fmla="*/ 443 w 977"/>
                  <a:gd name="T1" fmla="*/ 151 h 977"/>
                  <a:gd name="T2" fmla="*/ 359 w 977"/>
                  <a:gd name="T3" fmla="*/ 173 h 977"/>
                  <a:gd name="T4" fmla="*/ 285 w 977"/>
                  <a:gd name="T5" fmla="*/ 216 h 977"/>
                  <a:gd name="T6" fmla="*/ 225 w 977"/>
                  <a:gd name="T7" fmla="*/ 276 h 977"/>
                  <a:gd name="T8" fmla="*/ 181 w 977"/>
                  <a:gd name="T9" fmla="*/ 350 h 977"/>
                  <a:gd name="T10" fmla="*/ 158 w 977"/>
                  <a:gd name="T11" fmla="*/ 434 h 977"/>
                  <a:gd name="T12" fmla="*/ 158 w 977"/>
                  <a:gd name="T13" fmla="*/ 526 h 977"/>
                  <a:gd name="T14" fmla="*/ 181 w 977"/>
                  <a:gd name="T15" fmla="*/ 611 h 977"/>
                  <a:gd name="T16" fmla="*/ 225 w 977"/>
                  <a:gd name="T17" fmla="*/ 685 h 977"/>
                  <a:gd name="T18" fmla="*/ 284 w 977"/>
                  <a:gd name="T19" fmla="*/ 745 h 977"/>
                  <a:gd name="T20" fmla="*/ 358 w 977"/>
                  <a:gd name="T21" fmla="*/ 788 h 977"/>
                  <a:gd name="T22" fmla="*/ 443 w 977"/>
                  <a:gd name="T23" fmla="*/ 811 h 977"/>
                  <a:gd name="T24" fmla="*/ 534 w 977"/>
                  <a:gd name="T25" fmla="*/ 811 h 977"/>
                  <a:gd name="T26" fmla="*/ 619 w 977"/>
                  <a:gd name="T27" fmla="*/ 788 h 977"/>
                  <a:gd name="T28" fmla="*/ 693 w 977"/>
                  <a:gd name="T29" fmla="*/ 745 h 977"/>
                  <a:gd name="T30" fmla="*/ 752 w 977"/>
                  <a:gd name="T31" fmla="*/ 685 h 977"/>
                  <a:gd name="T32" fmla="*/ 796 w 977"/>
                  <a:gd name="T33" fmla="*/ 611 h 977"/>
                  <a:gd name="T34" fmla="*/ 819 w 977"/>
                  <a:gd name="T35" fmla="*/ 526 h 977"/>
                  <a:gd name="T36" fmla="*/ 819 w 977"/>
                  <a:gd name="T37" fmla="*/ 436 h 977"/>
                  <a:gd name="T38" fmla="*/ 796 w 977"/>
                  <a:gd name="T39" fmla="*/ 350 h 977"/>
                  <a:gd name="T40" fmla="*/ 752 w 977"/>
                  <a:gd name="T41" fmla="*/ 276 h 977"/>
                  <a:gd name="T42" fmla="*/ 692 w 977"/>
                  <a:gd name="T43" fmla="*/ 216 h 977"/>
                  <a:gd name="T44" fmla="*/ 618 w 977"/>
                  <a:gd name="T45" fmla="*/ 173 h 977"/>
                  <a:gd name="T46" fmla="*/ 534 w 977"/>
                  <a:gd name="T47" fmla="*/ 151 h 977"/>
                  <a:gd name="T48" fmla="*/ 489 w 977"/>
                  <a:gd name="T49" fmla="*/ 0 h 977"/>
                  <a:gd name="T50" fmla="*/ 599 w 977"/>
                  <a:gd name="T51" fmla="*/ 12 h 977"/>
                  <a:gd name="T52" fmla="*/ 702 w 977"/>
                  <a:gd name="T53" fmla="*/ 49 h 977"/>
                  <a:gd name="T54" fmla="*/ 792 w 977"/>
                  <a:gd name="T55" fmla="*/ 107 h 977"/>
                  <a:gd name="T56" fmla="*/ 868 w 977"/>
                  <a:gd name="T57" fmla="*/ 183 h 977"/>
                  <a:gd name="T58" fmla="*/ 928 w 977"/>
                  <a:gd name="T59" fmla="*/ 274 h 977"/>
                  <a:gd name="T60" fmla="*/ 965 w 977"/>
                  <a:gd name="T61" fmla="*/ 377 h 977"/>
                  <a:gd name="T62" fmla="*/ 977 w 977"/>
                  <a:gd name="T63" fmla="*/ 488 h 977"/>
                  <a:gd name="T64" fmla="*/ 965 w 977"/>
                  <a:gd name="T65" fmla="*/ 599 h 977"/>
                  <a:gd name="T66" fmla="*/ 928 w 977"/>
                  <a:gd name="T67" fmla="*/ 702 h 977"/>
                  <a:gd name="T68" fmla="*/ 868 w 977"/>
                  <a:gd name="T69" fmla="*/ 792 h 977"/>
                  <a:gd name="T70" fmla="*/ 792 w 977"/>
                  <a:gd name="T71" fmla="*/ 868 h 977"/>
                  <a:gd name="T72" fmla="*/ 702 w 977"/>
                  <a:gd name="T73" fmla="*/ 927 h 977"/>
                  <a:gd name="T74" fmla="*/ 599 w 977"/>
                  <a:gd name="T75" fmla="*/ 964 h 977"/>
                  <a:gd name="T76" fmla="*/ 489 w 977"/>
                  <a:gd name="T77" fmla="*/ 977 h 977"/>
                  <a:gd name="T78" fmla="*/ 378 w 977"/>
                  <a:gd name="T79" fmla="*/ 964 h 977"/>
                  <a:gd name="T80" fmla="*/ 275 w 977"/>
                  <a:gd name="T81" fmla="*/ 927 h 977"/>
                  <a:gd name="T82" fmla="*/ 185 w 977"/>
                  <a:gd name="T83" fmla="*/ 868 h 977"/>
                  <a:gd name="T84" fmla="*/ 109 w 977"/>
                  <a:gd name="T85" fmla="*/ 792 h 977"/>
                  <a:gd name="T86" fmla="*/ 49 w 977"/>
                  <a:gd name="T87" fmla="*/ 702 h 977"/>
                  <a:gd name="T88" fmla="*/ 12 w 977"/>
                  <a:gd name="T89" fmla="*/ 599 h 977"/>
                  <a:gd name="T90" fmla="*/ 0 w 977"/>
                  <a:gd name="T91" fmla="*/ 488 h 977"/>
                  <a:gd name="T92" fmla="*/ 12 w 977"/>
                  <a:gd name="T93" fmla="*/ 377 h 977"/>
                  <a:gd name="T94" fmla="*/ 49 w 977"/>
                  <a:gd name="T95" fmla="*/ 275 h 977"/>
                  <a:gd name="T96" fmla="*/ 109 w 977"/>
                  <a:gd name="T97" fmla="*/ 184 h 977"/>
                  <a:gd name="T98" fmla="*/ 185 w 977"/>
                  <a:gd name="T99" fmla="*/ 107 h 977"/>
                  <a:gd name="T100" fmla="*/ 275 w 977"/>
                  <a:gd name="T101" fmla="*/ 49 h 977"/>
                  <a:gd name="T102" fmla="*/ 378 w 977"/>
                  <a:gd name="T103" fmla="*/ 12 h 977"/>
                  <a:gd name="T104" fmla="*/ 489 w 977"/>
                  <a:gd name="T105" fmla="*/ 0 h 9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977" h="977">
                    <a:moveTo>
                      <a:pt x="489" y="147"/>
                    </a:moveTo>
                    <a:lnTo>
                      <a:pt x="443" y="151"/>
                    </a:lnTo>
                    <a:lnTo>
                      <a:pt x="400" y="159"/>
                    </a:lnTo>
                    <a:lnTo>
                      <a:pt x="359" y="173"/>
                    </a:lnTo>
                    <a:lnTo>
                      <a:pt x="320" y="193"/>
                    </a:lnTo>
                    <a:lnTo>
                      <a:pt x="285" y="216"/>
                    </a:lnTo>
                    <a:lnTo>
                      <a:pt x="252" y="245"/>
                    </a:lnTo>
                    <a:lnTo>
                      <a:pt x="225" y="276"/>
                    </a:lnTo>
                    <a:lnTo>
                      <a:pt x="200" y="312"/>
                    </a:lnTo>
                    <a:lnTo>
                      <a:pt x="181" y="350"/>
                    </a:lnTo>
                    <a:lnTo>
                      <a:pt x="167" y="391"/>
                    </a:lnTo>
                    <a:lnTo>
                      <a:pt x="158" y="434"/>
                    </a:lnTo>
                    <a:lnTo>
                      <a:pt x="155" y="481"/>
                    </a:lnTo>
                    <a:lnTo>
                      <a:pt x="158" y="526"/>
                    </a:lnTo>
                    <a:lnTo>
                      <a:pt x="167" y="570"/>
                    </a:lnTo>
                    <a:lnTo>
                      <a:pt x="181" y="611"/>
                    </a:lnTo>
                    <a:lnTo>
                      <a:pt x="200" y="649"/>
                    </a:lnTo>
                    <a:lnTo>
                      <a:pt x="225" y="685"/>
                    </a:lnTo>
                    <a:lnTo>
                      <a:pt x="252" y="716"/>
                    </a:lnTo>
                    <a:lnTo>
                      <a:pt x="284" y="745"/>
                    </a:lnTo>
                    <a:lnTo>
                      <a:pt x="320" y="768"/>
                    </a:lnTo>
                    <a:lnTo>
                      <a:pt x="358" y="788"/>
                    </a:lnTo>
                    <a:lnTo>
                      <a:pt x="400" y="802"/>
                    </a:lnTo>
                    <a:lnTo>
                      <a:pt x="443" y="811"/>
                    </a:lnTo>
                    <a:lnTo>
                      <a:pt x="489" y="813"/>
                    </a:lnTo>
                    <a:lnTo>
                      <a:pt x="534" y="811"/>
                    </a:lnTo>
                    <a:lnTo>
                      <a:pt x="577" y="802"/>
                    </a:lnTo>
                    <a:lnTo>
                      <a:pt x="619" y="788"/>
                    </a:lnTo>
                    <a:lnTo>
                      <a:pt x="657" y="769"/>
                    </a:lnTo>
                    <a:lnTo>
                      <a:pt x="693" y="745"/>
                    </a:lnTo>
                    <a:lnTo>
                      <a:pt x="725" y="716"/>
                    </a:lnTo>
                    <a:lnTo>
                      <a:pt x="752" y="685"/>
                    </a:lnTo>
                    <a:lnTo>
                      <a:pt x="777" y="650"/>
                    </a:lnTo>
                    <a:lnTo>
                      <a:pt x="796" y="611"/>
                    </a:lnTo>
                    <a:lnTo>
                      <a:pt x="810" y="570"/>
                    </a:lnTo>
                    <a:lnTo>
                      <a:pt x="819" y="526"/>
                    </a:lnTo>
                    <a:lnTo>
                      <a:pt x="822" y="481"/>
                    </a:lnTo>
                    <a:lnTo>
                      <a:pt x="819" y="436"/>
                    </a:lnTo>
                    <a:lnTo>
                      <a:pt x="810" y="391"/>
                    </a:lnTo>
                    <a:lnTo>
                      <a:pt x="796" y="350"/>
                    </a:lnTo>
                    <a:lnTo>
                      <a:pt x="777" y="312"/>
                    </a:lnTo>
                    <a:lnTo>
                      <a:pt x="752" y="276"/>
                    </a:lnTo>
                    <a:lnTo>
                      <a:pt x="725" y="245"/>
                    </a:lnTo>
                    <a:lnTo>
                      <a:pt x="692" y="216"/>
                    </a:lnTo>
                    <a:lnTo>
                      <a:pt x="657" y="193"/>
                    </a:lnTo>
                    <a:lnTo>
                      <a:pt x="618" y="173"/>
                    </a:lnTo>
                    <a:lnTo>
                      <a:pt x="577" y="159"/>
                    </a:lnTo>
                    <a:lnTo>
                      <a:pt x="534" y="151"/>
                    </a:lnTo>
                    <a:lnTo>
                      <a:pt x="489" y="147"/>
                    </a:lnTo>
                    <a:close/>
                    <a:moveTo>
                      <a:pt x="489" y="0"/>
                    </a:moveTo>
                    <a:lnTo>
                      <a:pt x="544" y="3"/>
                    </a:lnTo>
                    <a:lnTo>
                      <a:pt x="599" y="12"/>
                    </a:lnTo>
                    <a:lnTo>
                      <a:pt x="652" y="28"/>
                    </a:lnTo>
                    <a:lnTo>
                      <a:pt x="702" y="49"/>
                    </a:lnTo>
                    <a:lnTo>
                      <a:pt x="749" y="76"/>
                    </a:lnTo>
                    <a:lnTo>
                      <a:pt x="792" y="107"/>
                    </a:lnTo>
                    <a:lnTo>
                      <a:pt x="833" y="143"/>
                    </a:lnTo>
                    <a:lnTo>
                      <a:pt x="868" y="183"/>
                    </a:lnTo>
                    <a:lnTo>
                      <a:pt x="900" y="228"/>
                    </a:lnTo>
                    <a:lnTo>
                      <a:pt x="928" y="274"/>
                    </a:lnTo>
                    <a:lnTo>
                      <a:pt x="949" y="325"/>
                    </a:lnTo>
                    <a:lnTo>
                      <a:pt x="965" y="377"/>
                    </a:lnTo>
                    <a:lnTo>
                      <a:pt x="974" y="431"/>
                    </a:lnTo>
                    <a:lnTo>
                      <a:pt x="977" y="488"/>
                    </a:lnTo>
                    <a:lnTo>
                      <a:pt x="974" y="544"/>
                    </a:lnTo>
                    <a:lnTo>
                      <a:pt x="965" y="599"/>
                    </a:lnTo>
                    <a:lnTo>
                      <a:pt x="949" y="652"/>
                    </a:lnTo>
                    <a:lnTo>
                      <a:pt x="928" y="702"/>
                    </a:lnTo>
                    <a:lnTo>
                      <a:pt x="900" y="749"/>
                    </a:lnTo>
                    <a:lnTo>
                      <a:pt x="868" y="792"/>
                    </a:lnTo>
                    <a:lnTo>
                      <a:pt x="833" y="832"/>
                    </a:lnTo>
                    <a:lnTo>
                      <a:pt x="792" y="868"/>
                    </a:lnTo>
                    <a:lnTo>
                      <a:pt x="749" y="900"/>
                    </a:lnTo>
                    <a:lnTo>
                      <a:pt x="702" y="927"/>
                    </a:lnTo>
                    <a:lnTo>
                      <a:pt x="652" y="948"/>
                    </a:lnTo>
                    <a:lnTo>
                      <a:pt x="599" y="964"/>
                    </a:lnTo>
                    <a:lnTo>
                      <a:pt x="544" y="974"/>
                    </a:lnTo>
                    <a:lnTo>
                      <a:pt x="489" y="977"/>
                    </a:lnTo>
                    <a:lnTo>
                      <a:pt x="433" y="974"/>
                    </a:lnTo>
                    <a:lnTo>
                      <a:pt x="378" y="964"/>
                    </a:lnTo>
                    <a:lnTo>
                      <a:pt x="325" y="948"/>
                    </a:lnTo>
                    <a:lnTo>
                      <a:pt x="275" y="927"/>
                    </a:lnTo>
                    <a:lnTo>
                      <a:pt x="228" y="900"/>
                    </a:lnTo>
                    <a:lnTo>
                      <a:pt x="185" y="868"/>
                    </a:lnTo>
                    <a:lnTo>
                      <a:pt x="144" y="832"/>
                    </a:lnTo>
                    <a:lnTo>
                      <a:pt x="109" y="792"/>
                    </a:lnTo>
                    <a:lnTo>
                      <a:pt x="77" y="749"/>
                    </a:lnTo>
                    <a:lnTo>
                      <a:pt x="49" y="702"/>
                    </a:lnTo>
                    <a:lnTo>
                      <a:pt x="28" y="652"/>
                    </a:lnTo>
                    <a:lnTo>
                      <a:pt x="12" y="599"/>
                    </a:lnTo>
                    <a:lnTo>
                      <a:pt x="3" y="544"/>
                    </a:lnTo>
                    <a:lnTo>
                      <a:pt x="0" y="488"/>
                    </a:lnTo>
                    <a:lnTo>
                      <a:pt x="3" y="432"/>
                    </a:lnTo>
                    <a:lnTo>
                      <a:pt x="12" y="377"/>
                    </a:lnTo>
                    <a:lnTo>
                      <a:pt x="28" y="325"/>
                    </a:lnTo>
                    <a:lnTo>
                      <a:pt x="49" y="275"/>
                    </a:lnTo>
                    <a:lnTo>
                      <a:pt x="77" y="228"/>
                    </a:lnTo>
                    <a:lnTo>
                      <a:pt x="109" y="184"/>
                    </a:lnTo>
                    <a:lnTo>
                      <a:pt x="144" y="144"/>
                    </a:lnTo>
                    <a:lnTo>
                      <a:pt x="185" y="107"/>
                    </a:lnTo>
                    <a:lnTo>
                      <a:pt x="228" y="77"/>
                    </a:lnTo>
                    <a:lnTo>
                      <a:pt x="275" y="49"/>
                    </a:lnTo>
                    <a:lnTo>
                      <a:pt x="325" y="28"/>
                    </a:lnTo>
                    <a:lnTo>
                      <a:pt x="378" y="12"/>
                    </a:lnTo>
                    <a:lnTo>
                      <a:pt x="433" y="3"/>
                    </a:lnTo>
                    <a:lnTo>
                      <a:pt x="48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93" name="Group 92"/>
          <p:cNvGrpSpPr/>
          <p:nvPr/>
        </p:nvGrpSpPr>
        <p:grpSpPr>
          <a:xfrm>
            <a:off x="3596916" y="5441551"/>
            <a:ext cx="1257431" cy="1016315"/>
            <a:chOff x="3596916" y="5441551"/>
            <a:chExt cx="1257431" cy="1016315"/>
          </a:xfrm>
        </p:grpSpPr>
        <p:grpSp>
          <p:nvGrpSpPr>
            <p:cNvPr id="48" name="Group 47"/>
            <p:cNvGrpSpPr/>
            <p:nvPr/>
          </p:nvGrpSpPr>
          <p:grpSpPr>
            <a:xfrm>
              <a:off x="3596916" y="5441551"/>
              <a:ext cx="1257431" cy="1016315"/>
              <a:chOff x="3822700" y="5070475"/>
              <a:chExt cx="1539875" cy="1244600"/>
            </a:xfrm>
          </p:grpSpPr>
          <p:sp>
            <p:nvSpPr>
              <p:cNvPr id="32" name="Freeform 32"/>
              <p:cNvSpPr>
                <a:spLocks/>
              </p:cNvSpPr>
              <p:nvPr/>
            </p:nvSpPr>
            <p:spPr bwMode="auto">
              <a:xfrm>
                <a:off x="3822700" y="5070475"/>
                <a:ext cx="1539875" cy="1244600"/>
              </a:xfrm>
              <a:custGeom>
                <a:avLst/>
                <a:gdLst>
                  <a:gd name="T0" fmla="*/ 592 w 609"/>
                  <a:gd name="T1" fmla="*/ 492 h 492"/>
                  <a:gd name="T2" fmla="*/ 17 w 609"/>
                  <a:gd name="T3" fmla="*/ 492 h 492"/>
                  <a:gd name="T4" fmla="*/ 0 w 609"/>
                  <a:gd name="T5" fmla="*/ 475 h 492"/>
                  <a:gd name="T6" fmla="*/ 0 w 609"/>
                  <a:gd name="T7" fmla="*/ 17 h 492"/>
                  <a:gd name="T8" fmla="*/ 17 w 609"/>
                  <a:gd name="T9" fmla="*/ 0 h 492"/>
                  <a:gd name="T10" fmla="*/ 592 w 609"/>
                  <a:gd name="T11" fmla="*/ 0 h 492"/>
                  <a:gd name="T12" fmla="*/ 609 w 609"/>
                  <a:gd name="T13" fmla="*/ 17 h 492"/>
                  <a:gd name="T14" fmla="*/ 609 w 609"/>
                  <a:gd name="T15" fmla="*/ 475 h 492"/>
                  <a:gd name="T16" fmla="*/ 592 w 609"/>
                  <a:gd name="T17" fmla="*/ 492 h 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9" h="492">
                    <a:moveTo>
                      <a:pt x="592" y="492"/>
                    </a:moveTo>
                    <a:cubicBezTo>
                      <a:pt x="17" y="492"/>
                      <a:pt x="17" y="492"/>
                      <a:pt x="17" y="492"/>
                    </a:cubicBezTo>
                    <a:cubicBezTo>
                      <a:pt x="8" y="492"/>
                      <a:pt x="0" y="484"/>
                      <a:pt x="0" y="475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8"/>
                      <a:pt x="8" y="0"/>
                      <a:pt x="17" y="0"/>
                    </a:cubicBezTo>
                    <a:cubicBezTo>
                      <a:pt x="592" y="0"/>
                      <a:pt x="592" y="0"/>
                      <a:pt x="592" y="0"/>
                    </a:cubicBezTo>
                    <a:cubicBezTo>
                      <a:pt x="601" y="0"/>
                      <a:pt x="609" y="8"/>
                      <a:pt x="609" y="17"/>
                    </a:cubicBezTo>
                    <a:cubicBezTo>
                      <a:pt x="609" y="475"/>
                      <a:pt x="609" y="475"/>
                      <a:pt x="609" y="475"/>
                    </a:cubicBezTo>
                    <a:cubicBezTo>
                      <a:pt x="609" y="484"/>
                      <a:pt x="601" y="492"/>
                      <a:pt x="592" y="49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33" name="Rectangle 33"/>
              <p:cNvSpPr>
                <a:spLocks noChangeArrowheads="1"/>
              </p:cNvSpPr>
              <p:nvPr/>
            </p:nvSpPr>
            <p:spPr bwMode="auto">
              <a:xfrm>
                <a:off x="3822700" y="5108575"/>
                <a:ext cx="1539875" cy="358775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34" name="Freeform 34"/>
              <p:cNvSpPr>
                <a:spLocks/>
              </p:cNvSpPr>
              <p:nvPr/>
            </p:nvSpPr>
            <p:spPr bwMode="auto">
              <a:xfrm>
                <a:off x="3822700" y="5070475"/>
                <a:ext cx="1539875" cy="360363"/>
              </a:xfrm>
              <a:custGeom>
                <a:avLst/>
                <a:gdLst>
                  <a:gd name="T0" fmla="*/ 609 w 609"/>
                  <a:gd name="T1" fmla="*/ 142 h 142"/>
                  <a:gd name="T2" fmla="*/ 0 w 609"/>
                  <a:gd name="T3" fmla="*/ 142 h 142"/>
                  <a:gd name="T4" fmla="*/ 0 w 609"/>
                  <a:gd name="T5" fmla="*/ 17 h 142"/>
                  <a:gd name="T6" fmla="*/ 17 w 609"/>
                  <a:gd name="T7" fmla="*/ 0 h 142"/>
                  <a:gd name="T8" fmla="*/ 592 w 609"/>
                  <a:gd name="T9" fmla="*/ 0 h 142"/>
                  <a:gd name="T10" fmla="*/ 609 w 609"/>
                  <a:gd name="T11" fmla="*/ 17 h 142"/>
                  <a:gd name="T12" fmla="*/ 609 w 609"/>
                  <a:gd name="T13" fmla="*/ 142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09" h="142">
                    <a:moveTo>
                      <a:pt x="609" y="142"/>
                    </a:move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8"/>
                      <a:pt x="8" y="0"/>
                      <a:pt x="17" y="0"/>
                    </a:cubicBezTo>
                    <a:cubicBezTo>
                      <a:pt x="592" y="0"/>
                      <a:pt x="592" y="0"/>
                      <a:pt x="592" y="0"/>
                    </a:cubicBezTo>
                    <a:cubicBezTo>
                      <a:pt x="601" y="0"/>
                      <a:pt x="609" y="8"/>
                      <a:pt x="609" y="17"/>
                    </a:cubicBezTo>
                    <a:lnTo>
                      <a:pt x="609" y="14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1400" b="1" dirty="0">
                    <a:solidFill>
                      <a:schemeClr val="bg1"/>
                    </a:solidFill>
                  </a:rPr>
                  <a:t>OPTION </a:t>
                </a:r>
                <a:r>
                  <a:rPr lang="en-US" sz="1400" b="1" dirty="0" smtClean="0">
                    <a:solidFill>
                      <a:schemeClr val="bg1"/>
                    </a:solidFill>
                  </a:rPr>
                  <a:t>02</a:t>
                </a:r>
                <a:endParaRPr lang="en-US" sz="14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65" name="Group 64"/>
            <p:cNvGrpSpPr/>
            <p:nvPr/>
          </p:nvGrpSpPr>
          <p:grpSpPr>
            <a:xfrm>
              <a:off x="3904939" y="5825261"/>
              <a:ext cx="518575" cy="506515"/>
              <a:chOff x="5305425" y="1893888"/>
              <a:chExt cx="614363" cy="600075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66" name="Freeform 153"/>
              <p:cNvSpPr>
                <a:spLocks noEditPoints="1"/>
              </p:cNvSpPr>
              <p:nvPr/>
            </p:nvSpPr>
            <p:spPr bwMode="auto">
              <a:xfrm>
                <a:off x="5484813" y="1992313"/>
                <a:ext cx="434975" cy="228600"/>
              </a:xfrm>
              <a:custGeom>
                <a:avLst/>
                <a:gdLst>
                  <a:gd name="T0" fmla="*/ 403 w 2470"/>
                  <a:gd name="T1" fmla="*/ 911 h 1295"/>
                  <a:gd name="T2" fmla="*/ 471 w 2470"/>
                  <a:gd name="T3" fmla="*/ 1140 h 1295"/>
                  <a:gd name="T4" fmla="*/ 2013 w 2470"/>
                  <a:gd name="T5" fmla="*/ 1140 h 1295"/>
                  <a:gd name="T6" fmla="*/ 2080 w 2470"/>
                  <a:gd name="T7" fmla="*/ 911 h 1295"/>
                  <a:gd name="T8" fmla="*/ 403 w 2470"/>
                  <a:gd name="T9" fmla="*/ 911 h 1295"/>
                  <a:gd name="T10" fmla="*/ 291 w 2470"/>
                  <a:gd name="T11" fmla="*/ 533 h 1295"/>
                  <a:gd name="T12" fmla="*/ 356 w 2470"/>
                  <a:gd name="T13" fmla="*/ 762 h 1295"/>
                  <a:gd name="T14" fmla="*/ 2117 w 2470"/>
                  <a:gd name="T15" fmla="*/ 762 h 1295"/>
                  <a:gd name="T16" fmla="*/ 2184 w 2470"/>
                  <a:gd name="T17" fmla="*/ 533 h 1295"/>
                  <a:gd name="T18" fmla="*/ 291 w 2470"/>
                  <a:gd name="T19" fmla="*/ 533 h 1295"/>
                  <a:gd name="T20" fmla="*/ 181 w 2470"/>
                  <a:gd name="T21" fmla="*/ 149 h 1295"/>
                  <a:gd name="T22" fmla="*/ 247 w 2470"/>
                  <a:gd name="T23" fmla="*/ 378 h 1295"/>
                  <a:gd name="T24" fmla="*/ 2228 w 2470"/>
                  <a:gd name="T25" fmla="*/ 378 h 1295"/>
                  <a:gd name="T26" fmla="*/ 2296 w 2470"/>
                  <a:gd name="T27" fmla="*/ 149 h 1295"/>
                  <a:gd name="T28" fmla="*/ 181 w 2470"/>
                  <a:gd name="T29" fmla="*/ 149 h 1295"/>
                  <a:gd name="T30" fmla="*/ 77 w 2470"/>
                  <a:gd name="T31" fmla="*/ 0 h 1295"/>
                  <a:gd name="T32" fmla="*/ 2391 w 2470"/>
                  <a:gd name="T33" fmla="*/ 0 h 1295"/>
                  <a:gd name="T34" fmla="*/ 2412 w 2470"/>
                  <a:gd name="T35" fmla="*/ 2 h 1295"/>
                  <a:gd name="T36" fmla="*/ 2429 w 2470"/>
                  <a:gd name="T37" fmla="*/ 9 h 1295"/>
                  <a:gd name="T38" fmla="*/ 2443 w 2470"/>
                  <a:gd name="T39" fmla="*/ 17 h 1295"/>
                  <a:gd name="T40" fmla="*/ 2454 w 2470"/>
                  <a:gd name="T41" fmla="*/ 29 h 1295"/>
                  <a:gd name="T42" fmla="*/ 2462 w 2470"/>
                  <a:gd name="T43" fmla="*/ 41 h 1295"/>
                  <a:gd name="T44" fmla="*/ 2467 w 2470"/>
                  <a:gd name="T45" fmla="*/ 55 h 1295"/>
                  <a:gd name="T46" fmla="*/ 2470 w 2470"/>
                  <a:gd name="T47" fmla="*/ 70 h 1295"/>
                  <a:gd name="T48" fmla="*/ 2468 w 2470"/>
                  <a:gd name="T49" fmla="*/ 84 h 1295"/>
                  <a:gd name="T50" fmla="*/ 2465 w 2470"/>
                  <a:gd name="T51" fmla="*/ 97 h 1295"/>
                  <a:gd name="T52" fmla="*/ 2139 w 2470"/>
                  <a:gd name="T53" fmla="*/ 1243 h 1295"/>
                  <a:gd name="T54" fmla="*/ 2132 w 2470"/>
                  <a:gd name="T55" fmla="*/ 1260 h 1295"/>
                  <a:gd name="T56" fmla="*/ 2120 w 2470"/>
                  <a:gd name="T57" fmla="*/ 1274 h 1295"/>
                  <a:gd name="T58" fmla="*/ 2106 w 2470"/>
                  <a:gd name="T59" fmla="*/ 1286 h 1295"/>
                  <a:gd name="T60" fmla="*/ 2086 w 2470"/>
                  <a:gd name="T61" fmla="*/ 1292 h 1295"/>
                  <a:gd name="T62" fmla="*/ 2065 w 2470"/>
                  <a:gd name="T63" fmla="*/ 1295 h 1295"/>
                  <a:gd name="T64" fmla="*/ 411 w 2470"/>
                  <a:gd name="T65" fmla="*/ 1295 h 1295"/>
                  <a:gd name="T66" fmla="*/ 390 w 2470"/>
                  <a:gd name="T67" fmla="*/ 1292 h 1295"/>
                  <a:gd name="T68" fmla="*/ 371 w 2470"/>
                  <a:gd name="T69" fmla="*/ 1286 h 1295"/>
                  <a:gd name="T70" fmla="*/ 355 w 2470"/>
                  <a:gd name="T71" fmla="*/ 1274 h 1295"/>
                  <a:gd name="T72" fmla="*/ 344 w 2470"/>
                  <a:gd name="T73" fmla="*/ 1260 h 1295"/>
                  <a:gd name="T74" fmla="*/ 337 w 2470"/>
                  <a:gd name="T75" fmla="*/ 1243 h 1295"/>
                  <a:gd name="T76" fmla="*/ 3 w 2470"/>
                  <a:gd name="T77" fmla="*/ 97 h 1295"/>
                  <a:gd name="T78" fmla="*/ 0 w 2470"/>
                  <a:gd name="T79" fmla="*/ 73 h 1295"/>
                  <a:gd name="T80" fmla="*/ 2 w 2470"/>
                  <a:gd name="T81" fmla="*/ 53 h 1295"/>
                  <a:gd name="T82" fmla="*/ 9 w 2470"/>
                  <a:gd name="T83" fmla="*/ 35 h 1295"/>
                  <a:gd name="T84" fmla="*/ 20 w 2470"/>
                  <a:gd name="T85" fmla="*/ 20 h 1295"/>
                  <a:gd name="T86" fmla="*/ 36 w 2470"/>
                  <a:gd name="T87" fmla="*/ 10 h 1295"/>
                  <a:gd name="T88" fmla="*/ 55 w 2470"/>
                  <a:gd name="T89" fmla="*/ 2 h 1295"/>
                  <a:gd name="T90" fmla="*/ 77 w 2470"/>
                  <a:gd name="T91" fmla="*/ 0 h 12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470" h="1295">
                    <a:moveTo>
                      <a:pt x="403" y="911"/>
                    </a:moveTo>
                    <a:lnTo>
                      <a:pt x="471" y="1140"/>
                    </a:lnTo>
                    <a:lnTo>
                      <a:pt x="2013" y="1140"/>
                    </a:lnTo>
                    <a:lnTo>
                      <a:pt x="2080" y="911"/>
                    </a:lnTo>
                    <a:lnTo>
                      <a:pt x="403" y="911"/>
                    </a:lnTo>
                    <a:close/>
                    <a:moveTo>
                      <a:pt x="291" y="533"/>
                    </a:moveTo>
                    <a:lnTo>
                      <a:pt x="356" y="762"/>
                    </a:lnTo>
                    <a:lnTo>
                      <a:pt x="2117" y="762"/>
                    </a:lnTo>
                    <a:lnTo>
                      <a:pt x="2184" y="533"/>
                    </a:lnTo>
                    <a:lnTo>
                      <a:pt x="291" y="533"/>
                    </a:lnTo>
                    <a:close/>
                    <a:moveTo>
                      <a:pt x="181" y="149"/>
                    </a:moveTo>
                    <a:lnTo>
                      <a:pt x="247" y="378"/>
                    </a:lnTo>
                    <a:lnTo>
                      <a:pt x="2228" y="378"/>
                    </a:lnTo>
                    <a:lnTo>
                      <a:pt x="2296" y="149"/>
                    </a:lnTo>
                    <a:lnTo>
                      <a:pt x="181" y="149"/>
                    </a:lnTo>
                    <a:close/>
                    <a:moveTo>
                      <a:pt x="77" y="0"/>
                    </a:moveTo>
                    <a:lnTo>
                      <a:pt x="2391" y="0"/>
                    </a:lnTo>
                    <a:lnTo>
                      <a:pt x="2412" y="2"/>
                    </a:lnTo>
                    <a:lnTo>
                      <a:pt x="2429" y="9"/>
                    </a:lnTo>
                    <a:lnTo>
                      <a:pt x="2443" y="17"/>
                    </a:lnTo>
                    <a:lnTo>
                      <a:pt x="2454" y="29"/>
                    </a:lnTo>
                    <a:lnTo>
                      <a:pt x="2462" y="41"/>
                    </a:lnTo>
                    <a:lnTo>
                      <a:pt x="2467" y="55"/>
                    </a:lnTo>
                    <a:lnTo>
                      <a:pt x="2470" y="70"/>
                    </a:lnTo>
                    <a:lnTo>
                      <a:pt x="2468" y="84"/>
                    </a:lnTo>
                    <a:lnTo>
                      <a:pt x="2465" y="97"/>
                    </a:lnTo>
                    <a:lnTo>
                      <a:pt x="2139" y="1243"/>
                    </a:lnTo>
                    <a:lnTo>
                      <a:pt x="2132" y="1260"/>
                    </a:lnTo>
                    <a:lnTo>
                      <a:pt x="2120" y="1274"/>
                    </a:lnTo>
                    <a:lnTo>
                      <a:pt x="2106" y="1286"/>
                    </a:lnTo>
                    <a:lnTo>
                      <a:pt x="2086" y="1292"/>
                    </a:lnTo>
                    <a:lnTo>
                      <a:pt x="2065" y="1295"/>
                    </a:lnTo>
                    <a:lnTo>
                      <a:pt x="411" y="1295"/>
                    </a:lnTo>
                    <a:lnTo>
                      <a:pt x="390" y="1292"/>
                    </a:lnTo>
                    <a:lnTo>
                      <a:pt x="371" y="1286"/>
                    </a:lnTo>
                    <a:lnTo>
                      <a:pt x="355" y="1274"/>
                    </a:lnTo>
                    <a:lnTo>
                      <a:pt x="344" y="1260"/>
                    </a:lnTo>
                    <a:lnTo>
                      <a:pt x="337" y="1243"/>
                    </a:lnTo>
                    <a:lnTo>
                      <a:pt x="3" y="97"/>
                    </a:lnTo>
                    <a:lnTo>
                      <a:pt x="0" y="73"/>
                    </a:lnTo>
                    <a:lnTo>
                      <a:pt x="2" y="53"/>
                    </a:lnTo>
                    <a:lnTo>
                      <a:pt x="9" y="35"/>
                    </a:lnTo>
                    <a:lnTo>
                      <a:pt x="20" y="20"/>
                    </a:lnTo>
                    <a:lnTo>
                      <a:pt x="36" y="10"/>
                    </a:lnTo>
                    <a:lnTo>
                      <a:pt x="55" y="2"/>
                    </a:lnTo>
                    <a:lnTo>
                      <a:pt x="7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Freeform 154"/>
              <p:cNvSpPr>
                <a:spLocks/>
              </p:cNvSpPr>
              <p:nvPr/>
            </p:nvSpPr>
            <p:spPr bwMode="auto">
              <a:xfrm>
                <a:off x="5305425" y="1893888"/>
                <a:ext cx="544513" cy="393700"/>
              </a:xfrm>
              <a:custGeom>
                <a:avLst/>
                <a:gdLst>
                  <a:gd name="T0" fmla="*/ 0 w 3086"/>
                  <a:gd name="T1" fmla="*/ 0 h 2234"/>
                  <a:gd name="T2" fmla="*/ 610 w 3086"/>
                  <a:gd name="T3" fmla="*/ 0 h 2234"/>
                  <a:gd name="T4" fmla="*/ 628 w 3086"/>
                  <a:gd name="T5" fmla="*/ 2 h 2234"/>
                  <a:gd name="T6" fmla="*/ 643 w 3086"/>
                  <a:gd name="T7" fmla="*/ 7 h 2234"/>
                  <a:gd name="T8" fmla="*/ 657 w 3086"/>
                  <a:gd name="T9" fmla="*/ 16 h 2234"/>
                  <a:gd name="T10" fmla="*/ 669 w 3086"/>
                  <a:gd name="T11" fmla="*/ 27 h 2234"/>
                  <a:gd name="T12" fmla="*/ 677 w 3086"/>
                  <a:gd name="T13" fmla="*/ 42 h 2234"/>
                  <a:gd name="T14" fmla="*/ 684 w 3086"/>
                  <a:gd name="T15" fmla="*/ 59 h 2234"/>
                  <a:gd name="T16" fmla="*/ 1187 w 3086"/>
                  <a:gd name="T17" fmla="*/ 2079 h 2234"/>
                  <a:gd name="T18" fmla="*/ 3086 w 3086"/>
                  <a:gd name="T19" fmla="*/ 2079 h 2234"/>
                  <a:gd name="T20" fmla="*/ 3086 w 3086"/>
                  <a:gd name="T21" fmla="*/ 2234 h 2234"/>
                  <a:gd name="T22" fmla="*/ 1127 w 3086"/>
                  <a:gd name="T23" fmla="*/ 2234 h 2234"/>
                  <a:gd name="T24" fmla="*/ 1110 w 3086"/>
                  <a:gd name="T25" fmla="*/ 2232 h 2234"/>
                  <a:gd name="T26" fmla="*/ 1093 w 3086"/>
                  <a:gd name="T27" fmla="*/ 2227 h 2234"/>
                  <a:gd name="T28" fmla="*/ 1079 w 3086"/>
                  <a:gd name="T29" fmla="*/ 2218 h 2234"/>
                  <a:gd name="T30" fmla="*/ 1068 w 3086"/>
                  <a:gd name="T31" fmla="*/ 2207 h 2234"/>
                  <a:gd name="T32" fmla="*/ 1059 w 3086"/>
                  <a:gd name="T33" fmla="*/ 2192 h 2234"/>
                  <a:gd name="T34" fmla="*/ 1054 w 3086"/>
                  <a:gd name="T35" fmla="*/ 2175 h 2234"/>
                  <a:gd name="T36" fmla="*/ 549 w 3086"/>
                  <a:gd name="T37" fmla="*/ 149 h 2234"/>
                  <a:gd name="T38" fmla="*/ 0 w 3086"/>
                  <a:gd name="T39" fmla="*/ 149 h 2234"/>
                  <a:gd name="T40" fmla="*/ 0 w 3086"/>
                  <a:gd name="T41" fmla="*/ 0 h 2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086" h="2234">
                    <a:moveTo>
                      <a:pt x="0" y="0"/>
                    </a:moveTo>
                    <a:lnTo>
                      <a:pt x="610" y="0"/>
                    </a:lnTo>
                    <a:lnTo>
                      <a:pt x="628" y="2"/>
                    </a:lnTo>
                    <a:lnTo>
                      <a:pt x="643" y="7"/>
                    </a:lnTo>
                    <a:lnTo>
                      <a:pt x="657" y="16"/>
                    </a:lnTo>
                    <a:lnTo>
                      <a:pt x="669" y="27"/>
                    </a:lnTo>
                    <a:lnTo>
                      <a:pt x="677" y="42"/>
                    </a:lnTo>
                    <a:lnTo>
                      <a:pt x="684" y="59"/>
                    </a:lnTo>
                    <a:lnTo>
                      <a:pt x="1187" y="2079"/>
                    </a:lnTo>
                    <a:lnTo>
                      <a:pt x="3086" y="2079"/>
                    </a:lnTo>
                    <a:lnTo>
                      <a:pt x="3086" y="2234"/>
                    </a:lnTo>
                    <a:lnTo>
                      <a:pt x="1127" y="2234"/>
                    </a:lnTo>
                    <a:lnTo>
                      <a:pt x="1110" y="2232"/>
                    </a:lnTo>
                    <a:lnTo>
                      <a:pt x="1093" y="2227"/>
                    </a:lnTo>
                    <a:lnTo>
                      <a:pt x="1079" y="2218"/>
                    </a:lnTo>
                    <a:lnTo>
                      <a:pt x="1068" y="2207"/>
                    </a:lnTo>
                    <a:lnTo>
                      <a:pt x="1059" y="2192"/>
                    </a:lnTo>
                    <a:lnTo>
                      <a:pt x="1054" y="2175"/>
                    </a:lnTo>
                    <a:lnTo>
                      <a:pt x="549" y="149"/>
                    </a:lnTo>
                    <a:lnTo>
                      <a:pt x="0" y="149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Rectangle 155"/>
              <p:cNvSpPr>
                <a:spLocks noChangeArrowheads="1"/>
              </p:cNvSpPr>
              <p:nvPr/>
            </p:nvSpPr>
            <p:spPr bwMode="auto">
              <a:xfrm>
                <a:off x="5503863" y="2328863"/>
                <a:ext cx="304800" cy="25400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Freeform 156"/>
              <p:cNvSpPr>
                <a:spLocks noEditPoints="1"/>
              </p:cNvSpPr>
              <p:nvPr/>
            </p:nvSpPr>
            <p:spPr bwMode="auto">
              <a:xfrm>
                <a:off x="5741988" y="2389188"/>
                <a:ext cx="103188" cy="104775"/>
              </a:xfrm>
              <a:custGeom>
                <a:avLst/>
                <a:gdLst>
                  <a:gd name="T0" fmla="*/ 267 w 592"/>
                  <a:gd name="T1" fmla="*/ 158 h 591"/>
                  <a:gd name="T2" fmla="*/ 216 w 592"/>
                  <a:gd name="T3" fmla="*/ 180 h 591"/>
                  <a:gd name="T4" fmla="*/ 179 w 592"/>
                  <a:gd name="T5" fmla="*/ 219 h 591"/>
                  <a:gd name="T6" fmla="*/ 159 w 592"/>
                  <a:gd name="T7" fmla="*/ 269 h 591"/>
                  <a:gd name="T8" fmla="*/ 159 w 592"/>
                  <a:gd name="T9" fmla="*/ 322 h 591"/>
                  <a:gd name="T10" fmla="*/ 181 w 592"/>
                  <a:gd name="T11" fmla="*/ 372 h 591"/>
                  <a:gd name="T12" fmla="*/ 219 w 592"/>
                  <a:gd name="T13" fmla="*/ 411 h 591"/>
                  <a:gd name="T14" fmla="*/ 269 w 592"/>
                  <a:gd name="T15" fmla="*/ 433 h 591"/>
                  <a:gd name="T16" fmla="*/ 324 w 592"/>
                  <a:gd name="T17" fmla="*/ 433 h 591"/>
                  <a:gd name="T18" fmla="*/ 373 w 592"/>
                  <a:gd name="T19" fmla="*/ 411 h 591"/>
                  <a:gd name="T20" fmla="*/ 413 w 592"/>
                  <a:gd name="T21" fmla="*/ 372 h 591"/>
                  <a:gd name="T22" fmla="*/ 435 w 592"/>
                  <a:gd name="T23" fmla="*/ 322 h 591"/>
                  <a:gd name="T24" fmla="*/ 435 w 592"/>
                  <a:gd name="T25" fmla="*/ 269 h 591"/>
                  <a:gd name="T26" fmla="*/ 414 w 592"/>
                  <a:gd name="T27" fmla="*/ 219 h 591"/>
                  <a:gd name="T28" fmla="*/ 377 w 592"/>
                  <a:gd name="T29" fmla="*/ 180 h 591"/>
                  <a:gd name="T30" fmla="*/ 326 w 592"/>
                  <a:gd name="T31" fmla="*/ 158 h 591"/>
                  <a:gd name="T32" fmla="*/ 296 w 592"/>
                  <a:gd name="T33" fmla="*/ 0 h 591"/>
                  <a:gd name="T34" fmla="*/ 382 w 592"/>
                  <a:gd name="T35" fmla="*/ 12 h 591"/>
                  <a:gd name="T36" fmla="*/ 458 w 592"/>
                  <a:gd name="T37" fmla="*/ 47 h 591"/>
                  <a:gd name="T38" fmla="*/ 520 w 592"/>
                  <a:gd name="T39" fmla="*/ 101 h 591"/>
                  <a:gd name="T40" fmla="*/ 565 w 592"/>
                  <a:gd name="T41" fmla="*/ 171 h 591"/>
                  <a:gd name="T42" fmla="*/ 589 w 592"/>
                  <a:gd name="T43" fmla="*/ 252 h 591"/>
                  <a:gd name="T44" fmla="*/ 589 w 592"/>
                  <a:gd name="T45" fmla="*/ 338 h 591"/>
                  <a:gd name="T46" fmla="*/ 565 w 592"/>
                  <a:gd name="T47" fmla="*/ 420 h 591"/>
                  <a:gd name="T48" fmla="*/ 519 w 592"/>
                  <a:gd name="T49" fmla="*/ 488 h 591"/>
                  <a:gd name="T50" fmla="*/ 457 w 592"/>
                  <a:gd name="T51" fmla="*/ 543 h 591"/>
                  <a:gd name="T52" fmla="*/ 382 w 592"/>
                  <a:gd name="T53" fmla="*/ 578 h 591"/>
                  <a:gd name="T54" fmla="*/ 296 w 592"/>
                  <a:gd name="T55" fmla="*/ 591 h 591"/>
                  <a:gd name="T56" fmla="*/ 211 w 592"/>
                  <a:gd name="T57" fmla="*/ 578 h 591"/>
                  <a:gd name="T58" fmla="*/ 135 w 592"/>
                  <a:gd name="T59" fmla="*/ 543 h 591"/>
                  <a:gd name="T60" fmla="*/ 73 w 592"/>
                  <a:gd name="T61" fmla="*/ 489 h 591"/>
                  <a:gd name="T62" fmla="*/ 27 w 592"/>
                  <a:gd name="T63" fmla="*/ 420 h 591"/>
                  <a:gd name="T64" fmla="*/ 3 w 592"/>
                  <a:gd name="T65" fmla="*/ 338 h 591"/>
                  <a:gd name="T66" fmla="*/ 3 w 592"/>
                  <a:gd name="T67" fmla="*/ 252 h 591"/>
                  <a:gd name="T68" fmla="*/ 27 w 592"/>
                  <a:gd name="T69" fmla="*/ 171 h 591"/>
                  <a:gd name="T70" fmla="*/ 73 w 592"/>
                  <a:gd name="T71" fmla="*/ 101 h 591"/>
                  <a:gd name="T72" fmla="*/ 135 w 592"/>
                  <a:gd name="T73" fmla="*/ 47 h 591"/>
                  <a:gd name="T74" fmla="*/ 210 w 592"/>
                  <a:gd name="T75" fmla="*/ 12 h 591"/>
                  <a:gd name="T76" fmla="*/ 296 w 592"/>
                  <a:gd name="T77" fmla="*/ 0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92" h="591">
                    <a:moveTo>
                      <a:pt x="296" y="156"/>
                    </a:moveTo>
                    <a:lnTo>
                      <a:pt x="267" y="158"/>
                    </a:lnTo>
                    <a:lnTo>
                      <a:pt x="240" y="167"/>
                    </a:lnTo>
                    <a:lnTo>
                      <a:pt x="216" y="180"/>
                    </a:lnTo>
                    <a:lnTo>
                      <a:pt x="196" y="198"/>
                    </a:lnTo>
                    <a:lnTo>
                      <a:pt x="179" y="219"/>
                    </a:lnTo>
                    <a:lnTo>
                      <a:pt x="166" y="242"/>
                    </a:lnTo>
                    <a:lnTo>
                      <a:pt x="159" y="269"/>
                    </a:lnTo>
                    <a:lnTo>
                      <a:pt x="155" y="296"/>
                    </a:lnTo>
                    <a:lnTo>
                      <a:pt x="159" y="322"/>
                    </a:lnTo>
                    <a:lnTo>
                      <a:pt x="167" y="349"/>
                    </a:lnTo>
                    <a:lnTo>
                      <a:pt x="181" y="372"/>
                    </a:lnTo>
                    <a:lnTo>
                      <a:pt x="198" y="393"/>
                    </a:lnTo>
                    <a:lnTo>
                      <a:pt x="219" y="411"/>
                    </a:lnTo>
                    <a:lnTo>
                      <a:pt x="243" y="425"/>
                    </a:lnTo>
                    <a:lnTo>
                      <a:pt x="269" y="433"/>
                    </a:lnTo>
                    <a:lnTo>
                      <a:pt x="296" y="436"/>
                    </a:lnTo>
                    <a:lnTo>
                      <a:pt x="324" y="433"/>
                    </a:lnTo>
                    <a:lnTo>
                      <a:pt x="350" y="425"/>
                    </a:lnTo>
                    <a:lnTo>
                      <a:pt x="373" y="411"/>
                    </a:lnTo>
                    <a:lnTo>
                      <a:pt x="395" y="393"/>
                    </a:lnTo>
                    <a:lnTo>
                      <a:pt x="413" y="372"/>
                    </a:lnTo>
                    <a:lnTo>
                      <a:pt x="426" y="349"/>
                    </a:lnTo>
                    <a:lnTo>
                      <a:pt x="435" y="322"/>
                    </a:lnTo>
                    <a:lnTo>
                      <a:pt x="437" y="296"/>
                    </a:lnTo>
                    <a:lnTo>
                      <a:pt x="435" y="269"/>
                    </a:lnTo>
                    <a:lnTo>
                      <a:pt x="426" y="242"/>
                    </a:lnTo>
                    <a:lnTo>
                      <a:pt x="414" y="219"/>
                    </a:lnTo>
                    <a:lnTo>
                      <a:pt x="398" y="198"/>
                    </a:lnTo>
                    <a:lnTo>
                      <a:pt x="377" y="180"/>
                    </a:lnTo>
                    <a:lnTo>
                      <a:pt x="353" y="167"/>
                    </a:lnTo>
                    <a:lnTo>
                      <a:pt x="326" y="158"/>
                    </a:lnTo>
                    <a:lnTo>
                      <a:pt x="296" y="156"/>
                    </a:lnTo>
                    <a:close/>
                    <a:moveTo>
                      <a:pt x="296" y="0"/>
                    </a:moveTo>
                    <a:lnTo>
                      <a:pt x="341" y="3"/>
                    </a:lnTo>
                    <a:lnTo>
                      <a:pt x="382" y="12"/>
                    </a:lnTo>
                    <a:lnTo>
                      <a:pt x="421" y="27"/>
                    </a:lnTo>
                    <a:lnTo>
                      <a:pt x="458" y="47"/>
                    </a:lnTo>
                    <a:lnTo>
                      <a:pt x="491" y="72"/>
                    </a:lnTo>
                    <a:lnTo>
                      <a:pt x="520" y="101"/>
                    </a:lnTo>
                    <a:lnTo>
                      <a:pt x="545" y="135"/>
                    </a:lnTo>
                    <a:lnTo>
                      <a:pt x="565" y="171"/>
                    </a:lnTo>
                    <a:lnTo>
                      <a:pt x="581" y="210"/>
                    </a:lnTo>
                    <a:lnTo>
                      <a:pt x="589" y="252"/>
                    </a:lnTo>
                    <a:lnTo>
                      <a:pt x="592" y="295"/>
                    </a:lnTo>
                    <a:lnTo>
                      <a:pt x="589" y="338"/>
                    </a:lnTo>
                    <a:lnTo>
                      <a:pt x="580" y="379"/>
                    </a:lnTo>
                    <a:lnTo>
                      <a:pt x="565" y="420"/>
                    </a:lnTo>
                    <a:lnTo>
                      <a:pt x="545" y="455"/>
                    </a:lnTo>
                    <a:lnTo>
                      <a:pt x="519" y="488"/>
                    </a:lnTo>
                    <a:lnTo>
                      <a:pt x="491" y="518"/>
                    </a:lnTo>
                    <a:lnTo>
                      <a:pt x="457" y="543"/>
                    </a:lnTo>
                    <a:lnTo>
                      <a:pt x="421" y="563"/>
                    </a:lnTo>
                    <a:lnTo>
                      <a:pt x="382" y="578"/>
                    </a:lnTo>
                    <a:lnTo>
                      <a:pt x="340" y="587"/>
                    </a:lnTo>
                    <a:lnTo>
                      <a:pt x="296" y="591"/>
                    </a:lnTo>
                    <a:lnTo>
                      <a:pt x="253" y="587"/>
                    </a:lnTo>
                    <a:lnTo>
                      <a:pt x="211" y="578"/>
                    </a:lnTo>
                    <a:lnTo>
                      <a:pt x="171" y="563"/>
                    </a:lnTo>
                    <a:lnTo>
                      <a:pt x="135" y="543"/>
                    </a:lnTo>
                    <a:lnTo>
                      <a:pt x="102" y="518"/>
                    </a:lnTo>
                    <a:lnTo>
                      <a:pt x="73" y="489"/>
                    </a:lnTo>
                    <a:lnTo>
                      <a:pt x="47" y="455"/>
                    </a:lnTo>
                    <a:lnTo>
                      <a:pt x="27" y="420"/>
                    </a:lnTo>
                    <a:lnTo>
                      <a:pt x="13" y="381"/>
                    </a:lnTo>
                    <a:lnTo>
                      <a:pt x="3" y="338"/>
                    </a:lnTo>
                    <a:lnTo>
                      <a:pt x="0" y="295"/>
                    </a:lnTo>
                    <a:lnTo>
                      <a:pt x="3" y="252"/>
                    </a:lnTo>
                    <a:lnTo>
                      <a:pt x="13" y="210"/>
                    </a:lnTo>
                    <a:lnTo>
                      <a:pt x="27" y="171"/>
                    </a:lnTo>
                    <a:lnTo>
                      <a:pt x="47" y="135"/>
                    </a:lnTo>
                    <a:lnTo>
                      <a:pt x="73" y="101"/>
                    </a:lnTo>
                    <a:lnTo>
                      <a:pt x="101" y="72"/>
                    </a:lnTo>
                    <a:lnTo>
                      <a:pt x="135" y="47"/>
                    </a:lnTo>
                    <a:lnTo>
                      <a:pt x="171" y="27"/>
                    </a:lnTo>
                    <a:lnTo>
                      <a:pt x="210" y="12"/>
                    </a:lnTo>
                    <a:lnTo>
                      <a:pt x="253" y="3"/>
                    </a:lnTo>
                    <a:lnTo>
                      <a:pt x="29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Freeform 157"/>
              <p:cNvSpPr>
                <a:spLocks noEditPoints="1"/>
              </p:cNvSpPr>
              <p:nvPr/>
            </p:nvSpPr>
            <p:spPr bwMode="auto">
              <a:xfrm>
                <a:off x="5487988" y="2389188"/>
                <a:ext cx="104775" cy="104775"/>
              </a:xfrm>
              <a:custGeom>
                <a:avLst/>
                <a:gdLst>
                  <a:gd name="T0" fmla="*/ 267 w 593"/>
                  <a:gd name="T1" fmla="*/ 158 h 591"/>
                  <a:gd name="T2" fmla="*/ 216 w 593"/>
                  <a:gd name="T3" fmla="*/ 180 h 591"/>
                  <a:gd name="T4" fmla="*/ 179 w 593"/>
                  <a:gd name="T5" fmla="*/ 219 h 591"/>
                  <a:gd name="T6" fmla="*/ 158 w 593"/>
                  <a:gd name="T7" fmla="*/ 269 h 591"/>
                  <a:gd name="T8" fmla="*/ 158 w 593"/>
                  <a:gd name="T9" fmla="*/ 322 h 591"/>
                  <a:gd name="T10" fmla="*/ 181 w 593"/>
                  <a:gd name="T11" fmla="*/ 372 h 591"/>
                  <a:gd name="T12" fmla="*/ 220 w 593"/>
                  <a:gd name="T13" fmla="*/ 411 h 591"/>
                  <a:gd name="T14" fmla="*/ 270 w 593"/>
                  <a:gd name="T15" fmla="*/ 433 h 591"/>
                  <a:gd name="T16" fmla="*/ 324 w 593"/>
                  <a:gd name="T17" fmla="*/ 433 h 591"/>
                  <a:gd name="T18" fmla="*/ 373 w 593"/>
                  <a:gd name="T19" fmla="*/ 411 h 591"/>
                  <a:gd name="T20" fmla="*/ 412 w 593"/>
                  <a:gd name="T21" fmla="*/ 372 h 591"/>
                  <a:gd name="T22" fmla="*/ 435 w 593"/>
                  <a:gd name="T23" fmla="*/ 322 h 591"/>
                  <a:gd name="T24" fmla="*/ 435 w 593"/>
                  <a:gd name="T25" fmla="*/ 269 h 591"/>
                  <a:gd name="T26" fmla="*/ 412 w 593"/>
                  <a:gd name="T27" fmla="*/ 219 h 591"/>
                  <a:gd name="T28" fmla="*/ 373 w 593"/>
                  <a:gd name="T29" fmla="*/ 180 h 591"/>
                  <a:gd name="T30" fmla="*/ 324 w 593"/>
                  <a:gd name="T31" fmla="*/ 158 h 591"/>
                  <a:gd name="T32" fmla="*/ 297 w 593"/>
                  <a:gd name="T33" fmla="*/ 0 h 591"/>
                  <a:gd name="T34" fmla="*/ 382 w 593"/>
                  <a:gd name="T35" fmla="*/ 12 h 591"/>
                  <a:gd name="T36" fmla="*/ 458 w 593"/>
                  <a:gd name="T37" fmla="*/ 47 h 591"/>
                  <a:gd name="T38" fmla="*/ 520 w 593"/>
                  <a:gd name="T39" fmla="*/ 101 h 591"/>
                  <a:gd name="T40" fmla="*/ 565 w 593"/>
                  <a:gd name="T41" fmla="*/ 171 h 591"/>
                  <a:gd name="T42" fmla="*/ 590 w 593"/>
                  <a:gd name="T43" fmla="*/ 252 h 591"/>
                  <a:gd name="T44" fmla="*/ 590 w 593"/>
                  <a:gd name="T45" fmla="*/ 338 h 591"/>
                  <a:gd name="T46" fmla="*/ 565 w 593"/>
                  <a:gd name="T47" fmla="*/ 420 h 591"/>
                  <a:gd name="T48" fmla="*/ 520 w 593"/>
                  <a:gd name="T49" fmla="*/ 488 h 591"/>
                  <a:gd name="T50" fmla="*/ 458 w 593"/>
                  <a:gd name="T51" fmla="*/ 543 h 591"/>
                  <a:gd name="T52" fmla="*/ 382 w 593"/>
                  <a:gd name="T53" fmla="*/ 578 h 591"/>
                  <a:gd name="T54" fmla="*/ 297 w 593"/>
                  <a:gd name="T55" fmla="*/ 591 h 591"/>
                  <a:gd name="T56" fmla="*/ 211 w 593"/>
                  <a:gd name="T57" fmla="*/ 578 h 591"/>
                  <a:gd name="T58" fmla="*/ 135 w 593"/>
                  <a:gd name="T59" fmla="*/ 543 h 591"/>
                  <a:gd name="T60" fmla="*/ 73 w 593"/>
                  <a:gd name="T61" fmla="*/ 489 h 591"/>
                  <a:gd name="T62" fmla="*/ 28 w 593"/>
                  <a:gd name="T63" fmla="*/ 420 h 591"/>
                  <a:gd name="T64" fmla="*/ 3 w 593"/>
                  <a:gd name="T65" fmla="*/ 338 h 591"/>
                  <a:gd name="T66" fmla="*/ 3 w 593"/>
                  <a:gd name="T67" fmla="*/ 252 h 591"/>
                  <a:gd name="T68" fmla="*/ 27 w 593"/>
                  <a:gd name="T69" fmla="*/ 171 h 591"/>
                  <a:gd name="T70" fmla="*/ 73 w 593"/>
                  <a:gd name="T71" fmla="*/ 101 h 591"/>
                  <a:gd name="T72" fmla="*/ 135 w 593"/>
                  <a:gd name="T73" fmla="*/ 47 h 591"/>
                  <a:gd name="T74" fmla="*/ 211 w 593"/>
                  <a:gd name="T75" fmla="*/ 12 h 591"/>
                  <a:gd name="T76" fmla="*/ 297 w 593"/>
                  <a:gd name="T77" fmla="*/ 0 h 5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93" h="591">
                    <a:moveTo>
                      <a:pt x="297" y="156"/>
                    </a:moveTo>
                    <a:lnTo>
                      <a:pt x="267" y="158"/>
                    </a:lnTo>
                    <a:lnTo>
                      <a:pt x="240" y="167"/>
                    </a:lnTo>
                    <a:lnTo>
                      <a:pt x="216" y="180"/>
                    </a:lnTo>
                    <a:lnTo>
                      <a:pt x="195" y="198"/>
                    </a:lnTo>
                    <a:lnTo>
                      <a:pt x="179" y="219"/>
                    </a:lnTo>
                    <a:lnTo>
                      <a:pt x="166" y="242"/>
                    </a:lnTo>
                    <a:lnTo>
                      <a:pt x="158" y="269"/>
                    </a:lnTo>
                    <a:lnTo>
                      <a:pt x="156" y="296"/>
                    </a:lnTo>
                    <a:lnTo>
                      <a:pt x="158" y="322"/>
                    </a:lnTo>
                    <a:lnTo>
                      <a:pt x="167" y="349"/>
                    </a:lnTo>
                    <a:lnTo>
                      <a:pt x="181" y="372"/>
                    </a:lnTo>
                    <a:lnTo>
                      <a:pt x="199" y="393"/>
                    </a:lnTo>
                    <a:lnTo>
                      <a:pt x="220" y="411"/>
                    </a:lnTo>
                    <a:lnTo>
                      <a:pt x="243" y="425"/>
                    </a:lnTo>
                    <a:lnTo>
                      <a:pt x="270" y="433"/>
                    </a:lnTo>
                    <a:lnTo>
                      <a:pt x="297" y="436"/>
                    </a:lnTo>
                    <a:lnTo>
                      <a:pt x="324" y="433"/>
                    </a:lnTo>
                    <a:lnTo>
                      <a:pt x="350" y="425"/>
                    </a:lnTo>
                    <a:lnTo>
                      <a:pt x="373" y="411"/>
                    </a:lnTo>
                    <a:lnTo>
                      <a:pt x="394" y="393"/>
                    </a:lnTo>
                    <a:lnTo>
                      <a:pt x="412" y="372"/>
                    </a:lnTo>
                    <a:lnTo>
                      <a:pt x="426" y="349"/>
                    </a:lnTo>
                    <a:lnTo>
                      <a:pt x="435" y="322"/>
                    </a:lnTo>
                    <a:lnTo>
                      <a:pt x="438" y="296"/>
                    </a:lnTo>
                    <a:lnTo>
                      <a:pt x="435" y="269"/>
                    </a:lnTo>
                    <a:lnTo>
                      <a:pt x="426" y="242"/>
                    </a:lnTo>
                    <a:lnTo>
                      <a:pt x="412" y="219"/>
                    </a:lnTo>
                    <a:lnTo>
                      <a:pt x="394" y="198"/>
                    </a:lnTo>
                    <a:lnTo>
                      <a:pt x="373" y="180"/>
                    </a:lnTo>
                    <a:lnTo>
                      <a:pt x="350" y="167"/>
                    </a:lnTo>
                    <a:lnTo>
                      <a:pt x="324" y="158"/>
                    </a:lnTo>
                    <a:lnTo>
                      <a:pt x="297" y="156"/>
                    </a:lnTo>
                    <a:close/>
                    <a:moveTo>
                      <a:pt x="297" y="0"/>
                    </a:moveTo>
                    <a:lnTo>
                      <a:pt x="340" y="3"/>
                    </a:lnTo>
                    <a:lnTo>
                      <a:pt x="382" y="12"/>
                    </a:lnTo>
                    <a:lnTo>
                      <a:pt x="421" y="27"/>
                    </a:lnTo>
                    <a:lnTo>
                      <a:pt x="458" y="47"/>
                    </a:lnTo>
                    <a:lnTo>
                      <a:pt x="491" y="72"/>
                    </a:lnTo>
                    <a:lnTo>
                      <a:pt x="520" y="101"/>
                    </a:lnTo>
                    <a:lnTo>
                      <a:pt x="545" y="135"/>
                    </a:lnTo>
                    <a:lnTo>
                      <a:pt x="565" y="171"/>
                    </a:lnTo>
                    <a:lnTo>
                      <a:pt x="581" y="210"/>
                    </a:lnTo>
                    <a:lnTo>
                      <a:pt x="590" y="252"/>
                    </a:lnTo>
                    <a:lnTo>
                      <a:pt x="593" y="295"/>
                    </a:lnTo>
                    <a:lnTo>
                      <a:pt x="590" y="338"/>
                    </a:lnTo>
                    <a:lnTo>
                      <a:pt x="581" y="379"/>
                    </a:lnTo>
                    <a:lnTo>
                      <a:pt x="565" y="420"/>
                    </a:lnTo>
                    <a:lnTo>
                      <a:pt x="545" y="455"/>
                    </a:lnTo>
                    <a:lnTo>
                      <a:pt x="520" y="488"/>
                    </a:lnTo>
                    <a:lnTo>
                      <a:pt x="491" y="518"/>
                    </a:lnTo>
                    <a:lnTo>
                      <a:pt x="458" y="543"/>
                    </a:lnTo>
                    <a:lnTo>
                      <a:pt x="421" y="563"/>
                    </a:lnTo>
                    <a:lnTo>
                      <a:pt x="382" y="578"/>
                    </a:lnTo>
                    <a:lnTo>
                      <a:pt x="340" y="587"/>
                    </a:lnTo>
                    <a:lnTo>
                      <a:pt x="297" y="591"/>
                    </a:lnTo>
                    <a:lnTo>
                      <a:pt x="253" y="587"/>
                    </a:lnTo>
                    <a:lnTo>
                      <a:pt x="211" y="578"/>
                    </a:lnTo>
                    <a:lnTo>
                      <a:pt x="172" y="563"/>
                    </a:lnTo>
                    <a:lnTo>
                      <a:pt x="135" y="543"/>
                    </a:lnTo>
                    <a:lnTo>
                      <a:pt x="102" y="518"/>
                    </a:lnTo>
                    <a:lnTo>
                      <a:pt x="73" y="489"/>
                    </a:lnTo>
                    <a:lnTo>
                      <a:pt x="48" y="455"/>
                    </a:lnTo>
                    <a:lnTo>
                      <a:pt x="28" y="420"/>
                    </a:lnTo>
                    <a:lnTo>
                      <a:pt x="12" y="381"/>
                    </a:lnTo>
                    <a:lnTo>
                      <a:pt x="3" y="338"/>
                    </a:lnTo>
                    <a:lnTo>
                      <a:pt x="0" y="295"/>
                    </a:lnTo>
                    <a:lnTo>
                      <a:pt x="3" y="252"/>
                    </a:lnTo>
                    <a:lnTo>
                      <a:pt x="12" y="210"/>
                    </a:lnTo>
                    <a:lnTo>
                      <a:pt x="27" y="171"/>
                    </a:lnTo>
                    <a:lnTo>
                      <a:pt x="48" y="135"/>
                    </a:lnTo>
                    <a:lnTo>
                      <a:pt x="73" y="101"/>
                    </a:lnTo>
                    <a:lnTo>
                      <a:pt x="102" y="72"/>
                    </a:lnTo>
                    <a:lnTo>
                      <a:pt x="135" y="47"/>
                    </a:lnTo>
                    <a:lnTo>
                      <a:pt x="172" y="27"/>
                    </a:lnTo>
                    <a:lnTo>
                      <a:pt x="211" y="12"/>
                    </a:lnTo>
                    <a:lnTo>
                      <a:pt x="253" y="3"/>
                    </a:lnTo>
                    <a:lnTo>
                      <a:pt x="29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96" name="Group 95"/>
          <p:cNvGrpSpPr/>
          <p:nvPr/>
        </p:nvGrpSpPr>
        <p:grpSpPr>
          <a:xfrm>
            <a:off x="9408402" y="4286529"/>
            <a:ext cx="1256135" cy="1015020"/>
            <a:chOff x="9408402" y="4286529"/>
            <a:chExt cx="1256135" cy="1015020"/>
          </a:xfrm>
        </p:grpSpPr>
        <p:grpSp>
          <p:nvGrpSpPr>
            <p:cNvPr id="51" name="Group 50"/>
            <p:cNvGrpSpPr/>
            <p:nvPr/>
          </p:nvGrpSpPr>
          <p:grpSpPr>
            <a:xfrm>
              <a:off x="9408402" y="4286529"/>
              <a:ext cx="1256135" cy="1015020"/>
              <a:chOff x="8326438" y="3656013"/>
              <a:chExt cx="1538288" cy="1243013"/>
            </a:xfrm>
          </p:grpSpPr>
          <p:sp>
            <p:nvSpPr>
              <p:cNvPr id="29" name="Freeform 29"/>
              <p:cNvSpPr>
                <a:spLocks/>
              </p:cNvSpPr>
              <p:nvPr/>
            </p:nvSpPr>
            <p:spPr bwMode="auto">
              <a:xfrm>
                <a:off x="8326438" y="3656013"/>
                <a:ext cx="1538288" cy="1243013"/>
              </a:xfrm>
              <a:custGeom>
                <a:avLst/>
                <a:gdLst>
                  <a:gd name="T0" fmla="*/ 592 w 609"/>
                  <a:gd name="T1" fmla="*/ 492 h 492"/>
                  <a:gd name="T2" fmla="*/ 17 w 609"/>
                  <a:gd name="T3" fmla="*/ 492 h 492"/>
                  <a:gd name="T4" fmla="*/ 0 w 609"/>
                  <a:gd name="T5" fmla="*/ 475 h 492"/>
                  <a:gd name="T6" fmla="*/ 0 w 609"/>
                  <a:gd name="T7" fmla="*/ 17 h 492"/>
                  <a:gd name="T8" fmla="*/ 17 w 609"/>
                  <a:gd name="T9" fmla="*/ 0 h 492"/>
                  <a:gd name="T10" fmla="*/ 592 w 609"/>
                  <a:gd name="T11" fmla="*/ 0 h 492"/>
                  <a:gd name="T12" fmla="*/ 609 w 609"/>
                  <a:gd name="T13" fmla="*/ 17 h 492"/>
                  <a:gd name="T14" fmla="*/ 609 w 609"/>
                  <a:gd name="T15" fmla="*/ 475 h 492"/>
                  <a:gd name="T16" fmla="*/ 592 w 609"/>
                  <a:gd name="T17" fmla="*/ 492 h 4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09" h="492">
                    <a:moveTo>
                      <a:pt x="592" y="492"/>
                    </a:moveTo>
                    <a:cubicBezTo>
                      <a:pt x="17" y="492"/>
                      <a:pt x="17" y="492"/>
                      <a:pt x="17" y="492"/>
                    </a:cubicBezTo>
                    <a:cubicBezTo>
                      <a:pt x="8" y="492"/>
                      <a:pt x="0" y="484"/>
                      <a:pt x="0" y="475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8"/>
                      <a:pt x="8" y="0"/>
                      <a:pt x="17" y="0"/>
                    </a:cubicBezTo>
                    <a:cubicBezTo>
                      <a:pt x="592" y="0"/>
                      <a:pt x="592" y="0"/>
                      <a:pt x="592" y="0"/>
                    </a:cubicBezTo>
                    <a:cubicBezTo>
                      <a:pt x="601" y="0"/>
                      <a:pt x="609" y="8"/>
                      <a:pt x="609" y="17"/>
                    </a:cubicBezTo>
                    <a:cubicBezTo>
                      <a:pt x="609" y="475"/>
                      <a:pt x="609" y="475"/>
                      <a:pt x="609" y="475"/>
                    </a:cubicBezTo>
                    <a:cubicBezTo>
                      <a:pt x="609" y="484"/>
                      <a:pt x="601" y="492"/>
                      <a:pt x="592" y="492"/>
                    </a:cubicBez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30" name="Rectangle 30"/>
              <p:cNvSpPr>
                <a:spLocks noChangeArrowheads="1"/>
              </p:cNvSpPr>
              <p:nvPr/>
            </p:nvSpPr>
            <p:spPr bwMode="auto">
              <a:xfrm>
                <a:off x="8326438" y="3692525"/>
                <a:ext cx="1538288" cy="360363"/>
              </a:xfrm>
              <a:prstGeom prst="rect">
                <a:avLst/>
              </a:pr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endParaRPr lang="en-US" sz="1400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31" name="Freeform 31"/>
              <p:cNvSpPr>
                <a:spLocks/>
              </p:cNvSpPr>
              <p:nvPr/>
            </p:nvSpPr>
            <p:spPr bwMode="auto">
              <a:xfrm>
                <a:off x="8326438" y="3656013"/>
                <a:ext cx="1538288" cy="358775"/>
              </a:xfrm>
              <a:custGeom>
                <a:avLst/>
                <a:gdLst>
                  <a:gd name="T0" fmla="*/ 609 w 609"/>
                  <a:gd name="T1" fmla="*/ 142 h 142"/>
                  <a:gd name="T2" fmla="*/ 0 w 609"/>
                  <a:gd name="T3" fmla="*/ 142 h 142"/>
                  <a:gd name="T4" fmla="*/ 0 w 609"/>
                  <a:gd name="T5" fmla="*/ 17 h 142"/>
                  <a:gd name="T6" fmla="*/ 17 w 609"/>
                  <a:gd name="T7" fmla="*/ 0 h 142"/>
                  <a:gd name="T8" fmla="*/ 592 w 609"/>
                  <a:gd name="T9" fmla="*/ 0 h 142"/>
                  <a:gd name="T10" fmla="*/ 609 w 609"/>
                  <a:gd name="T11" fmla="*/ 17 h 142"/>
                  <a:gd name="T12" fmla="*/ 609 w 609"/>
                  <a:gd name="T13" fmla="*/ 142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09" h="142">
                    <a:moveTo>
                      <a:pt x="609" y="142"/>
                    </a:moveTo>
                    <a:cubicBezTo>
                      <a:pt x="0" y="142"/>
                      <a:pt x="0" y="142"/>
                      <a:pt x="0" y="142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8"/>
                      <a:pt x="8" y="0"/>
                      <a:pt x="17" y="0"/>
                    </a:cubicBezTo>
                    <a:cubicBezTo>
                      <a:pt x="592" y="0"/>
                      <a:pt x="592" y="0"/>
                      <a:pt x="592" y="0"/>
                    </a:cubicBezTo>
                    <a:cubicBezTo>
                      <a:pt x="601" y="0"/>
                      <a:pt x="609" y="8"/>
                      <a:pt x="609" y="17"/>
                    </a:cubicBezTo>
                    <a:lnTo>
                      <a:pt x="609" y="142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ctr" anchorCtr="0" compatLnSpc="1">
                <a:prstTxWarp prst="textNoShape">
                  <a:avLst/>
                </a:prstTxWarp>
              </a:bodyPr>
              <a:lstStyle/>
              <a:p>
                <a:pPr algn="ctr"/>
                <a:r>
                  <a:rPr lang="en-US" sz="1400" b="1" dirty="0">
                    <a:solidFill>
                      <a:schemeClr val="bg1"/>
                    </a:solidFill>
                  </a:rPr>
                  <a:t>OPTION </a:t>
                </a:r>
                <a:r>
                  <a:rPr lang="en-US" sz="1400" b="1" dirty="0" smtClean="0">
                    <a:solidFill>
                      <a:schemeClr val="bg1"/>
                    </a:solidFill>
                  </a:rPr>
                  <a:t>05</a:t>
                </a:r>
                <a:endParaRPr lang="en-US" sz="1400" b="1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71" name="Group 70"/>
            <p:cNvGrpSpPr/>
            <p:nvPr/>
          </p:nvGrpSpPr>
          <p:grpSpPr>
            <a:xfrm>
              <a:off x="9778413" y="4684586"/>
              <a:ext cx="516112" cy="517586"/>
              <a:chOff x="7216775" y="2687638"/>
              <a:chExt cx="555625" cy="557212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72" name="Freeform 123"/>
              <p:cNvSpPr>
                <a:spLocks noEditPoints="1"/>
              </p:cNvSpPr>
              <p:nvPr/>
            </p:nvSpPr>
            <p:spPr bwMode="auto">
              <a:xfrm>
                <a:off x="7216775" y="2687638"/>
                <a:ext cx="555625" cy="557212"/>
              </a:xfrm>
              <a:custGeom>
                <a:avLst/>
                <a:gdLst>
                  <a:gd name="T0" fmla="*/ 1528 w 3500"/>
                  <a:gd name="T1" fmla="*/ 438 h 3510"/>
                  <a:gd name="T2" fmla="*/ 1195 w 3500"/>
                  <a:gd name="T3" fmla="*/ 616 h 3510"/>
                  <a:gd name="T4" fmla="*/ 924 w 3500"/>
                  <a:gd name="T5" fmla="*/ 637 h 3510"/>
                  <a:gd name="T6" fmla="*/ 512 w 3500"/>
                  <a:gd name="T7" fmla="*/ 758 h 3510"/>
                  <a:gd name="T8" fmla="*/ 671 w 3500"/>
                  <a:gd name="T9" fmla="*/ 1072 h 3510"/>
                  <a:gd name="T10" fmla="*/ 505 w 3500"/>
                  <a:gd name="T11" fmla="*/ 1473 h 3510"/>
                  <a:gd name="T12" fmla="*/ 172 w 3500"/>
                  <a:gd name="T13" fmla="*/ 1582 h 3510"/>
                  <a:gd name="T14" fmla="*/ 378 w 3500"/>
                  <a:gd name="T15" fmla="*/ 1959 h 3510"/>
                  <a:gd name="T16" fmla="*/ 555 w 3500"/>
                  <a:gd name="T17" fmla="*/ 2168 h 3510"/>
                  <a:gd name="T18" fmla="*/ 665 w 3500"/>
                  <a:gd name="T19" fmla="*/ 2528 h 3510"/>
                  <a:gd name="T20" fmla="*/ 739 w 3500"/>
                  <a:gd name="T21" fmla="*/ 2991 h 3510"/>
                  <a:gd name="T22" fmla="*/ 1007 w 3500"/>
                  <a:gd name="T23" fmla="*/ 2837 h 3510"/>
                  <a:gd name="T24" fmla="*/ 1413 w 3500"/>
                  <a:gd name="T25" fmla="*/ 2977 h 3510"/>
                  <a:gd name="T26" fmla="*/ 1559 w 3500"/>
                  <a:gd name="T27" fmla="*/ 3231 h 3510"/>
                  <a:gd name="T28" fmla="*/ 1926 w 3500"/>
                  <a:gd name="T29" fmla="*/ 3329 h 3510"/>
                  <a:gd name="T30" fmla="*/ 2058 w 3500"/>
                  <a:gd name="T31" fmla="*/ 2988 h 3510"/>
                  <a:gd name="T32" fmla="*/ 2462 w 3500"/>
                  <a:gd name="T33" fmla="*/ 2835 h 3510"/>
                  <a:gd name="T34" fmla="*/ 2753 w 3500"/>
                  <a:gd name="T35" fmla="*/ 2996 h 3510"/>
                  <a:gd name="T36" fmla="*/ 2848 w 3500"/>
                  <a:gd name="T37" fmla="*/ 2557 h 3510"/>
                  <a:gd name="T38" fmla="*/ 2918 w 3500"/>
                  <a:gd name="T39" fmla="*/ 2240 h 3510"/>
                  <a:gd name="T40" fmla="*/ 3092 w 3500"/>
                  <a:gd name="T41" fmla="*/ 1967 h 3510"/>
                  <a:gd name="T42" fmla="*/ 3335 w 3500"/>
                  <a:gd name="T43" fmla="*/ 1589 h 3510"/>
                  <a:gd name="T44" fmla="*/ 3014 w 3500"/>
                  <a:gd name="T45" fmla="*/ 1497 h 3510"/>
                  <a:gd name="T46" fmla="*/ 2837 w 3500"/>
                  <a:gd name="T47" fmla="*/ 1101 h 3510"/>
                  <a:gd name="T48" fmla="*/ 2985 w 3500"/>
                  <a:gd name="T49" fmla="*/ 767 h 3510"/>
                  <a:gd name="T50" fmla="*/ 2656 w 3500"/>
                  <a:gd name="T51" fmla="*/ 576 h 3510"/>
                  <a:gd name="T52" fmla="*/ 2374 w 3500"/>
                  <a:gd name="T53" fmla="*/ 652 h 3510"/>
                  <a:gd name="T54" fmla="*/ 1988 w 3500"/>
                  <a:gd name="T55" fmla="*/ 465 h 3510"/>
                  <a:gd name="T56" fmla="*/ 1907 w 3500"/>
                  <a:gd name="T57" fmla="*/ 164 h 3510"/>
                  <a:gd name="T58" fmla="*/ 2048 w 3500"/>
                  <a:gd name="T59" fmla="*/ 68 h 3510"/>
                  <a:gd name="T60" fmla="*/ 2122 w 3500"/>
                  <a:gd name="T61" fmla="*/ 370 h 3510"/>
                  <a:gd name="T62" fmla="*/ 2469 w 3500"/>
                  <a:gd name="T63" fmla="*/ 512 h 3510"/>
                  <a:gd name="T64" fmla="*/ 2775 w 3500"/>
                  <a:gd name="T65" fmla="*/ 352 h 3510"/>
                  <a:gd name="T66" fmla="*/ 3143 w 3500"/>
                  <a:gd name="T67" fmla="*/ 699 h 3510"/>
                  <a:gd name="T68" fmla="*/ 2994 w 3500"/>
                  <a:gd name="T69" fmla="*/ 1026 h 3510"/>
                  <a:gd name="T70" fmla="*/ 3128 w 3500"/>
                  <a:gd name="T71" fmla="*/ 1378 h 3510"/>
                  <a:gd name="T72" fmla="*/ 3406 w 3500"/>
                  <a:gd name="T73" fmla="*/ 1437 h 3510"/>
                  <a:gd name="T74" fmla="*/ 3497 w 3500"/>
                  <a:gd name="T75" fmla="*/ 1945 h 3510"/>
                  <a:gd name="T76" fmla="*/ 3244 w 3500"/>
                  <a:gd name="T77" fmla="*/ 2108 h 3510"/>
                  <a:gd name="T78" fmla="*/ 3069 w 3500"/>
                  <a:gd name="T79" fmla="*/ 2303 h 3510"/>
                  <a:gd name="T80" fmla="*/ 3132 w 3500"/>
                  <a:gd name="T81" fmla="*/ 2671 h 3510"/>
                  <a:gd name="T82" fmla="*/ 3098 w 3500"/>
                  <a:gd name="T83" fmla="*/ 2885 h 3510"/>
                  <a:gd name="T84" fmla="*/ 2690 w 3500"/>
                  <a:gd name="T85" fmla="*/ 3152 h 3510"/>
                  <a:gd name="T86" fmla="*/ 2377 w 3500"/>
                  <a:gd name="T87" fmla="*/ 3042 h 3510"/>
                  <a:gd name="T88" fmla="*/ 2116 w 3500"/>
                  <a:gd name="T89" fmla="*/ 3153 h 3510"/>
                  <a:gd name="T90" fmla="*/ 1971 w 3500"/>
                  <a:gd name="T91" fmla="*/ 3498 h 3510"/>
                  <a:gd name="T92" fmla="*/ 1452 w 3500"/>
                  <a:gd name="T93" fmla="*/ 3442 h 3510"/>
                  <a:gd name="T94" fmla="*/ 1378 w 3500"/>
                  <a:gd name="T95" fmla="*/ 3140 h 3510"/>
                  <a:gd name="T96" fmla="*/ 1031 w 3500"/>
                  <a:gd name="T97" fmla="*/ 2998 h 3510"/>
                  <a:gd name="T98" fmla="*/ 725 w 3500"/>
                  <a:gd name="T99" fmla="*/ 3158 h 3510"/>
                  <a:gd name="T100" fmla="*/ 357 w 3500"/>
                  <a:gd name="T101" fmla="*/ 2811 h 3510"/>
                  <a:gd name="T102" fmla="*/ 506 w 3500"/>
                  <a:gd name="T103" fmla="*/ 2484 h 3510"/>
                  <a:gd name="T104" fmla="*/ 372 w 3500"/>
                  <a:gd name="T105" fmla="*/ 2132 h 3510"/>
                  <a:gd name="T106" fmla="*/ 94 w 3500"/>
                  <a:gd name="T107" fmla="*/ 2073 h 3510"/>
                  <a:gd name="T108" fmla="*/ 3 w 3500"/>
                  <a:gd name="T109" fmla="*/ 1565 h 3510"/>
                  <a:gd name="T110" fmla="*/ 256 w 3500"/>
                  <a:gd name="T111" fmla="*/ 1402 h 3510"/>
                  <a:gd name="T112" fmla="*/ 431 w 3500"/>
                  <a:gd name="T113" fmla="*/ 1207 h 3510"/>
                  <a:gd name="T114" fmla="*/ 368 w 3500"/>
                  <a:gd name="T115" fmla="*/ 839 h 3510"/>
                  <a:gd name="T116" fmla="*/ 402 w 3500"/>
                  <a:gd name="T117" fmla="*/ 625 h 3510"/>
                  <a:gd name="T118" fmla="*/ 810 w 3500"/>
                  <a:gd name="T119" fmla="*/ 358 h 3510"/>
                  <a:gd name="T120" fmla="*/ 1123 w 3500"/>
                  <a:gd name="T121" fmla="*/ 468 h 3510"/>
                  <a:gd name="T122" fmla="*/ 1384 w 3500"/>
                  <a:gd name="T123" fmla="*/ 357 h 3510"/>
                  <a:gd name="T124" fmla="*/ 1529 w 3500"/>
                  <a:gd name="T125" fmla="*/ 12 h 35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500" h="3510">
                    <a:moveTo>
                      <a:pt x="1593" y="164"/>
                    </a:moveTo>
                    <a:lnTo>
                      <a:pt x="1585" y="166"/>
                    </a:lnTo>
                    <a:lnTo>
                      <a:pt x="1577" y="172"/>
                    </a:lnTo>
                    <a:lnTo>
                      <a:pt x="1574" y="181"/>
                    </a:lnTo>
                    <a:lnTo>
                      <a:pt x="1559" y="280"/>
                    </a:lnTo>
                    <a:lnTo>
                      <a:pt x="1546" y="379"/>
                    </a:lnTo>
                    <a:lnTo>
                      <a:pt x="1539" y="410"/>
                    </a:lnTo>
                    <a:lnTo>
                      <a:pt x="1528" y="438"/>
                    </a:lnTo>
                    <a:lnTo>
                      <a:pt x="1512" y="465"/>
                    </a:lnTo>
                    <a:lnTo>
                      <a:pt x="1492" y="487"/>
                    </a:lnTo>
                    <a:lnTo>
                      <a:pt x="1469" y="506"/>
                    </a:lnTo>
                    <a:lnTo>
                      <a:pt x="1442" y="522"/>
                    </a:lnTo>
                    <a:lnTo>
                      <a:pt x="1413" y="533"/>
                    </a:lnTo>
                    <a:lnTo>
                      <a:pt x="1338" y="556"/>
                    </a:lnTo>
                    <a:lnTo>
                      <a:pt x="1266" y="584"/>
                    </a:lnTo>
                    <a:lnTo>
                      <a:pt x="1195" y="616"/>
                    </a:lnTo>
                    <a:lnTo>
                      <a:pt x="1126" y="652"/>
                    </a:lnTo>
                    <a:lnTo>
                      <a:pt x="1098" y="665"/>
                    </a:lnTo>
                    <a:lnTo>
                      <a:pt x="1069" y="673"/>
                    </a:lnTo>
                    <a:lnTo>
                      <a:pt x="1038" y="675"/>
                    </a:lnTo>
                    <a:lnTo>
                      <a:pt x="1009" y="673"/>
                    </a:lnTo>
                    <a:lnTo>
                      <a:pt x="979" y="667"/>
                    </a:lnTo>
                    <a:lnTo>
                      <a:pt x="950" y="654"/>
                    </a:lnTo>
                    <a:lnTo>
                      <a:pt x="924" y="637"/>
                    </a:lnTo>
                    <a:lnTo>
                      <a:pt x="844" y="576"/>
                    </a:lnTo>
                    <a:lnTo>
                      <a:pt x="765" y="517"/>
                    </a:lnTo>
                    <a:lnTo>
                      <a:pt x="756" y="514"/>
                    </a:lnTo>
                    <a:lnTo>
                      <a:pt x="747" y="514"/>
                    </a:lnTo>
                    <a:lnTo>
                      <a:pt x="739" y="519"/>
                    </a:lnTo>
                    <a:lnTo>
                      <a:pt x="518" y="741"/>
                    </a:lnTo>
                    <a:lnTo>
                      <a:pt x="512" y="749"/>
                    </a:lnTo>
                    <a:lnTo>
                      <a:pt x="512" y="758"/>
                    </a:lnTo>
                    <a:lnTo>
                      <a:pt x="515" y="767"/>
                    </a:lnTo>
                    <a:lnTo>
                      <a:pt x="575" y="847"/>
                    </a:lnTo>
                    <a:lnTo>
                      <a:pt x="635" y="926"/>
                    </a:lnTo>
                    <a:lnTo>
                      <a:pt x="652" y="953"/>
                    </a:lnTo>
                    <a:lnTo>
                      <a:pt x="665" y="982"/>
                    </a:lnTo>
                    <a:lnTo>
                      <a:pt x="671" y="1012"/>
                    </a:lnTo>
                    <a:lnTo>
                      <a:pt x="673" y="1041"/>
                    </a:lnTo>
                    <a:lnTo>
                      <a:pt x="671" y="1072"/>
                    </a:lnTo>
                    <a:lnTo>
                      <a:pt x="663" y="1101"/>
                    </a:lnTo>
                    <a:lnTo>
                      <a:pt x="650" y="1130"/>
                    </a:lnTo>
                    <a:lnTo>
                      <a:pt x="614" y="1199"/>
                    </a:lnTo>
                    <a:lnTo>
                      <a:pt x="582" y="1270"/>
                    </a:lnTo>
                    <a:lnTo>
                      <a:pt x="555" y="1342"/>
                    </a:lnTo>
                    <a:lnTo>
                      <a:pt x="531" y="1417"/>
                    </a:lnTo>
                    <a:lnTo>
                      <a:pt x="521" y="1447"/>
                    </a:lnTo>
                    <a:lnTo>
                      <a:pt x="505" y="1473"/>
                    </a:lnTo>
                    <a:lnTo>
                      <a:pt x="486" y="1497"/>
                    </a:lnTo>
                    <a:lnTo>
                      <a:pt x="463" y="1517"/>
                    </a:lnTo>
                    <a:lnTo>
                      <a:pt x="437" y="1533"/>
                    </a:lnTo>
                    <a:lnTo>
                      <a:pt x="408" y="1543"/>
                    </a:lnTo>
                    <a:lnTo>
                      <a:pt x="378" y="1551"/>
                    </a:lnTo>
                    <a:lnTo>
                      <a:pt x="279" y="1564"/>
                    </a:lnTo>
                    <a:lnTo>
                      <a:pt x="180" y="1578"/>
                    </a:lnTo>
                    <a:lnTo>
                      <a:pt x="172" y="1582"/>
                    </a:lnTo>
                    <a:lnTo>
                      <a:pt x="165" y="1589"/>
                    </a:lnTo>
                    <a:lnTo>
                      <a:pt x="163" y="1599"/>
                    </a:lnTo>
                    <a:lnTo>
                      <a:pt x="163" y="1912"/>
                    </a:lnTo>
                    <a:lnTo>
                      <a:pt x="165" y="1921"/>
                    </a:lnTo>
                    <a:lnTo>
                      <a:pt x="172" y="1928"/>
                    </a:lnTo>
                    <a:lnTo>
                      <a:pt x="180" y="1932"/>
                    </a:lnTo>
                    <a:lnTo>
                      <a:pt x="279" y="1946"/>
                    </a:lnTo>
                    <a:lnTo>
                      <a:pt x="378" y="1959"/>
                    </a:lnTo>
                    <a:lnTo>
                      <a:pt x="408" y="1967"/>
                    </a:lnTo>
                    <a:lnTo>
                      <a:pt x="437" y="1977"/>
                    </a:lnTo>
                    <a:lnTo>
                      <a:pt x="463" y="1993"/>
                    </a:lnTo>
                    <a:lnTo>
                      <a:pt x="486" y="2013"/>
                    </a:lnTo>
                    <a:lnTo>
                      <a:pt x="505" y="2037"/>
                    </a:lnTo>
                    <a:lnTo>
                      <a:pt x="521" y="2063"/>
                    </a:lnTo>
                    <a:lnTo>
                      <a:pt x="531" y="2093"/>
                    </a:lnTo>
                    <a:lnTo>
                      <a:pt x="555" y="2168"/>
                    </a:lnTo>
                    <a:lnTo>
                      <a:pt x="582" y="2240"/>
                    </a:lnTo>
                    <a:lnTo>
                      <a:pt x="614" y="2311"/>
                    </a:lnTo>
                    <a:lnTo>
                      <a:pt x="650" y="2380"/>
                    </a:lnTo>
                    <a:lnTo>
                      <a:pt x="663" y="2409"/>
                    </a:lnTo>
                    <a:lnTo>
                      <a:pt x="671" y="2438"/>
                    </a:lnTo>
                    <a:lnTo>
                      <a:pt x="673" y="2469"/>
                    </a:lnTo>
                    <a:lnTo>
                      <a:pt x="671" y="2498"/>
                    </a:lnTo>
                    <a:lnTo>
                      <a:pt x="665" y="2528"/>
                    </a:lnTo>
                    <a:lnTo>
                      <a:pt x="652" y="2557"/>
                    </a:lnTo>
                    <a:lnTo>
                      <a:pt x="635" y="2584"/>
                    </a:lnTo>
                    <a:lnTo>
                      <a:pt x="575" y="2663"/>
                    </a:lnTo>
                    <a:lnTo>
                      <a:pt x="515" y="2743"/>
                    </a:lnTo>
                    <a:lnTo>
                      <a:pt x="512" y="2752"/>
                    </a:lnTo>
                    <a:lnTo>
                      <a:pt x="512" y="2761"/>
                    </a:lnTo>
                    <a:lnTo>
                      <a:pt x="518" y="2769"/>
                    </a:lnTo>
                    <a:lnTo>
                      <a:pt x="739" y="2991"/>
                    </a:lnTo>
                    <a:lnTo>
                      <a:pt x="747" y="2996"/>
                    </a:lnTo>
                    <a:lnTo>
                      <a:pt x="756" y="2997"/>
                    </a:lnTo>
                    <a:lnTo>
                      <a:pt x="765" y="2993"/>
                    </a:lnTo>
                    <a:lnTo>
                      <a:pt x="844" y="2934"/>
                    </a:lnTo>
                    <a:lnTo>
                      <a:pt x="924" y="2873"/>
                    </a:lnTo>
                    <a:lnTo>
                      <a:pt x="950" y="2856"/>
                    </a:lnTo>
                    <a:lnTo>
                      <a:pt x="978" y="2844"/>
                    </a:lnTo>
                    <a:lnTo>
                      <a:pt x="1007" y="2837"/>
                    </a:lnTo>
                    <a:lnTo>
                      <a:pt x="1036" y="2835"/>
                    </a:lnTo>
                    <a:lnTo>
                      <a:pt x="1067" y="2837"/>
                    </a:lnTo>
                    <a:lnTo>
                      <a:pt x="1098" y="2845"/>
                    </a:lnTo>
                    <a:lnTo>
                      <a:pt x="1126" y="2858"/>
                    </a:lnTo>
                    <a:lnTo>
                      <a:pt x="1195" y="2894"/>
                    </a:lnTo>
                    <a:lnTo>
                      <a:pt x="1266" y="2926"/>
                    </a:lnTo>
                    <a:lnTo>
                      <a:pt x="1338" y="2954"/>
                    </a:lnTo>
                    <a:lnTo>
                      <a:pt x="1413" y="2977"/>
                    </a:lnTo>
                    <a:lnTo>
                      <a:pt x="1442" y="2988"/>
                    </a:lnTo>
                    <a:lnTo>
                      <a:pt x="1469" y="3004"/>
                    </a:lnTo>
                    <a:lnTo>
                      <a:pt x="1492" y="3023"/>
                    </a:lnTo>
                    <a:lnTo>
                      <a:pt x="1512" y="3045"/>
                    </a:lnTo>
                    <a:lnTo>
                      <a:pt x="1528" y="3072"/>
                    </a:lnTo>
                    <a:lnTo>
                      <a:pt x="1539" y="3101"/>
                    </a:lnTo>
                    <a:lnTo>
                      <a:pt x="1546" y="3131"/>
                    </a:lnTo>
                    <a:lnTo>
                      <a:pt x="1559" y="3231"/>
                    </a:lnTo>
                    <a:lnTo>
                      <a:pt x="1574" y="3329"/>
                    </a:lnTo>
                    <a:lnTo>
                      <a:pt x="1577" y="3338"/>
                    </a:lnTo>
                    <a:lnTo>
                      <a:pt x="1585" y="3344"/>
                    </a:lnTo>
                    <a:lnTo>
                      <a:pt x="1593" y="3346"/>
                    </a:lnTo>
                    <a:lnTo>
                      <a:pt x="1907" y="3346"/>
                    </a:lnTo>
                    <a:lnTo>
                      <a:pt x="1915" y="3344"/>
                    </a:lnTo>
                    <a:lnTo>
                      <a:pt x="1923" y="3338"/>
                    </a:lnTo>
                    <a:lnTo>
                      <a:pt x="1926" y="3329"/>
                    </a:lnTo>
                    <a:lnTo>
                      <a:pt x="1941" y="3230"/>
                    </a:lnTo>
                    <a:lnTo>
                      <a:pt x="1954" y="3131"/>
                    </a:lnTo>
                    <a:lnTo>
                      <a:pt x="1961" y="3101"/>
                    </a:lnTo>
                    <a:lnTo>
                      <a:pt x="1972" y="3072"/>
                    </a:lnTo>
                    <a:lnTo>
                      <a:pt x="1988" y="3045"/>
                    </a:lnTo>
                    <a:lnTo>
                      <a:pt x="2008" y="3023"/>
                    </a:lnTo>
                    <a:lnTo>
                      <a:pt x="2031" y="3004"/>
                    </a:lnTo>
                    <a:lnTo>
                      <a:pt x="2058" y="2988"/>
                    </a:lnTo>
                    <a:lnTo>
                      <a:pt x="2087" y="2977"/>
                    </a:lnTo>
                    <a:lnTo>
                      <a:pt x="2162" y="2954"/>
                    </a:lnTo>
                    <a:lnTo>
                      <a:pt x="2234" y="2926"/>
                    </a:lnTo>
                    <a:lnTo>
                      <a:pt x="2305" y="2894"/>
                    </a:lnTo>
                    <a:lnTo>
                      <a:pt x="2374" y="2858"/>
                    </a:lnTo>
                    <a:lnTo>
                      <a:pt x="2402" y="2845"/>
                    </a:lnTo>
                    <a:lnTo>
                      <a:pt x="2431" y="2837"/>
                    </a:lnTo>
                    <a:lnTo>
                      <a:pt x="2462" y="2835"/>
                    </a:lnTo>
                    <a:lnTo>
                      <a:pt x="2491" y="2837"/>
                    </a:lnTo>
                    <a:lnTo>
                      <a:pt x="2521" y="2843"/>
                    </a:lnTo>
                    <a:lnTo>
                      <a:pt x="2550" y="2856"/>
                    </a:lnTo>
                    <a:lnTo>
                      <a:pt x="2576" y="2873"/>
                    </a:lnTo>
                    <a:lnTo>
                      <a:pt x="2656" y="2934"/>
                    </a:lnTo>
                    <a:lnTo>
                      <a:pt x="2735" y="2993"/>
                    </a:lnTo>
                    <a:lnTo>
                      <a:pt x="2744" y="2997"/>
                    </a:lnTo>
                    <a:lnTo>
                      <a:pt x="2753" y="2996"/>
                    </a:lnTo>
                    <a:lnTo>
                      <a:pt x="2761" y="2991"/>
                    </a:lnTo>
                    <a:lnTo>
                      <a:pt x="2982" y="2769"/>
                    </a:lnTo>
                    <a:lnTo>
                      <a:pt x="2988" y="2761"/>
                    </a:lnTo>
                    <a:lnTo>
                      <a:pt x="2988" y="2752"/>
                    </a:lnTo>
                    <a:lnTo>
                      <a:pt x="2985" y="2743"/>
                    </a:lnTo>
                    <a:lnTo>
                      <a:pt x="2925" y="2663"/>
                    </a:lnTo>
                    <a:lnTo>
                      <a:pt x="2865" y="2584"/>
                    </a:lnTo>
                    <a:lnTo>
                      <a:pt x="2848" y="2557"/>
                    </a:lnTo>
                    <a:lnTo>
                      <a:pt x="2835" y="2528"/>
                    </a:lnTo>
                    <a:lnTo>
                      <a:pt x="2829" y="2498"/>
                    </a:lnTo>
                    <a:lnTo>
                      <a:pt x="2827" y="2469"/>
                    </a:lnTo>
                    <a:lnTo>
                      <a:pt x="2829" y="2438"/>
                    </a:lnTo>
                    <a:lnTo>
                      <a:pt x="2837" y="2409"/>
                    </a:lnTo>
                    <a:lnTo>
                      <a:pt x="2850" y="2380"/>
                    </a:lnTo>
                    <a:lnTo>
                      <a:pt x="2886" y="2311"/>
                    </a:lnTo>
                    <a:lnTo>
                      <a:pt x="2918" y="2240"/>
                    </a:lnTo>
                    <a:lnTo>
                      <a:pt x="2945" y="2168"/>
                    </a:lnTo>
                    <a:lnTo>
                      <a:pt x="2969" y="2093"/>
                    </a:lnTo>
                    <a:lnTo>
                      <a:pt x="2979" y="2063"/>
                    </a:lnTo>
                    <a:lnTo>
                      <a:pt x="2995" y="2037"/>
                    </a:lnTo>
                    <a:lnTo>
                      <a:pt x="3014" y="2013"/>
                    </a:lnTo>
                    <a:lnTo>
                      <a:pt x="3037" y="1993"/>
                    </a:lnTo>
                    <a:lnTo>
                      <a:pt x="3063" y="1977"/>
                    </a:lnTo>
                    <a:lnTo>
                      <a:pt x="3092" y="1967"/>
                    </a:lnTo>
                    <a:lnTo>
                      <a:pt x="3122" y="1959"/>
                    </a:lnTo>
                    <a:lnTo>
                      <a:pt x="3221" y="1946"/>
                    </a:lnTo>
                    <a:lnTo>
                      <a:pt x="3320" y="1932"/>
                    </a:lnTo>
                    <a:lnTo>
                      <a:pt x="3328" y="1928"/>
                    </a:lnTo>
                    <a:lnTo>
                      <a:pt x="3335" y="1921"/>
                    </a:lnTo>
                    <a:lnTo>
                      <a:pt x="3337" y="1912"/>
                    </a:lnTo>
                    <a:lnTo>
                      <a:pt x="3337" y="1598"/>
                    </a:lnTo>
                    <a:lnTo>
                      <a:pt x="3335" y="1589"/>
                    </a:lnTo>
                    <a:lnTo>
                      <a:pt x="3328" y="1582"/>
                    </a:lnTo>
                    <a:lnTo>
                      <a:pt x="3320" y="1578"/>
                    </a:lnTo>
                    <a:lnTo>
                      <a:pt x="3221" y="1564"/>
                    </a:lnTo>
                    <a:lnTo>
                      <a:pt x="3122" y="1551"/>
                    </a:lnTo>
                    <a:lnTo>
                      <a:pt x="3092" y="1543"/>
                    </a:lnTo>
                    <a:lnTo>
                      <a:pt x="3063" y="1533"/>
                    </a:lnTo>
                    <a:lnTo>
                      <a:pt x="3037" y="1517"/>
                    </a:lnTo>
                    <a:lnTo>
                      <a:pt x="3014" y="1497"/>
                    </a:lnTo>
                    <a:lnTo>
                      <a:pt x="2995" y="1473"/>
                    </a:lnTo>
                    <a:lnTo>
                      <a:pt x="2979" y="1447"/>
                    </a:lnTo>
                    <a:lnTo>
                      <a:pt x="2969" y="1417"/>
                    </a:lnTo>
                    <a:lnTo>
                      <a:pt x="2945" y="1342"/>
                    </a:lnTo>
                    <a:lnTo>
                      <a:pt x="2918" y="1270"/>
                    </a:lnTo>
                    <a:lnTo>
                      <a:pt x="2886" y="1199"/>
                    </a:lnTo>
                    <a:lnTo>
                      <a:pt x="2850" y="1130"/>
                    </a:lnTo>
                    <a:lnTo>
                      <a:pt x="2837" y="1101"/>
                    </a:lnTo>
                    <a:lnTo>
                      <a:pt x="2829" y="1072"/>
                    </a:lnTo>
                    <a:lnTo>
                      <a:pt x="2827" y="1041"/>
                    </a:lnTo>
                    <a:lnTo>
                      <a:pt x="2829" y="1012"/>
                    </a:lnTo>
                    <a:lnTo>
                      <a:pt x="2835" y="982"/>
                    </a:lnTo>
                    <a:lnTo>
                      <a:pt x="2848" y="953"/>
                    </a:lnTo>
                    <a:lnTo>
                      <a:pt x="2865" y="926"/>
                    </a:lnTo>
                    <a:lnTo>
                      <a:pt x="2925" y="847"/>
                    </a:lnTo>
                    <a:lnTo>
                      <a:pt x="2985" y="767"/>
                    </a:lnTo>
                    <a:lnTo>
                      <a:pt x="2988" y="758"/>
                    </a:lnTo>
                    <a:lnTo>
                      <a:pt x="2988" y="749"/>
                    </a:lnTo>
                    <a:lnTo>
                      <a:pt x="2982" y="741"/>
                    </a:lnTo>
                    <a:lnTo>
                      <a:pt x="2761" y="519"/>
                    </a:lnTo>
                    <a:lnTo>
                      <a:pt x="2753" y="514"/>
                    </a:lnTo>
                    <a:lnTo>
                      <a:pt x="2744" y="514"/>
                    </a:lnTo>
                    <a:lnTo>
                      <a:pt x="2735" y="517"/>
                    </a:lnTo>
                    <a:lnTo>
                      <a:pt x="2656" y="576"/>
                    </a:lnTo>
                    <a:lnTo>
                      <a:pt x="2576" y="637"/>
                    </a:lnTo>
                    <a:lnTo>
                      <a:pt x="2550" y="654"/>
                    </a:lnTo>
                    <a:lnTo>
                      <a:pt x="2521" y="667"/>
                    </a:lnTo>
                    <a:lnTo>
                      <a:pt x="2491" y="673"/>
                    </a:lnTo>
                    <a:lnTo>
                      <a:pt x="2462" y="675"/>
                    </a:lnTo>
                    <a:lnTo>
                      <a:pt x="2431" y="673"/>
                    </a:lnTo>
                    <a:lnTo>
                      <a:pt x="2402" y="665"/>
                    </a:lnTo>
                    <a:lnTo>
                      <a:pt x="2374" y="652"/>
                    </a:lnTo>
                    <a:lnTo>
                      <a:pt x="2305" y="616"/>
                    </a:lnTo>
                    <a:lnTo>
                      <a:pt x="2234" y="584"/>
                    </a:lnTo>
                    <a:lnTo>
                      <a:pt x="2162" y="556"/>
                    </a:lnTo>
                    <a:lnTo>
                      <a:pt x="2087" y="533"/>
                    </a:lnTo>
                    <a:lnTo>
                      <a:pt x="2058" y="522"/>
                    </a:lnTo>
                    <a:lnTo>
                      <a:pt x="2031" y="506"/>
                    </a:lnTo>
                    <a:lnTo>
                      <a:pt x="2008" y="487"/>
                    </a:lnTo>
                    <a:lnTo>
                      <a:pt x="1988" y="465"/>
                    </a:lnTo>
                    <a:lnTo>
                      <a:pt x="1972" y="438"/>
                    </a:lnTo>
                    <a:lnTo>
                      <a:pt x="1961" y="410"/>
                    </a:lnTo>
                    <a:lnTo>
                      <a:pt x="1954" y="379"/>
                    </a:lnTo>
                    <a:lnTo>
                      <a:pt x="1941" y="280"/>
                    </a:lnTo>
                    <a:lnTo>
                      <a:pt x="1926" y="181"/>
                    </a:lnTo>
                    <a:lnTo>
                      <a:pt x="1923" y="172"/>
                    </a:lnTo>
                    <a:lnTo>
                      <a:pt x="1915" y="166"/>
                    </a:lnTo>
                    <a:lnTo>
                      <a:pt x="1907" y="164"/>
                    </a:lnTo>
                    <a:lnTo>
                      <a:pt x="1593" y="164"/>
                    </a:lnTo>
                    <a:close/>
                    <a:moveTo>
                      <a:pt x="1593" y="0"/>
                    </a:moveTo>
                    <a:lnTo>
                      <a:pt x="1907" y="0"/>
                    </a:lnTo>
                    <a:lnTo>
                      <a:pt x="1940" y="3"/>
                    </a:lnTo>
                    <a:lnTo>
                      <a:pt x="1971" y="12"/>
                    </a:lnTo>
                    <a:lnTo>
                      <a:pt x="2000" y="26"/>
                    </a:lnTo>
                    <a:lnTo>
                      <a:pt x="2026" y="45"/>
                    </a:lnTo>
                    <a:lnTo>
                      <a:pt x="2048" y="68"/>
                    </a:lnTo>
                    <a:lnTo>
                      <a:pt x="2067" y="95"/>
                    </a:lnTo>
                    <a:lnTo>
                      <a:pt x="2080" y="124"/>
                    </a:lnTo>
                    <a:lnTo>
                      <a:pt x="2088" y="156"/>
                    </a:lnTo>
                    <a:lnTo>
                      <a:pt x="2102" y="256"/>
                    </a:lnTo>
                    <a:lnTo>
                      <a:pt x="2116" y="357"/>
                    </a:lnTo>
                    <a:lnTo>
                      <a:pt x="2117" y="363"/>
                    </a:lnTo>
                    <a:lnTo>
                      <a:pt x="2119" y="367"/>
                    </a:lnTo>
                    <a:lnTo>
                      <a:pt x="2122" y="370"/>
                    </a:lnTo>
                    <a:lnTo>
                      <a:pt x="2125" y="373"/>
                    </a:lnTo>
                    <a:lnTo>
                      <a:pt x="2130" y="374"/>
                    </a:lnTo>
                    <a:lnTo>
                      <a:pt x="2215" y="401"/>
                    </a:lnTo>
                    <a:lnTo>
                      <a:pt x="2296" y="432"/>
                    </a:lnTo>
                    <a:lnTo>
                      <a:pt x="2377" y="468"/>
                    </a:lnTo>
                    <a:lnTo>
                      <a:pt x="2454" y="509"/>
                    </a:lnTo>
                    <a:lnTo>
                      <a:pt x="2462" y="512"/>
                    </a:lnTo>
                    <a:lnTo>
                      <a:pt x="2469" y="512"/>
                    </a:lnTo>
                    <a:lnTo>
                      <a:pt x="2477" y="507"/>
                    </a:lnTo>
                    <a:lnTo>
                      <a:pt x="2557" y="446"/>
                    </a:lnTo>
                    <a:lnTo>
                      <a:pt x="2638" y="385"/>
                    </a:lnTo>
                    <a:lnTo>
                      <a:pt x="2663" y="369"/>
                    </a:lnTo>
                    <a:lnTo>
                      <a:pt x="2690" y="358"/>
                    </a:lnTo>
                    <a:lnTo>
                      <a:pt x="2718" y="352"/>
                    </a:lnTo>
                    <a:lnTo>
                      <a:pt x="2746" y="350"/>
                    </a:lnTo>
                    <a:lnTo>
                      <a:pt x="2775" y="352"/>
                    </a:lnTo>
                    <a:lnTo>
                      <a:pt x="2803" y="358"/>
                    </a:lnTo>
                    <a:lnTo>
                      <a:pt x="2830" y="369"/>
                    </a:lnTo>
                    <a:lnTo>
                      <a:pt x="2854" y="384"/>
                    </a:lnTo>
                    <a:lnTo>
                      <a:pt x="2876" y="403"/>
                    </a:lnTo>
                    <a:lnTo>
                      <a:pt x="3098" y="625"/>
                    </a:lnTo>
                    <a:lnTo>
                      <a:pt x="3117" y="648"/>
                    </a:lnTo>
                    <a:lnTo>
                      <a:pt x="3132" y="672"/>
                    </a:lnTo>
                    <a:lnTo>
                      <a:pt x="3143" y="699"/>
                    </a:lnTo>
                    <a:lnTo>
                      <a:pt x="3149" y="728"/>
                    </a:lnTo>
                    <a:lnTo>
                      <a:pt x="3151" y="756"/>
                    </a:lnTo>
                    <a:lnTo>
                      <a:pt x="3149" y="784"/>
                    </a:lnTo>
                    <a:lnTo>
                      <a:pt x="3143" y="813"/>
                    </a:lnTo>
                    <a:lnTo>
                      <a:pt x="3132" y="839"/>
                    </a:lnTo>
                    <a:lnTo>
                      <a:pt x="3116" y="865"/>
                    </a:lnTo>
                    <a:lnTo>
                      <a:pt x="3056" y="946"/>
                    </a:lnTo>
                    <a:lnTo>
                      <a:pt x="2994" y="1026"/>
                    </a:lnTo>
                    <a:lnTo>
                      <a:pt x="2990" y="1034"/>
                    </a:lnTo>
                    <a:lnTo>
                      <a:pt x="2990" y="1041"/>
                    </a:lnTo>
                    <a:lnTo>
                      <a:pt x="2992" y="1049"/>
                    </a:lnTo>
                    <a:lnTo>
                      <a:pt x="3033" y="1126"/>
                    </a:lnTo>
                    <a:lnTo>
                      <a:pt x="3069" y="1207"/>
                    </a:lnTo>
                    <a:lnTo>
                      <a:pt x="3100" y="1289"/>
                    </a:lnTo>
                    <a:lnTo>
                      <a:pt x="3127" y="1374"/>
                    </a:lnTo>
                    <a:lnTo>
                      <a:pt x="3128" y="1378"/>
                    </a:lnTo>
                    <a:lnTo>
                      <a:pt x="3131" y="1382"/>
                    </a:lnTo>
                    <a:lnTo>
                      <a:pt x="3134" y="1385"/>
                    </a:lnTo>
                    <a:lnTo>
                      <a:pt x="3138" y="1387"/>
                    </a:lnTo>
                    <a:lnTo>
                      <a:pt x="3144" y="1388"/>
                    </a:lnTo>
                    <a:lnTo>
                      <a:pt x="3244" y="1402"/>
                    </a:lnTo>
                    <a:lnTo>
                      <a:pt x="3344" y="1416"/>
                    </a:lnTo>
                    <a:lnTo>
                      <a:pt x="3376" y="1424"/>
                    </a:lnTo>
                    <a:lnTo>
                      <a:pt x="3406" y="1437"/>
                    </a:lnTo>
                    <a:lnTo>
                      <a:pt x="3432" y="1456"/>
                    </a:lnTo>
                    <a:lnTo>
                      <a:pt x="3455" y="1478"/>
                    </a:lnTo>
                    <a:lnTo>
                      <a:pt x="3475" y="1504"/>
                    </a:lnTo>
                    <a:lnTo>
                      <a:pt x="3488" y="1534"/>
                    </a:lnTo>
                    <a:lnTo>
                      <a:pt x="3497" y="1565"/>
                    </a:lnTo>
                    <a:lnTo>
                      <a:pt x="3500" y="1598"/>
                    </a:lnTo>
                    <a:lnTo>
                      <a:pt x="3500" y="1912"/>
                    </a:lnTo>
                    <a:lnTo>
                      <a:pt x="3497" y="1945"/>
                    </a:lnTo>
                    <a:lnTo>
                      <a:pt x="3488" y="1976"/>
                    </a:lnTo>
                    <a:lnTo>
                      <a:pt x="3475" y="2006"/>
                    </a:lnTo>
                    <a:lnTo>
                      <a:pt x="3455" y="2032"/>
                    </a:lnTo>
                    <a:lnTo>
                      <a:pt x="3432" y="2054"/>
                    </a:lnTo>
                    <a:lnTo>
                      <a:pt x="3406" y="2073"/>
                    </a:lnTo>
                    <a:lnTo>
                      <a:pt x="3376" y="2086"/>
                    </a:lnTo>
                    <a:lnTo>
                      <a:pt x="3344" y="2094"/>
                    </a:lnTo>
                    <a:lnTo>
                      <a:pt x="3244" y="2108"/>
                    </a:lnTo>
                    <a:lnTo>
                      <a:pt x="3144" y="2122"/>
                    </a:lnTo>
                    <a:lnTo>
                      <a:pt x="3138" y="2123"/>
                    </a:lnTo>
                    <a:lnTo>
                      <a:pt x="3134" y="2125"/>
                    </a:lnTo>
                    <a:lnTo>
                      <a:pt x="3131" y="2128"/>
                    </a:lnTo>
                    <a:lnTo>
                      <a:pt x="3128" y="2132"/>
                    </a:lnTo>
                    <a:lnTo>
                      <a:pt x="3127" y="2136"/>
                    </a:lnTo>
                    <a:lnTo>
                      <a:pt x="3100" y="2221"/>
                    </a:lnTo>
                    <a:lnTo>
                      <a:pt x="3069" y="2303"/>
                    </a:lnTo>
                    <a:lnTo>
                      <a:pt x="3033" y="2384"/>
                    </a:lnTo>
                    <a:lnTo>
                      <a:pt x="2992" y="2461"/>
                    </a:lnTo>
                    <a:lnTo>
                      <a:pt x="2990" y="2469"/>
                    </a:lnTo>
                    <a:lnTo>
                      <a:pt x="2990" y="2476"/>
                    </a:lnTo>
                    <a:lnTo>
                      <a:pt x="2994" y="2484"/>
                    </a:lnTo>
                    <a:lnTo>
                      <a:pt x="3056" y="2564"/>
                    </a:lnTo>
                    <a:lnTo>
                      <a:pt x="3116" y="2645"/>
                    </a:lnTo>
                    <a:lnTo>
                      <a:pt x="3132" y="2671"/>
                    </a:lnTo>
                    <a:lnTo>
                      <a:pt x="3143" y="2697"/>
                    </a:lnTo>
                    <a:lnTo>
                      <a:pt x="3149" y="2726"/>
                    </a:lnTo>
                    <a:lnTo>
                      <a:pt x="3151" y="2754"/>
                    </a:lnTo>
                    <a:lnTo>
                      <a:pt x="3149" y="2782"/>
                    </a:lnTo>
                    <a:lnTo>
                      <a:pt x="3143" y="2810"/>
                    </a:lnTo>
                    <a:lnTo>
                      <a:pt x="3132" y="2838"/>
                    </a:lnTo>
                    <a:lnTo>
                      <a:pt x="3117" y="2862"/>
                    </a:lnTo>
                    <a:lnTo>
                      <a:pt x="3098" y="2885"/>
                    </a:lnTo>
                    <a:lnTo>
                      <a:pt x="2876" y="3107"/>
                    </a:lnTo>
                    <a:lnTo>
                      <a:pt x="2854" y="3126"/>
                    </a:lnTo>
                    <a:lnTo>
                      <a:pt x="2830" y="3141"/>
                    </a:lnTo>
                    <a:lnTo>
                      <a:pt x="2802" y="3152"/>
                    </a:lnTo>
                    <a:lnTo>
                      <a:pt x="2775" y="3158"/>
                    </a:lnTo>
                    <a:lnTo>
                      <a:pt x="2746" y="3160"/>
                    </a:lnTo>
                    <a:lnTo>
                      <a:pt x="2718" y="3158"/>
                    </a:lnTo>
                    <a:lnTo>
                      <a:pt x="2690" y="3152"/>
                    </a:lnTo>
                    <a:lnTo>
                      <a:pt x="2663" y="3141"/>
                    </a:lnTo>
                    <a:lnTo>
                      <a:pt x="2638" y="3125"/>
                    </a:lnTo>
                    <a:lnTo>
                      <a:pt x="2557" y="3064"/>
                    </a:lnTo>
                    <a:lnTo>
                      <a:pt x="2477" y="3003"/>
                    </a:lnTo>
                    <a:lnTo>
                      <a:pt x="2469" y="2998"/>
                    </a:lnTo>
                    <a:lnTo>
                      <a:pt x="2462" y="2998"/>
                    </a:lnTo>
                    <a:lnTo>
                      <a:pt x="2454" y="3001"/>
                    </a:lnTo>
                    <a:lnTo>
                      <a:pt x="2377" y="3042"/>
                    </a:lnTo>
                    <a:lnTo>
                      <a:pt x="2296" y="3078"/>
                    </a:lnTo>
                    <a:lnTo>
                      <a:pt x="2215" y="3109"/>
                    </a:lnTo>
                    <a:lnTo>
                      <a:pt x="2130" y="3136"/>
                    </a:lnTo>
                    <a:lnTo>
                      <a:pt x="2125" y="3137"/>
                    </a:lnTo>
                    <a:lnTo>
                      <a:pt x="2122" y="3140"/>
                    </a:lnTo>
                    <a:lnTo>
                      <a:pt x="2119" y="3143"/>
                    </a:lnTo>
                    <a:lnTo>
                      <a:pt x="2117" y="3147"/>
                    </a:lnTo>
                    <a:lnTo>
                      <a:pt x="2116" y="3153"/>
                    </a:lnTo>
                    <a:lnTo>
                      <a:pt x="2102" y="3254"/>
                    </a:lnTo>
                    <a:lnTo>
                      <a:pt x="2088" y="3354"/>
                    </a:lnTo>
                    <a:lnTo>
                      <a:pt x="2080" y="3386"/>
                    </a:lnTo>
                    <a:lnTo>
                      <a:pt x="2067" y="3415"/>
                    </a:lnTo>
                    <a:lnTo>
                      <a:pt x="2048" y="3442"/>
                    </a:lnTo>
                    <a:lnTo>
                      <a:pt x="2026" y="3465"/>
                    </a:lnTo>
                    <a:lnTo>
                      <a:pt x="2000" y="3484"/>
                    </a:lnTo>
                    <a:lnTo>
                      <a:pt x="1971" y="3498"/>
                    </a:lnTo>
                    <a:lnTo>
                      <a:pt x="1940" y="3507"/>
                    </a:lnTo>
                    <a:lnTo>
                      <a:pt x="1907" y="3510"/>
                    </a:lnTo>
                    <a:lnTo>
                      <a:pt x="1593" y="3510"/>
                    </a:lnTo>
                    <a:lnTo>
                      <a:pt x="1560" y="3507"/>
                    </a:lnTo>
                    <a:lnTo>
                      <a:pt x="1529" y="3498"/>
                    </a:lnTo>
                    <a:lnTo>
                      <a:pt x="1500" y="3484"/>
                    </a:lnTo>
                    <a:lnTo>
                      <a:pt x="1474" y="3465"/>
                    </a:lnTo>
                    <a:lnTo>
                      <a:pt x="1452" y="3442"/>
                    </a:lnTo>
                    <a:lnTo>
                      <a:pt x="1433" y="3415"/>
                    </a:lnTo>
                    <a:lnTo>
                      <a:pt x="1420" y="3386"/>
                    </a:lnTo>
                    <a:lnTo>
                      <a:pt x="1412" y="3354"/>
                    </a:lnTo>
                    <a:lnTo>
                      <a:pt x="1398" y="3254"/>
                    </a:lnTo>
                    <a:lnTo>
                      <a:pt x="1384" y="3153"/>
                    </a:lnTo>
                    <a:lnTo>
                      <a:pt x="1383" y="3147"/>
                    </a:lnTo>
                    <a:lnTo>
                      <a:pt x="1381" y="3143"/>
                    </a:lnTo>
                    <a:lnTo>
                      <a:pt x="1378" y="3140"/>
                    </a:lnTo>
                    <a:lnTo>
                      <a:pt x="1375" y="3137"/>
                    </a:lnTo>
                    <a:lnTo>
                      <a:pt x="1370" y="3136"/>
                    </a:lnTo>
                    <a:lnTo>
                      <a:pt x="1285" y="3109"/>
                    </a:lnTo>
                    <a:lnTo>
                      <a:pt x="1204" y="3078"/>
                    </a:lnTo>
                    <a:lnTo>
                      <a:pt x="1123" y="3042"/>
                    </a:lnTo>
                    <a:lnTo>
                      <a:pt x="1046" y="3001"/>
                    </a:lnTo>
                    <a:lnTo>
                      <a:pt x="1038" y="2998"/>
                    </a:lnTo>
                    <a:lnTo>
                      <a:pt x="1031" y="2998"/>
                    </a:lnTo>
                    <a:lnTo>
                      <a:pt x="1023" y="3003"/>
                    </a:lnTo>
                    <a:lnTo>
                      <a:pt x="943" y="3064"/>
                    </a:lnTo>
                    <a:lnTo>
                      <a:pt x="862" y="3125"/>
                    </a:lnTo>
                    <a:lnTo>
                      <a:pt x="837" y="3141"/>
                    </a:lnTo>
                    <a:lnTo>
                      <a:pt x="810" y="3152"/>
                    </a:lnTo>
                    <a:lnTo>
                      <a:pt x="782" y="3158"/>
                    </a:lnTo>
                    <a:lnTo>
                      <a:pt x="754" y="3161"/>
                    </a:lnTo>
                    <a:lnTo>
                      <a:pt x="725" y="3158"/>
                    </a:lnTo>
                    <a:lnTo>
                      <a:pt x="697" y="3152"/>
                    </a:lnTo>
                    <a:lnTo>
                      <a:pt x="670" y="3141"/>
                    </a:lnTo>
                    <a:lnTo>
                      <a:pt x="646" y="3126"/>
                    </a:lnTo>
                    <a:lnTo>
                      <a:pt x="624" y="3107"/>
                    </a:lnTo>
                    <a:lnTo>
                      <a:pt x="402" y="2885"/>
                    </a:lnTo>
                    <a:lnTo>
                      <a:pt x="383" y="2862"/>
                    </a:lnTo>
                    <a:lnTo>
                      <a:pt x="368" y="2838"/>
                    </a:lnTo>
                    <a:lnTo>
                      <a:pt x="357" y="2811"/>
                    </a:lnTo>
                    <a:lnTo>
                      <a:pt x="351" y="2782"/>
                    </a:lnTo>
                    <a:lnTo>
                      <a:pt x="348" y="2754"/>
                    </a:lnTo>
                    <a:lnTo>
                      <a:pt x="351" y="2726"/>
                    </a:lnTo>
                    <a:lnTo>
                      <a:pt x="357" y="2697"/>
                    </a:lnTo>
                    <a:lnTo>
                      <a:pt x="368" y="2671"/>
                    </a:lnTo>
                    <a:lnTo>
                      <a:pt x="384" y="2645"/>
                    </a:lnTo>
                    <a:lnTo>
                      <a:pt x="444" y="2564"/>
                    </a:lnTo>
                    <a:lnTo>
                      <a:pt x="506" y="2484"/>
                    </a:lnTo>
                    <a:lnTo>
                      <a:pt x="510" y="2476"/>
                    </a:lnTo>
                    <a:lnTo>
                      <a:pt x="510" y="2469"/>
                    </a:lnTo>
                    <a:lnTo>
                      <a:pt x="508" y="2461"/>
                    </a:lnTo>
                    <a:lnTo>
                      <a:pt x="467" y="2384"/>
                    </a:lnTo>
                    <a:lnTo>
                      <a:pt x="431" y="2303"/>
                    </a:lnTo>
                    <a:lnTo>
                      <a:pt x="400" y="2221"/>
                    </a:lnTo>
                    <a:lnTo>
                      <a:pt x="373" y="2136"/>
                    </a:lnTo>
                    <a:lnTo>
                      <a:pt x="372" y="2132"/>
                    </a:lnTo>
                    <a:lnTo>
                      <a:pt x="369" y="2128"/>
                    </a:lnTo>
                    <a:lnTo>
                      <a:pt x="366" y="2125"/>
                    </a:lnTo>
                    <a:lnTo>
                      <a:pt x="362" y="2123"/>
                    </a:lnTo>
                    <a:lnTo>
                      <a:pt x="356" y="2122"/>
                    </a:lnTo>
                    <a:lnTo>
                      <a:pt x="256" y="2108"/>
                    </a:lnTo>
                    <a:lnTo>
                      <a:pt x="156" y="2094"/>
                    </a:lnTo>
                    <a:lnTo>
                      <a:pt x="124" y="2086"/>
                    </a:lnTo>
                    <a:lnTo>
                      <a:pt x="94" y="2073"/>
                    </a:lnTo>
                    <a:lnTo>
                      <a:pt x="68" y="2054"/>
                    </a:lnTo>
                    <a:lnTo>
                      <a:pt x="45" y="2032"/>
                    </a:lnTo>
                    <a:lnTo>
                      <a:pt x="25" y="2006"/>
                    </a:lnTo>
                    <a:lnTo>
                      <a:pt x="12" y="1976"/>
                    </a:lnTo>
                    <a:lnTo>
                      <a:pt x="3" y="1945"/>
                    </a:lnTo>
                    <a:lnTo>
                      <a:pt x="0" y="1912"/>
                    </a:lnTo>
                    <a:lnTo>
                      <a:pt x="0" y="1598"/>
                    </a:lnTo>
                    <a:lnTo>
                      <a:pt x="3" y="1565"/>
                    </a:lnTo>
                    <a:lnTo>
                      <a:pt x="12" y="1534"/>
                    </a:lnTo>
                    <a:lnTo>
                      <a:pt x="25" y="1504"/>
                    </a:lnTo>
                    <a:lnTo>
                      <a:pt x="45" y="1478"/>
                    </a:lnTo>
                    <a:lnTo>
                      <a:pt x="68" y="1456"/>
                    </a:lnTo>
                    <a:lnTo>
                      <a:pt x="94" y="1437"/>
                    </a:lnTo>
                    <a:lnTo>
                      <a:pt x="124" y="1424"/>
                    </a:lnTo>
                    <a:lnTo>
                      <a:pt x="156" y="1416"/>
                    </a:lnTo>
                    <a:lnTo>
                      <a:pt x="256" y="1402"/>
                    </a:lnTo>
                    <a:lnTo>
                      <a:pt x="356" y="1388"/>
                    </a:lnTo>
                    <a:lnTo>
                      <a:pt x="362" y="1387"/>
                    </a:lnTo>
                    <a:lnTo>
                      <a:pt x="366" y="1385"/>
                    </a:lnTo>
                    <a:lnTo>
                      <a:pt x="369" y="1382"/>
                    </a:lnTo>
                    <a:lnTo>
                      <a:pt x="372" y="1378"/>
                    </a:lnTo>
                    <a:lnTo>
                      <a:pt x="373" y="1374"/>
                    </a:lnTo>
                    <a:lnTo>
                      <a:pt x="400" y="1289"/>
                    </a:lnTo>
                    <a:lnTo>
                      <a:pt x="431" y="1207"/>
                    </a:lnTo>
                    <a:lnTo>
                      <a:pt x="467" y="1126"/>
                    </a:lnTo>
                    <a:lnTo>
                      <a:pt x="508" y="1049"/>
                    </a:lnTo>
                    <a:lnTo>
                      <a:pt x="510" y="1041"/>
                    </a:lnTo>
                    <a:lnTo>
                      <a:pt x="510" y="1034"/>
                    </a:lnTo>
                    <a:lnTo>
                      <a:pt x="506" y="1026"/>
                    </a:lnTo>
                    <a:lnTo>
                      <a:pt x="444" y="946"/>
                    </a:lnTo>
                    <a:lnTo>
                      <a:pt x="384" y="865"/>
                    </a:lnTo>
                    <a:lnTo>
                      <a:pt x="368" y="839"/>
                    </a:lnTo>
                    <a:lnTo>
                      <a:pt x="357" y="813"/>
                    </a:lnTo>
                    <a:lnTo>
                      <a:pt x="351" y="784"/>
                    </a:lnTo>
                    <a:lnTo>
                      <a:pt x="348" y="756"/>
                    </a:lnTo>
                    <a:lnTo>
                      <a:pt x="351" y="728"/>
                    </a:lnTo>
                    <a:lnTo>
                      <a:pt x="357" y="700"/>
                    </a:lnTo>
                    <a:lnTo>
                      <a:pt x="368" y="672"/>
                    </a:lnTo>
                    <a:lnTo>
                      <a:pt x="383" y="648"/>
                    </a:lnTo>
                    <a:lnTo>
                      <a:pt x="402" y="625"/>
                    </a:lnTo>
                    <a:lnTo>
                      <a:pt x="624" y="403"/>
                    </a:lnTo>
                    <a:lnTo>
                      <a:pt x="646" y="384"/>
                    </a:lnTo>
                    <a:lnTo>
                      <a:pt x="670" y="369"/>
                    </a:lnTo>
                    <a:lnTo>
                      <a:pt x="697" y="358"/>
                    </a:lnTo>
                    <a:lnTo>
                      <a:pt x="725" y="352"/>
                    </a:lnTo>
                    <a:lnTo>
                      <a:pt x="754" y="350"/>
                    </a:lnTo>
                    <a:lnTo>
                      <a:pt x="782" y="352"/>
                    </a:lnTo>
                    <a:lnTo>
                      <a:pt x="810" y="358"/>
                    </a:lnTo>
                    <a:lnTo>
                      <a:pt x="837" y="369"/>
                    </a:lnTo>
                    <a:lnTo>
                      <a:pt x="862" y="385"/>
                    </a:lnTo>
                    <a:lnTo>
                      <a:pt x="943" y="446"/>
                    </a:lnTo>
                    <a:lnTo>
                      <a:pt x="1023" y="507"/>
                    </a:lnTo>
                    <a:lnTo>
                      <a:pt x="1031" y="512"/>
                    </a:lnTo>
                    <a:lnTo>
                      <a:pt x="1038" y="512"/>
                    </a:lnTo>
                    <a:lnTo>
                      <a:pt x="1046" y="509"/>
                    </a:lnTo>
                    <a:lnTo>
                      <a:pt x="1123" y="468"/>
                    </a:lnTo>
                    <a:lnTo>
                      <a:pt x="1204" y="432"/>
                    </a:lnTo>
                    <a:lnTo>
                      <a:pt x="1285" y="401"/>
                    </a:lnTo>
                    <a:lnTo>
                      <a:pt x="1370" y="374"/>
                    </a:lnTo>
                    <a:lnTo>
                      <a:pt x="1375" y="373"/>
                    </a:lnTo>
                    <a:lnTo>
                      <a:pt x="1378" y="370"/>
                    </a:lnTo>
                    <a:lnTo>
                      <a:pt x="1381" y="367"/>
                    </a:lnTo>
                    <a:lnTo>
                      <a:pt x="1383" y="363"/>
                    </a:lnTo>
                    <a:lnTo>
                      <a:pt x="1384" y="357"/>
                    </a:lnTo>
                    <a:lnTo>
                      <a:pt x="1398" y="256"/>
                    </a:lnTo>
                    <a:lnTo>
                      <a:pt x="1412" y="156"/>
                    </a:lnTo>
                    <a:lnTo>
                      <a:pt x="1420" y="124"/>
                    </a:lnTo>
                    <a:lnTo>
                      <a:pt x="1433" y="95"/>
                    </a:lnTo>
                    <a:lnTo>
                      <a:pt x="1452" y="68"/>
                    </a:lnTo>
                    <a:lnTo>
                      <a:pt x="1474" y="45"/>
                    </a:lnTo>
                    <a:lnTo>
                      <a:pt x="1500" y="26"/>
                    </a:lnTo>
                    <a:lnTo>
                      <a:pt x="1529" y="12"/>
                    </a:lnTo>
                    <a:lnTo>
                      <a:pt x="1560" y="3"/>
                    </a:lnTo>
                    <a:lnTo>
                      <a:pt x="159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Freeform 124"/>
              <p:cNvSpPr>
                <a:spLocks noEditPoints="1"/>
              </p:cNvSpPr>
              <p:nvPr/>
            </p:nvSpPr>
            <p:spPr bwMode="auto">
              <a:xfrm>
                <a:off x="7373938" y="2844800"/>
                <a:ext cx="241300" cy="242887"/>
              </a:xfrm>
              <a:custGeom>
                <a:avLst/>
                <a:gdLst>
                  <a:gd name="T0" fmla="*/ 639 w 1518"/>
                  <a:gd name="T1" fmla="*/ 176 h 1524"/>
                  <a:gd name="T2" fmla="*/ 475 w 1518"/>
                  <a:gd name="T3" fmla="*/ 237 h 1524"/>
                  <a:gd name="T4" fmla="*/ 338 w 1518"/>
                  <a:gd name="T5" fmla="*/ 340 h 1524"/>
                  <a:gd name="T6" fmla="*/ 235 w 1518"/>
                  <a:gd name="T7" fmla="*/ 477 h 1524"/>
                  <a:gd name="T8" fmla="*/ 175 w 1518"/>
                  <a:gd name="T9" fmla="*/ 642 h 1524"/>
                  <a:gd name="T10" fmla="*/ 166 w 1518"/>
                  <a:gd name="T11" fmla="*/ 823 h 1524"/>
                  <a:gd name="T12" fmla="*/ 210 w 1518"/>
                  <a:gd name="T13" fmla="*/ 995 h 1524"/>
                  <a:gd name="T14" fmla="*/ 299 w 1518"/>
                  <a:gd name="T15" fmla="*/ 1142 h 1524"/>
                  <a:gd name="T16" fmla="*/ 426 w 1518"/>
                  <a:gd name="T17" fmla="*/ 1258 h 1524"/>
                  <a:gd name="T18" fmla="*/ 582 w 1518"/>
                  <a:gd name="T19" fmla="*/ 1333 h 1524"/>
                  <a:gd name="T20" fmla="*/ 759 w 1518"/>
                  <a:gd name="T21" fmla="*/ 1360 h 1524"/>
                  <a:gd name="T22" fmla="*/ 936 w 1518"/>
                  <a:gd name="T23" fmla="*/ 1333 h 1524"/>
                  <a:gd name="T24" fmla="*/ 1092 w 1518"/>
                  <a:gd name="T25" fmla="*/ 1258 h 1524"/>
                  <a:gd name="T26" fmla="*/ 1219 w 1518"/>
                  <a:gd name="T27" fmla="*/ 1142 h 1524"/>
                  <a:gd name="T28" fmla="*/ 1308 w 1518"/>
                  <a:gd name="T29" fmla="*/ 995 h 1524"/>
                  <a:gd name="T30" fmla="*/ 1352 w 1518"/>
                  <a:gd name="T31" fmla="*/ 823 h 1524"/>
                  <a:gd name="T32" fmla="*/ 1343 w 1518"/>
                  <a:gd name="T33" fmla="*/ 642 h 1524"/>
                  <a:gd name="T34" fmla="*/ 1283 w 1518"/>
                  <a:gd name="T35" fmla="*/ 477 h 1524"/>
                  <a:gd name="T36" fmla="*/ 1180 w 1518"/>
                  <a:gd name="T37" fmla="*/ 340 h 1524"/>
                  <a:gd name="T38" fmla="*/ 1043 w 1518"/>
                  <a:gd name="T39" fmla="*/ 237 h 1524"/>
                  <a:gd name="T40" fmla="*/ 879 w 1518"/>
                  <a:gd name="T41" fmla="*/ 176 h 1524"/>
                  <a:gd name="T42" fmla="*/ 759 w 1518"/>
                  <a:gd name="T43" fmla="*/ 0 h 1524"/>
                  <a:gd name="T44" fmla="*/ 961 w 1518"/>
                  <a:gd name="T45" fmla="*/ 27 h 1524"/>
                  <a:gd name="T46" fmla="*/ 1142 w 1518"/>
                  <a:gd name="T47" fmla="*/ 105 h 1524"/>
                  <a:gd name="T48" fmla="*/ 1296 w 1518"/>
                  <a:gd name="T49" fmla="*/ 224 h 1524"/>
                  <a:gd name="T50" fmla="*/ 1414 w 1518"/>
                  <a:gd name="T51" fmla="*/ 378 h 1524"/>
                  <a:gd name="T52" fmla="*/ 1492 w 1518"/>
                  <a:gd name="T53" fmla="*/ 560 h 1524"/>
                  <a:gd name="T54" fmla="*/ 1518 w 1518"/>
                  <a:gd name="T55" fmla="*/ 762 h 1524"/>
                  <a:gd name="T56" fmla="*/ 1492 w 1518"/>
                  <a:gd name="T57" fmla="*/ 964 h 1524"/>
                  <a:gd name="T58" fmla="*/ 1414 w 1518"/>
                  <a:gd name="T59" fmla="*/ 1146 h 1524"/>
                  <a:gd name="T60" fmla="*/ 1296 w 1518"/>
                  <a:gd name="T61" fmla="*/ 1300 h 1524"/>
                  <a:gd name="T62" fmla="*/ 1142 w 1518"/>
                  <a:gd name="T63" fmla="*/ 1419 h 1524"/>
                  <a:gd name="T64" fmla="*/ 961 w 1518"/>
                  <a:gd name="T65" fmla="*/ 1497 h 1524"/>
                  <a:gd name="T66" fmla="*/ 759 w 1518"/>
                  <a:gd name="T67" fmla="*/ 1524 h 1524"/>
                  <a:gd name="T68" fmla="*/ 557 w 1518"/>
                  <a:gd name="T69" fmla="*/ 1497 h 1524"/>
                  <a:gd name="T70" fmla="*/ 376 w 1518"/>
                  <a:gd name="T71" fmla="*/ 1419 h 1524"/>
                  <a:gd name="T72" fmla="*/ 222 w 1518"/>
                  <a:gd name="T73" fmla="*/ 1300 h 1524"/>
                  <a:gd name="T74" fmla="*/ 104 w 1518"/>
                  <a:gd name="T75" fmla="*/ 1146 h 1524"/>
                  <a:gd name="T76" fmla="*/ 26 w 1518"/>
                  <a:gd name="T77" fmla="*/ 964 h 1524"/>
                  <a:gd name="T78" fmla="*/ 0 w 1518"/>
                  <a:gd name="T79" fmla="*/ 762 h 1524"/>
                  <a:gd name="T80" fmla="*/ 26 w 1518"/>
                  <a:gd name="T81" fmla="*/ 560 h 1524"/>
                  <a:gd name="T82" fmla="*/ 104 w 1518"/>
                  <a:gd name="T83" fmla="*/ 378 h 1524"/>
                  <a:gd name="T84" fmla="*/ 222 w 1518"/>
                  <a:gd name="T85" fmla="*/ 224 h 1524"/>
                  <a:gd name="T86" fmla="*/ 376 w 1518"/>
                  <a:gd name="T87" fmla="*/ 105 h 1524"/>
                  <a:gd name="T88" fmla="*/ 557 w 1518"/>
                  <a:gd name="T89" fmla="*/ 27 h 1524"/>
                  <a:gd name="T90" fmla="*/ 759 w 1518"/>
                  <a:gd name="T91" fmla="*/ 0 h 1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518" h="1524">
                    <a:moveTo>
                      <a:pt x="759" y="164"/>
                    </a:moveTo>
                    <a:lnTo>
                      <a:pt x="699" y="167"/>
                    </a:lnTo>
                    <a:lnTo>
                      <a:pt x="639" y="176"/>
                    </a:lnTo>
                    <a:lnTo>
                      <a:pt x="582" y="191"/>
                    </a:lnTo>
                    <a:lnTo>
                      <a:pt x="527" y="211"/>
                    </a:lnTo>
                    <a:lnTo>
                      <a:pt x="475" y="237"/>
                    </a:lnTo>
                    <a:lnTo>
                      <a:pt x="426" y="266"/>
                    </a:lnTo>
                    <a:lnTo>
                      <a:pt x="380" y="300"/>
                    </a:lnTo>
                    <a:lnTo>
                      <a:pt x="338" y="340"/>
                    </a:lnTo>
                    <a:lnTo>
                      <a:pt x="299" y="382"/>
                    </a:lnTo>
                    <a:lnTo>
                      <a:pt x="265" y="428"/>
                    </a:lnTo>
                    <a:lnTo>
                      <a:pt x="235" y="477"/>
                    </a:lnTo>
                    <a:lnTo>
                      <a:pt x="210" y="529"/>
                    </a:lnTo>
                    <a:lnTo>
                      <a:pt x="189" y="584"/>
                    </a:lnTo>
                    <a:lnTo>
                      <a:pt x="175" y="642"/>
                    </a:lnTo>
                    <a:lnTo>
                      <a:pt x="166" y="701"/>
                    </a:lnTo>
                    <a:lnTo>
                      <a:pt x="163" y="762"/>
                    </a:lnTo>
                    <a:lnTo>
                      <a:pt x="166" y="823"/>
                    </a:lnTo>
                    <a:lnTo>
                      <a:pt x="175" y="882"/>
                    </a:lnTo>
                    <a:lnTo>
                      <a:pt x="189" y="940"/>
                    </a:lnTo>
                    <a:lnTo>
                      <a:pt x="210" y="995"/>
                    </a:lnTo>
                    <a:lnTo>
                      <a:pt x="235" y="1047"/>
                    </a:lnTo>
                    <a:lnTo>
                      <a:pt x="265" y="1096"/>
                    </a:lnTo>
                    <a:lnTo>
                      <a:pt x="299" y="1142"/>
                    </a:lnTo>
                    <a:lnTo>
                      <a:pt x="338" y="1184"/>
                    </a:lnTo>
                    <a:lnTo>
                      <a:pt x="380" y="1224"/>
                    </a:lnTo>
                    <a:lnTo>
                      <a:pt x="426" y="1258"/>
                    </a:lnTo>
                    <a:lnTo>
                      <a:pt x="475" y="1287"/>
                    </a:lnTo>
                    <a:lnTo>
                      <a:pt x="527" y="1313"/>
                    </a:lnTo>
                    <a:lnTo>
                      <a:pt x="582" y="1333"/>
                    </a:lnTo>
                    <a:lnTo>
                      <a:pt x="639" y="1348"/>
                    </a:lnTo>
                    <a:lnTo>
                      <a:pt x="699" y="1357"/>
                    </a:lnTo>
                    <a:lnTo>
                      <a:pt x="759" y="1360"/>
                    </a:lnTo>
                    <a:lnTo>
                      <a:pt x="819" y="1357"/>
                    </a:lnTo>
                    <a:lnTo>
                      <a:pt x="879" y="1348"/>
                    </a:lnTo>
                    <a:lnTo>
                      <a:pt x="936" y="1333"/>
                    </a:lnTo>
                    <a:lnTo>
                      <a:pt x="991" y="1313"/>
                    </a:lnTo>
                    <a:lnTo>
                      <a:pt x="1043" y="1287"/>
                    </a:lnTo>
                    <a:lnTo>
                      <a:pt x="1092" y="1258"/>
                    </a:lnTo>
                    <a:lnTo>
                      <a:pt x="1138" y="1224"/>
                    </a:lnTo>
                    <a:lnTo>
                      <a:pt x="1180" y="1184"/>
                    </a:lnTo>
                    <a:lnTo>
                      <a:pt x="1219" y="1142"/>
                    </a:lnTo>
                    <a:lnTo>
                      <a:pt x="1253" y="1096"/>
                    </a:lnTo>
                    <a:lnTo>
                      <a:pt x="1283" y="1047"/>
                    </a:lnTo>
                    <a:lnTo>
                      <a:pt x="1308" y="995"/>
                    </a:lnTo>
                    <a:lnTo>
                      <a:pt x="1329" y="940"/>
                    </a:lnTo>
                    <a:lnTo>
                      <a:pt x="1343" y="882"/>
                    </a:lnTo>
                    <a:lnTo>
                      <a:pt x="1352" y="823"/>
                    </a:lnTo>
                    <a:lnTo>
                      <a:pt x="1355" y="762"/>
                    </a:lnTo>
                    <a:lnTo>
                      <a:pt x="1352" y="701"/>
                    </a:lnTo>
                    <a:lnTo>
                      <a:pt x="1343" y="642"/>
                    </a:lnTo>
                    <a:lnTo>
                      <a:pt x="1329" y="584"/>
                    </a:lnTo>
                    <a:lnTo>
                      <a:pt x="1308" y="529"/>
                    </a:lnTo>
                    <a:lnTo>
                      <a:pt x="1283" y="477"/>
                    </a:lnTo>
                    <a:lnTo>
                      <a:pt x="1253" y="428"/>
                    </a:lnTo>
                    <a:lnTo>
                      <a:pt x="1219" y="382"/>
                    </a:lnTo>
                    <a:lnTo>
                      <a:pt x="1180" y="340"/>
                    </a:lnTo>
                    <a:lnTo>
                      <a:pt x="1138" y="300"/>
                    </a:lnTo>
                    <a:lnTo>
                      <a:pt x="1092" y="266"/>
                    </a:lnTo>
                    <a:lnTo>
                      <a:pt x="1043" y="237"/>
                    </a:lnTo>
                    <a:lnTo>
                      <a:pt x="991" y="211"/>
                    </a:lnTo>
                    <a:lnTo>
                      <a:pt x="936" y="191"/>
                    </a:lnTo>
                    <a:lnTo>
                      <a:pt x="879" y="176"/>
                    </a:lnTo>
                    <a:lnTo>
                      <a:pt x="819" y="167"/>
                    </a:lnTo>
                    <a:lnTo>
                      <a:pt x="759" y="164"/>
                    </a:lnTo>
                    <a:close/>
                    <a:moveTo>
                      <a:pt x="759" y="0"/>
                    </a:moveTo>
                    <a:lnTo>
                      <a:pt x="828" y="4"/>
                    </a:lnTo>
                    <a:lnTo>
                      <a:pt x="896" y="12"/>
                    </a:lnTo>
                    <a:lnTo>
                      <a:pt x="961" y="27"/>
                    </a:lnTo>
                    <a:lnTo>
                      <a:pt x="1024" y="48"/>
                    </a:lnTo>
                    <a:lnTo>
                      <a:pt x="1085" y="74"/>
                    </a:lnTo>
                    <a:lnTo>
                      <a:pt x="1142" y="105"/>
                    </a:lnTo>
                    <a:lnTo>
                      <a:pt x="1197" y="140"/>
                    </a:lnTo>
                    <a:lnTo>
                      <a:pt x="1248" y="179"/>
                    </a:lnTo>
                    <a:lnTo>
                      <a:pt x="1296" y="224"/>
                    </a:lnTo>
                    <a:lnTo>
                      <a:pt x="1340" y="272"/>
                    </a:lnTo>
                    <a:lnTo>
                      <a:pt x="1379" y="323"/>
                    </a:lnTo>
                    <a:lnTo>
                      <a:pt x="1414" y="378"/>
                    </a:lnTo>
                    <a:lnTo>
                      <a:pt x="1445" y="435"/>
                    </a:lnTo>
                    <a:lnTo>
                      <a:pt x="1471" y="496"/>
                    </a:lnTo>
                    <a:lnTo>
                      <a:pt x="1492" y="560"/>
                    </a:lnTo>
                    <a:lnTo>
                      <a:pt x="1507" y="625"/>
                    </a:lnTo>
                    <a:lnTo>
                      <a:pt x="1515" y="693"/>
                    </a:lnTo>
                    <a:lnTo>
                      <a:pt x="1518" y="762"/>
                    </a:lnTo>
                    <a:lnTo>
                      <a:pt x="1515" y="831"/>
                    </a:lnTo>
                    <a:lnTo>
                      <a:pt x="1507" y="899"/>
                    </a:lnTo>
                    <a:lnTo>
                      <a:pt x="1492" y="964"/>
                    </a:lnTo>
                    <a:lnTo>
                      <a:pt x="1471" y="1028"/>
                    </a:lnTo>
                    <a:lnTo>
                      <a:pt x="1445" y="1089"/>
                    </a:lnTo>
                    <a:lnTo>
                      <a:pt x="1414" y="1146"/>
                    </a:lnTo>
                    <a:lnTo>
                      <a:pt x="1379" y="1201"/>
                    </a:lnTo>
                    <a:lnTo>
                      <a:pt x="1340" y="1252"/>
                    </a:lnTo>
                    <a:lnTo>
                      <a:pt x="1296" y="1300"/>
                    </a:lnTo>
                    <a:lnTo>
                      <a:pt x="1248" y="1345"/>
                    </a:lnTo>
                    <a:lnTo>
                      <a:pt x="1197" y="1384"/>
                    </a:lnTo>
                    <a:lnTo>
                      <a:pt x="1142" y="1419"/>
                    </a:lnTo>
                    <a:lnTo>
                      <a:pt x="1085" y="1450"/>
                    </a:lnTo>
                    <a:lnTo>
                      <a:pt x="1024" y="1476"/>
                    </a:lnTo>
                    <a:lnTo>
                      <a:pt x="961" y="1497"/>
                    </a:lnTo>
                    <a:lnTo>
                      <a:pt x="896" y="1512"/>
                    </a:lnTo>
                    <a:lnTo>
                      <a:pt x="828" y="1520"/>
                    </a:lnTo>
                    <a:lnTo>
                      <a:pt x="759" y="1524"/>
                    </a:lnTo>
                    <a:lnTo>
                      <a:pt x="690" y="1520"/>
                    </a:lnTo>
                    <a:lnTo>
                      <a:pt x="622" y="1512"/>
                    </a:lnTo>
                    <a:lnTo>
                      <a:pt x="557" y="1497"/>
                    </a:lnTo>
                    <a:lnTo>
                      <a:pt x="494" y="1476"/>
                    </a:lnTo>
                    <a:lnTo>
                      <a:pt x="433" y="1450"/>
                    </a:lnTo>
                    <a:lnTo>
                      <a:pt x="376" y="1419"/>
                    </a:lnTo>
                    <a:lnTo>
                      <a:pt x="321" y="1384"/>
                    </a:lnTo>
                    <a:lnTo>
                      <a:pt x="270" y="1345"/>
                    </a:lnTo>
                    <a:lnTo>
                      <a:pt x="222" y="1300"/>
                    </a:lnTo>
                    <a:lnTo>
                      <a:pt x="178" y="1252"/>
                    </a:lnTo>
                    <a:lnTo>
                      <a:pt x="139" y="1201"/>
                    </a:lnTo>
                    <a:lnTo>
                      <a:pt x="104" y="1146"/>
                    </a:lnTo>
                    <a:lnTo>
                      <a:pt x="73" y="1089"/>
                    </a:lnTo>
                    <a:lnTo>
                      <a:pt x="47" y="1028"/>
                    </a:lnTo>
                    <a:lnTo>
                      <a:pt x="26" y="964"/>
                    </a:lnTo>
                    <a:lnTo>
                      <a:pt x="11" y="899"/>
                    </a:lnTo>
                    <a:lnTo>
                      <a:pt x="3" y="831"/>
                    </a:lnTo>
                    <a:lnTo>
                      <a:pt x="0" y="762"/>
                    </a:lnTo>
                    <a:lnTo>
                      <a:pt x="3" y="693"/>
                    </a:lnTo>
                    <a:lnTo>
                      <a:pt x="11" y="625"/>
                    </a:lnTo>
                    <a:lnTo>
                      <a:pt x="26" y="560"/>
                    </a:lnTo>
                    <a:lnTo>
                      <a:pt x="47" y="496"/>
                    </a:lnTo>
                    <a:lnTo>
                      <a:pt x="73" y="435"/>
                    </a:lnTo>
                    <a:lnTo>
                      <a:pt x="104" y="378"/>
                    </a:lnTo>
                    <a:lnTo>
                      <a:pt x="139" y="323"/>
                    </a:lnTo>
                    <a:lnTo>
                      <a:pt x="178" y="272"/>
                    </a:lnTo>
                    <a:lnTo>
                      <a:pt x="222" y="224"/>
                    </a:lnTo>
                    <a:lnTo>
                      <a:pt x="270" y="179"/>
                    </a:lnTo>
                    <a:lnTo>
                      <a:pt x="321" y="140"/>
                    </a:lnTo>
                    <a:lnTo>
                      <a:pt x="376" y="105"/>
                    </a:lnTo>
                    <a:lnTo>
                      <a:pt x="433" y="74"/>
                    </a:lnTo>
                    <a:lnTo>
                      <a:pt x="494" y="48"/>
                    </a:lnTo>
                    <a:lnTo>
                      <a:pt x="557" y="27"/>
                    </a:lnTo>
                    <a:lnTo>
                      <a:pt x="622" y="12"/>
                    </a:lnTo>
                    <a:lnTo>
                      <a:pt x="690" y="4"/>
                    </a:lnTo>
                    <a:lnTo>
                      <a:pt x="75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75" name="Group 74"/>
          <p:cNvGrpSpPr/>
          <p:nvPr/>
        </p:nvGrpSpPr>
        <p:grpSpPr>
          <a:xfrm>
            <a:off x="1804877" y="2030931"/>
            <a:ext cx="698717" cy="1755218"/>
            <a:chOff x="1804877" y="2030931"/>
            <a:chExt cx="698717" cy="1755218"/>
          </a:xfrm>
        </p:grpSpPr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1804877" y="2030931"/>
              <a:ext cx="698717" cy="1755218"/>
            </a:xfrm>
            <a:custGeom>
              <a:avLst/>
              <a:gdLst>
                <a:gd name="T0" fmla="*/ 193 w 338"/>
                <a:gd name="T1" fmla="*/ 325 h 850"/>
                <a:gd name="T2" fmla="*/ 201 w 338"/>
                <a:gd name="T3" fmla="*/ 311 h 850"/>
                <a:gd name="T4" fmla="*/ 247 w 338"/>
                <a:gd name="T5" fmla="*/ 284 h 850"/>
                <a:gd name="T6" fmla="*/ 313 w 338"/>
                <a:gd name="T7" fmla="*/ 284 h 850"/>
                <a:gd name="T8" fmla="*/ 338 w 338"/>
                <a:gd name="T9" fmla="*/ 260 h 850"/>
                <a:gd name="T10" fmla="*/ 338 w 338"/>
                <a:gd name="T11" fmla="*/ 24 h 850"/>
                <a:gd name="T12" fmla="*/ 313 w 338"/>
                <a:gd name="T13" fmla="*/ 0 h 850"/>
                <a:gd name="T14" fmla="*/ 25 w 338"/>
                <a:gd name="T15" fmla="*/ 0 h 850"/>
                <a:gd name="T16" fmla="*/ 0 w 338"/>
                <a:gd name="T17" fmla="*/ 24 h 850"/>
                <a:gd name="T18" fmla="*/ 0 w 338"/>
                <a:gd name="T19" fmla="*/ 260 h 850"/>
                <a:gd name="T20" fmla="*/ 25 w 338"/>
                <a:gd name="T21" fmla="*/ 284 h 850"/>
                <a:gd name="T22" fmla="*/ 92 w 338"/>
                <a:gd name="T23" fmla="*/ 284 h 850"/>
                <a:gd name="T24" fmla="*/ 138 w 338"/>
                <a:gd name="T25" fmla="*/ 311 h 850"/>
                <a:gd name="T26" fmla="*/ 146 w 338"/>
                <a:gd name="T27" fmla="*/ 325 h 850"/>
                <a:gd name="T28" fmla="*/ 160 w 338"/>
                <a:gd name="T29" fmla="*/ 378 h 850"/>
                <a:gd name="T30" fmla="*/ 160 w 338"/>
                <a:gd name="T31" fmla="*/ 558 h 850"/>
                <a:gd name="T32" fmla="*/ 142 w 338"/>
                <a:gd name="T33" fmla="*/ 625 h 850"/>
                <a:gd name="T34" fmla="*/ 134 w 338"/>
                <a:gd name="T35" fmla="*/ 638 h 850"/>
                <a:gd name="T36" fmla="*/ 114 w 338"/>
                <a:gd name="T37" fmla="*/ 661 h 850"/>
                <a:gd name="T38" fmla="*/ 70 w 338"/>
                <a:gd name="T39" fmla="*/ 755 h 850"/>
                <a:gd name="T40" fmla="*/ 158 w 338"/>
                <a:gd name="T41" fmla="*/ 843 h 850"/>
                <a:gd name="T42" fmla="*/ 269 w 338"/>
                <a:gd name="T43" fmla="*/ 744 h 850"/>
                <a:gd name="T44" fmla="*/ 225 w 338"/>
                <a:gd name="T45" fmla="*/ 661 h 850"/>
                <a:gd name="T46" fmla="*/ 204 w 338"/>
                <a:gd name="T47" fmla="*/ 638 h 850"/>
                <a:gd name="T48" fmla="*/ 196 w 338"/>
                <a:gd name="T49" fmla="*/ 625 h 850"/>
                <a:gd name="T50" fmla="*/ 179 w 338"/>
                <a:gd name="T51" fmla="*/ 558 h 850"/>
                <a:gd name="T52" fmla="*/ 179 w 338"/>
                <a:gd name="T53" fmla="*/ 378 h 850"/>
                <a:gd name="T54" fmla="*/ 193 w 338"/>
                <a:gd name="T55" fmla="*/ 325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38" h="850">
                  <a:moveTo>
                    <a:pt x="193" y="325"/>
                  </a:moveTo>
                  <a:cubicBezTo>
                    <a:pt x="201" y="311"/>
                    <a:pt x="201" y="311"/>
                    <a:pt x="201" y="311"/>
                  </a:cubicBezTo>
                  <a:cubicBezTo>
                    <a:pt x="210" y="295"/>
                    <a:pt x="228" y="284"/>
                    <a:pt x="247" y="284"/>
                  </a:cubicBezTo>
                  <a:cubicBezTo>
                    <a:pt x="313" y="284"/>
                    <a:pt x="313" y="284"/>
                    <a:pt x="313" y="284"/>
                  </a:cubicBezTo>
                  <a:cubicBezTo>
                    <a:pt x="327" y="284"/>
                    <a:pt x="338" y="273"/>
                    <a:pt x="338" y="260"/>
                  </a:cubicBezTo>
                  <a:cubicBezTo>
                    <a:pt x="338" y="24"/>
                    <a:pt x="338" y="24"/>
                    <a:pt x="338" y="24"/>
                  </a:cubicBezTo>
                  <a:cubicBezTo>
                    <a:pt x="338" y="11"/>
                    <a:pt x="327" y="0"/>
                    <a:pt x="313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4"/>
                  </a:cubicBezTo>
                  <a:cubicBezTo>
                    <a:pt x="0" y="260"/>
                    <a:pt x="0" y="260"/>
                    <a:pt x="0" y="260"/>
                  </a:cubicBezTo>
                  <a:cubicBezTo>
                    <a:pt x="0" y="273"/>
                    <a:pt x="12" y="284"/>
                    <a:pt x="25" y="284"/>
                  </a:cubicBezTo>
                  <a:cubicBezTo>
                    <a:pt x="92" y="284"/>
                    <a:pt x="92" y="284"/>
                    <a:pt x="92" y="284"/>
                  </a:cubicBezTo>
                  <a:cubicBezTo>
                    <a:pt x="111" y="284"/>
                    <a:pt x="128" y="295"/>
                    <a:pt x="138" y="311"/>
                  </a:cubicBezTo>
                  <a:cubicBezTo>
                    <a:pt x="146" y="325"/>
                    <a:pt x="146" y="325"/>
                    <a:pt x="146" y="325"/>
                  </a:cubicBezTo>
                  <a:cubicBezTo>
                    <a:pt x="155" y="341"/>
                    <a:pt x="160" y="360"/>
                    <a:pt x="160" y="378"/>
                  </a:cubicBezTo>
                  <a:cubicBezTo>
                    <a:pt x="160" y="558"/>
                    <a:pt x="160" y="558"/>
                    <a:pt x="160" y="558"/>
                  </a:cubicBezTo>
                  <a:cubicBezTo>
                    <a:pt x="160" y="582"/>
                    <a:pt x="154" y="605"/>
                    <a:pt x="142" y="625"/>
                  </a:cubicBezTo>
                  <a:cubicBezTo>
                    <a:pt x="134" y="638"/>
                    <a:pt x="134" y="638"/>
                    <a:pt x="134" y="638"/>
                  </a:cubicBezTo>
                  <a:cubicBezTo>
                    <a:pt x="129" y="647"/>
                    <a:pt x="122" y="655"/>
                    <a:pt x="114" y="661"/>
                  </a:cubicBezTo>
                  <a:cubicBezTo>
                    <a:pt x="84" y="681"/>
                    <a:pt x="66" y="716"/>
                    <a:pt x="70" y="755"/>
                  </a:cubicBezTo>
                  <a:cubicBezTo>
                    <a:pt x="75" y="801"/>
                    <a:pt x="112" y="838"/>
                    <a:pt x="158" y="843"/>
                  </a:cubicBezTo>
                  <a:cubicBezTo>
                    <a:pt x="218" y="850"/>
                    <a:pt x="269" y="803"/>
                    <a:pt x="269" y="744"/>
                  </a:cubicBezTo>
                  <a:cubicBezTo>
                    <a:pt x="269" y="709"/>
                    <a:pt x="252" y="679"/>
                    <a:pt x="225" y="661"/>
                  </a:cubicBezTo>
                  <a:cubicBezTo>
                    <a:pt x="217" y="655"/>
                    <a:pt x="209" y="647"/>
                    <a:pt x="204" y="638"/>
                  </a:cubicBezTo>
                  <a:cubicBezTo>
                    <a:pt x="196" y="625"/>
                    <a:pt x="196" y="625"/>
                    <a:pt x="196" y="625"/>
                  </a:cubicBezTo>
                  <a:cubicBezTo>
                    <a:pt x="185" y="605"/>
                    <a:pt x="179" y="582"/>
                    <a:pt x="179" y="558"/>
                  </a:cubicBezTo>
                  <a:cubicBezTo>
                    <a:pt x="179" y="378"/>
                    <a:pt x="179" y="378"/>
                    <a:pt x="179" y="378"/>
                  </a:cubicBezTo>
                  <a:cubicBezTo>
                    <a:pt x="179" y="360"/>
                    <a:pt x="184" y="341"/>
                    <a:pt x="193" y="32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Inhaltsplatzhalter 4"/>
            <p:cNvSpPr txBox="1">
              <a:spLocks/>
            </p:cNvSpPr>
            <p:nvPr/>
          </p:nvSpPr>
          <p:spPr>
            <a:xfrm>
              <a:off x="1869873" y="2196860"/>
              <a:ext cx="568724" cy="307777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2000" b="1" dirty="0" smtClean="0">
                  <a:latin typeface="+mj-lt"/>
                </a:rPr>
                <a:t>01</a:t>
              </a:r>
              <a:endParaRPr lang="en-US" sz="1600" dirty="0" smtClean="0">
                <a:latin typeface="+mn-lt"/>
              </a:endParaRPr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3875625" y="1744444"/>
            <a:ext cx="697421" cy="2041705"/>
            <a:chOff x="3875625" y="1744444"/>
            <a:chExt cx="697421" cy="2041705"/>
          </a:xfrm>
        </p:grpSpPr>
        <p:sp>
          <p:nvSpPr>
            <p:cNvPr id="18" name="Freeform 18"/>
            <p:cNvSpPr>
              <a:spLocks/>
            </p:cNvSpPr>
            <p:nvPr/>
          </p:nvSpPr>
          <p:spPr bwMode="auto">
            <a:xfrm>
              <a:off x="3875625" y="1744444"/>
              <a:ext cx="697421" cy="2041705"/>
            </a:xfrm>
            <a:custGeom>
              <a:avLst/>
              <a:gdLst>
                <a:gd name="T0" fmla="*/ 193 w 338"/>
                <a:gd name="T1" fmla="*/ 325 h 989"/>
                <a:gd name="T2" fmla="*/ 201 w 338"/>
                <a:gd name="T3" fmla="*/ 312 h 989"/>
                <a:gd name="T4" fmla="*/ 247 w 338"/>
                <a:gd name="T5" fmla="*/ 285 h 989"/>
                <a:gd name="T6" fmla="*/ 314 w 338"/>
                <a:gd name="T7" fmla="*/ 285 h 989"/>
                <a:gd name="T8" fmla="*/ 338 w 338"/>
                <a:gd name="T9" fmla="*/ 260 h 989"/>
                <a:gd name="T10" fmla="*/ 338 w 338"/>
                <a:gd name="T11" fmla="*/ 25 h 989"/>
                <a:gd name="T12" fmla="*/ 314 w 338"/>
                <a:gd name="T13" fmla="*/ 0 h 989"/>
                <a:gd name="T14" fmla="*/ 25 w 338"/>
                <a:gd name="T15" fmla="*/ 0 h 989"/>
                <a:gd name="T16" fmla="*/ 0 w 338"/>
                <a:gd name="T17" fmla="*/ 25 h 989"/>
                <a:gd name="T18" fmla="*/ 0 w 338"/>
                <a:gd name="T19" fmla="*/ 260 h 989"/>
                <a:gd name="T20" fmla="*/ 25 w 338"/>
                <a:gd name="T21" fmla="*/ 285 h 989"/>
                <a:gd name="T22" fmla="*/ 92 w 338"/>
                <a:gd name="T23" fmla="*/ 285 h 989"/>
                <a:gd name="T24" fmla="*/ 138 w 338"/>
                <a:gd name="T25" fmla="*/ 312 h 989"/>
                <a:gd name="T26" fmla="*/ 146 w 338"/>
                <a:gd name="T27" fmla="*/ 325 h 989"/>
                <a:gd name="T28" fmla="*/ 160 w 338"/>
                <a:gd name="T29" fmla="*/ 379 h 989"/>
                <a:gd name="T30" fmla="*/ 160 w 338"/>
                <a:gd name="T31" fmla="*/ 697 h 989"/>
                <a:gd name="T32" fmla="*/ 142 w 338"/>
                <a:gd name="T33" fmla="*/ 764 h 989"/>
                <a:gd name="T34" fmla="*/ 135 w 338"/>
                <a:gd name="T35" fmla="*/ 777 h 989"/>
                <a:gd name="T36" fmla="*/ 114 w 338"/>
                <a:gd name="T37" fmla="*/ 800 h 989"/>
                <a:gd name="T38" fmla="*/ 70 w 338"/>
                <a:gd name="T39" fmla="*/ 894 h 989"/>
                <a:gd name="T40" fmla="*/ 158 w 338"/>
                <a:gd name="T41" fmla="*/ 982 h 989"/>
                <a:gd name="T42" fmla="*/ 269 w 338"/>
                <a:gd name="T43" fmla="*/ 883 h 989"/>
                <a:gd name="T44" fmla="*/ 225 w 338"/>
                <a:gd name="T45" fmla="*/ 800 h 989"/>
                <a:gd name="T46" fmla="*/ 204 w 338"/>
                <a:gd name="T47" fmla="*/ 777 h 989"/>
                <a:gd name="T48" fmla="*/ 196 w 338"/>
                <a:gd name="T49" fmla="*/ 764 h 989"/>
                <a:gd name="T50" fmla="*/ 179 w 338"/>
                <a:gd name="T51" fmla="*/ 697 h 989"/>
                <a:gd name="T52" fmla="*/ 179 w 338"/>
                <a:gd name="T53" fmla="*/ 379 h 989"/>
                <a:gd name="T54" fmla="*/ 193 w 338"/>
                <a:gd name="T55" fmla="*/ 325 h 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38" h="989">
                  <a:moveTo>
                    <a:pt x="193" y="325"/>
                  </a:moveTo>
                  <a:cubicBezTo>
                    <a:pt x="201" y="312"/>
                    <a:pt x="201" y="312"/>
                    <a:pt x="201" y="312"/>
                  </a:cubicBezTo>
                  <a:cubicBezTo>
                    <a:pt x="210" y="295"/>
                    <a:pt x="228" y="285"/>
                    <a:pt x="247" y="285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27" y="285"/>
                    <a:pt x="338" y="274"/>
                    <a:pt x="338" y="260"/>
                  </a:cubicBezTo>
                  <a:cubicBezTo>
                    <a:pt x="338" y="25"/>
                    <a:pt x="338" y="25"/>
                    <a:pt x="338" y="25"/>
                  </a:cubicBezTo>
                  <a:cubicBezTo>
                    <a:pt x="338" y="11"/>
                    <a:pt x="327" y="0"/>
                    <a:pt x="314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2" y="0"/>
                    <a:pt x="0" y="11"/>
                    <a:pt x="0" y="25"/>
                  </a:cubicBezTo>
                  <a:cubicBezTo>
                    <a:pt x="0" y="260"/>
                    <a:pt x="0" y="260"/>
                    <a:pt x="0" y="260"/>
                  </a:cubicBezTo>
                  <a:cubicBezTo>
                    <a:pt x="0" y="274"/>
                    <a:pt x="12" y="285"/>
                    <a:pt x="25" y="285"/>
                  </a:cubicBezTo>
                  <a:cubicBezTo>
                    <a:pt x="92" y="285"/>
                    <a:pt x="92" y="285"/>
                    <a:pt x="92" y="285"/>
                  </a:cubicBezTo>
                  <a:cubicBezTo>
                    <a:pt x="111" y="285"/>
                    <a:pt x="128" y="295"/>
                    <a:pt x="138" y="312"/>
                  </a:cubicBezTo>
                  <a:cubicBezTo>
                    <a:pt x="146" y="325"/>
                    <a:pt x="146" y="325"/>
                    <a:pt x="146" y="325"/>
                  </a:cubicBezTo>
                  <a:cubicBezTo>
                    <a:pt x="155" y="342"/>
                    <a:pt x="160" y="360"/>
                    <a:pt x="160" y="379"/>
                  </a:cubicBezTo>
                  <a:cubicBezTo>
                    <a:pt x="160" y="697"/>
                    <a:pt x="160" y="697"/>
                    <a:pt x="160" y="697"/>
                  </a:cubicBezTo>
                  <a:cubicBezTo>
                    <a:pt x="160" y="721"/>
                    <a:pt x="154" y="744"/>
                    <a:pt x="142" y="764"/>
                  </a:cubicBezTo>
                  <a:cubicBezTo>
                    <a:pt x="135" y="777"/>
                    <a:pt x="135" y="777"/>
                    <a:pt x="135" y="777"/>
                  </a:cubicBezTo>
                  <a:cubicBezTo>
                    <a:pt x="129" y="786"/>
                    <a:pt x="122" y="794"/>
                    <a:pt x="114" y="800"/>
                  </a:cubicBezTo>
                  <a:cubicBezTo>
                    <a:pt x="84" y="820"/>
                    <a:pt x="66" y="855"/>
                    <a:pt x="70" y="894"/>
                  </a:cubicBezTo>
                  <a:cubicBezTo>
                    <a:pt x="75" y="940"/>
                    <a:pt x="112" y="977"/>
                    <a:pt x="158" y="982"/>
                  </a:cubicBezTo>
                  <a:cubicBezTo>
                    <a:pt x="218" y="989"/>
                    <a:pt x="269" y="942"/>
                    <a:pt x="269" y="883"/>
                  </a:cubicBezTo>
                  <a:cubicBezTo>
                    <a:pt x="269" y="848"/>
                    <a:pt x="252" y="818"/>
                    <a:pt x="225" y="800"/>
                  </a:cubicBezTo>
                  <a:cubicBezTo>
                    <a:pt x="217" y="794"/>
                    <a:pt x="210" y="786"/>
                    <a:pt x="204" y="777"/>
                  </a:cubicBezTo>
                  <a:cubicBezTo>
                    <a:pt x="196" y="764"/>
                    <a:pt x="196" y="764"/>
                    <a:pt x="196" y="764"/>
                  </a:cubicBezTo>
                  <a:cubicBezTo>
                    <a:pt x="185" y="744"/>
                    <a:pt x="179" y="721"/>
                    <a:pt x="179" y="697"/>
                  </a:cubicBezTo>
                  <a:cubicBezTo>
                    <a:pt x="179" y="379"/>
                    <a:pt x="179" y="379"/>
                    <a:pt x="179" y="379"/>
                  </a:cubicBezTo>
                  <a:cubicBezTo>
                    <a:pt x="179" y="360"/>
                    <a:pt x="184" y="342"/>
                    <a:pt x="193" y="32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Inhaltsplatzhalter 4"/>
            <p:cNvSpPr txBox="1">
              <a:spLocks/>
            </p:cNvSpPr>
            <p:nvPr/>
          </p:nvSpPr>
          <p:spPr>
            <a:xfrm>
              <a:off x="3939973" y="1889083"/>
              <a:ext cx="568724" cy="307777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2000" b="1" dirty="0" smtClean="0">
                  <a:latin typeface="+mj-lt"/>
                </a:rPr>
                <a:t>02</a:t>
              </a:r>
              <a:endParaRPr lang="en-US" sz="1600" dirty="0" smtClean="0">
                <a:latin typeface="+mn-lt"/>
              </a:endParaRPr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5794303" y="2196860"/>
            <a:ext cx="697421" cy="1589289"/>
            <a:chOff x="5794303" y="2196860"/>
            <a:chExt cx="697421" cy="1589289"/>
          </a:xfrm>
        </p:grpSpPr>
        <p:sp>
          <p:nvSpPr>
            <p:cNvPr id="14" name="Freeform 14"/>
            <p:cNvSpPr>
              <a:spLocks/>
            </p:cNvSpPr>
            <p:nvPr/>
          </p:nvSpPr>
          <p:spPr bwMode="auto">
            <a:xfrm>
              <a:off x="5794303" y="2196860"/>
              <a:ext cx="697421" cy="1589289"/>
            </a:xfrm>
            <a:custGeom>
              <a:avLst/>
              <a:gdLst>
                <a:gd name="T0" fmla="*/ 192 w 338"/>
                <a:gd name="T1" fmla="*/ 325 h 770"/>
                <a:gd name="T2" fmla="*/ 200 w 338"/>
                <a:gd name="T3" fmla="*/ 311 h 770"/>
                <a:gd name="T4" fmla="*/ 246 w 338"/>
                <a:gd name="T5" fmla="*/ 285 h 770"/>
                <a:gd name="T6" fmla="*/ 313 w 338"/>
                <a:gd name="T7" fmla="*/ 285 h 770"/>
                <a:gd name="T8" fmla="*/ 338 w 338"/>
                <a:gd name="T9" fmla="*/ 260 h 770"/>
                <a:gd name="T10" fmla="*/ 338 w 338"/>
                <a:gd name="T11" fmla="*/ 25 h 770"/>
                <a:gd name="T12" fmla="*/ 313 w 338"/>
                <a:gd name="T13" fmla="*/ 0 h 770"/>
                <a:gd name="T14" fmla="*/ 24 w 338"/>
                <a:gd name="T15" fmla="*/ 0 h 770"/>
                <a:gd name="T16" fmla="*/ 0 w 338"/>
                <a:gd name="T17" fmla="*/ 25 h 770"/>
                <a:gd name="T18" fmla="*/ 0 w 338"/>
                <a:gd name="T19" fmla="*/ 260 h 770"/>
                <a:gd name="T20" fmla="*/ 24 w 338"/>
                <a:gd name="T21" fmla="*/ 285 h 770"/>
                <a:gd name="T22" fmla="*/ 91 w 338"/>
                <a:gd name="T23" fmla="*/ 285 h 770"/>
                <a:gd name="T24" fmla="*/ 137 w 338"/>
                <a:gd name="T25" fmla="*/ 311 h 770"/>
                <a:gd name="T26" fmla="*/ 145 w 338"/>
                <a:gd name="T27" fmla="*/ 325 h 770"/>
                <a:gd name="T28" fmla="*/ 159 w 338"/>
                <a:gd name="T29" fmla="*/ 379 h 770"/>
                <a:gd name="T30" fmla="*/ 159 w 338"/>
                <a:gd name="T31" fmla="*/ 478 h 770"/>
                <a:gd name="T32" fmla="*/ 142 w 338"/>
                <a:gd name="T33" fmla="*/ 545 h 770"/>
                <a:gd name="T34" fmla="*/ 134 w 338"/>
                <a:gd name="T35" fmla="*/ 558 h 770"/>
                <a:gd name="T36" fmla="*/ 113 w 338"/>
                <a:gd name="T37" fmla="*/ 581 h 770"/>
                <a:gd name="T38" fmla="*/ 69 w 338"/>
                <a:gd name="T39" fmla="*/ 675 h 770"/>
                <a:gd name="T40" fmla="*/ 157 w 338"/>
                <a:gd name="T41" fmla="*/ 763 h 770"/>
                <a:gd name="T42" fmla="*/ 269 w 338"/>
                <a:gd name="T43" fmla="*/ 664 h 770"/>
                <a:gd name="T44" fmla="*/ 224 w 338"/>
                <a:gd name="T45" fmla="*/ 581 h 770"/>
                <a:gd name="T46" fmla="*/ 203 w 338"/>
                <a:gd name="T47" fmla="*/ 558 h 770"/>
                <a:gd name="T48" fmla="*/ 196 w 338"/>
                <a:gd name="T49" fmla="*/ 545 h 770"/>
                <a:gd name="T50" fmla="*/ 178 w 338"/>
                <a:gd name="T51" fmla="*/ 478 h 770"/>
                <a:gd name="T52" fmla="*/ 178 w 338"/>
                <a:gd name="T53" fmla="*/ 379 h 770"/>
                <a:gd name="T54" fmla="*/ 192 w 338"/>
                <a:gd name="T55" fmla="*/ 325 h 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38" h="770">
                  <a:moveTo>
                    <a:pt x="192" y="325"/>
                  </a:moveTo>
                  <a:cubicBezTo>
                    <a:pt x="200" y="311"/>
                    <a:pt x="200" y="311"/>
                    <a:pt x="200" y="311"/>
                  </a:cubicBezTo>
                  <a:cubicBezTo>
                    <a:pt x="210" y="295"/>
                    <a:pt x="227" y="285"/>
                    <a:pt x="246" y="285"/>
                  </a:cubicBezTo>
                  <a:cubicBezTo>
                    <a:pt x="313" y="285"/>
                    <a:pt x="313" y="285"/>
                    <a:pt x="313" y="285"/>
                  </a:cubicBezTo>
                  <a:cubicBezTo>
                    <a:pt x="326" y="285"/>
                    <a:pt x="338" y="274"/>
                    <a:pt x="338" y="260"/>
                  </a:cubicBezTo>
                  <a:cubicBezTo>
                    <a:pt x="338" y="25"/>
                    <a:pt x="338" y="25"/>
                    <a:pt x="338" y="25"/>
                  </a:cubicBezTo>
                  <a:cubicBezTo>
                    <a:pt x="338" y="11"/>
                    <a:pt x="326" y="0"/>
                    <a:pt x="313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260"/>
                    <a:pt x="0" y="260"/>
                    <a:pt x="0" y="260"/>
                  </a:cubicBezTo>
                  <a:cubicBezTo>
                    <a:pt x="0" y="274"/>
                    <a:pt x="11" y="285"/>
                    <a:pt x="24" y="285"/>
                  </a:cubicBezTo>
                  <a:cubicBezTo>
                    <a:pt x="91" y="285"/>
                    <a:pt x="91" y="285"/>
                    <a:pt x="91" y="285"/>
                  </a:cubicBezTo>
                  <a:cubicBezTo>
                    <a:pt x="110" y="285"/>
                    <a:pt x="128" y="295"/>
                    <a:pt x="137" y="311"/>
                  </a:cubicBezTo>
                  <a:cubicBezTo>
                    <a:pt x="145" y="325"/>
                    <a:pt x="145" y="325"/>
                    <a:pt x="145" y="325"/>
                  </a:cubicBezTo>
                  <a:cubicBezTo>
                    <a:pt x="154" y="341"/>
                    <a:pt x="159" y="360"/>
                    <a:pt x="159" y="379"/>
                  </a:cubicBezTo>
                  <a:cubicBezTo>
                    <a:pt x="159" y="478"/>
                    <a:pt x="159" y="478"/>
                    <a:pt x="159" y="478"/>
                  </a:cubicBezTo>
                  <a:cubicBezTo>
                    <a:pt x="159" y="502"/>
                    <a:pt x="153" y="525"/>
                    <a:pt x="142" y="545"/>
                  </a:cubicBezTo>
                  <a:cubicBezTo>
                    <a:pt x="134" y="558"/>
                    <a:pt x="134" y="558"/>
                    <a:pt x="134" y="558"/>
                  </a:cubicBezTo>
                  <a:cubicBezTo>
                    <a:pt x="129" y="567"/>
                    <a:pt x="122" y="575"/>
                    <a:pt x="113" y="581"/>
                  </a:cubicBezTo>
                  <a:cubicBezTo>
                    <a:pt x="83" y="601"/>
                    <a:pt x="65" y="636"/>
                    <a:pt x="69" y="675"/>
                  </a:cubicBezTo>
                  <a:cubicBezTo>
                    <a:pt x="74" y="721"/>
                    <a:pt x="111" y="758"/>
                    <a:pt x="157" y="763"/>
                  </a:cubicBezTo>
                  <a:cubicBezTo>
                    <a:pt x="217" y="770"/>
                    <a:pt x="269" y="723"/>
                    <a:pt x="269" y="664"/>
                  </a:cubicBezTo>
                  <a:cubicBezTo>
                    <a:pt x="269" y="629"/>
                    <a:pt x="251" y="599"/>
                    <a:pt x="224" y="581"/>
                  </a:cubicBezTo>
                  <a:cubicBezTo>
                    <a:pt x="216" y="575"/>
                    <a:pt x="209" y="567"/>
                    <a:pt x="203" y="558"/>
                  </a:cubicBezTo>
                  <a:cubicBezTo>
                    <a:pt x="196" y="545"/>
                    <a:pt x="196" y="545"/>
                    <a:pt x="196" y="545"/>
                  </a:cubicBezTo>
                  <a:cubicBezTo>
                    <a:pt x="184" y="525"/>
                    <a:pt x="178" y="502"/>
                    <a:pt x="178" y="478"/>
                  </a:cubicBezTo>
                  <a:cubicBezTo>
                    <a:pt x="178" y="379"/>
                    <a:pt x="178" y="379"/>
                    <a:pt x="178" y="379"/>
                  </a:cubicBezTo>
                  <a:cubicBezTo>
                    <a:pt x="178" y="360"/>
                    <a:pt x="183" y="341"/>
                    <a:pt x="192" y="32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Inhaltsplatzhalter 4"/>
            <p:cNvSpPr txBox="1">
              <a:spLocks/>
            </p:cNvSpPr>
            <p:nvPr/>
          </p:nvSpPr>
          <p:spPr>
            <a:xfrm>
              <a:off x="5858651" y="2328910"/>
              <a:ext cx="568724" cy="307777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2000" b="1" dirty="0" smtClean="0">
                  <a:latin typeface="+mj-lt"/>
                </a:rPr>
                <a:t>03</a:t>
              </a:r>
              <a:endParaRPr lang="en-US" sz="1600" dirty="0" smtClean="0">
                <a:latin typeface="+mn-lt"/>
              </a:endParaRPr>
            </a:p>
          </p:txBody>
        </p:sp>
      </p:grpSp>
      <p:grpSp>
        <p:nvGrpSpPr>
          <p:cNvPr id="84" name="Group 83"/>
          <p:cNvGrpSpPr/>
          <p:nvPr/>
        </p:nvGrpSpPr>
        <p:grpSpPr>
          <a:xfrm>
            <a:off x="7814062" y="2008893"/>
            <a:ext cx="697421" cy="1777256"/>
            <a:chOff x="7814062" y="2008893"/>
            <a:chExt cx="697421" cy="1777256"/>
          </a:xfrm>
        </p:grpSpPr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7814062" y="2008893"/>
              <a:ext cx="697421" cy="1777256"/>
            </a:xfrm>
            <a:custGeom>
              <a:avLst/>
              <a:gdLst>
                <a:gd name="T0" fmla="*/ 192 w 338"/>
                <a:gd name="T1" fmla="*/ 325 h 861"/>
                <a:gd name="T2" fmla="*/ 200 w 338"/>
                <a:gd name="T3" fmla="*/ 312 h 861"/>
                <a:gd name="T4" fmla="*/ 246 w 338"/>
                <a:gd name="T5" fmla="*/ 285 h 861"/>
                <a:gd name="T6" fmla="*/ 313 w 338"/>
                <a:gd name="T7" fmla="*/ 285 h 861"/>
                <a:gd name="T8" fmla="*/ 338 w 338"/>
                <a:gd name="T9" fmla="*/ 260 h 861"/>
                <a:gd name="T10" fmla="*/ 338 w 338"/>
                <a:gd name="T11" fmla="*/ 25 h 861"/>
                <a:gd name="T12" fmla="*/ 313 w 338"/>
                <a:gd name="T13" fmla="*/ 0 h 861"/>
                <a:gd name="T14" fmla="*/ 25 w 338"/>
                <a:gd name="T15" fmla="*/ 0 h 861"/>
                <a:gd name="T16" fmla="*/ 0 w 338"/>
                <a:gd name="T17" fmla="*/ 25 h 861"/>
                <a:gd name="T18" fmla="*/ 0 w 338"/>
                <a:gd name="T19" fmla="*/ 260 h 861"/>
                <a:gd name="T20" fmla="*/ 25 w 338"/>
                <a:gd name="T21" fmla="*/ 285 h 861"/>
                <a:gd name="T22" fmla="*/ 91 w 338"/>
                <a:gd name="T23" fmla="*/ 285 h 861"/>
                <a:gd name="T24" fmla="*/ 137 w 338"/>
                <a:gd name="T25" fmla="*/ 312 h 861"/>
                <a:gd name="T26" fmla="*/ 145 w 338"/>
                <a:gd name="T27" fmla="*/ 325 h 861"/>
                <a:gd name="T28" fmla="*/ 159 w 338"/>
                <a:gd name="T29" fmla="*/ 379 h 861"/>
                <a:gd name="T30" fmla="*/ 159 w 338"/>
                <a:gd name="T31" fmla="*/ 569 h 861"/>
                <a:gd name="T32" fmla="*/ 142 w 338"/>
                <a:gd name="T33" fmla="*/ 636 h 861"/>
                <a:gd name="T34" fmla="*/ 134 w 338"/>
                <a:gd name="T35" fmla="*/ 649 h 861"/>
                <a:gd name="T36" fmla="*/ 113 w 338"/>
                <a:gd name="T37" fmla="*/ 672 h 861"/>
                <a:gd name="T38" fmla="*/ 69 w 338"/>
                <a:gd name="T39" fmla="*/ 766 h 861"/>
                <a:gd name="T40" fmla="*/ 157 w 338"/>
                <a:gd name="T41" fmla="*/ 854 h 861"/>
                <a:gd name="T42" fmla="*/ 269 w 338"/>
                <a:gd name="T43" fmla="*/ 755 h 861"/>
                <a:gd name="T44" fmla="*/ 224 w 338"/>
                <a:gd name="T45" fmla="*/ 672 h 861"/>
                <a:gd name="T46" fmla="*/ 204 w 338"/>
                <a:gd name="T47" fmla="*/ 649 h 861"/>
                <a:gd name="T48" fmla="*/ 196 w 338"/>
                <a:gd name="T49" fmla="*/ 636 h 861"/>
                <a:gd name="T50" fmla="*/ 178 w 338"/>
                <a:gd name="T51" fmla="*/ 569 h 861"/>
                <a:gd name="T52" fmla="*/ 178 w 338"/>
                <a:gd name="T53" fmla="*/ 379 h 861"/>
                <a:gd name="T54" fmla="*/ 192 w 338"/>
                <a:gd name="T55" fmla="*/ 325 h 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38" h="861">
                  <a:moveTo>
                    <a:pt x="192" y="325"/>
                  </a:moveTo>
                  <a:cubicBezTo>
                    <a:pt x="200" y="312"/>
                    <a:pt x="200" y="312"/>
                    <a:pt x="200" y="312"/>
                  </a:cubicBezTo>
                  <a:cubicBezTo>
                    <a:pt x="210" y="295"/>
                    <a:pt x="227" y="285"/>
                    <a:pt x="246" y="285"/>
                  </a:cubicBezTo>
                  <a:cubicBezTo>
                    <a:pt x="313" y="285"/>
                    <a:pt x="313" y="285"/>
                    <a:pt x="313" y="285"/>
                  </a:cubicBezTo>
                  <a:cubicBezTo>
                    <a:pt x="326" y="285"/>
                    <a:pt x="338" y="274"/>
                    <a:pt x="338" y="260"/>
                  </a:cubicBezTo>
                  <a:cubicBezTo>
                    <a:pt x="338" y="25"/>
                    <a:pt x="338" y="25"/>
                    <a:pt x="338" y="25"/>
                  </a:cubicBezTo>
                  <a:cubicBezTo>
                    <a:pt x="338" y="11"/>
                    <a:pt x="326" y="0"/>
                    <a:pt x="313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260"/>
                    <a:pt x="0" y="260"/>
                    <a:pt x="0" y="260"/>
                  </a:cubicBezTo>
                  <a:cubicBezTo>
                    <a:pt x="0" y="274"/>
                    <a:pt x="11" y="285"/>
                    <a:pt x="25" y="285"/>
                  </a:cubicBezTo>
                  <a:cubicBezTo>
                    <a:pt x="91" y="285"/>
                    <a:pt x="91" y="285"/>
                    <a:pt x="91" y="285"/>
                  </a:cubicBezTo>
                  <a:cubicBezTo>
                    <a:pt x="110" y="285"/>
                    <a:pt x="128" y="295"/>
                    <a:pt x="137" y="312"/>
                  </a:cubicBezTo>
                  <a:cubicBezTo>
                    <a:pt x="145" y="325"/>
                    <a:pt x="145" y="325"/>
                    <a:pt x="145" y="325"/>
                  </a:cubicBezTo>
                  <a:cubicBezTo>
                    <a:pt x="154" y="342"/>
                    <a:pt x="159" y="360"/>
                    <a:pt x="159" y="379"/>
                  </a:cubicBezTo>
                  <a:cubicBezTo>
                    <a:pt x="159" y="569"/>
                    <a:pt x="159" y="569"/>
                    <a:pt x="159" y="569"/>
                  </a:cubicBezTo>
                  <a:cubicBezTo>
                    <a:pt x="159" y="593"/>
                    <a:pt x="153" y="616"/>
                    <a:pt x="142" y="636"/>
                  </a:cubicBezTo>
                  <a:cubicBezTo>
                    <a:pt x="134" y="649"/>
                    <a:pt x="134" y="649"/>
                    <a:pt x="134" y="649"/>
                  </a:cubicBezTo>
                  <a:cubicBezTo>
                    <a:pt x="129" y="658"/>
                    <a:pt x="122" y="666"/>
                    <a:pt x="113" y="672"/>
                  </a:cubicBezTo>
                  <a:cubicBezTo>
                    <a:pt x="83" y="692"/>
                    <a:pt x="65" y="727"/>
                    <a:pt x="69" y="766"/>
                  </a:cubicBezTo>
                  <a:cubicBezTo>
                    <a:pt x="74" y="812"/>
                    <a:pt x="111" y="849"/>
                    <a:pt x="157" y="854"/>
                  </a:cubicBezTo>
                  <a:cubicBezTo>
                    <a:pt x="218" y="861"/>
                    <a:pt x="269" y="814"/>
                    <a:pt x="269" y="755"/>
                  </a:cubicBezTo>
                  <a:cubicBezTo>
                    <a:pt x="269" y="720"/>
                    <a:pt x="251" y="690"/>
                    <a:pt x="224" y="672"/>
                  </a:cubicBezTo>
                  <a:cubicBezTo>
                    <a:pt x="216" y="666"/>
                    <a:pt x="209" y="658"/>
                    <a:pt x="204" y="649"/>
                  </a:cubicBezTo>
                  <a:cubicBezTo>
                    <a:pt x="196" y="636"/>
                    <a:pt x="196" y="636"/>
                    <a:pt x="196" y="636"/>
                  </a:cubicBezTo>
                  <a:cubicBezTo>
                    <a:pt x="184" y="616"/>
                    <a:pt x="178" y="593"/>
                    <a:pt x="178" y="569"/>
                  </a:cubicBezTo>
                  <a:cubicBezTo>
                    <a:pt x="178" y="379"/>
                    <a:pt x="178" y="379"/>
                    <a:pt x="178" y="379"/>
                  </a:cubicBezTo>
                  <a:cubicBezTo>
                    <a:pt x="178" y="360"/>
                    <a:pt x="183" y="342"/>
                    <a:pt x="192" y="32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Inhaltsplatzhalter 4"/>
            <p:cNvSpPr txBox="1">
              <a:spLocks/>
            </p:cNvSpPr>
            <p:nvPr/>
          </p:nvSpPr>
          <p:spPr>
            <a:xfrm>
              <a:off x="7878410" y="2150011"/>
              <a:ext cx="568724" cy="307777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2000" b="1" dirty="0" smtClean="0">
                  <a:latin typeface="+mj-lt"/>
                </a:rPr>
                <a:t>04</a:t>
              </a:r>
              <a:endParaRPr lang="en-US" sz="1600" dirty="0" smtClean="0">
                <a:latin typeface="+mn-lt"/>
              </a:endParaRPr>
            </a:p>
          </p:txBody>
        </p:sp>
      </p:grpSp>
      <p:grpSp>
        <p:nvGrpSpPr>
          <p:cNvPr id="86" name="Group 85"/>
          <p:cNvGrpSpPr/>
          <p:nvPr/>
        </p:nvGrpSpPr>
        <p:grpSpPr>
          <a:xfrm>
            <a:off x="9688407" y="1806667"/>
            <a:ext cx="698717" cy="1979482"/>
            <a:chOff x="9688407" y="1806667"/>
            <a:chExt cx="698717" cy="1979482"/>
          </a:xfrm>
        </p:grpSpPr>
        <p:grpSp>
          <p:nvGrpSpPr>
            <p:cNvPr id="46" name="Group 45"/>
            <p:cNvGrpSpPr/>
            <p:nvPr/>
          </p:nvGrpSpPr>
          <p:grpSpPr>
            <a:xfrm>
              <a:off x="9688407" y="1806667"/>
              <a:ext cx="698717" cy="1979482"/>
              <a:chOff x="9165856" y="1806667"/>
              <a:chExt cx="698717" cy="1979482"/>
            </a:xfrm>
          </p:grpSpPr>
          <p:sp>
            <p:nvSpPr>
              <p:cNvPr id="5" name="Freeform 5"/>
              <p:cNvSpPr>
                <a:spLocks/>
              </p:cNvSpPr>
              <p:nvPr/>
            </p:nvSpPr>
            <p:spPr bwMode="auto">
              <a:xfrm>
                <a:off x="9165856" y="1806667"/>
                <a:ext cx="698717" cy="1979482"/>
              </a:xfrm>
              <a:custGeom>
                <a:avLst/>
                <a:gdLst>
                  <a:gd name="T0" fmla="*/ 192 w 338"/>
                  <a:gd name="T1" fmla="*/ 325 h 959"/>
                  <a:gd name="T2" fmla="*/ 200 w 338"/>
                  <a:gd name="T3" fmla="*/ 311 h 959"/>
                  <a:gd name="T4" fmla="*/ 246 w 338"/>
                  <a:gd name="T5" fmla="*/ 284 h 959"/>
                  <a:gd name="T6" fmla="*/ 313 w 338"/>
                  <a:gd name="T7" fmla="*/ 284 h 959"/>
                  <a:gd name="T8" fmla="*/ 338 w 338"/>
                  <a:gd name="T9" fmla="*/ 260 h 959"/>
                  <a:gd name="T10" fmla="*/ 338 w 338"/>
                  <a:gd name="T11" fmla="*/ 24 h 959"/>
                  <a:gd name="T12" fmla="*/ 313 w 338"/>
                  <a:gd name="T13" fmla="*/ 0 h 959"/>
                  <a:gd name="T14" fmla="*/ 25 w 338"/>
                  <a:gd name="T15" fmla="*/ 0 h 959"/>
                  <a:gd name="T16" fmla="*/ 0 w 338"/>
                  <a:gd name="T17" fmla="*/ 24 h 959"/>
                  <a:gd name="T18" fmla="*/ 0 w 338"/>
                  <a:gd name="T19" fmla="*/ 260 h 959"/>
                  <a:gd name="T20" fmla="*/ 25 w 338"/>
                  <a:gd name="T21" fmla="*/ 284 h 959"/>
                  <a:gd name="T22" fmla="*/ 91 w 338"/>
                  <a:gd name="T23" fmla="*/ 284 h 959"/>
                  <a:gd name="T24" fmla="*/ 137 w 338"/>
                  <a:gd name="T25" fmla="*/ 311 h 959"/>
                  <a:gd name="T26" fmla="*/ 145 w 338"/>
                  <a:gd name="T27" fmla="*/ 325 h 959"/>
                  <a:gd name="T28" fmla="*/ 160 w 338"/>
                  <a:gd name="T29" fmla="*/ 378 h 959"/>
                  <a:gd name="T30" fmla="*/ 160 w 338"/>
                  <a:gd name="T31" fmla="*/ 667 h 959"/>
                  <a:gd name="T32" fmla="*/ 142 w 338"/>
                  <a:gd name="T33" fmla="*/ 734 h 959"/>
                  <a:gd name="T34" fmla="*/ 134 w 338"/>
                  <a:gd name="T35" fmla="*/ 747 h 959"/>
                  <a:gd name="T36" fmla="*/ 113 w 338"/>
                  <a:gd name="T37" fmla="*/ 770 h 959"/>
                  <a:gd name="T38" fmla="*/ 69 w 338"/>
                  <a:gd name="T39" fmla="*/ 864 h 959"/>
                  <a:gd name="T40" fmla="*/ 157 w 338"/>
                  <a:gd name="T41" fmla="*/ 952 h 959"/>
                  <a:gd name="T42" fmla="*/ 269 w 338"/>
                  <a:gd name="T43" fmla="*/ 853 h 959"/>
                  <a:gd name="T44" fmla="*/ 225 w 338"/>
                  <a:gd name="T45" fmla="*/ 770 h 959"/>
                  <a:gd name="T46" fmla="*/ 204 w 338"/>
                  <a:gd name="T47" fmla="*/ 747 h 959"/>
                  <a:gd name="T48" fmla="*/ 196 w 338"/>
                  <a:gd name="T49" fmla="*/ 734 h 959"/>
                  <a:gd name="T50" fmla="*/ 178 w 338"/>
                  <a:gd name="T51" fmla="*/ 667 h 959"/>
                  <a:gd name="T52" fmla="*/ 178 w 338"/>
                  <a:gd name="T53" fmla="*/ 378 h 959"/>
                  <a:gd name="T54" fmla="*/ 192 w 338"/>
                  <a:gd name="T55" fmla="*/ 325 h 9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338" h="959">
                    <a:moveTo>
                      <a:pt x="192" y="325"/>
                    </a:moveTo>
                    <a:cubicBezTo>
                      <a:pt x="200" y="311"/>
                      <a:pt x="200" y="311"/>
                      <a:pt x="200" y="311"/>
                    </a:cubicBezTo>
                    <a:cubicBezTo>
                      <a:pt x="210" y="295"/>
                      <a:pt x="227" y="284"/>
                      <a:pt x="246" y="284"/>
                    </a:cubicBezTo>
                    <a:cubicBezTo>
                      <a:pt x="313" y="284"/>
                      <a:pt x="313" y="284"/>
                      <a:pt x="313" y="284"/>
                    </a:cubicBezTo>
                    <a:cubicBezTo>
                      <a:pt x="327" y="284"/>
                      <a:pt x="338" y="273"/>
                      <a:pt x="338" y="260"/>
                    </a:cubicBezTo>
                    <a:cubicBezTo>
                      <a:pt x="338" y="24"/>
                      <a:pt x="338" y="24"/>
                      <a:pt x="338" y="24"/>
                    </a:cubicBezTo>
                    <a:cubicBezTo>
                      <a:pt x="338" y="11"/>
                      <a:pt x="327" y="0"/>
                      <a:pt x="313" y="0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1" y="0"/>
                      <a:pt x="0" y="11"/>
                      <a:pt x="0" y="24"/>
                    </a:cubicBezTo>
                    <a:cubicBezTo>
                      <a:pt x="0" y="260"/>
                      <a:pt x="0" y="260"/>
                      <a:pt x="0" y="260"/>
                    </a:cubicBezTo>
                    <a:cubicBezTo>
                      <a:pt x="0" y="273"/>
                      <a:pt x="11" y="284"/>
                      <a:pt x="25" y="284"/>
                    </a:cubicBezTo>
                    <a:cubicBezTo>
                      <a:pt x="91" y="284"/>
                      <a:pt x="91" y="284"/>
                      <a:pt x="91" y="284"/>
                    </a:cubicBezTo>
                    <a:cubicBezTo>
                      <a:pt x="110" y="284"/>
                      <a:pt x="128" y="295"/>
                      <a:pt x="137" y="311"/>
                    </a:cubicBezTo>
                    <a:cubicBezTo>
                      <a:pt x="145" y="325"/>
                      <a:pt x="145" y="325"/>
                      <a:pt x="145" y="325"/>
                    </a:cubicBezTo>
                    <a:cubicBezTo>
                      <a:pt x="155" y="341"/>
                      <a:pt x="160" y="360"/>
                      <a:pt x="160" y="378"/>
                    </a:cubicBezTo>
                    <a:cubicBezTo>
                      <a:pt x="160" y="667"/>
                      <a:pt x="160" y="667"/>
                      <a:pt x="160" y="667"/>
                    </a:cubicBezTo>
                    <a:cubicBezTo>
                      <a:pt x="160" y="691"/>
                      <a:pt x="153" y="714"/>
                      <a:pt x="142" y="734"/>
                    </a:cubicBezTo>
                    <a:cubicBezTo>
                      <a:pt x="134" y="747"/>
                      <a:pt x="134" y="747"/>
                      <a:pt x="134" y="747"/>
                    </a:cubicBezTo>
                    <a:cubicBezTo>
                      <a:pt x="129" y="756"/>
                      <a:pt x="122" y="764"/>
                      <a:pt x="113" y="770"/>
                    </a:cubicBezTo>
                    <a:cubicBezTo>
                      <a:pt x="84" y="790"/>
                      <a:pt x="65" y="825"/>
                      <a:pt x="69" y="864"/>
                    </a:cubicBezTo>
                    <a:cubicBezTo>
                      <a:pt x="74" y="910"/>
                      <a:pt x="111" y="947"/>
                      <a:pt x="157" y="952"/>
                    </a:cubicBezTo>
                    <a:cubicBezTo>
                      <a:pt x="218" y="959"/>
                      <a:pt x="269" y="912"/>
                      <a:pt x="269" y="853"/>
                    </a:cubicBezTo>
                    <a:cubicBezTo>
                      <a:pt x="269" y="818"/>
                      <a:pt x="251" y="788"/>
                      <a:pt x="225" y="770"/>
                    </a:cubicBezTo>
                    <a:cubicBezTo>
                      <a:pt x="216" y="764"/>
                      <a:pt x="209" y="756"/>
                      <a:pt x="204" y="747"/>
                    </a:cubicBezTo>
                    <a:cubicBezTo>
                      <a:pt x="196" y="734"/>
                      <a:pt x="196" y="734"/>
                      <a:pt x="196" y="734"/>
                    </a:cubicBezTo>
                    <a:cubicBezTo>
                      <a:pt x="184" y="714"/>
                      <a:pt x="178" y="691"/>
                      <a:pt x="178" y="667"/>
                    </a:cubicBezTo>
                    <a:cubicBezTo>
                      <a:pt x="178" y="378"/>
                      <a:pt x="178" y="378"/>
                      <a:pt x="178" y="378"/>
                    </a:cubicBezTo>
                    <a:cubicBezTo>
                      <a:pt x="178" y="360"/>
                      <a:pt x="183" y="341"/>
                      <a:pt x="192" y="325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" name="Oval 6"/>
              <p:cNvSpPr>
                <a:spLocks noChangeArrowheads="1"/>
              </p:cNvSpPr>
              <p:nvPr/>
            </p:nvSpPr>
            <p:spPr bwMode="auto">
              <a:xfrm>
                <a:off x="9308451" y="3360956"/>
                <a:ext cx="413527" cy="413527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80" name="Inhaltsplatzhalter 4"/>
            <p:cNvSpPr txBox="1">
              <a:spLocks/>
            </p:cNvSpPr>
            <p:nvPr/>
          </p:nvSpPr>
          <p:spPr>
            <a:xfrm>
              <a:off x="9753403" y="2004824"/>
              <a:ext cx="568724" cy="307777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2000" b="1" dirty="0" smtClean="0">
                  <a:latin typeface="+mj-lt"/>
                </a:rPr>
                <a:t>05</a:t>
              </a:r>
              <a:endParaRPr lang="en-US" sz="1600" dirty="0" smtClean="0">
                <a:latin typeface="+mn-lt"/>
              </a:endParaRPr>
            </a:p>
          </p:txBody>
        </p:sp>
      </p:grpSp>
      <p:sp>
        <p:nvSpPr>
          <p:cNvPr id="81" name="Oval 20"/>
          <p:cNvSpPr>
            <a:spLocks noChangeArrowheads="1"/>
          </p:cNvSpPr>
          <p:nvPr/>
        </p:nvSpPr>
        <p:spPr bwMode="auto">
          <a:xfrm>
            <a:off x="4102481" y="3445217"/>
            <a:ext cx="246301" cy="2437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Oval 20"/>
          <p:cNvSpPr>
            <a:spLocks noChangeArrowheads="1"/>
          </p:cNvSpPr>
          <p:nvPr/>
        </p:nvSpPr>
        <p:spPr bwMode="auto">
          <a:xfrm>
            <a:off x="2036602" y="3445217"/>
            <a:ext cx="246301" cy="2437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Oval 17"/>
          <p:cNvSpPr>
            <a:spLocks noChangeArrowheads="1"/>
          </p:cNvSpPr>
          <p:nvPr/>
        </p:nvSpPr>
        <p:spPr bwMode="auto">
          <a:xfrm>
            <a:off x="6019863" y="3445217"/>
            <a:ext cx="245005" cy="2437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88" name="Oval 12"/>
          <p:cNvSpPr>
            <a:spLocks noChangeArrowheads="1"/>
          </p:cNvSpPr>
          <p:nvPr/>
        </p:nvSpPr>
        <p:spPr bwMode="auto">
          <a:xfrm>
            <a:off x="8040918" y="3445217"/>
            <a:ext cx="243708" cy="2437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Oval 8"/>
          <p:cNvSpPr>
            <a:spLocks noChangeArrowheads="1"/>
          </p:cNvSpPr>
          <p:nvPr/>
        </p:nvSpPr>
        <p:spPr bwMode="auto">
          <a:xfrm>
            <a:off x="9916560" y="3445217"/>
            <a:ext cx="242412" cy="24370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239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1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" presetClass="entr" presetSubtype="1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" presetClass="entr" presetSubtype="4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2" presetClass="entr" presetSubtype="1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0"/>
                            </p:stCondLst>
                            <p:childTnLst>
                              <p:par>
                                <p:cTn id="6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" presetClass="entr" presetSubtype="4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50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000"/>
                            </p:stCondLst>
                            <p:childTnLst>
                              <p:par>
                                <p:cTn id="7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500"/>
                            </p:stCondLst>
                            <p:childTnLst>
                              <p:par>
                                <p:cTn id="80" presetID="2" presetClass="entr" presetSubtype="1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" presetClass="entr" presetSubtype="4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7500"/>
                            </p:stCondLst>
                            <p:childTnLst>
                              <p:par>
                                <p:cTn id="9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80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8500"/>
                            </p:stCondLst>
                            <p:childTnLst>
                              <p:par>
                                <p:cTn id="103" presetID="2" presetClass="entr" presetSubtype="1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9000"/>
                            </p:stCondLst>
                            <p:childTnLst>
                              <p:par>
                                <p:cTn id="10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2" presetClass="entr" presetSubtype="4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3" grpId="0" animBg="1"/>
      <p:bldP spid="52" grpId="0" animBg="1"/>
      <p:bldP spid="19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81" grpId="0" animBg="1"/>
      <p:bldP spid="82" grpId="0" animBg="1"/>
      <p:bldP spid="87" grpId="0" animBg="1"/>
      <p:bldP spid="88" grpId="0" animBg="1"/>
      <p:bldP spid="89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>
          <a:xfrm>
            <a:off x="5885811" y="2837732"/>
            <a:ext cx="1506032" cy="1506033"/>
            <a:chOff x="5828135" y="2831413"/>
            <a:chExt cx="1506032" cy="1506033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5828135" y="2831413"/>
              <a:ext cx="1506032" cy="1506033"/>
            </a:xfrm>
            <a:custGeom>
              <a:avLst/>
              <a:gdLst>
                <a:gd name="T0" fmla="*/ 66 w 912"/>
                <a:gd name="T1" fmla="*/ 575 h 912"/>
                <a:gd name="T2" fmla="*/ 576 w 912"/>
                <a:gd name="T3" fmla="*/ 846 h 912"/>
                <a:gd name="T4" fmla="*/ 847 w 912"/>
                <a:gd name="T5" fmla="*/ 337 h 912"/>
                <a:gd name="T6" fmla="*/ 337 w 912"/>
                <a:gd name="T7" fmla="*/ 66 h 912"/>
                <a:gd name="T8" fmla="*/ 66 w 912"/>
                <a:gd name="T9" fmla="*/ 575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2" h="912">
                  <a:moveTo>
                    <a:pt x="66" y="575"/>
                  </a:moveTo>
                  <a:cubicBezTo>
                    <a:pt x="132" y="791"/>
                    <a:pt x="360" y="912"/>
                    <a:pt x="576" y="846"/>
                  </a:cubicBezTo>
                  <a:cubicBezTo>
                    <a:pt x="791" y="780"/>
                    <a:pt x="912" y="552"/>
                    <a:pt x="847" y="337"/>
                  </a:cubicBezTo>
                  <a:cubicBezTo>
                    <a:pt x="781" y="121"/>
                    <a:pt x="553" y="0"/>
                    <a:pt x="337" y="66"/>
                  </a:cubicBezTo>
                  <a:cubicBezTo>
                    <a:pt x="122" y="132"/>
                    <a:pt x="0" y="360"/>
                    <a:pt x="66" y="57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5846528" y="2847641"/>
              <a:ext cx="1471411" cy="1473575"/>
            </a:xfrm>
            <a:custGeom>
              <a:avLst/>
              <a:gdLst>
                <a:gd name="T0" fmla="*/ 790 w 891"/>
                <a:gd name="T1" fmla="*/ 629 h 892"/>
                <a:gd name="T2" fmla="*/ 629 w 891"/>
                <a:gd name="T3" fmla="*/ 101 h 892"/>
                <a:gd name="T4" fmla="*/ 101 w 891"/>
                <a:gd name="T5" fmla="*/ 263 h 892"/>
                <a:gd name="T6" fmla="*/ 262 w 891"/>
                <a:gd name="T7" fmla="*/ 791 h 892"/>
                <a:gd name="T8" fmla="*/ 790 w 891"/>
                <a:gd name="T9" fmla="*/ 629 h 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1" h="892">
                  <a:moveTo>
                    <a:pt x="790" y="629"/>
                  </a:moveTo>
                  <a:cubicBezTo>
                    <a:pt x="891" y="439"/>
                    <a:pt x="819" y="203"/>
                    <a:pt x="629" y="101"/>
                  </a:cubicBezTo>
                  <a:cubicBezTo>
                    <a:pt x="438" y="0"/>
                    <a:pt x="202" y="72"/>
                    <a:pt x="101" y="263"/>
                  </a:cubicBezTo>
                  <a:cubicBezTo>
                    <a:pt x="0" y="453"/>
                    <a:pt x="72" y="689"/>
                    <a:pt x="262" y="791"/>
                  </a:cubicBezTo>
                  <a:cubicBezTo>
                    <a:pt x="452" y="892"/>
                    <a:pt x="689" y="820"/>
                    <a:pt x="790" y="629"/>
                  </a:cubicBezTo>
                  <a:close/>
                </a:path>
              </a:pathLst>
            </a:custGeom>
            <a:gradFill>
              <a:gsLst>
                <a:gs pos="53600">
                  <a:schemeClr val="bg1"/>
                </a:gs>
                <a:gs pos="0">
                  <a:schemeClr val="tx1">
                    <a:lumMod val="10000"/>
                    <a:lumOff val="90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6075895" y="3077008"/>
              <a:ext cx="1012677" cy="1013759"/>
            </a:xfrm>
            <a:custGeom>
              <a:avLst/>
              <a:gdLst>
                <a:gd name="T0" fmla="*/ 44 w 613"/>
                <a:gd name="T1" fmla="*/ 387 h 614"/>
                <a:gd name="T2" fmla="*/ 387 w 613"/>
                <a:gd name="T3" fmla="*/ 569 h 614"/>
                <a:gd name="T4" fmla="*/ 569 w 613"/>
                <a:gd name="T5" fmla="*/ 227 h 614"/>
                <a:gd name="T6" fmla="*/ 226 w 613"/>
                <a:gd name="T7" fmla="*/ 44 h 614"/>
                <a:gd name="T8" fmla="*/ 44 w 613"/>
                <a:gd name="T9" fmla="*/ 387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3" h="614">
                  <a:moveTo>
                    <a:pt x="44" y="387"/>
                  </a:moveTo>
                  <a:cubicBezTo>
                    <a:pt x="88" y="532"/>
                    <a:pt x="242" y="614"/>
                    <a:pt x="387" y="569"/>
                  </a:cubicBezTo>
                  <a:cubicBezTo>
                    <a:pt x="532" y="525"/>
                    <a:pt x="613" y="372"/>
                    <a:pt x="569" y="227"/>
                  </a:cubicBezTo>
                  <a:cubicBezTo>
                    <a:pt x="525" y="82"/>
                    <a:pt x="371" y="0"/>
                    <a:pt x="226" y="44"/>
                  </a:cubicBezTo>
                  <a:cubicBezTo>
                    <a:pt x="81" y="89"/>
                    <a:pt x="0" y="242"/>
                    <a:pt x="44" y="38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6970962" y="1779271"/>
            <a:ext cx="1504951" cy="1507114"/>
            <a:chOff x="6838467" y="1804671"/>
            <a:chExt cx="1504951" cy="1507114"/>
          </a:xfrm>
        </p:grpSpPr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6838467" y="1804671"/>
              <a:ext cx="1504951" cy="1507114"/>
            </a:xfrm>
            <a:custGeom>
              <a:avLst/>
              <a:gdLst>
                <a:gd name="T0" fmla="*/ 65 w 911"/>
                <a:gd name="T1" fmla="*/ 575 h 912"/>
                <a:gd name="T2" fmla="*/ 575 w 911"/>
                <a:gd name="T3" fmla="*/ 846 h 912"/>
                <a:gd name="T4" fmla="*/ 846 w 911"/>
                <a:gd name="T5" fmla="*/ 337 h 912"/>
                <a:gd name="T6" fmla="*/ 336 w 911"/>
                <a:gd name="T7" fmla="*/ 66 h 912"/>
                <a:gd name="T8" fmla="*/ 65 w 911"/>
                <a:gd name="T9" fmla="*/ 575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1" h="912">
                  <a:moveTo>
                    <a:pt x="65" y="575"/>
                  </a:moveTo>
                  <a:cubicBezTo>
                    <a:pt x="131" y="790"/>
                    <a:pt x="359" y="912"/>
                    <a:pt x="575" y="846"/>
                  </a:cubicBezTo>
                  <a:cubicBezTo>
                    <a:pt x="790" y="780"/>
                    <a:pt x="911" y="552"/>
                    <a:pt x="846" y="337"/>
                  </a:cubicBezTo>
                  <a:cubicBezTo>
                    <a:pt x="780" y="121"/>
                    <a:pt x="552" y="0"/>
                    <a:pt x="336" y="66"/>
                  </a:cubicBezTo>
                  <a:cubicBezTo>
                    <a:pt x="121" y="132"/>
                    <a:pt x="0" y="360"/>
                    <a:pt x="65" y="57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6854697" y="1821982"/>
              <a:ext cx="1472493" cy="1472493"/>
            </a:xfrm>
            <a:custGeom>
              <a:avLst/>
              <a:gdLst>
                <a:gd name="T0" fmla="*/ 790 w 891"/>
                <a:gd name="T1" fmla="*/ 629 h 892"/>
                <a:gd name="T2" fmla="*/ 629 w 891"/>
                <a:gd name="T3" fmla="*/ 101 h 892"/>
                <a:gd name="T4" fmla="*/ 101 w 891"/>
                <a:gd name="T5" fmla="*/ 263 h 892"/>
                <a:gd name="T6" fmla="*/ 262 w 891"/>
                <a:gd name="T7" fmla="*/ 790 h 892"/>
                <a:gd name="T8" fmla="*/ 790 w 891"/>
                <a:gd name="T9" fmla="*/ 629 h 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1" h="892">
                  <a:moveTo>
                    <a:pt x="790" y="629"/>
                  </a:moveTo>
                  <a:cubicBezTo>
                    <a:pt x="891" y="439"/>
                    <a:pt x="819" y="203"/>
                    <a:pt x="629" y="101"/>
                  </a:cubicBezTo>
                  <a:cubicBezTo>
                    <a:pt x="439" y="0"/>
                    <a:pt x="202" y="72"/>
                    <a:pt x="101" y="263"/>
                  </a:cubicBezTo>
                  <a:cubicBezTo>
                    <a:pt x="0" y="453"/>
                    <a:pt x="72" y="689"/>
                    <a:pt x="262" y="790"/>
                  </a:cubicBezTo>
                  <a:cubicBezTo>
                    <a:pt x="452" y="892"/>
                    <a:pt x="689" y="819"/>
                    <a:pt x="790" y="629"/>
                  </a:cubicBezTo>
                  <a:close/>
                </a:path>
              </a:pathLst>
            </a:custGeom>
            <a:gradFill>
              <a:gsLst>
                <a:gs pos="53600">
                  <a:schemeClr val="bg1"/>
                </a:gs>
                <a:gs pos="0">
                  <a:schemeClr val="tx1">
                    <a:lumMod val="10000"/>
                    <a:lumOff val="90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7085145" y="2051349"/>
              <a:ext cx="1011595" cy="1013759"/>
            </a:xfrm>
            <a:custGeom>
              <a:avLst/>
              <a:gdLst>
                <a:gd name="T0" fmla="*/ 44 w 613"/>
                <a:gd name="T1" fmla="*/ 387 h 614"/>
                <a:gd name="T2" fmla="*/ 387 w 613"/>
                <a:gd name="T3" fmla="*/ 569 h 614"/>
                <a:gd name="T4" fmla="*/ 569 w 613"/>
                <a:gd name="T5" fmla="*/ 227 h 614"/>
                <a:gd name="T6" fmla="*/ 226 w 613"/>
                <a:gd name="T7" fmla="*/ 44 h 614"/>
                <a:gd name="T8" fmla="*/ 44 w 613"/>
                <a:gd name="T9" fmla="*/ 387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3" h="614">
                  <a:moveTo>
                    <a:pt x="44" y="387"/>
                  </a:moveTo>
                  <a:cubicBezTo>
                    <a:pt x="88" y="532"/>
                    <a:pt x="242" y="614"/>
                    <a:pt x="387" y="569"/>
                  </a:cubicBezTo>
                  <a:cubicBezTo>
                    <a:pt x="532" y="525"/>
                    <a:pt x="613" y="372"/>
                    <a:pt x="569" y="227"/>
                  </a:cubicBezTo>
                  <a:cubicBezTo>
                    <a:pt x="525" y="82"/>
                    <a:pt x="371" y="0"/>
                    <a:pt x="226" y="44"/>
                  </a:cubicBezTo>
                  <a:cubicBezTo>
                    <a:pt x="81" y="89"/>
                    <a:pt x="0" y="242"/>
                    <a:pt x="44" y="38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3716588" y="4953573"/>
            <a:ext cx="1506032" cy="1506033"/>
            <a:chOff x="3848582" y="4928173"/>
            <a:chExt cx="1506032" cy="1506033"/>
          </a:xfrm>
        </p:grpSpPr>
        <p:sp>
          <p:nvSpPr>
            <p:cNvPr id="18" name="Freeform 5"/>
            <p:cNvSpPr>
              <a:spLocks/>
            </p:cNvSpPr>
            <p:nvPr/>
          </p:nvSpPr>
          <p:spPr bwMode="auto">
            <a:xfrm>
              <a:off x="3848582" y="4928173"/>
              <a:ext cx="1506032" cy="1506033"/>
            </a:xfrm>
            <a:custGeom>
              <a:avLst/>
              <a:gdLst>
                <a:gd name="T0" fmla="*/ 66 w 912"/>
                <a:gd name="T1" fmla="*/ 575 h 912"/>
                <a:gd name="T2" fmla="*/ 576 w 912"/>
                <a:gd name="T3" fmla="*/ 846 h 912"/>
                <a:gd name="T4" fmla="*/ 847 w 912"/>
                <a:gd name="T5" fmla="*/ 337 h 912"/>
                <a:gd name="T6" fmla="*/ 337 w 912"/>
                <a:gd name="T7" fmla="*/ 66 h 912"/>
                <a:gd name="T8" fmla="*/ 66 w 912"/>
                <a:gd name="T9" fmla="*/ 575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2" h="912">
                  <a:moveTo>
                    <a:pt x="66" y="575"/>
                  </a:moveTo>
                  <a:cubicBezTo>
                    <a:pt x="132" y="791"/>
                    <a:pt x="360" y="912"/>
                    <a:pt x="576" y="846"/>
                  </a:cubicBezTo>
                  <a:cubicBezTo>
                    <a:pt x="791" y="780"/>
                    <a:pt x="912" y="552"/>
                    <a:pt x="847" y="337"/>
                  </a:cubicBezTo>
                  <a:cubicBezTo>
                    <a:pt x="781" y="121"/>
                    <a:pt x="553" y="0"/>
                    <a:pt x="337" y="66"/>
                  </a:cubicBezTo>
                  <a:cubicBezTo>
                    <a:pt x="122" y="132"/>
                    <a:pt x="0" y="360"/>
                    <a:pt x="66" y="57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19" name="Freeform 6"/>
            <p:cNvSpPr>
              <a:spLocks/>
            </p:cNvSpPr>
            <p:nvPr/>
          </p:nvSpPr>
          <p:spPr bwMode="auto">
            <a:xfrm>
              <a:off x="3866975" y="4944401"/>
              <a:ext cx="1471411" cy="1473575"/>
            </a:xfrm>
            <a:custGeom>
              <a:avLst/>
              <a:gdLst>
                <a:gd name="T0" fmla="*/ 790 w 891"/>
                <a:gd name="T1" fmla="*/ 629 h 892"/>
                <a:gd name="T2" fmla="*/ 629 w 891"/>
                <a:gd name="T3" fmla="*/ 101 h 892"/>
                <a:gd name="T4" fmla="*/ 101 w 891"/>
                <a:gd name="T5" fmla="*/ 263 h 892"/>
                <a:gd name="T6" fmla="*/ 262 w 891"/>
                <a:gd name="T7" fmla="*/ 791 h 892"/>
                <a:gd name="T8" fmla="*/ 790 w 891"/>
                <a:gd name="T9" fmla="*/ 629 h 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1" h="892">
                  <a:moveTo>
                    <a:pt x="790" y="629"/>
                  </a:moveTo>
                  <a:cubicBezTo>
                    <a:pt x="891" y="439"/>
                    <a:pt x="819" y="203"/>
                    <a:pt x="629" y="101"/>
                  </a:cubicBezTo>
                  <a:cubicBezTo>
                    <a:pt x="438" y="0"/>
                    <a:pt x="202" y="72"/>
                    <a:pt x="101" y="263"/>
                  </a:cubicBezTo>
                  <a:cubicBezTo>
                    <a:pt x="0" y="453"/>
                    <a:pt x="72" y="689"/>
                    <a:pt x="262" y="791"/>
                  </a:cubicBezTo>
                  <a:cubicBezTo>
                    <a:pt x="452" y="892"/>
                    <a:pt x="689" y="820"/>
                    <a:pt x="790" y="629"/>
                  </a:cubicBezTo>
                  <a:close/>
                </a:path>
              </a:pathLst>
            </a:custGeom>
            <a:gradFill>
              <a:gsLst>
                <a:gs pos="53600">
                  <a:schemeClr val="bg1"/>
                </a:gs>
                <a:gs pos="0">
                  <a:schemeClr val="tx1">
                    <a:lumMod val="10000"/>
                    <a:lumOff val="90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20" name="Freeform 7"/>
            <p:cNvSpPr>
              <a:spLocks/>
            </p:cNvSpPr>
            <p:nvPr/>
          </p:nvSpPr>
          <p:spPr bwMode="auto">
            <a:xfrm>
              <a:off x="4096342" y="5173768"/>
              <a:ext cx="1012677" cy="1013759"/>
            </a:xfrm>
            <a:custGeom>
              <a:avLst/>
              <a:gdLst>
                <a:gd name="T0" fmla="*/ 44 w 613"/>
                <a:gd name="T1" fmla="*/ 387 h 614"/>
                <a:gd name="T2" fmla="*/ 387 w 613"/>
                <a:gd name="T3" fmla="*/ 569 h 614"/>
                <a:gd name="T4" fmla="*/ 569 w 613"/>
                <a:gd name="T5" fmla="*/ 227 h 614"/>
                <a:gd name="T6" fmla="*/ 226 w 613"/>
                <a:gd name="T7" fmla="*/ 44 h 614"/>
                <a:gd name="T8" fmla="*/ 44 w 613"/>
                <a:gd name="T9" fmla="*/ 387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3" h="614">
                  <a:moveTo>
                    <a:pt x="44" y="387"/>
                  </a:moveTo>
                  <a:cubicBezTo>
                    <a:pt x="88" y="532"/>
                    <a:pt x="242" y="614"/>
                    <a:pt x="387" y="569"/>
                  </a:cubicBezTo>
                  <a:cubicBezTo>
                    <a:pt x="532" y="525"/>
                    <a:pt x="613" y="372"/>
                    <a:pt x="569" y="227"/>
                  </a:cubicBezTo>
                  <a:cubicBezTo>
                    <a:pt x="525" y="82"/>
                    <a:pt x="371" y="0"/>
                    <a:pt x="226" y="44"/>
                  </a:cubicBezTo>
                  <a:cubicBezTo>
                    <a:pt x="81" y="89"/>
                    <a:pt x="0" y="242"/>
                    <a:pt x="44" y="38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4801740" y="3895112"/>
            <a:ext cx="1504951" cy="1507114"/>
            <a:chOff x="4858915" y="3901432"/>
            <a:chExt cx="1504951" cy="1507114"/>
          </a:xfrm>
        </p:grpSpPr>
        <p:sp>
          <p:nvSpPr>
            <p:cNvPr id="24" name="Freeform 10"/>
            <p:cNvSpPr>
              <a:spLocks/>
            </p:cNvSpPr>
            <p:nvPr/>
          </p:nvSpPr>
          <p:spPr bwMode="auto">
            <a:xfrm>
              <a:off x="4858915" y="3901432"/>
              <a:ext cx="1504951" cy="1507114"/>
            </a:xfrm>
            <a:custGeom>
              <a:avLst/>
              <a:gdLst>
                <a:gd name="T0" fmla="*/ 65 w 911"/>
                <a:gd name="T1" fmla="*/ 575 h 912"/>
                <a:gd name="T2" fmla="*/ 575 w 911"/>
                <a:gd name="T3" fmla="*/ 846 h 912"/>
                <a:gd name="T4" fmla="*/ 846 w 911"/>
                <a:gd name="T5" fmla="*/ 337 h 912"/>
                <a:gd name="T6" fmla="*/ 336 w 911"/>
                <a:gd name="T7" fmla="*/ 66 h 912"/>
                <a:gd name="T8" fmla="*/ 65 w 911"/>
                <a:gd name="T9" fmla="*/ 575 h 9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1" h="912">
                  <a:moveTo>
                    <a:pt x="65" y="575"/>
                  </a:moveTo>
                  <a:cubicBezTo>
                    <a:pt x="131" y="790"/>
                    <a:pt x="359" y="912"/>
                    <a:pt x="575" y="846"/>
                  </a:cubicBezTo>
                  <a:cubicBezTo>
                    <a:pt x="790" y="780"/>
                    <a:pt x="911" y="552"/>
                    <a:pt x="846" y="337"/>
                  </a:cubicBezTo>
                  <a:cubicBezTo>
                    <a:pt x="780" y="121"/>
                    <a:pt x="552" y="0"/>
                    <a:pt x="336" y="66"/>
                  </a:cubicBezTo>
                  <a:cubicBezTo>
                    <a:pt x="121" y="132"/>
                    <a:pt x="0" y="360"/>
                    <a:pt x="65" y="575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25" name="Freeform 11"/>
            <p:cNvSpPr>
              <a:spLocks/>
            </p:cNvSpPr>
            <p:nvPr/>
          </p:nvSpPr>
          <p:spPr bwMode="auto">
            <a:xfrm>
              <a:off x="4875145" y="3918743"/>
              <a:ext cx="1472493" cy="1472493"/>
            </a:xfrm>
            <a:custGeom>
              <a:avLst/>
              <a:gdLst>
                <a:gd name="T0" fmla="*/ 790 w 891"/>
                <a:gd name="T1" fmla="*/ 629 h 892"/>
                <a:gd name="T2" fmla="*/ 629 w 891"/>
                <a:gd name="T3" fmla="*/ 101 h 892"/>
                <a:gd name="T4" fmla="*/ 101 w 891"/>
                <a:gd name="T5" fmla="*/ 263 h 892"/>
                <a:gd name="T6" fmla="*/ 262 w 891"/>
                <a:gd name="T7" fmla="*/ 790 h 892"/>
                <a:gd name="T8" fmla="*/ 790 w 891"/>
                <a:gd name="T9" fmla="*/ 629 h 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1" h="892">
                  <a:moveTo>
                    <a:pt x="790" y="629"/>
                  </a:moveTo>
                  <a:cubicBezTo>
                    <a:pt x="891" y="439"/>
                    <a:pt x="819" y="203"/>
                    <a:pt x="629" y="101"/>
                  </a:cubicBezTo>
                  <a:cubicBezTo>
                    <a:pt x="439" y="0"/>
                    <a:pt x="202" y="72"/>
                    <a:pt x="101" y="263"/>
                  </a:cubicBezTo>
                  <a:cubicBezTo>
                    <a:pt x="0" y="453"/>
                    <a:pt x="72" y="689"/>
                    <a:pt x="262" y="790"/>
                  </a:cubicBezTo>
                  <a:cubicBezTo>
                    <a:pt x="452" y="892"/>
                    <a:pt x="689" y="819"/>
                    <a:pt x="790" y="629"/>
                  </a:cubicBezTo>
                  <a:close/>
                </a:path>
              </a:pathLst>
            </a:custGeom>
            <a:gradFill>
              <a:gsLst>
                <a:gs pos="53600">
                  <a:schemeClr val="bg1"/>
                </a:gs>
                <a:gs pos="0">
                  <a:schemeClr val="tx1">
                    <a:lumMod val="10000"/>
                    <a:lumOff val="90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26" name="Freeform 12"/>
            <p:cNvSpPr>
              <a:spLocks/>
            </p:cNvSpPr>
            <p:nvPr/>
          </p:nvSpPr>
          <p:spPr bwMode="auto">
            <a:xfrm>
              <a:off x="5105593" y="4148110"/>
              <a:ext cx="1011595" cy="1013759"/>
            </a:xfrm>
            <a:custGeom>
              <a:avLst/>
              <a:gdLst>
                <a:gd name="T0" fmla="*/ 44 w 613"/>
                <a:gd name="T1" fmla="*/ 387 h 614"/>
                <a:gd name="T2" fmla="*/ 387 w 613"/>
                <a:gd name="T3" fmla="*/ 569 h 614"/>
                <a:gd name="T4" fmla="*/ 569 w 613"/>
                <a:gd name="T5" fmla="*/ 227 h 614"/>
                <a:gd name="T6" fmla="*/ 226 w 613"/>
                <a:gd name="T7" fmla="*/ 44 h 614"/>
                <a:gd name="T8" fmla="*/ 44 w 613"/>
                <a:gd name="T9" fmla="*/ 387 h 6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3" h="614">
                  <a:moveTo>
                    <a:pt x="44" y="387"/>
                  </a:moveTo>
                  <a:cubicBezTo>
                    <a:pt x="88" y="532"/>
                    <a:pt x="242" y="614"/>
                    <a:pt x="387" y="569"/>
                  </a:cubicBezTo>
                  <a:cubicBezTo>
                    <a:pt x="532" y="525"/>
                    <a:pt x="613" y="372"/>
                    <a:pt x="569" y="227"/>
                  </a:cubicBezTo>
                  <a:cubicBezTo>
                    <a:pt x="525" y="82"/>
                    <a:pt x="371" y="0"/>
                    <a:pt x="226" y="44"/>
                  </a:cubicBezTo>
                  <a:cubicBezTo>
                    <a:pt x="81" y="89"/>
                    <a:pt x="0" y="242"/>
                    <a:pt x="44" y="38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 b="1">
                <a:solidFill>
                  <a:schemeClr val="bg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37" name="Inhaltsplatzhalter 4"/>
          <p:cNvSpPr txBox="1">
            <a:spLocks/>
          </p:cNvSpPr>
          <p:nvPr/>
        </p:nvSpPr>
        <p:spPr>
          <a:xfrm>
            <a:off x="8643847" y="2155802"/>
            <a:ext cx="3021971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</a:t>
            </a:r>
          </a:p>
        </p:txBody>
      </p:sp>
      <p:sp>
        <p:nvSpPr>
          <p:cNvPr id="38" name="Freeform 37"/>
          <p:cNvSpPr>
            <a:spLocks noEditPoints="1"/>
          </p:cNvSpPr>
          <p:nvPr/>
        </p:nvSpPr>
        <p:spPr bwMode="auto">
          <a:xfrm>
            <a:off x="6488059" y="3404047"/>
            <a:ext cx="301536" cy="372318"/>
          </a:xfrm>
          <a:custGeom>
            <a:avLst/>
            <a:gdLst/>
            <a:ahLst/>
            <a:cxnLst>
              <a:cxn ang="0">
                <a:pos x="196" y="256"/>
              </a:cxn>
              <a:cxn ang="0">
                <a:pos x="12" y="256"/>
              </a:cxn>
              <a:cxn ang="0">
                <a:pos x="0" y="244"/>
              </a:cxn>
              <a:cxn ang="0">
                <a:pos x="0" y="140"/>
              </a:cxn>
              <a:cxn ang="0">
                <a:pos x="12" y="128"/>
              </a:cxn>
              <a:cxn ang="0">
                <a:pos x="32" y="128"/>
              </a:cxn>
              <a:cxn ang="0">
                <a:pos x="32" y="72"/>
              </a:cxn>
              <a:cxn ang="0">
                <a:pos x="104" y="0"/>
              </a:cxn>
              <a:cxn ang="0">
                <a:pos x="176" y="72"/>
              </a:cxn>
              <a:cxn ang="0">
                <a:pos x="176" y="128"/>
              </a:cxn>
              <a:cxn ang="0">
                <a:pos x="196" y="128"/>
              </a:cxn>
              <a:cxn ang="0">
                <a:pos x="208" y="140"/>
              </a:cxn>
              <a:cxn ang="0">
                <a:pos x="208" y="244"/>
              </a:cxn>
              <a:cxn ang="0">
                <a:pos x="196" y="256"/>
              </a:cxn>
              <a:cxn ang="0">
                <a:pos x="92" y="197"/>
              </a:cxn>
              <a:cxn ang="0">
                <a:pos x="92" y="220"/>
              </a:cxn>
              <a:cxn ang="0">
                <a:pos x="104" y="232"/>
              </a:cxn>
              <a:cxn ang="0">
                <a:pos x="116" y="220"/>
              </a:cxn>
              <a:cxn ang="0">
                <a:pos x="116" y="197"/>
              </a:cxn>
              <a:cxn ang="0">
                <a:pos x="128" y="176"/>
              </a:cxn>
              <a:cxn ang="0">
                <a:pos x="104" y="152"/>
              </a:cxn>
              <a:cxn ang="0">
                <a:pos x="80" y="176"/>
              </a:cxn>
              <a:cxn ang="0">
                <a:pos x="92" y="197"/>
              </a:cxn>
              <a:cxn ang="0">
                <a:pos x="152" y="72"/>
              </a:cxn>
              <a:cxn ang="0">
                <a:pos x="104" y="24"/>
              </a:cxn>
              <a:cxn ang="0">
                <a:pos x="56" y="72"/>
              </a:cxn>
              <a:cxn ang="0">
                <a:pos x="56" y="128"/>
              </a:cxn>
              <a:cxn ang="0">
                <a:pos x="152" y="128"/>
              </a:cxn>
              <a:cxn ang="0">
                <a:pos x="152" y="72"/>
              </a:cxn>
            </a:cxnLst>
            <a:rect l="0" t="0" r="r" b="b"/>
            <a:pathLst>
              <a:path w="208" h="256">
                <a:moveTo>
                  <a:pt x="196" y="256"/>
                </a:moveTo>
                <a:cubicBezTo>
                  <a:pt x="12" y="256"/>
                  <a:pt x="12" y="256"/>
                  <a:pt x="12" y="256"/>
                </a:cubicBezTo>
                <a:cubicBezTo>
                  <a:pt x="5" y="256"/>
                  <a:pt x="0" y="251"/>
                  <a:pt x="0" y="244"/>
                </a:cubicBezTo>
                <a:cubicBezTo>
                  <a:pt x="0" y="140"/>
                  <a:pt x="0" y="140"/>
                  <a:pt x="0" y="140"/>
                </a:cubicBezTo>
                <a:cubicBezTo>
                  <a:pt x="0" y="133"/>
                  <a:pt x="5" y="128"/>
                  <a:pt x="1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72"/>
                  <a:pt x="32" y="72"/>
                  <a:pt x="32" y="72"/>
                </a:cubicBezTo>
                <a:cubicBezTo>
                  <a:pt x="32" y="32"/>
                  <a:pt x="64" y="0"/>
                  <a:pt x="104" y="0"/>
                </a:cubicBezTo>
                <a:cubicBezTo>
                  <a:pt x="144" y="0"/>
                  <a:pt x="176" y="32"/>
                  <a:pt x="176" y="72"/>
                </a:cubicBezTo>
                <a:cubicBezTo>
                  <a:pt x="176" y="128"/>
                  <a:pt x="176" y="128"/>
                  <a:pt x="176" y="128"/>
                </a:cubicBezTo>
                <a:cubicBezTo>
                  <a:pt x="196" y="128"/>
                  <a:pt x="196" y="128"/>
                  <a:pt x="196" y="128"/>
                </a:cubicBezTo>
                <a:cubicBezTo>
                  <a:pt x="203" y="128"/>
                  <a:pt x="208" y="133"/>
                  <a:pt x="208" y="140"/>
                </a:cubicBezTo>
                <a:cubicBezTo>
                  <a:pt x="208" y="244"/>
                  <a:pt x="208" y="244"/>
                  <a:pt x="208" y="244"/>
                </a:cubicBezTo>
                <a:cubicBezTo>
                  <a:pt x="208" y="251"/>
                  <a:pt x="203" y="256"/>
                  <a:pt x="196" y="256"/>
                </a:cubicBezTo>
                <a:moveTo>
                  <a:pt x="92" y="197"/>
                </a:moveTo>
                <a:cubicBezTo>
                  <a:pt x="92" y="220"/>
                  <a:pt x="92" y="220"/>
                  <a:pt x="92" y="220"/>
                </a:cubicBezTo>
                <a:cubicBezTo>
                  <a:pt x="92" y="227"/>
                  <a:pt x="97" y="232"/>
                  <a:pt x="104" y="232"/>
                </a:cubicBezTo>
                <a:cubicBezTo>
                  <a:pt x="111" y="232"/>
                  <a:pt x="116" y="227"/>
                  <a:pt x="116" y="220"/>
                </a:cubicBezTo>
                <a:cubicBezTo>
                  <a:pt x="116" y="197"/>
                  <a:pt x="116" y="197"/>
                  <a:pt x="116" y="197"/>
                </a:cubicBezTo>
                <a:cubicBezTo>
                  <a:pt x="123" y="193"/>
                  <a:pt x="128" y="185"/>
                  <a:pt x="128" y="176"/>
                </a:cubicBezTo>
                <a:cubicBezTo>
                  <a:pt x="128" y="163"/>
                  <a:pt x="117" y="152"/>
                  <a:pt x="104" y="152"/>
                </a:cubicBezTo>
                <a:cubicBezTo>
                  <a:pt x="91" y="152"/>
                  <a:pt x="80" y="163"/>
                  <a:pt x="80" y="176"/>
                </a:cubicBezTo>
                <a:cubicBezTo>
                  <a:pt x="80" y="185"/>
                  <a:pt x="85" y="193"/>
                  <a:pt x="92" y="197"/>
                </a:cubicBezTo>
                <a:moveTo>
                  <a:pt x="152" y="72"/>
                </a:moveTo>
                <a:cubicBezTo>
                  <a:pt x="152" y="45"/>
                  <a:pt x="131" y="24"/>
                  <a:pt x="104" y="24"/>
                </a:cubicBezTo>
                <a:cubicBezTo>
                  <a:pt x="77" y="24"/>
                  <a:pt x="56" y="45"/>
                  <a:pt x="56" y="72"/>
                </a:cubicBezTo>
                <a:cubicBezTo>
                  <a:pt x="56" y="128"/>
                  <a:pt x="56" y="128"/>
                  <a:pt x="56" y="128"/>
                </a:cubicBezTo>
                <a:cubicBezTo>
                  <a:pt x="152" y="128"/>
                  <a:pt x="152" y="128"/>
                  <a:pt x="152" y="128"/>
                </a:cubicBezTo>
                <a:lnTo>
                  <a:pt x="152" y="7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64"/>
          <p:cNvSpPr>
            <a:spLocks noEditPoints="1"/>
          </p:cNvSpPr>
          <p:nvPr/>
        </p:nvSpPr>
        <p:spPr bwMode="auto">
          <a:xfrm>
            <a:off x="5387355" y="4478443"/>
            <a:ext cx="333720" cy="333720"/>
          </a:xfrm>
          <a:custGeom>
            <a:avLst/>
            <a:gdLst/>
            <a:ahLst/>
            <a:cxnLst>
              <a:cxn ang="0">
                <a:pos x="192" y="98"/>
              </a:cxn>
              <a:cxn ang="0">
                <a:pos x="192" y="98"/>
              </a:cxn>
              <a:cxn ang="0">
                <a:pos x="192" y="99"/>
              </a:cxn>
              <a:cxn ang="0">
                <a:pos x="192" y="99"/>
              </a:cxn>
              <a:cxn ang="0">
                <a:pos x="192" y="100"/>
              </a:cxn>
              <a:cxn ang="0">
                <a:pos x="192" y="100"/>
              </a:cxn>
              <a:cxn ang="0">
                <a:pos x="189" y="108"/>
              </a:cxn>
              <a:cxn ang="0">
                <a:pos x="189" y="108"/>
              </a:cxn>
              <a:cxn ang="0">
                <a:pos x="121" y="188"/>
              </a:cxn>
              <a:cxn ang="0">
                <a:pos x="121" y="188"/>
              </a:cxn>
              <a:cxn ang="0">
                <a:pos x="112" y="192"/>
              </a:cxn>
              <a:cxn ang="0">
                <a:pos x="111" y="192"/>
              </a:cxn>
              <a:cxn ang="0">
                <a:pos x="110" y="192"/>
              </a:cxn>
              <a:cxn ang="0">
                <a:pos x="110" y="192"/>
              </a:cxn>
              <a:cxn ang="0">
                <a:pos x="104" y="189"/>
              </a:cxn>
              <a:cxn ang="0">
                <a:pos x="104" y="189"/>
              </a:cxn>
              <a:cxn ang="0">
                <a:pos x="4" y="97"/>
              </a:cxn>
              <a:cxn ang="0">
                <a:pos x="4" y="97"/>
              </a:cxn>
              <a:cxn ang="0">
                <a:pos x="0" y="88"/>
              </a:cxn>
              <a:cxn ang="0">
                <a:pos x="0" y="88"/>
              </a:cxn>
              <a:cxn ang="0">
                <a:pos x="0" y="24"/>
              </a:cxn>
              <a:cxn ang="0">
                <a:pos x="0" y="12"/>
              </a:cxn>
              <a:cxn ang="0">
                <a:pos x="0" y="12"/>
              </a:cxn>
              <a:cxn ang="0">
                <a:pos x="0" y="12"/>
              </a:cxn>
              <a:cxn ang="0">
                <a:pos x="12" y="0"/>
              </a:cxn>
              <a:cxn ang="0">
                <a:pos x="12" y="0"/>
              </a:cxn>
              <a:cxn ang="0">
                <a:pos x="88" y="0"/>
              </a:cxn>
              <a:cxn ang="0">
                <a:pos x="88" y="0"/>
              </a:cxn>
              <a:cxn ang="0">
                <a:pos x="88" y="0"/>
              </a:cxn>
              <a:cxn ang="0">
                <a:pos x="97" y="4"/>
              </a:cxn>
              <a:cxn ang="0">
                <a:pos x="188" y="91"/>
              </a:cxn>
              <a:cxn ang="0">
                <a:pos x="192" y="98"/>
              </a:cxn>
              <a:cxn ang="0">
                <a:pos x="32" y="16"/>
              </a:cxn>
              <a:cxn ang="0">
                <a:pos x="16" y="32"/>
              </a:cxn>
              <a:cxn ang="0">
                <a:pos x="32" y="48"/>
              </a:cxn>
              <a:cxn ang="0">
                <a:pos x="48" y="32"/>
              </a:cxn>
              <a:cxn ang="0">
                <a:pos x="32" y="16"/>
              </a:cxn>
            </a:cxnLst>
            <a:rect l="0" t="0" r="r" b="b"/>
            <a:pathLst>
              <a:path w="192" h="192">
                <a:moveTo>
                  <a:pt x="192" y="98"/>
                </a:moveTo>
                <a:cubicBezTo>
                  <a:pt x="192" y="98"/>
                  <a:pt x="192" y="98"/>
                  <a:pt x="192" y="98"/>
                </a:cubicBezTo>
                <a:cubicBezTo>
                  <a:pt x="192" y="98"/>
                  <a:pt x="192" y="98"/>
                  <a:pt x="192" y="99"/>
                </a:cubicBezTo>
                <a:cubicBezTo>
                  <a:pt x="192" y="99"/>
                  <a:pt x="192" y="99"/>
                  <a:pt x="192" y="99"/>
                </a:cubicBezTo>
                <a:cubicBezTo>
                  <a:pt x="192" y="99"/>
                  <a:pt x="192" y="99"/>
                  <a:pt x="192" y="100"/>
                </a:cubicBezTo>
                <a:cubicBezTo>
                  <a:pt x="192" y="100"/>
                  <a:pt x="192" y="100"/>
                  <a:pt x="192" y="100"/>
                </a:cubicBezTo>
                <a:cubicBezTo>
                  <a:pt x="192" y="103"/>
                  <a:pt x="191" y="106"/>
                  <a:pt x="189" y="108"/>
                </a:cubicBezTo>
                <a:cubicBezTo>
                  <a:pt x="189" y="108"/>
                  <a:pt x="189" y="108"/>
                  <a:pt x="189" y="108"/>
                </a:cubicBezTo>
                <a:cubicBezTo>
                  <a:pt x="121" y="188"/>
                  <a:pt x="121" y="188"/>
                  <a:pt x="121" y="188"/>
                </a:cubicBezTo>
                <a:cubicBezTo>
                  <a:pt x="121" y="188"/>
                  <a:pt x="121" y="188"/>
                  <a:pt x="121" y="188"/>
                </a:cubicBezTo>
                <a:cubicBezTo>
                  <a:pt x="119" y="190"/>
                  <a:pt x="116" y="192"/>
                  <a:pt x="112" y="192"/>
                </a:cubicBezTo>
                <a:cubicBezTo>
                  <a:pt x="112" y="192"/>
                  <a:pt x="111" y="192"/>
                  <a:pt x="111" y="192"/>
                </a:cubicBezTo>
                <a:cubicBezTo>
                  <a:pt x="111" y="192"/>
                  <a:pt x="110" y="192"/>
                  <a:pt x="110" y="192"/>
                </a:cubicBezTo>
                <a:cubicBezTo>
                  <a:pt x="110" y="192"/>
                  <a:pt x="110" y="192"/>
                  <a:pt x="110" y="192"/>
                </a:cubicBezTo>
                <a:cubicBezTo>
                  <a:pt x="108" y="191"/>
                  <a:pt x="106" y="190"/>
                  <a:pt x="104" y="189"/>
                </a:cubicBezTo>
                <a:cubicBezTo>
                  <a:pt x="104" y="189"/>
                  <a:pt x="104" y="189"/>
                  <a:pt x="104" y="189"/>
                </a:cubicBezTo>
                <a:cubicBezTo>
                  <a:pt x="4" y="97"/>
                  <a:pt x="4" y="97"/>
                  <a:pt x="4" y="97"/>
                </a:cubicBezTo>
                <a:cubicBezTo>
                  <a:pt x="4" y="97"/>
                  <a:pt x="4" y="97"/>
                  <a:pt x="4" y="97"/>
                </a:cubicBezTo>
                <a:cubicBezTo>
                  <a:pt x="2" y="95"/>
                  <a:pt x="0" y="92"/>
                  <a:pt x="0" y="88"/>
                </a:cubicBezTo>
                <a:cubicBezTo>
                  <a:pt x="0" y="88"/>
                  <a:pt x="0" y="88"/>
                  <a:pt x="0" y="88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91" y="0"/>
                  <a:pt x="94" y="1"/>
                  <a:pt x="97" y="4"/>
                </a:cubicBezTo>
                <a:cubicBezTo>
                  <a:pt x="188" y="91"/>
                  <a:pt x="188" y="91"/>
                  <a:pt x="188" y="91"/>
                </a:cubicBezTo>
                <a:cubicBezTo>
                  <a:pt x="190" y="93"/>
                  <a:pt x="191" y="95"/>
                  <a:pt x="192" y="98"/>
                </a:cubicBezTo>
                <a:moveTo>
                  <a:pt x="32" y="16"/>
                </a:moveTo>
                <a:cubicBezTo>
                  <a:pt x="23" y="16"/>
                  <a:pt x="16" y="23"/>
                  <a:pt x="16" y="32"/>
                </a:cubicBezTo>
                <a:cubicBezTo>
                  <a:pt x="16" y="41"/>
                  <a:pt x="23" y="48"/>
                  <a:pt x="32" y="48"/>
                </a:cubicBezTo>
                <a:cubicBezTo>
                  <a:pt x="41" y="48"/>
                  <a:pt x="48" y="41"/>
                  <a:pt x="48" y="32"/>
                </a:cubicBezTo>
                <a:cubicBezTo>
                  <a:pt x="48" y="23"/>
                  <a:pt x="41" y="16"/>
                  <a:pt x="32" y="16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71"/>
          <p:cNvSpPr>
            <a:spLocks noEditPoints="1"/>
          </p:cNvSpPr>
          <p:nvPr/>
        </p:nvSpPr>
        <p:spPr bwMode="auto">
          <a:xfrm>
            <a:off x="7532481" y="2360024"/>
            <a:ext cx="381912" cy="345608"/>
          </a:xfrm>
          <a:custGeom>
            <a:avLst/>
            <a:gdLst/>
            <a:ahLst/>
            <a:cxnLst>
              <a:cxn ang="0">
                <a:pos x="256" y="96"/>
              </a:cxn>
              <a:cxn ang="0">
                <a:pos x="224" y="128"/>
              </a:cxn>
              <a:cxn ang="0">
                <a:pos x="192" y="96"/>
              </a:cxn>
              <a:cxn ang="0">
                <a:pos x="160" y="128"/>
              </a:cxn>
              <a:cxn ang="0">
                <a:pos x="128" y="96"/>
              </a:cxn>
              <a:cxn ang="0">
                <a:pos x="96" y="128"/>
              </a:cxn>
              <a:cxn ang="0">
                <a:pos x="64" y="96"/>
              </a:cxn>
              <a:cxn ang="0">
                <a:pos x="32" y="128"/>
              </a:cxn>
              <a:cxn ang="0">
                <a:pos x="0" y="96"/>
              </a:cxn>
              <a:cxn ang="0">
                <a:pos x="23" y="36"/>
              </a:cxn>
              <a:cxn ang="0">
                <a:pos x="234" y="36"/>
              </a:cxn>
              <a:cxn ang="0">
                <a:pos x="256" y="96"/>
              </a:cxn>
              <a:cxn ang="0">
                <a:pos x="216" y="24"/>
              </a:cxn>
              <a:cxn ang="0">
                <a:pos x="40" y="24"/>
              </a:cxn>
              <a:cxn ang="0">
                <a:pos x="28" y="12"/>
              </a:cxn>
              <a:cxn ang="0">
                <a:pos x="40" y="0"/>
              </a:cxn>
              <a:cxn ang="0">
                <a:pos x="216" y="0"/>
              </a:cxn>
              <a:cxn ang="0">
                <a:pos x="228" y="12"/>
              </a:cxn>
              <a:cxn ang="0">
                <a:pos x="216" y="24"/>
              </a:cxn>
              <a:cxn ang="0">
                <a:pos x="36" y="140"/>
              </a:cxn>
              <a:cxn ang="0">
                <a:pos x="36" y="140"/>
              </a:cxn>
              <a:cxn ang="0">
                <a:pos x="39" y="139"/>
              </a:cxn>
              <a:cxn ang="0">
                <a:pos x="40" y="139"/>
              </a:cxn>
              <a:cxn ang="0">
                <a:pos x="42" y="139"/>
              </a:cxn>
              <a:cxn ang="0">
                <a:pos x="48" y="137"/>
              </a:cxn>
              <a:cxn ang="0">
                <a:pos x="48" y="137"/>
              </a:cxn>
              <a:cxn ang="0">
                <a:pos x="48" y="196"/>
              </a:cxn>
              <a:cxn ang="0">
                <a:pos x="208" y="196"/>
              </a:cxn>
              <a:cxn ang="0">
                <a:pos x="208" y="137"/>
              </a:cxn>
              <a:cxn ang="0">
                <a:pos x="208" y="137"/>
              </a:cxn>
              <a:cxn ang="0">
                <a:pos x="214" y="139"/>
              </a:cxn>
              <a:cxn ang="0">
                <a:pos x="216" y="139"/>
              </a:cxn>
              <a:cxn ang="0">
                <a:pos x="217" y="139"/>
              </a:cxn>
              <a:cxn ang="0">
                <a:pos x="220" y="140"/>
              </a:cxn>
              <a:cxn ang="0">
                <a:pos x="220" y="140"/>
              </a:cxn>
              <a:cxn ang="0">
                <a:pos x="224" y="140"/>
              </a:cxn>
              <a:cxn ang="0">
                <a:pos x="232" y="139"/>
              </a:cxn>
              <a:cxn ang="0">
                <a:pos x="232" y="220"/>
              </a:cxn>
              <a:cxn ang="0">
                <a:pos x="220" y="232"/>
              </a:cxn>
              <a:cxn ang="0">
                <a:pos x="36" y="232"/>
              </a:cxn>
              <a:cxn ang="0">
                <a:pos x="24" y="220"/>
              </a:cxn>
              <a:cxn ang="0">
                <a:pos x="24" y="139"/>
              </a:cxn>
              <a:cxn ang="0">
                <a:pos x="32" y="140"/>
              </a:cxn>
              <a:cxn ang="0">
                <a:pos x="36" y="140"/>
              </a:cxn>
            </a:cxnLst>
            <a:rect l="0" t="0" r="r" b="b"/>
            <a:pathLst>
              <a:path w="256" h="232">
                <a:moveTo>
                  <a:pt x="256" y="96"/>
                </a:moveTo>
                <a:cubicBezTo>
                  <a:pt x="256" y="114"/>
                  <a:pt x="242" y="128"/>
                  <a:pt x="224" y="128"/>
                </a:cubicBezTo>
                <a:cubicBezTo>
                  <a:pt x="206" y="128"/>
                  <a:pt x="192" y="114"/>
                  <a:pt x="192" y="96"/>
                </a:cubicBezTo>
                <a:cubicBezTo>
                  <a:pt x="192" y="114"/>
                  <a:pt x="178" y="128"/>
                  <a:pt x="160" y="128"/>
                </a:cubicBezTo>
                <a:cubicBezTo>
                  <a:pt x="142" y="128"/>
                  <a:pt x="128" y="114"/>
                  <a:pt x="128" y="96"/>
                </a:cubicBezTo>
                <a:cubicBezTo>
                  <a:pt x="128" y="114"/>
                  <a:pt x="114" y="128"/>
                  <a:pt x="96" y="128"/>
                </a:cubicBezTo>
                <a:cubicBezTo>
                  <a:pt x="78" y="128"/>
                  <a:pt x="64" y="114"/>
                  <a:pt x="64" y="96"/>
                </a:cubicBezTo>
                <a:cubicBezTo>
                  <a:pt x="64" y="114"/>
                  <a:pt x="50" y="128"/>
                  <a:pt x="32" y="128"/>
                </a:cubicBezTo>
                <a:cubicBezTo>
                  <a:pt x="14" y="128"/>
                  <a:pt x="0" y="114"/>
                  <a:pt x="0" y="9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4" y="36"/>
                  <a:pt x="234" y="36"/>
                  <a:pt x="234" y="36"/>
                </a:cubicBezTo>
                <a:lnTo>
                  <a:pt x="256" y="96"/>
                </a:lnTo>
                <a:close/>
                <a:moveTo>
                  <a:pt x="216" y="24"/>
                </a:moveTo>
                <a:cubicBezTo>
                  <a:pt x="40" y="24"/>
                  <a:pt x="40" y="24"/>
                  <a:pt x="40" y="24"/>
                </a:cubicBezTo>
                <a:cubicBezTo>
                  <a:pt x="33" y="24"/>
                  <a:pt x="28" y="19"/>
                  <a:pt x="28" y="12"/>
                </a:cubicBezTo>
                <a:cubicBezTo>
                  <a:pt x="28" y="5"/>
                  <a:pt x="33" y="0"/>
                  <a:pt x="40" y="0"/>
                </a:cubicBezTo>
                <a:cubicBezTo>
                  <a:pt x="216" y="0"/>
                  <a:pt x="216" y="0"/>
                  <a:pt x="216" y="0"/>
                </a:cubicBezTo>
                <a:cubicBezTo>
                  <a:pt x="223" y="0"/>
                  <a:pt x="228" y="5"/>
                  <a:pt x="228" y="12"/>
                </a:cubicBezTo>
                <a:cubicBezTo>
                  <a:pt x="228" y="19"/>
                  <a:pt x="223" y="24"/>
                  <a:pt x="216" y="24"/>
                </a:cubicBezTo>
                <a:moveTo>
                  <a:pt x="36" y="140"/>
                </a:moveTo>
                <a:cubicBezTo>
                  <a:pt x="36" y="140"/>
                  <a:pt x="36" y="140"/>
                  <a:pt x="36" y="140"/>
                </a:cubicBezTo>
                <a:cubicBezTo>
                  <a:pt x="37" y="140"/>
                  <a:pt x="38" y="140"/>
                  <a:pt x="39" y="139"/>
                </a:cubicBezTo>
                <a:cubicBezTo>
                  <a:pt x="40" y="139"/>
                  <a:pt x="40" y="139"/>
                  <a:pt x="40" y="139"/>
                </a:cubicBezTo>
                <a:cubicBezTo>
                  <a:pt x="41" y="139"/>
                  <a:pt x="41" y="139"/>
                  <a:pt x="42" y="139"/>
                </a:cubicBezTo>
                <a:cubicBezTo>
                  <a:pt x="44" y="138"/>
                  <a:pt x="46" y="138"/>
                  <a:pt x="48" y="137"/>
                </a:cubicBezTo>
                <a:cubicBezTo>
                  <a:pt x="48" y="137"/>
                  <a:pt x="48" y="137"/>
                  <a:pt x="48" y="137"/>
                </a:cubicBezTo>
                <a:cubicBezTo>
                  <a:pt x="48" y="196"/>
                  <a:pt x="48" y="196"/>
                  <a:pt x="48" y="196"/>
                </a:cubicBezTo>
                <a:cubicBezTo>
                  <a:pt x="208" y="196"/>
                  <a:pt x="208" y="196"/>
                  <a:pt x="208" y="196"/>
                </a:cubicBezTo>
                <a:cubicBezTo>
                  <a:pt x="208" y="137"/>
                  <a:pt x="208" y="137"/>
                  <a:pt x="208" y="137"/>
                </a:cubicBezTo>
                <a:cubicBezTo>
                  <a:pt x="208" y="137"/>
                  <a:pt x="208" y="137"/>
                  <a:pt x="208" y="137"/>
                </a:cubicBezTo>
                <a:cubicBezTo>
                  <a:pt x="210" y="138"/>
                  <a:pt x="212" y="138"/>
                  <a:pt x="214" y="139"/>
                </a:cubicBezTo>
                <a:cubicBezTo>
                  <a:pt x="215" y="139"/>
                  <a:pt x="215" y="139"/>
                  <a:pt x="216" y="139"/>
                </a:cubicBezTo>
                <a:cubicBezTo>
                  <a:pt x="216" y="139"/>
                  <a:pt x="216" y="139"/>
                  <a:pt x="217" y="139"/>
                </a:cubicBezTo>
                <a:cubicBezTo>
                  <a:pt x="218" y="140"/>
                  <a:pt x="219" y="140"/>
                  <a:pt x="220" y="140"/>
                </a:cubicBezTo>
                <a:cubicBezTo>
                  <a:pt x="220" y="140"/>
                  <a:pt x="220" y="140"/>
                  <a:pt x="220" y="140"/>
                </a:cubicBezTo>
                <a:cubicBezTo>
                  <a:pt x="221" y="140"/>
                  <a:pt x="223" y="140"/>
                  <a:pt x="224" y="140"/>
                </a:cubicBezTo>
                <a:cubicBezTo>
                  <a:pt x="227" y="140"/>
                  <a:pt x="229" y="140"/>
                  <a:pt x="232" y="139"/>
                </a:cubicBezTo>
                <a:cubicBezTo>
                  <a:pt x="232" y="220"/>
                  <a:pt x="232" y="220"/>
                  <a:pt x="232" y="220"/>
                </a:cubicBezTo>
                <a:cubicBezTo>
                  <a:pt x="232" y="227"/>
                  <a:pt x="227" y="232"/>
                  <a:pt x="220" y="232"/>
                </a:cubicBezTo>
                <a:cubicBezTo>
                  <a:pt x="36" y="232"/>
                  <a:pt x="36" y="232"/>
                  <a:pt x="36" y="232"/>
                </a:cubicBezTo>
                <a:cubicBezTo>
                  <a:pt x="29" y="232"/>
                  <a:pt x="24" y="227"/>
                  <a:pt x="24" y="220"/>
                </a:cubicBezTo>
                <a:cubicBezTo>
                  <a:pt x="24" y="139"/>
                  <a:pt x="24" y="139"/>
                  <a:pt x="24" y="139"/>
                </a:cubicBezTo>
                <a:cubicBezTo>
                  <a:pt x="27" y="140"/>
                  <a:pt x="29" y="140"/>
                  <a:pt x="32" y="140"/>
                </a:cubicBezTo>
                <a:cubicBezTo>
                  <a:pt x="33" y="140"/>
                  <a:pt x="35" y="140"/>
                  <a:pt x="36" y="140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76"/>
          <p:cNvSpPr>
            <a:spLocks noEditPoints="1"/>
          </p:cNvSpPr>
          <p:nvPr/>
        </p:nvSpPr>
        <p:spPr bwMode="auto">
          <a:xfrm>
            <a:off x="4271179" y="5547762"/>
            <a:ext cx="396850" cy="316570"/>
          </a:xfrm>
          <a:custGeom>
            <a:avLst/>
            <a:gdLst/>
            <a:ahLst/>
            <a:cxnLst>
              <a:cxn ang="0">
                <a:pos x="255" y="45"/>
              </a:cxn>
              <a:cxn ang="0">
                <a:pos x="255" y="45"/>
              </a:cxn>
              <a:cxn ang="0">
                <a:pos x="219" y="125"/>
              </a:cxn>
              <a:cxn ang="0">
                <a:pos x="209" y="132"/>
              </a:cxn>
              <a:cxn ang="0">
                <a:pos x="105" y="139"/>
              </a:cxn>
              <a:cxn ang="0">
                <a:pos x="111" y="156"/>
              </a:cxn>
              <a:cxn ang="0">
                <a:pos x="224" y="156"/>
              </a:cxn>
              <a:cxn ang="0">
                <a:pos x="248" y="180"/>
              </a:cxn>
              <a:cxn ang="0">
                <a:pos x="224" y="204"/>
              </a:cxn>
              <a:cxn ang="0">
                <a:pos x="200" y="180"/>
              </a:cxn>
              <a:cxn ang="0">
                <a:pos x="88" y="180"/>
              </a:cxn>
              <a:cxn ang="0">
                <a:pos x="64" y="204"/>
              </a:cxn>
              <a:cxn ang="0">
                <a:pos x="40" y="180"/>
              </a:cxn>
              <a:cxn ang="0">
                <a:pos x="64" y="156"/>
              </a:cxn>
              <a:cxn ang="0">
                <a:pos x="86" y="156"/>
              </a:cxn>
              <a:cxn ang="0">
                <a:pos x="39" y="24"/>
              </a:cxn>
              <a:cxn ang="0">
                <a:pos x="12" y="24"/>
              </a:cxn>
              <a:cxn ang="0">
                <a:pos x="0" y="12"/>
              </a:cxn>
              <a:cxn ang="0">
                <a:pos x="12" y="0"/>
              </a:cxn>
              <a:cxn ang="0">
                <a:pos x="48" y="0"/>
              </a:cxn>
              <a:cxn ang="0">
                <a:pos x="59" y="8"/>
              </a:cxn>
              <a:cxn ang="0">
                <a:pos x="59" y="8"/>
              </a:cxn>
              <a:cxn ang="0">
                <a:pos x="66" y="28"/>
              </a:cxn>
              <a:cxn ang="0">
                <a:pos x="244" y="28"/>
              </a:cxn>
              <a:cxn ang="0">
                <a:pos x="256" y="40"/>
              </a:cxn>
              <a:cxn ang="0">
                <a:pos x="255" y="45"/>
              </a:cxn>
              <a:cxn ang="0">
                <a:pos x="75" y="52"/>
              </a:cxn>
              <a:cxn ang="0">
                <a:pos x="97" y="115"/>
              </a:cxn>
              <a:cxn ang="0">
                <a:pos x="200" y="109"/>
              </a:cxn>
              <a:cxn ang="0">
                <a:pos x="225" y="52"/>
              </a:cxn>
              <a:cxn ang="0">
                <a:pos x="75" y="52"/>
              </a:cxn>
            </a:cxnLst>
            <a:rect l="0" t="0" r="r" b="b"/>
            <a:pathLst>
              <a:path w="256" h="204">
                <a:moveTo>
                  <a:pt x="255" y="45"/>
                </a:moveTo>
                <a:cubicBezTo>
                  <a:pt x="255" y="45"/>
                  <a:pt x="255" y="45"/>
                  <a:pt x="255" y="45"/>
                </a:cubicBezTo>
                <a:cubicBezTo>
                  <a:pt x="219" y="125"/>
                  <a:pt x="219" y="125"/>
                  <a:pt x="219" y="125"/>
                </a:cubicBezTo>
                <a:cubicBezTo>
                  <a:pt x="217" y="129"/>
                  <a:pt x="213" y="132"/>
                  <a:pt x="209" y="132"/>
                </a:cubicBezTo>
                <a:cubicBezTo>
                  <a:pt x="105" y="139"/>
                  <a:pt x="105" y="139"/>
                  <a:pt x="105" y="139"/>
                </a:cubicBezTo>
                <a:cubicBezTo>
                  <a:pt x="111" y="156"/>
                  <a:pt x="111" y="156"/>
                  <a:pt x="111" y="156"/>
                </a:cubicBezTo>
                <a:cubicBezTo>
                  <a:pt x="224" y="156"/>
                  <a:pt x="224" y="156"/>
                  <a:pt x="224" y="156"/>
                </a:cubicBezTo>
                <a:cubicBezTo>
                  <a:pt x="237" y="156"/>
                  <a:pt x="248" y="167"/>
                  <a:pt x="248" y="180"/>
                </a:cubicBezTo>
                <a:cubicBezTo>
                  <a:pt x="248" y="193"/>
                  <a:pt x="237" y="204"/>
                  <a:pt x="224" y="204"/>
                </a:cubicBezTo>
                <a:cubicBezTo>
                  <a:pt x="211" y="204"/>
                  <a:pt x="200" y="193"/>
                  <a:pt x="200" y="180"/>
                </a:cubicBezTo>
                <a:cubicBezTo>
                  <a:pt x="88" y="180"/>
                  <a:pt x="88" y="180"/>
                  <a:pt x="88" y="180"/>
                </a:cubicBezTo>
                <a:cubicBezTo>
                  <a:pt x="88" y="193"/>
                  <a:pt x="77" y="204"/>
                  <a:pt x="64" y="204"/>
                </a:cubicBezTo>
                <a:cubicBezTo>
                  <a:pt x="51" y="204"/>
                  <a:pt x="40" y="193"/>
                  <a:pt x="40" y="180"/>
                </a:cubicBezTo>
                <a:cubicBezTo>
                  <a:pt x="40" y="167"/>
                  <a:pt x="51" y="156"/>
                  <a:pt x="64" y="156"/>
                </a:cubicBezTo>
                <a:cubicBezTo>
                  <a:pt x="86" y="156"/>
                  <a:pt x="86" y="156"/>
                  <a:pt x="86" y="156"/>
                </a:cubicBezTo>
                <a:cubicBezTo>
                  <a:pt x="39" y="24"/>
                  <a:pt x="39" y="24"/>
                  <a:pt x="39" y="24"/>
                </a:cubicBezTo>
                <a:cubicBezTo>
                  <a:pt x="12" y="24"/>
                  <a:pt x="12" y="24"/>
                  <a:pt x="12" y="24"/>
                </a:cubicBezTo>
                <a:cubicBezTo>
                  <a:pt x="5" y="24"/>
                  <a:pt x="0" y="19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53" y="0"/>
                  <a:pt x="58" y="3"/>
                  <a:pt x="59" y="8"/>
                </a:cubicBezTo>
                <a:cubicBezTo>
                  <a:pt x="59" y="8"/>
                  <a:pt x="59" y="8"/>
                  <a:pt x="59" y="8"/>
                </a:cubicBezTo>
                <a:cubicBezTo>
                  <a:pt x="66" y="28"/>
                  <a:pt x="66" y="28"/>
                  <a:pt x="66" y="28"/>
                </a:cubicBezTo>
                <a:cubicBezTo>
                  <a:pt x="244" y="28"/>
                  <a:pt x="244" y="28"/>
                  <a:pt x="244" y="28"/>
                </a:cubicBezTo>
                <a:cubicBezTo>
                  <a:pt x="251" y="28"/>
                  <a:pt x="256" y="33"/>
                  <a:pt x="256" y="40"/>
                </a:cubicBezTo>
                <a:cubicBezTo>
                  <a:pt x="256" y="42"/>
                  <a:pt x="256" y="43"/>
                  <a:pt x="255" y="45"/>
                </a:cubicBezTo>
                <a:moveTo>
                  <a:pt x="75" y="52"/>
                </a:moveTo>
                <a:cubicBezTo>
                  <a:pt x="97" y="115"/>
                  <a:pt x="97" y="115"/>
                  <a:pt x="97" y="115"/>
                </a:cubicBezTo>
                <a:cubicBezTo>
                  <a:pt x="200" y="109"/>
                  <a:pt x="200" y="109"/>
                  <a:pt x="200" y="109"/>
                </a:cubicBezTo>
                <a:cubicBezTo>
                  <a:pt x="225" y="52"/>
                  <a:pt x="225" y="52"/>
                  <a:pt x="225" y="52"/>
                </a:cubicBezTo>
                <a:lnTo>
                  <a:pt x="75" y="5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Inhaltsplatzhalter 4"/>
          <p:cNvSpPr txBox="1">
            <a:spLocks/>
          </p:cNvSpPr>
          <p:nvPr/>
        </p:nvSpPr>
        <p:spPr>
          <a:xfrm>
            <a:off x="6580416" y="4486706"/>
            <a:ext cx="3168515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</a:t>
            </a:r>
          </a:p>
        </p:txBody>
      </p:sp>
      <p:sp>
        <p:nvSpPr>
          <p:cNvPr id="43" name="Inhaltsplatzhalter 4"/>
          <p:cNvSpPr txBox="1">
            <a:spLocks/>
          </p:cNvSpPr>
          <p:nvPr/>
        </p:nvSpPr>
        <p:spPr>
          <a:xfrm>
            <a:off x="2530139" y="2951454"/>
            <a:ext cx="3168515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</a:t>
            </a:r>
          </a:p>
        </p:txBody>
      </p:sp>
      <p:sp>
        <p:nvSpPr>
          <p:cNvPr id="44" name="Inhaltsplatzhalter 4"/>
          <p:cNvSpPr txBox="1">
            <a:spLocks/>
          </p:cNvSpPr>
          <p:nvPr/>
        </p:nvSpPr>
        <p:spPr>
          <a:xfrm>
            <a:off x="508001" y="5329563"/>
            <a:ext cx="3073058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</a:t>
            </a:r>
          </a:p>
        </p:txBody>
      </p:sp>
      <p:grpSp>
        <p:nvGrpSpPr>
          <p:cNvPr id="45" name="Group 44"/>
          <p:cNvGrpSpPr/>
          <p:nvPr/>
        </p:nvGrpSpPr>
        <p:grpSpPr>
          <a:xfrm>
            <a:off x="6765412" y="2753001"/>
            <a:ext cx="737869" cy="737869"/>
            <a:chOff x="6601708" y="3643935"/>
            <a:chExt cx="737869" cy="737869"/>
          </a:xfrm>
        </p:grpSpPr>
        <p:sp>
          <p:nvSpPr>
            <p:cNvPr id="46" name="Freeform 8"/>
            <p:cNvSpPr>
              <a:spLocks/>
            </p:cNvSpPr>
            <p:nvPr/>
          </p:nvSpPr>
          <p:spPr bwMode="auto">
            <a:xfrm>
              <a:off x="6601708" y="3643935"/>
              <a:ext cx="737869" cy="737869"/>
            </a:xfrm>
            <a:custGeom>
              <a:avLst/>
              <a:gdLst>
                <a:gd name="T0" fmla="*/ 32 w 447"/>
                <a:gd name="T1" fmla="*/ 282 h 447"/>
                <a:gd name="T2" fmla="*/ 282 w 447"/>
                <a:gd name="T3" fmla="*/ 414 h 447"/>
                <a:gd name="T4" fmla="*/ 415 w 447"/>
                <a:gd name="T5" fmla="*/ 165 h 447"/>
                <a:gd name="T6" fmla="*/ 165 w 447"/>
                <a:gd name="T7" fmla="*/ 32 h 447"/>
                <a:gd name="T8" fmla="*/ 32 w 447"/>
                <a:gd name="T9" fmla="*/ 282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447">
                  <a:moveTo>
                    <a:pt x="32" y="282"/>
                  </a:moveTo>
                  <a:cubicBezTo>
                    <a:pt x="65" y="387"/>
                    <a:pt x="176" y="447"/>
                    <a:pt x="282" y="414"/>
                  </a:cubicBezTo>
                  <a:cubicBezTo>
                    <a:pt x="388" y="382"/>
                    <a:pt x="447" y="270"/>
                    <a:pt x="415" y="165"/>
                  </a:cubicBezTo>
                  <a:cubicBezTo>
                    <a:pt x="383" y="59"/>
                    <a:pt x="271" y="0"/>
                    <a:pt x="165" y="32"/>
                  </a:cubicBezTo>
                  <a:cubicBezTo>
                    <a:pt x="60" y="64"/>
                    <a:pt x="0" y="176"/>
                    <a:pt x="32" y="282"/>
                  </a:cubicBezTo>
                  <a:close/>
                </a:path>
              </a:pathLst>
            </a:custGeom>
            <a:gradFill>
              <a:gsLst>
                <a:gs pos="53600">
                  <a:schemeClr val="bg1"/>
                </a:gs>
                <a:gs pos="0">
                  <a:schemeClr val="tx1">
                    <a:lumMod val="10000"/>
                    <a:lumOff val="90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47" name="Freeform 9"/>
            <p:cNvSpPr>
              <a:spLocks/>
            </p:cNvSpPr>
            <p:nvPr/>
          </p:nvSpPr>
          <p:spPr bwMode="auto">
            <a:xfrm>
              <a:off x="6721801" y="3764028"/>
              <a:ext cx="497683" cy="497683"/>
            </a:xfrm>
            <a:custGeom>
              <a:avLst/>
              <a:gdLst>
                <a:gd name="T0" fmla="*/ 22 w 301"/>
                <a:gd name="T1" fmla="*/ 190 h 301"/>
                <a:gd name="T2" fmla="*/ 190 w 301"/>
                <a:gd name="T3" fmla="*/ 279 h 301"/>
                <a:gd name="T4" fmla="*/ 279 w 301"/>
                <a:gd name="T5" fmla="*/ 111 h 301"/>
                <a:gd name="T6" fmla="*/ 111 w 301"/>
                <a:gd name="T7" fmla="*/ 22 h 301"/>
                <a:gd name="T8" fmla="*/ 22 w 301"/>
                <a:gd name="T9" fmla="*/ 190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301">
                  <a:moveTo>
                    <a:pt x="22" y="190"/>
                  </a:moveTo>
                  <a:cubicBezTo>
                    <a:pt x="44" y="261"/>
                    <a:pt x="119" y="301"/>
                    <a:pt x="190" y="279"/>
                  </a:cubicBezTo>
                  <a:cubicBezTo>
                    <a:pt x="261" y="257"/>
                    <a:pt x="301" y="182"/>
                    <a:pt x="279" y="111"/>
                  </a:cubicBezTo>
                  <a:cubicBezTo>
                    <a:pt x="258" y="40"/>
                    <a:pt x="182" y="0"/>
                    <a:pt x="111" y="22"/>
                  </a:cubicBezTo>
                  <a:cubicBezTo>
                    <a:pt x="40" y="43"/>
                    <a:pt x="0" y="119"/>
                    <a:pt x="22" y="19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000" b="1" dirty="0" smtClean="0">
                  <a:solidFill>
                    <a:schemeClr val="bg1"/>
                  </a:solidFill>
                </a:rPr>
                <a:t>02</a:t>
              </a:r>
              <a:endParaRPr lang="en-US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7817009" y="1628033"/>
            <a:ext cx="737869" cy="737869"/>
            <a:chOff x="6803846" y="1810081"/>
            <a:chExt cx="737869" cy="737869"/>
          </a:xfrm>
        </p:grpSpPr>
        <p:sp>
          <p:nvSpPr>
            <p:cNvPr id="49" name="Freeform 13"/>
            <p:cNvSpPr>
              <a:spLocks/>
            </p:cNvSpPr>
            <p:nvPr/>
          </p:nvSpPr>
          <p:spPr bwMode="auto">
            <a:xfrm>
              <a:off x="6803846" y="1810081"/>
              <a:ext cx="737869" cy="737869"/>
            </a:xfrm>
            <a:custGeom>
              <a:avLst/>
              <a:gdLst>
                <a:gd name="T0" fmla="*/ 32 w 447"/>
                <a:gd name="T1" fmla="*/ 282 h 447"/>
                <a:gd name="T2" fmla="*/ 282 w 447"/>
                <a:gd name="T3" fmla="*/ 415 h 447"/>
                <a:gd name="T4" fmla="*/ 414 w 447"/>
                <a:gd name="T5" fmla="*/ 165 h 447"/>
                <a:gd name="T6" fmla="*/ 165 w 447"/>
                <a:gd name="T7" fmla="*/ 33 h 447"/>
                <a:gd name="T8" fmla="*/ 32 w 447"/>
                <a:gd name="T9" fmla="*/ 282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447">
                  <a:moveTo>
                    <a:pt x="32" y="282"/>
                  </a:moveTo>
                  <a:cubicBezTo>
                    <a:pt x="64" y="388"/>
                    <a:pt x="176" y="447"/>
                    <a:pt x="282" y="415"/>
                  </a:cubicBezTo>
                  <a:cubicBezTo>
                    <a:pt x="387" y="383"/>
                    <a:pt x="447" y="271"/>
                    <a:pt x="414" y="165"/>
                  </a:cubicBezTo>
                  <a:cubicBezTo>
                    <a:pt x="382" y="60"/>
                    <a:pt x="270" y="0"/>
                    <a:pt x="165" y="33"/>
                  </a:cubicBezTo>
                  <a:cubicBezTo>
                    <a:pt x="59" y="65"/>
                    <a:pt x="0" y="177"/>
                    <a:pt x="32" y="282"/>
                  </a:cubicBezTo>
                  <a:close/>
                </a:path>
              </a:pathLst>
            </a:custGeom>
            <a:gradFill>
              <a:gsLst>
                <a:gs pos="53600">
                  <a:schemeClr val="bg1"/>
                </a:gs>
                <a:gs pos="0">
                  <a:schemeClr val="tx1">
                    <a:lumMod val="10000"/>
                    <a:lumOff val="90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50" name="Freeform 14"/>
            <p:cNvSpPr>
              <a:spLocks/>
            </p:cNvSpPr>
            <p:nvPr/>
          </p:nvSpPr>
          <p:spPr bwMode="auto">
            <a:xfrm>
              <a:off x="6923939" y="1930174"/>
              <a:ext cx="497683" cy="497683"/>
            </a:xfrm>
            <a:custGeom>
              <a:avLst/>
              <a:gdLst>
                <a:gd name="T0" fmla="*/ 22 w 301"/>
                <a:gd name="T1" fmla="*/ 190 h 301"/>
                <a:gd name="T2" fmla="*/ 189 w 301"/>
                <a:gd name="T3" fmla="*/ 279 h 301"/>
                <a:gd name="T4" fmla="*/ 279 w 301"/>
                <a:gd name="T5" fmla="*/ 111 h 301"/>
                <a:gd name="T6" fmla="*/ 111 w 301"/>
                <a:gd name="T7" fmla="*/ 22 h 301"/>
                <a:gd name="T8" fmla="*/ 22 w 301"/>
                <a:gd name="T9" fmla="*/ 190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301">
                  <a:moveTo>
                    <a:pt x="22" y="190"/>
                  </a:moveTo>
                  <a:cubicBezTo>
                    <a:pt x="43" y="261"/>
                    <a:pt x="118" y="301"/>
                    <a:pt x="189" y="279"/>
                  </a:cubicBezTo>
                  <a:cubicBezTo>
                    <a:pt x="261" y="258"/>
                    <a:pt x="301" y="183"/>
                    <a:pt x="279" y="111"/>
                  </a:cubicBezTo>
                  <a:cubicBezTo>
                    <a:pt x="257" y="40"/>
                    <a:pt x="182" y="0"/>
                    <a:pt x="111" y="22"/>
                  </a:cubicBezTo>
                  <a:cubicBezTo>
                    <a:pt x="40" y="44"/>
                    <a:pt x="0" y="119"/>
                    <a:pt x="22" y="19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000" b="1" dirty="0" smtClean="0">
                  <a:solidFill>
                    <a:schemeClr val="bg1"/>
                  </a:solidFill>
                </a:rPr>
                <a:t>01</a:t>
              </a:r>
              <a:endParaRPr lang="en-US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4616205" y="4872753"/>
            <a:ext cx="737869" cy="737869"/>
            <a:chOff x="4622155" y="5740695"/>
            <a:chExt cx="737869" cy="737869"/>
          </a:xfrm>
        </p:grpSpPr>
        <p:sp>
          <p:nvSpPr>
            <p:cNvPr id="52" name="Freeform 8"/>
            <p:cNvSpPr>
              <a:spLocks/>
            </p:cNvSpPr>
            <p:nvPr/>
          </p:nvSpPr>
          <p:spPr bwMode="auto">
            <a:xfrm>
              <a:off x="4622155" y="5740695"/>
              <a:ext cx="737869" cy="737869"/>
            </a:xfrm>
            <a:custGeom>
              <a:avLst/>
              <a:gdLst>
                <a:gd name="T0" fmla="*/ 32 w 447"/>
                <a:gd name="T1" fmla="*/ 282 h 447"/>
                <a:gd name="T2" fmla="*/ 282 w 447"/>
                <a:gd name="T3" fmla="*/ 414 h 447"/>
                <a:gd name="T4" fmla="*/ 415 w 447"/>
                <a:gd name="T5" fmla="*/ 165 h 447"/>
                <a:gd name="T6" fmla="*/ 165 w 447"/>
                <a:gd name="T7" fmla="*/ 32 h 447"/>
                <a:gd name="T8" fmla="*/ 32 w 447"/>
                <a:gd name="T9" fmla="*/ 282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447">
                  <a:moveTo>
                    <a:pt x="32" y="282"/>
                  </a:moveTo>
                  <a:cubicBezTo>
                    <a:pt x="65" y="387"/>
                    <a:pt x="176" y="447"/>
                    <a:pt x="282" y="414"/>
                  </a:cubicBezTo>
                  <a:cubicBezTo>
                    <a:pt x="388" y="382"/>
                    <a:pt x="447" y="270"/>
                    <a:pt x="415" y="165"/>
                  </a:cubicBezTo>
                  <a:cubicBezTo>
                    <a:pt x="383" y="59"/>
                    <a:pt x="271" y="0"/>
                    <a:pt x="165" y="32"/>
                  </a:cubicBezTo>
                  <a:cubicBezTo>
                    <a:pt x="60" y="64"/>
                    <a:pt x="0" y="176"/>
                    <a:pt x="32" y="282"/>
                  </a:cubicBezTo>
                  <a:close/>
                </a:path>
              </a:pathLst>
            </a:custGeom>
            <a:gradFill>
              <a:gsLst>
                <a:gs pos="53600">
                  <a:schemeClr val="bg1"/>
                </a:gs>
                <a:gs pos="0">
                  <a:schemeClr val="tx1">
                    <a:lumMod val="10000"/>
                    <a:lumOff val="90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53" name="Freeform 9"/>
            <p:cNvSpPr>
              <a:spLocks/>
            </p:cNvSpPr>
            <p:nvPr/>
          </p:nvSpPr>
          <p:spPr bwMode="auto">
            <a:xfrm>
              <a:off x="4742248" y="5860788"/>
              <a:ext cx="497683" cy="497683"/>
            </a:xfrm>
            <a:custGeom>
              <a:avLst/>
              <a:gdLst>
                <a:gd name="T0" fmla="*/ 22 w 301"/>
                <a:gd name="T1" fmla="*/ 190 h 301"/>
                <a:gd name="T2" fmla="*/ 190 w 301"/>
                <a:gd name="T3" fmla="*/ 279 h 301"/>
                <a:gd name="T4" fmla="*/ 279 w 301"/>
                <a:gd name="T5" fmla="*/ 111 h 301"/>
                <a:gd name="T6" fmla="*/ 111 w 301"/>
                <a:gd name="T7" fmla="*/ 22 h 301"/>
                <a:gd name="T8" fmla="*/ 22 w 301"/>
                <a:gd name="T9" fmla="*/ 190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301">
                  <a:moveTo>
                    <a:pt x="22" y="190"/>
                  </a:moveTo>
                  <a:cubicBezTo>
                    <a:pt x="44" y="261"/>
                    <a:pt x="119" y="301"/>
                    <a:pt x="190" y="279"/>
                  </a:cubicBezTo>
                  <a:cubicBezTo>
                    <a:pt x="261" y="257"/>
                    <a:pt x="301" y="182"/>
                    <a:pt x="279" y="111"/>
                  </a:cubicBezTo>
                  <a:cubicBezTo>
                    <a:pt x="258" y="40"/>
                    <a:pt x="182" y="0"/>
                    <a:pt x="111" y="22"/>
                  </a:cubicBezTo>
                  <a:cubicBezTo>
                    <a:pt x="40" y="43"/>
                    <a:pt x="0" y="119"/>
                    <a:pt x="22" y="19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000" b="1" dirty="0" smtClean="0">
                  <a:solidFill>
                    <a:schemeClr val="bg1"/>
                  </a:solidFill>
                </a:rPr>
                <a:t>04</a:t>
              </a:r>
              <a:endParaRPr lang="en-US" sz="20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5669446" y="3806809"/>
            <a:ext cx="737869" cy="737869"/>
            <a:chOff x="4824294" y="3906842"/>
            <a:chExt cx="737869" cy="737869"/>
          </a:xfrm>
        </p:grpSpPr>
        <p:sp>
          <p:nvSpPr>
            <p:cNvPr id="55" name="Freeform 13"/>
            <p:cNvSpPr>
              <a:spLocks/>
            </p:cNvSpPr>
            <p:nvPr/>
          </p:nvSpPr>
          <p:spPr bwMode="auto">
            <a:xfrm>
              <a:off x="4824294" y="3906842"/>
              <a:ext cx="737869" cy="737869"/>
            </a:xfrm>
            <a:custGeom>
              <a:avLst/>
              <a:gdLst>
                <a:gd name="T0" fmla="*/ 32 w 447"/>
                <a:gd name="T1" fmla="*/ 282 h 447"/>
                <a:gd name="T2" fmla="*/ 282 w 447"/>
                <a:gd name="T3" fmla="*/ 415 h 447"/>
                <a:gd name="T4" fmla="*/ 414 w 447"/>
                <a:gd name="T5" fmla="*/ 165 h 447"/>
                <a:gd name="T6" fmla="*/ 165 w 447"/>
                <a:gd name="T7" fmla="*/ 33 h 447"/>
                <a:gd name="T8" fmla="*/ 32 w 447"/>
                <a:gd name="T9" fmla="*/ 282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7" h="447">
                  <a:moveTo>
                    <a:pt x="32" y="282"/>
                  </a:moveTo>
                  <a:cubicBezTo>
                    <a:pt x="64" y="388"/>
                    <a:pt x="176" y="447"/>
                    <a:pt x="282" y="415"/>
                  </a:cubicBezTo>
                  <a:cubicBezTo>
                    <a:pt x="387" y="383"/>
                    <a:pt x="447" y="271"/>
                    <a:pt x="414" y="165"/>
                  </a:cubicBezTo>
                  <a:cubicBezTo>
                    <a:pt x="382" y="60"/>
                    <a:pt x="270" y="0"/>
                    <a:pt x="165" y="33"/>
                  </a:cubicBezTo>
                  <a:cubicBezTo>
                    <a:pt x="59" y="65"/>
                    <a:pt x="0" y="177"/>
                    <a:pt x="32" y="282"/>
                  </a:cubicBezTo>
                  <a:close/>
                </a:path>
              </a:pathLst>
            </a:custGeom>
            <a:gradFill>
              <a:gsLst>
                <a:gs pos="53600">
                  <a:schemeClr val="bg1"/>
                </a:gs>
                <a:gs pos="0">
                  <a:schemeClr val="tx1">
                    <a:lumMod val="10000"/>
                    <a:lumOff val="90000"/>
                  </a:schemeClr>
                </a:gs>
                <a:gs pos="100000">
                  <a:schemeClr val="bg1">
                    <a:lumMod val="95000"/>
                  </a:schemeClr>
                </a:gs>
              </a:gsLst>
              <a:lin ang="5400000" scaled="1"/>
            </a:gradFill>
            <a:ln w="38100">
              <a:solidFill>
                <a:schemeClr val="bg1">
                  <a:lumMod val="85000"/>
                </a:schemeClr>
              </a:solidFill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000" b="1">
                <a:solidFill>
                  <a:schemeClr val="bg1"/>
                </a:solidFill>
              </a:endParaRPr>
            </a:p>
          </p:txBody>
        </p:sp>
        <p:sp>
          <p:nvSpPr>
            <p:cNvPr id="56" name="Freeform 14"/>
            <p:cNvSpPr>
              <a:spLocks/>
            </p:cNvSpPr>
            <p:nvPr/>
          </p:nvSpPr>
          <p:spPr bwMode="auto">
            <a:xfrm>
              <a:off x="4944387" y="4026935"/>
              <a:ext cx="497683" cy="497683"/>
            </a:xfrm>
            <a:custGeom>
              <a:avLst/>
              <a:gdLst>
                <a:gd name="T0" fmla="*/ 22 w 301"/>
                <a:gd name="T1" fmla="*/ 190 h 301"/>
                <a:gd name="T2" fmla="*/ 189 w 301"/>
                <a:gd name="T3" fmla="*/ 279 h 301"/>
                <a:gd name="T4" fmla="*/ 279 w 301"/>
                <a:gd name="T5" fmla="*/ 111 h 301"/>
                <a:gd name="T6" fmla="*/ 111 w 301"/>
                <a:gd name="T7" fmla="*/ 22 h 301"/>
                <a:gd name="T8" fmla="*/ 22 w 301"/>
                <a:gd name="T9" fmla="*/ 190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301">
                  <a:moveTo>
                    <a:pt x="22" y="190"/>
                  </a:moveTo>
                  <a:cubicBezTo>
                    <a:pt x="43" y="261"/>
                    <a:pt x="118" y="301"/>
                    <a:pt x="189" y="279"/>
                  </a:cubicBezTo>
                  <a:cubicBezTo>
                    <a:pt x="261" y="258"/>
                    <a:pt x="301" y="183"/>
                    <a:pt x="279" y="111"/>
                  </a:cubicBezTo>
                  <a:cubicBezTo>
                    <a:pt x="257" y="40"/>
                    <a:pt x="182" y="0"/>
                    <a:pt x="111" y="22"/>
                  </a:cubicBezTo>
                  <a:cubicBezTo>
                    <a:pt x="40" y="44"/>
                    <a:pt x="0" y="119"/>
                    <a:pt x="22" y="19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000" b="1" dirty="0" smtClean="0">
                  <a:solidFill>
                    <a:schemeClr val="bg1"/>
                  </a:solidFill>
                </a:rPr>
                <a:t>03</a:t>
              </a:r>
              <a:endParaRPr lang="en-US" sz="20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57" name="Down Arrow 56"/>
          <p:cNvSpPr/>
          <p:nvPr/>
        </p:nvSpPr>
        <p:spPr>
          <a:xfrm rot="2700000">
            <a:off x="7852065" y="3058835"/>
            <a:ext cx="222210" cy="1158495"/>
          </a:xfrm>
          <a:prstGeom prst="downArrow">
            <a:avLst>
              <a:gd name="adj1" fmla="val 50000"/>
              <a:gd name="adj2" fmla="val 83333"/>
            </a:avLst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Down Arrow 57"/>
          <p:cNvSpPr/>
          <p:nvPr/>
        </p:nvSpPr>
        <p:spPr>
          <a:xfrm rot="2700000">
            <a:off x="4174700" y="3943090"/>
            <a:ext cx="222210" cy="1158495"/>
          </a:xfrm>
          <a:prstGeom prst="downArrow">
            <a:avLst>
              <a:gd name="adj1" fmla="val 50000"/>
              <a:gd name="adj2" fmla="val 83333"/>
            </a:avLst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67502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000"/>
                            </p:stCondLst>
                            <p:childTnLst>
                              <p:par>
                                <p:cTn id="5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500"/>
                            </p:stCondLst>
                            <p:childTnLst>
                              <p:par>
                                <p:cTn id="5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500"/>
                            </p:stCondLst>
                            <p:childTnLst>
                              <p:par>
                                <p:cTn id="7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5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38" grpId="0" animBg="1"/>
      <p:bldP spid="39" grpId="0" animBg="1"/>
      <p:bldP spid="40" grpId="0" animBg="1"/>
      <p:bldP spid="41" grpId="0" animBg="1"/>
      <p:bldP spid="42" grpId="0"/>
      <p:bldP spid="43" grpId="0"/>
      <p:bldP spid="44" grpId="0"/>
      <p:bldP spid="57" grpId="0" animBg="1"/>
      <p:bldP spid="58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2090219" y="2050682"/>
            <a:ext cx="30163" cy="319246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Rectangle 6"/>
          <p:cNvSpPr>
            <a:spLocks noChangeArrowheads="1"/>
          </p:cNvSpPr>
          <p:nvPr/>
        </p:nvSpPr>
        <p:spPr bwMode="auto">
          <a:xfrm>
            <a:off x="4681019" y="2050682"/>
            <a:ext cx="30163" cy="319246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Rectangle 7"/>
          <p:cNvSpPr>
            <a:spLocks noChangeArrowheads="1"/>
          </p:cNvSpPr>
          <p:nvPr/>
        </p:nvSpPr>
        <p:spPr bwMode="auto">
          <a:xfrm>
            <a:off x="7248007" y="2050682"/>
            <a:ext cx="30163" cy="3203575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Rectangle 8"/>
          <p:cNvSpPr>
            <a:spLocks noChangeArrowheads="1"/>
          </p:cNvSpPr>
          <p:nvPr/>
        </p:nvSpPr>
        <p:spPr bwMode="auto">
          <a:xfrm>
            <a:off x="9834044" y="2050682"/>
            <a:ext cx="30163" cy="3255963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9"/>
          <p:cNvSpPr>
            <a:spLocks/>
          </p:cNvSpPr>
          <p:nvPr/>
        </p:nvSpPr>
        <p:spPr bwMode="auto">
          <a:xfrm>
            <a:off x="8321157" y="3069857"/>
            <a:ext cx="3040063" cy="1017588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Freeform 14"/>
          <p:cNvSpPr>
            <a:spLocks/>
          </p:cNvSpPr>
          <p:nvPr/>
        </p:nvSpPr>
        <p:spPr bwMode="auto">
          <a:xfrm>
            <a:off x="5739882" y="3069857"/>
            <a:ext cx="3040063" cy="1017588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15"/>
          <p:cNvSpPr>
            <a:spLocks/>
          </p:cNvSpPr>
          <p:nvPr/>
        </p:nvSpPr>
        <p:spPr bwMode="auto">
          <a:xfrm>
            <a:off x="3171307" y="3069857"/>
            <a:ext cx="3040063" cy="1017588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Freeform 16"/>
          <p:cNvSpPr>
            <a:spLocks/>
          </p:cNvSpPr>
          <p:nvPr/>
        </p:nvSpPr>
        <p:spPr bwMode="auto">
          <a:xfrm>
            <a:off x="582094" y="3069857"/>
            <a:ext cx="3040063" cy="1017588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" name="Freeform 17"/>
          <p:cNvSpPr>
            <a:spLocks noEditPoints="1"/>
          </p:cNvSpPr>
          <p:nvPr/>
        </p:nvSpPr>
        <p:spPr bwMode="auto">
          <a:xfrm>
            <a:off x="9635607" y="5201869"/>
            <a:ext cx="420688" cy="555625"/>
          </a:xfrm>
          <a:custGeom>
            <a:avLst/>
            <a:gdLst>
              <a:gd name="T0" fmla="*/ 56 w 112"/>
              <a:gd name="T1" fmla="*/ 0 h 148"/>
              <a:gd name="T2" fmla="*/ 0 w 112"/>
              <a:gd name="T3" fmla="*/ 56 h 148"/>
              <a:gd name="T4" fmla="*/ 56 w 112"/>
              <a:gd name="T5" fmla="*/ 148 h 148"/>
              <a:gd name="T6" fmla="*/ 112 w 112"/>
              <a:gd name="T7" fmla="*/ 56 h 148"/>
              <a:gd name="T8" fmla="*/ 56 w 112"/>
              <a:gd name="T9" fmla="*/ 0 h 148"/>
              <a:gd name="T10" fmla="*/ 56 w 112"/>
              <a:gd name="T11" fmla="*/ 74 h 148"/>
              <a:gd name="T12" fmla="*/ 34 w 112"/>
              <a:gd name="T13" fmla="*/ 52 h 148"/>
              <a:gd name="T14" fmla="*/ 56 w 112"/>
              <a:gd name="T15" fmla="*/ 30 h 148"/>
              <a:gd name="T16" fmla="*/ 78 w 112"/>
              <a:gd name="T17" fmla="*/ 52 h 148"/>
              <a:gd name="T18" fmla="*/ 56 w 112"/>
              <a:gd name="T19" fmla="*/ 74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2" h="148">
                <a:moveTo>
                  <a:pt x="56" y="0"/>
                </a:moveTo>
                <a:cubicBezTo>
                  <a:pt x="25" y="0"/>
                  <a:pt x="0" y="25"/>
                  <a:pt x="0" y="56"/>
                </a:cubicBezTo>
                <a:cubicBezTo>
                  <a:pt x="0" y="88"/>
                  <a:pt x="56" y="148"/>
                  <a:pt x="56" y="148"/>
                </a:cubicBezTo>
                <a:cubicBezTo>
                  <a:pt x="56" y="148"/>
                  <a:pt x="112" y="88"/>
                  <a:pt x="112" y="56"/>
                </a:cubicBezTo>
                <a:cubicBezTo>
                  <a:pt x="112" y="25"/>
                  <a:pt x="87" y="0"/>
                  <a:pt x="56" y="0"/>
                </a:cubicBezTo>
                <a:close/>
                <a:moveTo>
                  <a:pt x="56" y="74"/>
                </a:moveTo>
                <a:cubicBezTo>
                  <a:pt x="44" y="74"/>
                  <a:pt x="34" y="65"/>
                  <a:pt x="34" y="52"/>
                </a:cubicBezTo>
                <a:cubicBezTo>
                  <a:pt x="34" y="40"/>
                  <a:pt x="44" y="30"/>
                  <a:pt x="56" y="30"/>
                </a:cubicBezTo>
                <a:cubicBezTo>
                  <a:pt x="68" y="30"/>
                  <a:pt x="78" y="40"/>
                  <a:pt x="78" y="52"/>
                </a:cubicBezTo>
                <a:cubicBezTo>
                  <a:pt x="78" y="65"/>
                  <a:pt x="68" y="74"/>
                  <a:pt x="56" y="74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Freeform 18"/>
          <p:cNvSpPr>
            <a:spLocks noEditPoints="1"/>
          </p:cNvSpPr>
          <p:nvPr/>
        </p:nvSpPr>
        <p:spPr bwMode="auto">
          <a:xfrm>
            <a:off x="7049569" y="5201869"/>
            <a:ext cx="423863" cy="555625"/>
          </a:xfrm>
          <a:custGeom>
            <a:avLst/>
            <a:gdLst>
              <a:gd name="T0" fmla="*/ 57 w 113"/>
              <a:gd name="T1" fmla="*/ 0 h 148"/>
              <a:gd name="T2" fmla="*/ 0 w 113"/>
              <a:gd name="T3" fmla="*/ 56 h 148"/>
              <a:gd name="T4" fmla="*/ 57 w 113"/>
              <a:gd name="T5" fmla="*/ 148 h 148"/>
              <a:gd name="T6" fmla="*/ 113 w 113"/>
              <a:gd name="T7" fmla="*/ 56 h 148"/>
              <a:gd name="T8" fmla="*/ 57 w 113"/>
              <a:gd name="T9" fmla="*/ 0 h 148"/>
              <a:gd name="T10" fmla="*/ 57 w 113"/>
              <a:gd name="T11" fmla="*/ 74 h 148"/>
              <a:gd name="T12" fmla="*/ 34 w 113"/>
              <a:gd name="T13" fmla="*/ 52 h 148"/>
              <a:gd name="T14" fmla="*/ 57 w 113"/>
              <a:gd name="T15" fmla="*/ 30 h 148"/>
              <a:gd name="T16" fmla="*/ 79 w 113"/>
              <a:gd name="T17" fmla="*/ 52 h 148"/>
              <a:gd name="T18" fmla="*/ 57 w 113"/>
              <a:gd name="T19" fmla="*/ 74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3" h="148">
                <a:moveTo>
                  <a:pt x="57" y="0"/>
                </a:moveTo>
                <a:cubicBezTo>
                  <a:pt x="25" y="0"/>
                  <a:pt x="0" y="25"/>
                  <a:pt x="0" y="56"/>
                </a:cubicBezTo>
                <a:cubicBezTo>
                  <a:pt x="0" y="88"/>
                  <a:pt x="57" y="148"/>
                  <a:pt x="57" y="148"/>
                </a:cubicBezTo>
                <a:cubicBezTo>
                  <a:pt x="57" y="148"/>
                  <a:pt x="113" y="88"/>
                  <a:pt x="113" y="56"/>
                </a:cubicBezTo>
                <a:cubicBezTo>
                  <a:pt x="113" y="25"/>
                  <a:pt x="88" y="0"/>
                  <a:pt x="57" y="0"/>
                </a:cubicBezTo>
                <a:close/>
                <a:moveTo>
                  <a:pt x="57" y="74"/>
                </a:moveTo>
                <a:cubicBezTo>
                  <a:pt x="44" y="74"/>
                  <a:pt x="34" y="65"/>
                  <a:pt x="34" y="52"/>
                </a:cubicBezTo>
                <a:cubicBezTo>
                  <a:pt x="34" y="40"/>
                  <a:pt x="44" y="30"/>
                  <a:pt x="57" y="30"/>
                </a:cubicBezTo>
                <a:cubicBezTo>
                  <a:pt x="69" y="30"/>
                  <a:pt x="79" y="40"/>
                  <a:pt x="79" y="52"/>
                </a:cubicBezTo>
                <a:cubicBezTo>
                  <a:pt x="79" y="65"/>
                  <a:pt x="69" y="74"/>
                  <a:pt x="57" y="74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19"/>
          <p:cNvSpPr>
            <a:spLocks noEditPoints="1"/>
          </p:cNvSpPr>
          <p:nvPr/>
        </p:nvSpPr>
        <p:spPr bwMode="auto">
          <a:xfrm>
            <a:off x="4477819" y="5201869"/>
            <a:ext cx="423863" cy="555625"/>
          </a:xfrm>
          <a:custGeom>
            <a:avLst/>
            <a:gdLst>
              <a:gd name="T0" fmla="*/ 57 w 113"/>
              <a:gd name="T1" fmla="*/ 0 h 148"/>
              <a:gd name="T2" fmla="*/ 0 w 113"/>
              <a:gd name="T3" fmla="*/ 56 h 148"/>
              <a:gd name="T4" fmla="*/ 57 w 113"/>
              <a:gd name="T5" fmla="*/ 148 h 148"/>
              <a:gd name="T6" fmla="*/ 113 w 113"/>
              <a:gd name="T7" fmla="*/ 56 h 148"/>
              <a:gd name="T8" fmla="*/ 57 w 113"/>
              <a:gd name="T9" fmla="*/ 0 h 148"/>
              <a:gd name="T10" fmla="*/ 57 w 113"/>
              <a:gd name="T11" fmla="*/ 74 h 148"/>
              <a:gd name="T12" fmla="*/ 34 w 113"/>
              <a:gd name="T13" fmla="*/ 52 h 148"/>
              <a:gd name="T14" fmla="*/ 57 w 113"/>
              <a:gd name="T15" fmla="*/ 30 h 148"/>
              <a:gd name="T16" fmla="*/ 79 w 113"/>
              <a:gd name="T17" fmla="*/ 52 h 148"/>
              <a:gd name="T18" fmla="*/ 57 w 113"/>
              <a:gd name="T19" fmla="*/ 74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3" h="148">
                <a:moveTo>
                  <a:pt x="57" y="0"/>
                </a:moveTo>
                <a:cubicBezTo>
                  <a:pt x="25" y="0"/>
                  <a:pt x="0" y="25"/>
                  <a:pt x="0" y="56"/>
                </a:cubicBezTo>
                <a:cubicBezTo>
                  <a:pt x="0" y="88"/>
                  <a:pt x="57" y="148"/>
                  <a:pt x="57" y="148"/>
                </a:cubicBezTo>
                <a:cubicBezTo>
                  <a:pt x="57" y="148"/>
                  <a:pt x="113" y="88"/>
                  <a:pt x="113" y="56"/>
                </a:cubicBezTo>
                <a:cubicBezTo>
                  <a:pt x="113" y="25"/>
                  <a:pt x="88" y="0"/>
                  <a:pt x="57" y="0"/>
                </a:cubicBezTo>
                <a:close/>
                <a:moveTo>
                  <a:pt x="57" y="74"/>
                </a:moveTo>
                <a:cubicBezTo>
                  <a:pt x="44" y="74"/>
                  <a:pt x="34" y="65"/>
                  <a:pt x="34" y="52"/>
                </a:cubicBezTo>
                <a:cubicBezTo>
                  <a:pt x="34" y="40"/>
                  <a:pt x="44" y="30"/>
                  <a:pt x="57" y="30"/>
                </a:cubicBezTo>
                <a:cubicBezTo>
                  <a:pt x="69" y="30"/>
                  <a:pt x="79" y="40"/>
                  <a:pt x="79" y="52"/>
                </a:cubicBezTo>
                <a:cubicBezTo>
                  <a:pt x="79" y="65"/>
                  <a:pt x="69" y="74"/>
                  <a:pt x="57" y="7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20"/>
          <p:cNvSpPr>
            <a:spLocks noEditPoints="1"/>
          </p:cNvSpPr>
          <p:nvPr/>
        </p:nvSpPr>
        <p:spPr bwMode="auto">
          <a:xfrm>
            <a:off x="1891782" y="5201869"/>
            <a:ext cx="423863" cy="555625"/>
          </a:xfrm>
          <a:custGeom>
            <a:avLst/>
            <a:gdLst>
              <a:gd name="T0" fmla="*/ 56 w 113"/>
              <a:gd name="T1" fmla="*/ 0 h 148"/>
              <a:gd name="T2" fmla="*/ 0 w 113"/>
              <a:gd name="T3" fmla="*/ 56 h 148"/>
              <a:gd name="T4" fmla="*/ 56 w 113"/>
              <a:gd name="T5" fmla="*/ 148 h 148"/>
              <a:gd name="T6" fmla="*/ 113 w 113"/>
              <a:gd name="T7" fmla="*/ 56 h 148"/>
              <a:gd name="T8" fmla="*/ 56 w 113"/>
              <a:gd name="T9" fmla="*/ 0 h 148"/>
              <a:gd name="T10" fmla="*/ 56 w 113"/>
              <a:gd name="T11" fmla="*/ 74 h 148"/>
              <a:gd name="T12" fmla="*/ 34 w 113"/>
              <a:gd name="T13" fmla="*/ 52 h 148"/>
              <a:gd name="T14" fmla="*/ 56 w 113"/>
              <a:gd name="T15" fmla="*/ 30 h 148"/>
              <a:gd name="T16" fmla="*/ 78 w 113"/>
              <a:gd name="T17" fmla="*/ 52 h 148"/>
              <a:gd name="T18" fmla="*/ 56 w 113"/>
              <a:gd name="T19" fmla="*/ 74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3" h="148">
                <a:moveTo>
                  <a:pt x="56" y="0"/>
                </a:moveTo>
                <a:cubicBezTo>
                  <a:pt x="25" y="0"/>
                  <a:pt x="0" y="25"/>
                  <a:pt x="0" y="56"/>
                </a:cubicBezTo>
                <a:cubicBezTo>
                  <a:pt x="0" y="88"/>
                  <a:pt x="56" y="148"/>
                  <a:pt x="56" y="148"/>
                </a:cubicBezTo>
                <a:cubicBezTo>
                  <a:pt x="56" y="148"/>
                  <a:pt x="113" y="88"/>
                  <a:pt x="113" y="56"/>
                </a:cubicBezTo>
                <a:cubicBezTo>
                  <a:pt x="113" y="25"/>
                  <a:pt x="87" y="0"/>
                  <a:pt x="56" y="0"/>
                </a:cubicBezTo>
                <a:close/>
                <a:moveTo>
                  <a:pt x="56" y="74"/>
                </a:moveTo>
                <a:cubicBezTo>
                  <a:pt x="44" y="74"/>
                  <a:pt x="34" y="65"/>
                  <a:pt x="34" y="52"/>
                </a:cubicBezTo>
                <a:cubicBezTo>
                  <a:pt x="34" y="40"/>
                  <a:pt x="44" y="30"/>
                  <a:pt x="56" y="30"/>
                </a:cubicBezTo>
                <a:cubicBezTo>
                  <a:pt x="69" y="30"/>
                  <a:pt x="78" y="40"/>
                  <a:pt x="78" y="52"/>
                </a:cubicBezTo>
                <a:cubicBezTo>
                  <a:pt x="78" y="65"/>
                  <a:pt x="69" y="74"/>
                  <a:pt x="56" y="7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Inhaltsplatzhalter 4"/>
          <p:cNvSpPr txBox="1">
            <a:spLocks/>
          </p:cNvSpPr>
          <p:nvPr/>
        </p:nvSpPr>
        <p:spPr>
          <a:xfrm>
            <a:off x="10001892" y="4181569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4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</a:t>
            </a:r>
            <a:b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and description here. </a:t>
            </a:r>
          </a:p>
        </p:txBody>
      </p:sp>
      <p:sp>
        <p:nvSpPr>
          <p:cNvPr id="22" name="Inhaltsplatzhalter 4"/>
          <p:cNvSpPr txBox="1">
            <a:spLocks/>
          </p:cNvSpPr>
          <p:nvPr/>
        </p:nvSpPr>
        <p:spPr>
          <a:xfrm>
            <a:off x="7408639" y="4181569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3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23" name="Inhaltsplatzhalter 4"/>
          <p:cNvSpPr txBox="1">
            <a:spLocks/>
          </p:cNvSpPr>
          <p:nvPr/>
        </p:nvSpPr>
        <p:spPr>
          <a:xfrm>
            <a:off x="4815387" y="4181569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2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24" name="Inhaltsplatzhalter 4"/>
          <p:cNvSpPr txBox="1">
            <a:spLocks/>
          </p:cNvSpPr>
          <p:nvPr/>
        </p:nvSpPr>
        <p:spPr>
          <a:xfrm>
            <a:off x="2222135" y="4181569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25" name="Inhaltsplatzhalter 4"/>
          <p:cNvSpPr txBox="1">
            <a:spLocks/>
          </p:cNvSpPr>
          <p:nvPr/>
        </p:nvSpPr>
        <p:spPr>
          <a:xfrm>
            <a:off x="1372761" y="5862642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1"/>
                </a:solidFill>
                <a:latin typeface="+mj-lt"/>
              </a:rPr>
              <a:t>2010</a:t>
            </a:r>
            <a:endParaRPr lang="en-US" sz="1600" dirty="0" smtClean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26" name="Inhaltsplatzhalter 4"/>
          <p:cNvSpPr txBox="1">
            <a:spLocks/>
          </p:cNvSpPr>
          <p:nvPr/>
        </p:nvSpPr>
        <p:spPr>
          <a:xfrm>
            <a:off x="3967887" y="5862642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2"/>
                </a:solidFill>
                <a:latin typeface="+mj-lt"/>
              </a:rPr>
              <a:t>2013</a:t>
            </a:r>
            <a:endParaRPr lang="en-US" sz="1600" dirty="0" smtClean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27" name="Inhaltsplatzhalter 4"/>
          <p:cNvSpPr txBox="1">
            <a:spLocks/>
          </p:cNvSpPr>
          <p:nvPr/>
        </p:nvSpPr>
        <p:spPr>
          <a:xfrm>
            <a:off x="6538050" y="5862642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3"/>
                </a:solidFill>
                <a:latin typeface="+mj-lt"/>
              </a:rPr>
              <a:t>2016</a:t>
            </a:r>
            <a:endParaRPr lang="en-US" sz="1600" dirty="0" smtClean="0">
              <a:solidFill>
                <a:schemeClr val="accent3"/>
              </a:solidFill>
              <a:latin typeface="+mn-lt"/>
            </a:endParaRPr>
          </a:p>
        </p:txBody>
      </p:sp>
      <p:sp>
        <p:nvSpPr>
          <p:cNvPr id="28" name="Inhaltsplatzhalter 4"/>
          <p:cNvSpPr txBox="1">
            <a:spLocks/>
          </p:cNvSpPr>
          <p:nvPr/>
        </p:nvSpPr>
        <p:spPr>
          <a:xfrm>
            <a:off x="9126391" y="5862642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4"/>
                </a:solidFill>
                <a:latin typeface="+mj-lt"/>
              </a:rPr>
              <a:t>2017</a:t>
            </a:r>
            <a:endParaRPr lang="en-US" sz="1600" dirty="0" smtClean="0">
              <a:solidFill>
                <a:schemeClr val="accent4"/>
              </a:solidFill>
              <a:latin typeface="+mn-lt"/>
            </a:endParaRPr>
          </a:p>
        </p:txBody>
      </p:sp>
      <p:sp>
        <p:nvSpPr>
          <p:cNvPr id="30" name="Freeform 191"/>
          <p:cNvSpPr>
            <a:spLocks/>
          </p:cNvSpPr>
          <p:nvPr/>
        </p:nvSpPr>
        <p:spPr bwMode="auto">
          <a:xfrm>
            <a:off x="1749399" y="3248651"/>
            <a:ext cx="681640" cy="660000"/>
          </a:xfrm>
          <a:custGeom>
            <a:avLst/>
            <a:gdLst/>
            <a:ahLst/>
            <a:cxnLst>
              <a:cxn ang="0">
                <a:pos x="256" y="236"/>
              </a:cxn>
              <a:cxn ang="0">
                <a:pos x="256" y="236"/>
              </a:cxn>
              <a:cxn ang="0">
                <a:pos x="244" y="248"/>
              </a:cxn>
              <a:cxn ang="0">
                <a:pos x="12" y="248"/>
              </a:cxn>
              <a:cxn ang="0">
                <a:pos x="0" y="236"/>
              </a:cxn>
              <a:cxn ang="0">
                <a:pos x="0" y="236"/>
              </a:cxn>
              <a:cxn ang="0">
                <a:pos x="0" y="236"/>
              </a:cxn>
              <a:cxn ang="0">
                <a:pos x="32" y="176"/>
              </a:cxn>
              <a:cxn ang="0">
                <a:pos x="69" y="164"/>
              </a:cxn>
              <a:cxn ang="0">
                <a:pos x="100" y="150"/>
              </a:cxn>
              <a:cxn ang="0">
                <a:pos x="100" y="127"/>
              </a:cxn>
              <a:cxn ang="0">
                <a:pos x="88" y="97"/>
              </a:cxn>
              <a:cxn ang="0">
                <a:pos x="80" y="85"/>
              </a:cxn>
              <a:cxn ang="0">
                <a:pos x="84" y="65"/>
              </a:cxn>
              <a:cxn ang="0">
                <a:pos x="82" y="39"/>
              </a:cxn>
              <a:cxn ang="0">
                <a:pos x="128" y="0"/>
              </a:cxn>
              <a:cxn ang="0">
                <a:pos x="175" y="39"/>
              </a:cxn>
              <a:cxn ang="0">
                <a:pos x="172" y="65"/>
              </a:cxn>
              <a:cxn ang="0">
                <a:pos x="176" y="85"/>
              </a:cxn>
              <a:cxn ang="0">
                <a:pos x="168" y="97"/>
              </a:cxn>
              <a:cxn ang="0">
                <a:pos x="156" y="126"/>
              </a:cxn>
              <a:cxn ang="0">
                <a:pos x="156" y="150"/>
              </a:cxn>
              <a:cxn ang="0">
                <a:pos x="187" y="164"/>
              </a:cxn>
              <a:cxn ang="0">
                <a:pos x="224" y="176"/>
              </a:cxn>
              <a:cxn ang="0">
                <a:pos x="256" y="236"/>
              </a:cxn>
            </a:cxnLst>
            <a:rect l="0" t="0" r="r" b="b"/>
            <a:pathLst>
              <a:path w="256" h="248">
                <a:moveTo>
                  <a:pt x="256" y="236"/>
                </a:moveTo>
                <a:cubicBezTo>
                  <a:pt x="256" y="236"/>
                  <a:pt x="256" y="236"/>
                  <a:pt x="256" y="236"/>
                </a:cubicBezTo>
                <a:cubicBezTo>
                  <a:pt x="256" y="243"/>
                  <a:pt x="251" y="248"/>
                  <a:pt x="244" y="248"/>
                </a:cubicBezTo>
                <a:cubicBezTo>
                  <a:pt x="12" y="248"/>
                  <a:pt x="12" y="248"/>
                  <a:pt x="12" y="248"/>
                </a:cubicBezTo>
                <a:cubicBezTo>
                  <a:pt x="5" y="248"/>
                  <a:pt x="0" y="243"/>
                  <a:pt x="0" y="236"/>
                </a:cubicBezTo>
                <a:cubicBezTo>
                  <a:pt x="0" y="236"/>
                  <a:pt x="0" y="236"/>
                  <a:pt x="0" y="236"/>
                </a:cubicBezTo>
                <a:cubicBezTo>
                  <a:pt x="0" y="236"/>
                  <a:pt x="0" y="236"/>
                  <a:pt x="0" y="236"/>
                </a:cubicBezTo>
                <a:cubicBezTo>
                  <a:pt x="0" y="236"/>
                  <a:pt x="0" y="192"/>
                  <a:pt x="32" y="176"/>
                </a:cubicBezTo>
                <a:cubicBezTo>
                  <a:pt x="52" y="166"/>
                  <a:pt x="44" y="174"/>
                  <a:pt x="69" y="164"/>
                </a:cubicBezTo>
                <a:cubicBezTo>
                  <a:pt x="94" y="154"/>
                  <a:pt x="100" y="150"/>
                  <a:pt x="100" y="150"/>
                </a:cubicBezTo>
                <a:cubicBezTo>
                  <a:pt x="100" y="127"/>
                  <a:pt x="100" y="127"/>
                  <a:pt x="100" y="127"/>
                </a:cubicBezTo>
                <a:cubicBezTo>
                  <a:pt x="100" y="127"/>
                  <a:pt x="91" y="119"/>
                  <a:pt x="88" y="97"/>
                </a:cubicBezTo>
                <a:cubicBezTo>
                  <a:pt x="82" y="99"/>
                  <a:pt x="80" y="90"/>
                  <a:pt x="80" y="85"/>
                </a:cubicBezTo>
                <a:cubicBezTo>
                  <a:pt x="80" y="80"/>
                  <a:pt x="77" y="63"/>
                  <a:pt x="84" y="65"/>
                </a:cubicBezTo>
                <a:cubicBezTo>
                  <a:pt x="82" y="54"/>
                  <a:pt x="81" y="44"/>
                  <a:pt x="82" y="39"/>
                </a:cubicBezTo>
                <a:cubicBezTo>
                  <a:pt x="83" y="21"/>
                  <a:pt x="101" y="1"/>
                  <a:pt x="128" y="0"/>
                </a:cubicBezTo>
                <a:cubicBezTo>
                  <a:pt x="160" y="1"/>
                  <a:pt x="173" y="21"/>
                  <a:pt x="175" y="39"/>
                </a:cubicBezTo>
                <a:cubicBezTo>
                  <a:pt x="175" y="44"/>
                  <a:pt x="174" y="54"/>
                  <a:pt x="172" y="65"/>
                </a:cubicBezTo>
                <a:cubicBezTo>
                  <a:pt x="180" y="63"/>
                  <a:pt x="177" y="80"/>
                  <a:pt x="176" y="85"/>
                </a:cubicBezTo>
                <a:cubicBezTo>
                  <a:pt x="176" y="90"/>
                  <a:pt x="174" y="99"/>
                  <a:pt x="168" y="97"/>
                </a:cubicBezTo>
                <a:cubicBezTo>
                  <a:pt x="165" y="119"/>
                  <a:pt x="156" y="126"/>
                  <a:pt x="156" y="126"/>
                </a:cubicBezTo>
                <a:cubicBezTo>
                  <a:pt x="156" y="150"/>
                  <a:pt x="156" y="150"/>
                  <a:pt x="156" y="150"/>
                </a:cubicBezTo>
                <a:cubicBezTo>
                  <a:pt x="156" y="150"/>
                  <a:pt x="162" y="153"/>
                  <a:pt x="187" y="164"/>
                </a:cubicBezTo>
                <a:cubicBezTo>
                  <a:pt x="212" y="174"/>
                  <a:pt x="204" y="166"/>
                  <a:pt x="224" y="176"/>
                </a:cubicBezTo>
                <a:cubicBezTo>
                  <a:pt x="256" y="192"/>
                  <a:pt x="256" y="236"/>
                  <a:pt x="256" y="236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Freeform 197"/>
          <p:cNvSpPr>
            <a:spLocks noEditPoints="1"/>
          </p:cNvSpPr>
          <p:nvPr/>
        </p:nvSpPr>
        <p:spPr bwMode="auto">
          <a:xfrm>
            <a:off x="6960155" y="3268938"/>
            <a:ext cx="641068" cy="619426"/>
          </a:xfrm>
          <a:custGeom>
            <a:avLst/>
            <a:gdLst/>
            <a:ahLst/>
            <a:cxnLst>
              <a:cxn ang="0">
                <a:pos x="240" y="220"/>
              </a:cxn>
              <a:cxn ang="0">
                <a:pos x="228" y="232"/>
              </a:cxn>
              <a:cxn ang="0">
                <a:pos x="221" y="230"/>
              </a:cxn>
              <a:cxn ang="0">
                <a:pos x="221" y="230"/>
              </a:cxn>
              <a:cxn ang="0">
                <a:pos x="163" y="186"/>
              </a:cxn>
              <a:cxn ang="0">
                <a:pos x="82" y="230"/>
              </a:cxn>
              <a:cxn ang="0">
                <a:pos x="82" y="230"/>
              </a:cxn>
              <a:cxn ang="0">
                <a:pos x="76" y="232"/>
              </a:cxn>
              <a:cxn ang="0">
                <a:pos x="69" y="230"/>
              </a:cxn>
              <a:cxn ang="0">
                <a:pos x="5" y="182"/>
              </a:cxn>
              <a:cxn ang="0">
                <a:pos x="0" y="172"/>
              </a:cxn>
              <a:cxn ang="0">
                <a:pos x="0" y="12"/>
              </a:cxn>
              <a:cxn ang="0">
                <a:pos x="12" y="0"/>
              </a:cxn>
              <a:cxn ang="0">
                <a:pos x="19" y="3"/>
              </a:cxn>
              <a:cxn ang="0">
                <a:pos x="19" y="3"/>
              </a:cxn>
              <a:cxn ang="0">
                <a:pos x="77" y="46"/>
              </a:cxn>
              <a:cxn ang="0">
                <a:pos x="159" y="1"/>
              </a:cxn>
              <a:cxn ang="0">
                <a:pos x="159" y="1"/>
              </a:cxn>
              <a:cxn ang="0">
                <a:pos x="164" y="0"/>
              </a:cxn>
              <a:cxn ang="0">
                <a:pos x="171" y="3"/>
              </a:cxn>
              <a:cxn ang="0">
                <a:pos x="171" y="3"/>
              </a:cxn>
              <a:cxn ang="0">
                <a:pos x="234" y="50"/>
              </a:cxn>
              <a:cxn ang="0">
                <a:pos x="235" y="51"/>
              </a:cxn>
              <a:cxn ang="0">
                <a:pos x="235" y="51"/>
              </a:cxn>
              <a:cxn ang="0">
                <a:pos x="235" y="51"/>
              </a:cxn>
              <a:cxn ang="0">
                <a:pos x="240" y="60"/>
              </a:cxn>
              <a:cxn ang="0">
                <a:pos x="240" y="220"/>
              </a:cxn>
              <a:cxn ang="0">
                <a:pos x="64" y="196"/>
              </a:cxn>
              <a:cxn ang="0">
                <a:pos x="64" y="66"/>
              </a:cxn>
              <a:cxn ang="0">
                <a:pos x="24" y="36"/>
              </a:cxn>
              <a:cxn ang="0">
                <a:pos x="24" y="166"/>
              </a:cxn>
              <a:cxn ang="0">
                <a:pos x="64" y="196"/>
              </a:cxn>
              <a:cxn ang="0">
                <a:pos x="152" y="32"/>
              </a:cxn>
              <a:cxn ang="0">
                <a:pos x="88" y="67"/>
              </a:cxn>
              <a:cxn ang="0">
                <a:pos x="88" y="200"/>
              </a:cxn>
              <a:cxn ang="0">
                <a:pos x="152" y="165"/>
              </a:cxn>
              <a:cxn ang="0">
                <a:pos x="152" y="32"/>
              </a:cxn>
              <a:cxn ang="0">
                <a:pos x="216" y="66"/>
              </a:cxn>
              <a:cxn ang="0">
                <a:pos x="176" y="36"/>
              </a:cxn>
              <a:cxn ang="0">
                <a:pos x="176" y="166"/>
              </a:cxn>
              <a:cxn ang="0">
                <a:pos x="216" y="196"/>
              </a:cxn>
              <a:cxn ang="0">
                <a:pos x="216" y="66"/>
              </a:cxn>
            </a:cxnLst>
            <a:rect l="0" t="0" r="r" b="b"/>
            <a:pathLst>
              <a:path w="240" h="232">
                <a:moveTo>
                  <a:pt x="240" y="220"/>
                </a:moveTo>
                <a:cubicBezTo>
                  <a:pt x="240" y="227"/>
                  <a:pt x="235" y="232"/>
                  <a:pt x="228" y="232"/>
                </a:cubicBezTo>
                <a:cubicBezTo>
                  <a:pt x="225" y="232"/>
                  <a:pt x="223" y="231"/>
                  <a:pt x="221" y="230"/>
                </a:cubicBezTo>
                <a:cubicBezTo>
                  <a:pt x="221" y="230"/>
                  <a:pt x="221" y="230"/>
                  <a:pt x="221" y="230"/>
                </a:cubicBezTo>
                <a:cubicBezTo>
                  <a:pt x="163" y="186"/>
                  <a:pt x="163" y="186"/>
                  <a:pt x="163" y="186"/>
                </a:cubicBezTo>
                <a:cubicBezTo>
                  <a:pt x="82" y="230"/>
                  <a:pt x="82" y="230"/>
                  <a:pt x="82" y="230"/>
                </a:cubicBezTo>
                <a:cubicBezTo>
                  <a:pt x="82" y="230"/>
                  <a:pt x="82" y="230"/>
                  <a:pt x="82" y="230"/>
                </a:cubicBezTo>
                <a:cubicBezTo>
                  <a:pt x="80" y="231"/>
                  <a:pt x="78" y="232"/>
                  <a:pt x="76" y="232"/>
                </a:cubicBezTo>
                <a:cubicBezTo>
                  <a:pt x="73" y="232"/>
                  <a:pt x="71" y="231"/>
                  <a:pt x="69" y="230"/>
                </a:cubicBezTo>
                <a:cubicBezTo>
                  <a:pt x="5" y="182"/>
                  <a:pt x="5" y="182"/>
                  <a:pt x="5" y="182"/>
                </a:cubicBezTo>
                <a:cubicBezTo>
                  <a:pt x="2" y="180"/>
                  <a:pt x="0" y="176"/>
                  <a:pt x="0" y="17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15" y="0"/>
                  <a:pt x="17" y="1"/>
                  <a:pt x="19" y="3"/>
                </a:cubicBezTo>
                <a:cubicBezTo>
                  <a:pt x="19" y="3"/>
                  <a:pt x="19" y="3"/>
                  <a:pt x="19" y="3"/>
                </a:cubicBezTo>
                <a:cubicBezTo>
                  <a:pt x="77" y="46"/>
                  <a:pt x="77" y="46"/>
                  <a:pt x="77" y="46"/>
                </a:cubicBezTo>
                <a:cubicBezTo>
                  <a:pt x="159" y="1"/>
                  <a:pt x="159" y="1"/>
                  <a:pt x="159" y="1"/>
                </a:cubicBezTo>
                <a:cubicBezTo>
                  <a:pt x="159" y="1"/>
                  <a:pt x="159" y="1"/>
                  <a:pt x="159" y="1"/>
                </a:cubicBezTo>
                <a:cubicBezTo>
                  <a:pt x="160" y="1"/>
                  <a:pt x="162" y="0"/>
                  <a:pt x="164" y="0"/>
                </a:cubicBezTo>
                <a:cubicBezTo>
                  <a:pt x="167" y="0"/>
                  <a:pt x="169" y="1"/>
                  <a:pt x="171" y="3"/>
                </a:cubicBezTo>
                <a:cubicBezTo>
                  <a:pt x="171" y="3"/>
                  <a:pt x="171" y="3"/>
                  <a:pt x="171" y="3"/>
                </a:cubicBezTo>
                <a:cubicBezTo>
                  <a:pt x="234" y="50"/>
                  <a:pt x="234" y="50"/>
                  <a:pt x="234" y="50"/>
                </a:cubicBezTo>
                <a:cubicBezTo>
                  <a:pt x="235" y="50"/>
                  <a:pt x="235" y="50"/>
                  <a:pt x="235" y="51"/>
                </a:cubicBezTo>
                <a:cubicBezTo>
                  <a:pt x="235" y="51"/>
                  <a:pt x="235" y="51"/>
                  <a:pt x="235" y="51"/>
                </a:cubicBezTo>
                <a:cubicBezTo>
                  <a:pt x="235" y="51"/>
                  <a:pt x="235" y="51"/>
                  <a:pt x="235" y="51"/>
                </a:cubicBezTo>
                <a:cubicBezTo>
                  <a:pt x="238" y="53"/>
                  <a:pt x="240" y="56"/>
                  <a:pt x="240" y="60"/>
                </a:cubicBezTo>
                <a:lnTo>
                  <a:pt x="240" y="220"/>
                </a:lnTo>
                <a:close/>
                <a:moveTo>
                  <a:pt x="64" y="196"/>
                </a:moveTo>
                <a:cubicBezTo>
                  <a:pt x="64" y="66"/>
                  <a:pt x="64" y="66"/>
                  <a:pt x="64" y="66"/>
                </a:cubicBezTo>
                <a:cubicBezTo>
                  <a:pt x="24" y="36"/>
                  <a:pt x="24" y="36"/>
                  <a:pt x="24" y="36"/>
                </a:cubicBezTo>
                <a:cubicBezTo>
                  <a:pt x="24" y="166"/>
                  <a:pt x="24" y="166"/>
                  <a:pt x="24" y="166"/>
                </a:cubicBezTo>
                <a:lnTo>
                  <a:pt x="64" y="196"/>
                </a:lnTo>
                <a:close/>
                <a:moveTo>
                  <a:pt x="152" y="32"/>
                </a:moveTo>
                <a:cubicBezTo>
                  <a:pt x="88" y="67"/>
                  <a:pt x="88" y="67"/>
                  <a:pt x="88" y="67"/>
                </a:cubicBezTo>
                <a:cubicBezTo>
                  <a:pt x="88" y="200"/>
                  <a:pt x="88" y="200"/>
                  <a:pt x="88" y="200"/>
                </a:cubicBezTo>
                <a:cubicBezTo>
                  <a:pt x="152" y="165"/>
                  <a:pt x="152" y="165"/>
                  <a:pt x="152" y="165"/>
                </a:cubicBezTo>
                <a:lnTo>
                  <a:pt x="152" y="32"/>
                </a:lnTo>
                <a:close/>
                <a:moveTo>
                  <a:pt x="216" y="66"/>
                </a:moveTo>
                <a:cubicBezTo>
                  <a:pt x="176" y="36"/>
                  <a:pt x="176" y="36"/>
                  <a:pt x="176" y="36"/>
                </a:cubicBezTo>
                <a:cubicBezTo>
                  <a:pt x="176" y="166"/>
                  <a:pt x="176" y="166"/>
                  <a:pt x="176" y="166"/>
                </a:cubicBezTo>
                <a:cubicBezTo>
                  <a:pt x="216" y="196"/>
                  <a:pt x="216" y="196"/>
                  <a:pt x="216" y="196"/>
                </a:cubicBezTo>
                <a:lnTo>
                  <a:pt x="216" y="66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Freeform 206"/>
          <p:cNvSpPr>
            <a:spLocks noEditPoints="1"/>
          </p:cNvSpPr>
          <p:nvPr/>
        </p:nvSpPr>
        <p:spPr bwMode="auto">
          <a:xfrm>
            <a:off x="9507434" y="3237831"/>
            <a:ext cx="681640" cy="681640"/>
          </a:xfrm>
          <a:custGeom>
            <a:avLst/>
            <a:gdLst/>
            <a:ahLst/>
            <a:cxnLst>
              <a:cxn ang="0">
                <a:pos x="249" y="215"/>
              </a:cxn>
              <a:cxn ang="0">
                <a:pos x="256" y="232"/>
              </a:cxn>
              <a:cxn ang="0">
                <a:pos x="232" y="256"/>
              </a:cxn>
              <a:cxn ang="0">
                <a:pos x="215" y="249"/>
              </a:cxn>
              <a:cxn ang="0">
                <a:pos x="145" y="179"/>
              </a:cxn>
              <a:cxn ang="0">
                <a:pos x="96" y="192"/>
              </a:cxn>
              <a:cxn ang="0">
                <a:pos x="0" y="96"/>
              </a:cxn>
              <a:cxn ang="0">
                <a:pos x="96" y="0"/>
              </a:cxn>
              <a:cxn ang="0">
                <a:pos x="192" y="96"/>
              </a:cxn>
              <a:cxn ang="0">
                <a:pos x="179" y="145"/>
              </a:cxn>
              <a:cxn ang="0">
                <a:pos x="249" y="215"/>
              </a:cxn>
              <a:cxn ang="0">
                <a:pos x="96" y="24"/>
              </a:cxn>
              <a:cxn ang="0">
                <a:pos x="24" y="96"/>
              </a:cxn>
              <a:cxn ang="0">
                <a:pos x="96" y="168"/>
              </a:cxn>
              <a:cxn ang="0">
                <a:pos x="168" y="96"/>
              </a:cxn>
              <a:cxn ang="0">
                <a:pos x="96" y="24"/>
              </a:cxn>
            </a:cxnLst>
            <a:rect l="0" t="0" r="r" b="b"/>
            <a:pathLst>
              <a:path w="256" h="256">
                <a:moveTo>
                  <a:pt x="249" y="215"/>
                </a:moveTo>
                <a:cubicBezTo>
                  <a:pt x="253" y="219"/>
                  <a:pt x="256" y="225"/>
                  <a:pt x="256" y="232"/>
                </a:cubicBezTo>
                <a:cubicBezTo>
                  <a:pt x="256" y="245"/>
                  <a:pt x="245" y="256"/>
                  <a:pt x="232" y="256"/>
                </a:cubicBezTo>
                <a:cubicBezTo>
                  <a:pt x="225" y="256"/>
                  <a:pt x="219" y="253"/>
                  <a:pt x="215" y="249"/>
                </a:cubicBezTo>
                <a:cubicBezTo>
                  <a:pt x="145" y="179"/>
                  <a:pt x="145" y="179"/>
                  <a:pt x="145" y="179"/>
                </a:cubicBezTo>
                <a:cubicBezTo>
                  <a:pt x="130" y="187"/>
                  <a:pt x="114" y="192"/>
                  <a:pt x="96" y="192"/>
                </a:cubicBezTo>
                <a:cubicBezTo>
                  <a:pt x="43" y="192"/>
                  <a:pt x="0" y="149"/>
                  <a:pt x="0" y="96"/>
                </a:cubicBezTo>
                <a:cubicBezTo>
                  <a:pt x="0" y="43"/>
                  <a:pt x="43" y="0"/>
                  <a:pt x="96" y="0"/>
                </a:cubicBezTo>
                <a:cubicBezTo>
                  <a:pt x="149" y="0"/>
                  <a:pt x="192" y="43"/>
                  <a:pt x="192" y="96"/>
                </a:cubicBezTo>
                <a:cubicBezTo>
                  <a:pt x="192" y="114"/>
                  <a:pt x="187" y="130"/>
                  <a:pt x="179" y="145"/>
                </a:cubicBezTo>
                <a:lnTo>
                  <a:pt x="249" y="215"/>
                </a:lnTo>
                <a:close/>
                <a:moveTo>
                  <a:pt x="96" y="24"/>
                </a:moveTo>
                <a:cubicBezTo>
                  <a:pt x="56" y="24"/>
                  <a:pt x="24" y="56"/>
                  <a:pt x="24" y="96"/>
                </a:cubicBezTo>
                <a:cubicBezTo>
                  <a:pt x="24" y="136"/>
                  <a:pt x="56" y="168"/>
                  <a:pt x="96" y="168"/>
                </a:cubicBezTo>
                <a:cubicBezTo>
                  <a:pt x="136" y="168"/>
                  <a:pt x="168" y="136"/>
                  <a:pt x="168" y="96"/>
                </a:cubicBezTo>
                <a:cubicBezTo>
                  <a:pt x="168" y="56"/>
                  <a:pt x="136" y="24"/>
                  <a:pt x="96" y="24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Freeform 224"/>
          <p:cNvSpPr>
            <a:spLocks noEditPoints="1"/>
          </p:cNvSpPr>
          <p:nvPr/>
        </p:nvSpPr>
        <p:spPr bwMode="auto">
          <a:xfrm>
            <a:off x="4361072" y="3286519"/>
            <a:ext cx="684346" cy="584264"/>
          </a:xfrm>
          <a:custGeom>
            <a:avLst/>
            <a:gdLst/>
            <a:ahLst/>
            <a:cxnLst>
              <a:cxn ang="0">
                <a:pos x="184" y="164"/>
              </a:cxn>
              <a:cxn ang="0">
                <a:pos x="232" y="116"/>
              </a:cxn>
              <a:cxn ang="0">
                <a:pos x="217" y="87"/>
              </a:cxn>
              <a:cxn ang="0">
                <a:pos x="215" y="85"/>
              </a:cxn>
              <a:cxn ang="0">
                <a:pos x="212" y="84"/>
              </a:cxn>
              <a:cxn ang="0">
                <a:pos x="209" y="83"/>
              </a:cxn>
              <a:cxn ang="0">
                <a:pos x="206" y="81"/>
              </a:cxn>
              <a:cxn ang="0">
                <a:pos x="203" y="81"/>
              </a:cxn>
              <a:cxn ang="0">
                <a:pos x="200" y="80"/>
              </a:cxn>
              <a:cxn ang="0">
                <a:pos x="195" y="80"/>
              </a:cxn>
              <a:cxn ang="0">
                <a:pos x="193" y="73"/>
              </a:cxn>
              <a:cxn ang="0">
                <a:pos x="191" y="67"/>
              </a:cxn>
              <a:cxn ang="0">
                <a:pos x="189" y="61"/>
              </a:cxn>
              <a:cxn ang="0">
                <a:pos x="128" y="24"/>
              </a:cxn>
              <a:cxn ang="0">
                <a:pos x="67" y="61"/>
              </a:cxn>
              <a:cxn ang="0">
                <a:pos x="65" y="67"/>
              </a:cxn>
              <a:cxn ang="0">
                <a:pos x="63" y="73"/>
              </a:cxn>
              <a:cxn ang="0">
                <a:pos x="61" y="80"/>
              </a:cxn>
              <a:cxn ang="0">
                <a:pos x="56" y="80"/>
              </a:cxn>
              <a:cxn ang="0">
                <a:pos x="53" y="81"/>
              </a:cxn>
              <a:cxn ang="0">
                <a:pos x="50" y="81"/>
              </a:cxn>
              <a:cxn ang="0">
                <a:pos x="47" y="83"/>
              </a:cxn>
              <a:cxn ang="0">
                <a:pos x="44" y="84"/>
              </a:cxn>
              <a:cxn ang="0">
                <a:pos x="41" y="85"/>
              </a:cxn>
              <a:cxn ang="0">
                <a:pos x="39" y="87"/>
              </a:cxn>
              <a:cxn ang="0">
                <a:pos x="24" y="116"/>
              </a:cxn>
              <a:cxn ang="0">
                <a:pos x="72" y="164"/>
              </a:cxn>
              <a:cxn ang="0">
                <a:pos x="0" y="116"/>
              </a:cxn>
              <a:cxn ang="0">
                <a:pos x="128" y="0"/>
              </a:cxn>
              <a:cxn ang="0">
                <a:pos x="256" y="116"/>
              </a:cxn>
              <a:cxn ang="0">
                <a:pos x="92" y="156"/>
              </a:cxn>
              <a:cxn ang="0">
                <a:pos x="101" y="160"/>
              </a:cxn>
              <a:cxn ang="0">
                <a:pos x="116" y="116"/>
              </a:cxn>
              <a:cxn ang="0">
                <a:pos x="140" y="116"/>
              </a:cxn>
              <a:cxn ang="0">
                <a:pos x="155" y="160"/>
              </a:cxn>
              <a:cxn ang="0">
                <a:pos x="164" y="156"/>
              </a:cxn>
              <a:cxn ang="0">
                <a:pos x="173" y="176"/>
              </a:cxn>
              <a:cxn ang="0">
                <a:pos x="137" y="216"/>
              </a:cxn>
              <a:cxn ang="0">
                <a:pos x="128" y="220"/>
              </a:cxn>
              <a:cxn ang="0">
                <a:pos x="119" y="216"/>
              </a:cxn>
              <a:cxn ang="0">
                <a:pos x="83" y="176"/>
              </a:cxn>
              <a:cxn ang="0">
                <a:pos x="92" y="156"/>
              </a:cxn>
            </a:cxnLst>
            <a:rect l="0" t="0" r="r" b="b"/>
            <a:pathLst>
              <a:path w="256" h="220">
                <a:moveTo>
                  <a:pt x="196" y="176"/>
                </a:moveTo>
                <a:cubicBezTo>
                  <a:pt x="189" y="176"/>
                  <a:pt x="184" y="171"/>
                  <a:pt x="184" y="164"/>
                </a:cubicBezTo>
                <a:cubicBezTo>
                  <a:pt x="184" y="157"/>
                  <a:pt x="189" y="152"/>
                  <a:pt x="196" y="152"/>
                </a:cubicBezTo>
                <a:cubicBezTo>
                  <a:pt x="216" y="152"/>
                  <a:pt x="232" y="136"/>
                  <a:pt x="232" y="116"/>
                </a:cubicBezTo>
                <a:cubicBezTo>
                  <a:pt x="232" y="105"/>
                  <a:pt x="227" y="96"/>
                  <a:pt x="220" y="89"/>
                </a:cubicBezTo>
                <a:cubicBezTo>
                  <a:pt x="219" y="88"/>
                  <a:pt x="218" y="88"/>
                  <a:pt x="217" y="87"/>
                </a:cubicBezTo>
                <a:cubicBezTo>
                  <a:pt x="217" y="87"/>
                  <a:pt x="217" y="87"/>
                  <a:pt x="217" y="87"/>
                </a:cubicBezTo>
                <a:cubicBezTo>
                  <a:pt x="217" y="86"/>
                  <a:pt x="216" y="86"/>
                  <a:pt x="215" y="85"/>
                </a:cubicBezTo>
                <a:cubicBezTo>
                  <a:pt x="215" y="85"/>
                  <a:pt x="215" y="85"/>
                  <a:pt x="215" y="85"/>
                </a:cubicBezTo>
                <a:cubicBezTo>
                  <a:pt x="214" y="85"/>
                  <a:pt x="213" y="84"/>
                  <a:pt x="212" y="84"/>
                </a:cubicBezTo>
                <a:cubicBezTo>
                  <a:pt x="212" y="84"/>
                  <a:pt x="212" y="84"/>
                  <a:pt x="211" y="84"/>
                </a:cubicBezTo>
                <a:cubicBezTo>
                  <a:pt x="211" y="83"/>
                  <a:pt x="210" y="83"/>
                  <a:pt x="209" y="83"/>
                </a:cubicBezTo>
                <a:cubicBezTo>
                  <a:pt x="209" y="82"/>
                  <a:pt x="209" y="82"/>
                  <a:pt x="208" y="82"/>
                </a:cubicBezTo>
                <a:cubicBezTo>
                  <a:pt x="208" y="82"/>
                  <a:pt x="207" y="82"/>
                  <a:pt x="206" y="81"/>
                </a:cubicBezTo>
                <a:cubicBezTo>
                  <a:pt x="206" y="81"/>
                  <a:pt x="205" y="81"/>
                  <a:pt x="205" y="81"/>
                </a:cubicBezTo>
                <a:cubicBezTo>
                  <a:pt x="204" y="81"/>
                  <a:pt x="204" y="81"/>
                  <a:pt x="203" y="81"/>
                </a:cubicBezTo>
                <a:cubicBezTo>
                  <a:pt x="202" y="81"/>
                  <a:pt x="202" y="80"/>
                  <a:pt x="201" y="80"/>
                </a:cubicBezTo>
                <a:cubicBezTo>
                  <a:pt x="200" y="80"/>
                  <a:pt x="200" y="80"/>
                  <a:pt x="200" y="80"/>
                </a:cubicBezTo>
                <a:cubicBezTo>
                  <a:pt x="198" y="80"/>
                  <a:pt x="197" y="80"/>
                  <a:pt x="196" y="80"/>
                </a:cubicBezTo>
                <a:cubicBezTo>
                  <a:pt x="196" y="80"/>
                  <a:pt x="195" y="80"/>
                  <a:pt x="195" y="80"/>
                </a:cubicBezTo>
                <a:cubicBezTo>
                  <a:pt x="195" y="78"/>
                  <a:pt x="194" y="76"/>
                  <a:pt x="194" y="74"/>
                </a:cubicBezTo>
                <a:cubicBezTo>
                  <a:pt x="193" y="74"/>
                  <a:pt x="193" y="73"/>
                  <a:pt x="193" y="73"/>
                </a:cubicBezTo>
                <a:cubicBezTo>
                  <a:pt x="193" y="71"/>
                  <a:pt x="192" y="70"/>
                  <a:pt x="192" y="68"/>
                </a:cubicBezTo>
                <a:cubicBezTo>
                  <a:pt x="191" y="68"/>
                  <a:pt x="191" y="67"/>
                  <a:pt x="191" y="67"/>
                </a:cubicBezTo>
                <a:cubicBezTo>
                  <a:pt x="190" y="65"/>
                  <a:pt x="190" y="64"/>
                  <a:pt x="189" y="62"/>
                </a:cubicBezTo>
                <a:cubicBezTo>
                  <a:pt x="189" y="62"/>
                  <a:pt x="189" y="62"/>
                  <a:pt x="189" y="61"/>
                </a:cubicBezTo>
                <a:cubicBezTo>
                  <a:pt x="188" y="60"/>
                  <a:pt x="187" y="58"/>
                  <a:pt x="186" y="57"/>
                </a:cubicBezTo>
                <a:cubicBezTo>
                  <a:pt x="174" y="37"/>
                  <a:pt x="153" y="24"/>
                  <a:pt x="128" y="24"/>
                </a:cubicBezTo>
                <a:cubicBezTo>
                  <a:pt x="103" y="24"/>
                  <a:pt x="82" y="37"/>
                  <a:pt x="70" y="57"/>
                </a:cubicBezTo>
                <a:cubicBezTo>
                  <a:pt x="69" y="58"/>
                  <a:pt x="68" y="60"/>
                  <a:pt x="67" y="61"/>
                </a:cubicBezTo>
                <a:cubicBezTo>
                  <a:pt x="67" y="62"/>
                  <a:pt x="67" y="62"/>
                  <a:pt x="67" y="62"/>
                </a:cubicBezTo>
                <a:cubicBezTo>
                  <a:pt x="66" y="64"/>
                  <a:pt x="66" y="65"/>
                  <a:pt x="65" y="67"/>
                </a:cubicBezTo>
                <a:cubicBezTo>
                  <a:pt x="65" y="67"/>
                  <a:pt x="65" y="68"/>
                  <a:pt x="64" y="68"/>
                </a:cubicBezTo>
                <a:cubicBezTo>
                  <a:pt x="64" y="70"/>
                  <a:pt x="63" y="71"/>
                  <a:pt x="63" y="73"/>
                </a:cubicBezTo>
                <a:cubicBezTo>
                  <a:pt x="63" y="73"/>
                  <a:pt x="63" y="74"/>
                  <a:pt x="62" y="74"/>
                </a:cubicBezTo>
                <a:cubicBezTo>
                  <a:pt x="62" y="76"/>
                  <a:pt x="61" y="78"/>
                  <a:pt x="61" y="80"/>
                </a:cubicBezTo>
                <a:cubicBezTo>
                  <a:pt x="61" y="80"/>
                  <a:pt x="60" y="80"/>
                  <a:pt x="60" y="80"/>
                </a:cubicBezTo>
                <a:cubicBezTo>
                  <a:pt x="59" y="80"/>
                  <a:pt x="58" y="80"/>
                  <a:pt x="56" y="80"/>
                </a:cubicBezTo>
                <a:cubicBezTo>
                  <a:pt x="56" y="80"/>
                  <a:pt x="56" y="80"/>
                  <a:pt x="55" y="80"/>
                </a:cubicBezTo>
                <a:cubicBezTo>
                  <a:pt x="54" y="80"/>
                  <a:pt x="54" y="81"/>
                  <a:pt x="53" y="81"/>
                </a:cubicBezTo>
                <a:cubicBezTo>
                  <a:pt x="52" y="81"/>
                  <a:pt x="52" y="81"/>
                  <a:pt x="51" y="81"/>
                </a:cubicBezTo>
                <a:cubicBezTo>
                  <a:pt x="51" y="81"/>
                  <a:pt x="50" y="81"/>
                  <a:pt x="50" y="81"/>
                </a:cubicBezTo>
                <a:cubicBezTo>
                  <a:pt x="49" y="82"/>
                  <a:pt x="48" y="82"/>
                  <a:pt x="48" y="82"/>
                </a:cubicBezTo>
                <a:cubicBezTo>
                  <a:pt x="47" y="82"/>
                  <a:pt x="47" y="82"/>
                  <a:pt x="47" y="83"/>
                </a:cubicBezTo>
                <a:cubicBezTo>
                  <a:pt x="46" y="83"/>
                  <a:pt x="45" y="83"/>
                  <a:pt x="45" y="84"/>
                </a:cubicBezTo>
                <a:cubicBezTo>
                  <a:pt x="44" y="84"/>
                  <a:pt x="44" y="84"/>
                  <a:pt x="44" y="84"/>
                </a:cubicBezTo>
                <a:cubicBezTo>
                  <a:pt x="43" y="84"/>
                  <a:pt x="42" y="85"/>
                  <a:pt x="41" y="85"/>
                </a:cubicBezTo>
                <a:cubicBezTo>
                  <a:pt x="41" y="85"/>
                  <a:pt x="41" y="85"/>
                  <a:pt x="41" y="85"/>
                </a:cubicBezTo>
                <a:cubicBezTo>
                  <a:pt x="40" y="86"/>
                  <a:pt x="39" y="86"/>
                  <a:pt x="39" y="87"/>
                </a:cubicBezTo>
                <a:cubicBezTo>
                  <a:pt x="39" y="87"/>
                  <a:pt x="39" y="87"/>
                  <a:pt x="39" y="87"/>
                </a:cubicBezTo>
                <a:cubicBezTo>
                  <a:pt x="38" y="88"/>
                  <a:pt x="37" y="88"/>
                  <a:pt x="36" y="89"/>
                </a:cubicBezTo>
                <a:cubicBezTo>
                  <a:pt x="29" y="96"/>
                  <a:pt x="24" y="105"/>
                  <a:pt x="24" y="116"/>
                </a:cubicBezTo>
                <a:cubicBezTo>
                  <a:pt x="24" y="136"/>
                  <a:pt x="40" y="152"/>
                  <a:pt x="60" y="152"/>
                </a:cubicBezTo>
                <a:cubicBezTo>
                  <a:pt x="67" y="152"/>
                  <a:pt x="72" y="157"/>
                  <a:pt x="72" y="164"/>
                </a:cubicBezTo>
                <a:cubicBezTo>
                  <a:pt x="72" y="171"/>
                  <a:pt x="67" y="176"/>
                  <a:pt x="60" y="176"/>
                </a:cubicBezTo>
                <a:cubicBezTo>
                  <a:pt x="27" y="176"/>
                  <a:pt x="0" y="149"/>
                  <a:pt x="0" y="116"/>
                </a:cubicBezTo>
                <a:cubicBezTo>
                  <a:pt x="0" y="89"/>
                  <a:pt x="18" y="66"/>
                  <a:pt x="42" y="59"/>
                </a:cubicBezTo>
                <a:cubicBezTo>
                  <a:pt x="56" y="24"/>
                  <a:pt x="89" y="0"/>
                  <a:pt x="128" y="0"/>
                </a:cubicBezTo>
                <a:cubicBezTo>
                  <a:pt x="167" y="0"/>
                  <a:pt x="200" y="24"/>
                  <a:pt x="214" y="59"/>
                </a:cubicBezTo>
                <a:cubicBezTo>
                  <a:pt x="238" y="66"/>
                  <a:pt x="256" y="89"/>
                  <a:pt x="256" y="116"/>
                </a:cubicBezTo>
                <a:cubicBezTo>
                  <a:pt x="256" y="149"/>
                  <a:pt x="229" y="176"/>
                  <a:pt x="196" y="176"/>
                </a:cubicBezTo>
                <a:moveTo>
                  <a:pt x="92" y="156"/>
                </a:moveTo>
                <a:cubicBezTo>
                  <a:pt x="96" y="156"/>
                  <a:pt x="99" y="158"/>
                  <a:pt x="101" y="160"/>
                </a:cubicBezTo>
                <a:cubicBezTo>
                  <a:pt x="101" y="160"/>
                  <a:pt x="101" y="160"/>
                  <a:pt x="101" y="160"/>
                </a:cubicBezTo>
                <a:cubicBezTo>
                  <a:pt x="116" y="177"/>
                  <a:pt x="116" y="177"/>
                  <a:pt x="116" y="177"/>
                </a:cubicBezTo>
                <a:cubicBezTo>
                  <a:pt x="116" y="116"/>
                  <a:pt x="116" y="116"/>
                  <a:pt x="116" y="116"/>
                </a:cubicBezTo>
                <a:cubicBezTo>
                  <a:pt x="116" y="109"/>
                  <a:pt x="121" y="104"/>
                  <a:pt x="128" y="104"/>
                </a:cubicBezTo>
                <a:cubicBezTo>
                  <a:pt x="135" y="104"/>
                  <a:pt x="140" y="109"/>
                  <a:pt x="140" y="116"/>
                </a:cubicBezTo>
                <a:cubicBezTo>
                  <a:pt x="140" y="177"/>
                  <a:pt x="140" y="177"/>
                  <a:pt x="140" y="177"/>
                </a:cubicBezTo>
                <a:cubicBezTo>
                  <a:pt x="155" y="160"/>
                  <a:pt x="155" y="160"/>
                  <a:pt x="155" y="160"/>
                </a:cubicBezTo>
                <a:cubicBezTo>
                  <a:pt x="155" y="160"/>
                  <a:pt x="155" y="160"/>
                  <a:pt x="155" y="160"/>
                </a:cubicBezTo>
                <a:cubicBezTo>
                  <a:pt x="157" y="158"/>
                  <a:pt x="160" y="156"/>
                  <a:pt x="164" y="156"/>
                </a:cubicBezTo>
                <a:cubicBezTo>
                  <a:pt x="171" y="156"/>
                  <a:pt x="176" y="161"/>
                  <a:pt x="176" y="168"/>
                </a:cubicBezTo>
                <a:cubicBezTo>
                  <a:pt x="176" y="171"/>
                  <a:pt x="175" y="174"/>
                  <a:pt x="173" y="176"/>
                </a:cubicBezTo>
                <a:cubicBezTo>
                  <a:pt x="173" y="176"/>
                  <a:pt x="173" y="176"/>
                  <a:pt x="173" y="176"/>
                </a:cubicBezTo>
                <a:cubicBezTo>
                  <a:pt x="137" y="216"/>
                  <a:pt x="137" y="216"/>
                  <a:pt x="137" y="216"/>
                </a:cubicBezTo>
                <a:cubicBezTo>
                  <a:pt x="137" y="216"/>
                  <a:pt x="137" y="216"/>
                  <a:pt x="137" y="216"/>
                </a:cubicBezTo>
                <a:cubicBezTo>
                  <a:pt x="135" y="218"/>
                  <a:pt x="132" y="220"/>
                  <a:pt x="128" y="220"/>
                </a:cubicBezTo>
                <a:cubicBezTo>
                  <a:pt x="124" y="220"/>
                  <a:pt x="121" y="218"/>
                  <a:pt x="119" y="216"/>
                </a:cubicBezTo>
                <a:cubicBezTo>
                  <a:pt x="119" y="216"/>
                  <a:pt x="119" y="216"/>
                  <a:pt x="119" y="216"/>
                </a:cubicBezTo>
                <a:cubicBezTo>
                  <a:pt x="83" y="176"/>
                  <a:pt x="83" y="176"/>
                  <a:pt x="83" y="176"/>
                </a:cubicBezTo>
                <a:cubicBezTo>
                  <a:pt x="83" y="176"/>
                  <a:pt x="83" y="176"/>
                  <a:pt x="83" y="176"/>
                </a:cubicBezTo>
                <a:cubicBezTo>
                  <a:pt x="81" y="174"/>
                  <a:pt x="80" y="171"/>
                  <a:pt x="80" y="168"/>
                </a:cubicBezTo>
                <a:cubicBezTo>
                  <a:pt x="80" y="161"/>
                  <a:pt x="85" y="156"/>
                  <a:pt x="92" y="156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Inhaltsplatzhalter 4"/>
          <p:cNvSpPr txBox="1">
            <a:spLocks/>
          </p:cNvSpPr>
          <p:nvPr/>
        </p:nvSpPr>
        <p:spPr>
          <a:xfrm>
            <a:off x="2164694" y="2316731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1"/>
                </a:solidFill>
                <a:latin typeface="+mj-lt"/>
              </a:rPr>
              <a:t>40%</a:t>
            </a:r>
            <a:endParaRPr lang="en-US" sz="2800" dirty="0" smtClean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47" name="Inhaltsplatzhalter 4"/>
          <p:cNvSpPr txBox="1">
            <a:spLocks/>
          </p:cNvSpPr>
          <p:nvPr/>
        </p:nvSpPr>
        <p:spPr>
          <a:xfrm>
            <a:off x="4806558" y="2316731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2"/>
                </a:solidFill>
                <a:latin typeface="+mj-lt"/>
              </a:rPr>
              <a:t>50%</a:t>
            </a:r>
            <a:endParaRPr lang="en-US" sz="2800" dirty="0" smtClean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48" name="Inhaltsplatzhalter 4"/>
          <p:cNvSpPr txBox="1">
            <a:spLocks/>
          </p:cNvSpPr>
          <p:nvPr/>
        </p:nvSpPr>
        <p:spPr>
          <a:xfrm>
            <a:off x="7351633" y="2316731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3"/>
                </a:solidFill>
                <a:latin typeface="+mj-lt"/>
              </a:rPr>
              <a:t>70%</a:t>
            </a:r>
            <a:endParaRPr lang="en-US" sz="2800" dirty="0" smtClean="0">
              <a:solidFill>
                <a:schemeClr val="accent3"/>
              </a:solidFill>
              <a:latin typeface="+mn-lt"/>
            </a:endParaRPr>
          </a:p>
        </p:txBody>
      </p:sp>
      <p:sp>
        <p:nvSpPr>
          <p:cNvPr id="49" name="Inhaltsplatzhalter 4"/>
          <p:cNvSpPr txBox="1">
            <a:spLocks/>
          </p:cNvSpPr>
          <p:nvPr/>
        </p:nvSpPr>
        <p:spPr>
          <a:xfrm>
            <a:off x="10001892" y="2316731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4"/>
                </a:solidFill>
                <a:latin typeface="+mj-lt"/>
              </a:rPr>
              <a:t>50%</a:t>
            </a:r>
            <a:endParaRPr lang="en-US" sz="2800" dirty="0" smtClean="0">
              <a:solidFill>
                <a:schemeClr val="accent4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112715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" presetClass="entr" presetSubtype="2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00"/>
                            </p:stCondLst>
                            <p:childTnLst>
                              <p:par>
                                <p:cTn id="55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2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5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5000"/>
                            </p:stCondLst>
                            <p:childTnLst>
                              <p:par>
                                <p:cTn id="81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500"/>
                            </p:stCondLst>
                            <p:childTnLst>
                              <p:par>
                                <p:cTn id="86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6000"/>
                            </p:stCondLst>
                            <p:childTnLst>
                              <p:par>
                                <p:cTn id="93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6500"/>
                            </p:stCondLst>
                            <p:childTnLst>
                              <p:par>
                                <p:cTn id="10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2" presetClass="entr" presetSubtype="2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7000"/>
                            </p:stCondLst>
                            <p:childTnLst>
                              <p:par>
                                <p:cTn id="1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7500"/>
                            </p:stCondLst>
                            <p:childTnLst>
                              <p:par>
                                <p:cTn id="119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8000"/>
                            </p:stCondLst>
                            <p:childTnLst>
                              <p:par>
                                <p:cTn id="124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8500"/>
                            </p:stCondLst>
                            <p:childTnLst>
                              <p:par>
                                <p:cTn id="131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0" fill="hold">
                            <p:stCondLst>
                              <p:cond delay="9000"/>
                            </p:stCondLst>
                            <p:childTnLst>
                              <p:par>
                                <p:cTn id="1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" presetClass="entr" presetSubtype="2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0" fill="hold">
                            <p:stCondLst>
                              <p:cond delay="9500"/>
                            </p:stCondLst>
                            <p:childTnLst>
                              <p:par>
                                <p:cTn id="1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30" grpId="0" animBg="1"/>
      <p:bldP spid="31" grpId="0" animBg="1"/>
      <p:bldP spid="33" grpId="0" animBg="1"/>
      <p:bldP spid="37" grpId="0" animBg="1"/>
      <p:bldP spid="46" grpId="0"/>
      <p:bldP spid="47" grpId="0"/>
      <p:bldP spid="48" grpId="0"/>
      <p:bldP spid="4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543955" y="3900773"/>
            <a:ext cx="10169579" cy="241202"/>
          </a:xfrm>
          <a:prstGeom prst="roundRect">
            <a:avLst>
              <a:gd name="adj" fmla="val 50000"/>
            </a:avLst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1210010" y="3807383"/>
            <a:ext cx="401318" cy="401317"/>
            <a:chOff x="2996418" y="1828800"/>
            <a:chExt cx="717453" cy="717453"/>
          </a:xfrm>
        </p:grpSpPr>
        <p:sp>
          <p:nvSpPr>
            <p:cNvPr id="5" name="Oval 4"/>
            <p:cNvSpPr/>
            <p:nvPr/>
          </p:nvSpPr>
          <p:spPr>
            <a:xfrm>
              <a:off x="2996418" y="1828800"/>
              <a:ext cx="717453" cy="717453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Oval 5"/>
            <p:cNvSpPr/>
            <p:nvPr/>
          </p:nvSpPr>
          <p:spPr>
            <a:xfrm>
              <a:off x="3142370" y="1974752"/>
              <a:ext cx="425548" cy="42554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543955" y="2510122"/>
            <a:ext cx="1733426" cy="1235036"/>
            <a:chOff x="596313" y="1252025"/>
            <a:chExt cx="2743200" cy="1954482"/>
          </a:xfrm>
        </p:grpSpPr>
        <p:sp>
          <p:nvSpPr>
            <p:cNvPr id="8" name="Rounded Rectangle 7"/>
            <p:cNvSpPr/>
            <p:nvPr/>
          </p:nvSpPr>
          <p:spPr>
            <a:xfrm>
              <a:off x="596313" y="1252025"/>
              <a:ext cx="2743200" cy="1730326"/>
            </a:xfrm>
            <a:prstGeom prst="roundRect">
              <a:avLst>
                <a:gd name="adj" fmla="val 10163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Isosceles Triangle 8"/>
            <p:cNvSpPr/>
            <p:nvPr/>
          </p:nvSpPr>
          <p:spPr>
            <a:xfrm rot="10800000">
              <a:off x="1712595" y="2955143"/>
              <a:ext cx="510637" cy="251364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1" name="Right Arrow 10"/>
          <p:cNvSpPr/>
          <p:nvPr/>
        </p:nvSpPr>
        <p:spPr>
          <a:xfrm>
            <a:off x="2423139" y="2758367"/>
            <a:ext cx="788754" cy="568637"/>
          </a:xfrm>
          <a:prstGeom prst="rightArrow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4022061" y="3807383"/>
            <a:ext cx="401318" cy="401317"/>
            <a:chOff x="2996418" y="1828800"/>
            <a:chExt cx="717453" cy="717453"/>
          </a:xfrm>
        </p:grpSpPr>
        <p:sp>
          <p:nvSpPr>
            <p:cNvPr id="19" name="Oval 18"/>
            <p:cNvSpPr/>
            <p:nvPr/>
          </p:nvSpPr>
          <p:spPr>
            <a:xfrm>
              <a:off x="2996418" y="1828800"/>
              <a:ext cx="717453" cy="71745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/>
            <p:cNvSpPr/>
            <p:nvPr/>
          </p:nvSpPr>
          <p:spPr>
            <a:xfrm>
              <a:off x="3142370" y="1974752"/>
              <a:ext cx="425548" cy="42554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3356006" y="2510122"/>
            <a:ext cx="1733426" cy="1235036"/>
            <a:chOff x="596313" y="1252025"/>
            <a:chExt cx="2743200" cy="1954482"/>
          </a:xfrm>
        </p:grpSpPr>
        <p:sp>
          <p:nvSpPr>
            <p:cNvPr id="17" name="Rounded Rectangle 16"/>
            <p:cNvSpPr/>
            <p:nvPr/>
          </p:nvSpPr>
          <p:spPr>
            <a:xfrm>
              <a:off x="596313" y="1252025"/>
              <a:ext cx="2743200" cy="1730326"/>
            </a:xfrm>
            <a:prstGeom prst="roundRect">
              <a:avLst>
                <a:gd name="adj" fmla="val 10163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Isosceles Triangle 17"/>
            <p:cNvSpPr/>
            <p:nvPr/>
          </p:nvSpPr>
          <p:spPr>
            <a:xfrm rot="10800000">
              <a:off x="1712595" y="2955143"/>
              <a:ext cx="510637" cy="251364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ight Arrow 15"/>
          <p:cNvSpPr/>
          <p:nvPr/>
        </p:nvSpPr>
        <p:spPr>
          <a:xfrm>
            <a:off x="5235190" y="2758367"/>
            <a:ext cx="788754" cy="568637"/>
          </a:xfrm>
          <a:prstGeom prst="rightArrow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6834112" y="3807383"/>
            <a:ext cx="401318" cy="401317"/>
            <a:chOff x="2996418" y="1828800"/>
            <a:chExt cx="717453" cy="717453"/>
          </a:xfrm>
        </p:grpSpPr>
        <p:sp>
          <p:nvSpPr>
            <p:cNvPr id="27" name="Oval 26"/>
            <p:cNvSpPr/>
            <p:nvPr/>
          </p:nvSpPr>
          <p:spPr>
            <a:xfrm>
              <a:off x="2996418" y="1828800"/>
              <a:ext cx="717453" cy="71745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/>
            <p:cNvSpPr/>
            <p:nvPr/>
          </p:nvSpPr>
          <p:spPr>
            <a:xfrm>
              <a:off x="3142370" y="1974752"/>
              <a:ext cx="425548" cy="42554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168057" y="2510122"/>
            <a:ext cx="1733426" cy="1235036"/>
            <a:chOff x="596313" y="1252025"/>
            <a:chExt cx="2743200" cy="1954482"/>
          </a:xfrm>
        </p:grpSpPr>
        <p:sp>
          <p:nvSpPr>
            <p:cNvPr id="25" name="Rounded Rectangle 24"/>
            <p:cNvSpPr/>
            <p:nvPr/>
          </p:nvSpPr>
          <p:spPr>
            <a:xfrm>
              <a:off x="596313" y="1252025"/>
              <a:ext cx="2743200" cy="1730326"/>
            </a:xfrm>
            <a:prstGeom prst="roundRect">
              <a:avLst>
                <a:gd name="adj" fmla="val 10163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Isosceles Triangle 25"/>
            <p:cNvSpPr/>
            <p:nvPr/>
          </p:nvSpPr>
          <p:spPr>
            <a:xfrm rot="10800000">
              <a:off x="1712595" y="2955143"/>
              <a:ext cx="510637" cy="251364"/>
            </a:xfrm>
            <a:prstGeom prst="triangl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4" name="Right Arrow 23"/>
          <p:cNvSpPr/>
          <p:nvPr/>
        </p:nvSpPr>
        <p:spPr>
          <a:xfrm>
            <a:off x="8047241" y="2758367"/>
            <a:ext cx="788754" cy="568637"/>
          </a:xfrm>
          <a:prstGeom prst="rightArrow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/>
          <p:cNvGrpSpPr/>
          <p:nvPr/>
        </p:nvGrpSpPr>
        <p:grpSpPr>
          <a:xfrm>
            <a:off x="9646162" y="3807383"/>
            <a:ext cx="401318" cy="401317"/>
            <a:chOff x="2996418" y="1828800"/>
            <a:chExt cx="717453" cy="717453"/>
          </a:xfrm>
        </p:grpSpPr>
        <p:sp>
          <p:nvSpPr>
            <p:cNvPr id="35" name="Oval 34"/>
            <p:cNvSpPr/>
            <p:nvPr/>
          </p:nvSpPr>
          <p:spPr>
            <a:xfrm>
              <a:off x="2996418" y="1828800"/>
              <a:ext cx="717453" cy="71745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3142370" y="1974752"/>
              <a:ext cx="425548" cy="42554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8980107" y="2510122"/>
            <a:ext cx="1733426" cy="1235036"/>
            <a:chOff x="596313" y="1252025"/>
            <a:chExt cx="2743200" cy="1954482"/>
          </a:xfrm>
        </p:grpSpPr>
        <p:sp>
          <p:nvSpPr>
            <p:cNvPr id="33" name="Rounded Rectangle 32"/>
            <p:cNvSpPr/>
            <p:nvPr/>
          </p:nvSpPr>
          <p:spPr>
            <a:xfrm>
              <a:off x="596313" y="1252025"/>
              <a:ext cx="2743200" cy="1730326"/>
            </a:xfrm>
            <a:prstGeom prst="roundRect">
              <a:avLst>
                <a:gd name="adj" fmla="val 10163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Isosceles Triangle 33"/>
            <p:cNvSpPr/>
            <p:nvPr/>
          </p:nvSpPr>
          <p:spPr>
            <a:xfrm rot="10800000">
              <a:off x="1712595" y="2955143"/>
              <a:ext cx="510637" cy="251364"/>
            </a:xfrm>
            <a:prstGeom prst="triangl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ight Arrow 31"/>
          <p:cNvSpPr/>
          <p:nvPr/>
        </p:nvSpPr>
        <p:spPr>
          <a:xfrm>
            <a:off x="10859291" y="2758367"/>
            <a:ext cx="788754" cy="568637"/>
          </a:xfrm>
          <a:prstGeom prst="rightArrow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/>
          <p:cNvGrpSpPr/>
          <p:nvPr/>
        </p:nvGrpSpPr>
        <p:grpSpPr>
          <a:xfrm>
            <a:off x="3917919" y="2737885"/>
            <a:ext cx="609601" cy="609601"/>
            <a:chOff x="2517775" y="2660650"/>
            <a:chExt cx="609601" cy="609601"/>
          </a:xfrm>
          <a:solidFill>
            <a:schemeClr val="bg1"/>
          </a:solidFill>
        </p:grpSpPr>
        <p:sp>
          <p:nvSpPr>
            <p:cNvPr id="38" name="Freeform 45"/>
            <p:cNvSpPr>
              <a:spLocks/>
            </p:cNvSpPr>
            <p:nvPr/>
          </p:nvSpPr>
          <p:spPr bwMode="auto">
            <a:xfrm>
              <a:off x="2517775" y="2954338"/>
              <a:ext cx="592138" cy="315913"/>
            </a:xfrm>
            <a:custGeom>
              <a:avLst/>
              <a:gdLst>
                <a:gd name="T0" fmla="*/ 147 w 3357"/>
                <a:gd name="T1" fmla="*/ 7 h 1793"/>
                <a:gd name="T2" fmla="*/ 150 w 3357"/>
                <a:gd name="T3" fmla="*/ 170 h 1793"/>
                <a:gd name="T4" fmla="*/ 176 w 3357"/>
                <a:gd name="T5" fmla="*/ 372 h 1793"/>
                <a:gd name="T6" fmla="*/ 228 w 3357"/>
                <a:gd name="T7" fmla="*/ 566 h 1793"/>
                <a:gd name="T8" fmla="*/ 301 w 3357"/>
                <a:gd name="T9" fmla="*/ 749 h 1793"/>
                <a:gd name="T10" fmla="*/ 396 w 3357"/>
                <a:gd name="T11" fmla="*/ 919 h 1793"/>
                <a:gd name="T12" fmla="*/ 511 w 3357"/>
                <a:gd name="T13" fmla="*/ 1077 h 1793"/>
                <a:gd name="T14" fmla="*/ 644 w 3357"/>
                <a:gd name="T15" fmla="*/ 1217 h 1793"/>
                <a:gd name="T16" fmla="*/ 793 w 3357"/>
                <a:gd name="T17" fmla="*/ 1341 h 1793"/>
                <a:gd name="T18" fmla="*/ 957 w 3357"/>
                <a:gd name="T19" fmla="*/ 1446 h 1793"/>
                <a:gd name="T20" fmla="*/ 1134 w 3357"/>
                <a:gd name="T21" fmla="*/ 1531 h 1793"/>
                <a:gd name="T22" fmla="*/ 1322 w 3357"/>
                <a:gd name="T23" fmla="*/ 1593 h 1793"/>
                <a:gd name="T24" fmla="*/ 1521 w 3357"/>
                <a:gd name="T25" fmla="*/ 1632 h 1793"/>
                <a:gd name="T26" fmla="*/ 1726 w 3357"/>
                <a:gd name="T27" fmla="*/ 1646 h 1793"/>
                <a:gd name="T28" fmla="*/ 1919 w 3357"/>
                <a:gd name="T29" fmla="*/ 1634 h 1793"/>
                <a:gd name="T30" fmla="*/ 2104 w 3357"/>
                <a:gd name="T31" fmla="*/ 1599 h 1793"/>
                <a:gd name="T32" fmla="*/ 2284 w 3357"/>
                <a:gd name="T33" fmla="*/ 1544 h 1793"/>
                <a:gd name="T34" fmla="*/ 2454 w 3357"/>
                <a:gd name="T35" fmla="*/ 1467 h 1793"/>
                <a:gd name="T36" fmla="*/ 2615 w 3357"/>
                <a:gd name="T37" fmla="*/ 1372 h 1793"/>
                <a:gd name="T38" fmla="*/ 2764 w 3357"/>
                <a:gd name="T39" fmla="*/ 1256 h 1793"/>
                <a:gd name="T40" fmla="*/ 2899 w 3357"/>
                <a:gd name="T41" fmla="*/ 1124 h 1793"/>
                <a:gd name="T42" fmla="*/ 3039 w 3357"/>
                <a:gd name="T43" fmla="*/ 936 h 1793"/>
                <a:gd name="T44" fmla="*/ 2676 w 3357"/>
                <a:gd name="T45" fmla="*/ 853 h 1793"/>
                <a:gd name="T46" fmla="*/ 3197 w 3357"/>
                <a:gd name="T47" fmla="*/ 756 h 1793"/>
                <a:gd name="T48" fmla="*/ 3233 w 3357"/>
                <a:gd name="T49" fmla="*/ 770 h 1793"/>
                <a:gd name="T50" fmla="*/ 3256 w 3357"/>
                <a:gd name="T51" fmla="*/ 798 h 1793"/>
                <a:gd name="T52" fmla="*/ 3357 w 3357"/>
                <a:gd name="T53" fmla="*/ 1315 h 1793"/>
                <a:gd name="T54" fmla="*/ 3152 w 3357"/>
                <a:gd name="T55" fmla="*/ 1037 h 1793"/>
                <a:gd name="T56" fmla="*/ 3021 w 3357"/>
                <a:gd name="T57" fmla="*/ 1215 h 1793"/>
                <a:gd name="T58" fmla="*/ 2880 w 3357"/>
                <a:gd name="T59" fmla="*/ 1354 h 1793"/>
                <a:gd name="T60" fmla="*/ 2727 w 3357"/>
                <a:gd name="T61" fmla="*/ 1476 h 1793"/>
                <a:gd name="T62" fmla="*/ 2563 w 3357"/>
                <a:gd name="T63" fmla="*/ 1578 h 1793"/>
                <a:gd name="T64" fmla="*/ 2390 w 3357"/>
                <a:gd name="T65" fmla="*/ 1661 h 1793"/>
                <a:gd name="T66" fmla="*/ 2208 w 3357"/>
                <a:gd name="T67" fmla="*/ 1724 h 1793"/>
                <a:gd name="T68" fmla="*/ 2019 w 3357"/>
                <a:gd name="T69" fmla="*/ 1767 h 1793"/>
                <a:gd name="T70" fmla="*/ 1825 w 3357"/>
                <a:gd name="T71" fmla="*/ 1789 h 1793"/>
                <a:gd name="T72" fmla="*/ 1621 w 3357"/>
                <a:gd name="T73" fmla="*/ 1789 h 1793"/>
                <a:gd name="T74" fmla="*/ 1416 w 3357"/>
                <a:gd name="T75" fmla="*/ 1764 h 1793"/>
                <a:gd name="T76" fmla="*/ 1219 w 3357"/>
                <a:gd name="T77" fmla="*/ 1717 h 1793"/>
                <a:gd name="T78" fmla="*/ 1031 w 3357"/>
                <a:gd name="T79" fmla="*/ 1647 h 1793"/>
                <a:gd name="T80" fmla="*/ 855 w 3357"/>
                <a:gd name="T81" fmla="*/ 1556 h 1793"/>
                <a:gd name="T82" fmla="*/ 691 w 3357"/>
                <a:gd name="T83" fmla="*/ 1448 h 1793"/>
                <a:gd name="T84" fmla="*/ 541 w 3357"/>
                <a:gd name="T85" fmla="*/ 1321 h 1793"/>
                <a:gd name="T86" fmla="*/ 405 w 3357"/>
                <a:gd name="T87" fmla="*/ 1178 h 1793"/>
                <a:gd name="T88" fmla="*/ 288 w 3357"/>
                <a:gd name="T89" fmla="*/ 1022 h 1793"/>
                <a:gd name="T90" fmla="*/ 188 w 3357"/>
                <a:gd name="T91" fmla="*/ 851 h 1793"/>
                <a:gd name="T92" fmla="*/ 108 w 3357"/>
                <a:gd name="T93" fmla="*/ 669 h 1793"/>
                <a:gd name="T94" fmla="*/ 49 w 3357"/>
                <a:gd name="T95" fmla="*/ 476 h 1793"/>
                <a:gd name="T96" fmla="*/ 13 w 3357"/>
                <a:gd name="T97" fmla="*/ 274 h 1793"/>
                <a:gd name="T98" fmla="*/ 0 w 3357"/>
                <a:gd name="T99" fmla="*/ 65 h 1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57" h="1793">
                  <a:moveTo>
                    <a:pt x="0" y="0"/>
                  </a:moveTo>
                  <a:lnTo>
                    <a:pt x="147" y="7"/>
                  </a:lnTo>
                  <a:lnTo>
                    <a:pt x="147" y="65"/>
                  </a:lnTo>
                  <a:lnTo>
                    <a:pt x="150" y="170"/>
                  </a:lnTo>
                  <a:lnTo>
                    <a:pt x="161" y="272"/>
                  </a:lnTo>
                  <a:lnTo>
                    <a:pt x="176" y="372"/>
                  </a:lnTo>
                  <a:lnTo>
                    <a:pt x="198" y="471"/>
                  </a:lnTo>
                  <a:lnTo>
                    <a:pt x="228" y="566"/>
                  </a:lnTo>
                  <a:lnTo>
                    <a:pt x="261" y="659"/>
                  </a:lnTo>
                  <a:lnTo>
                    <a:pt x="301" y="749"/>
                  </a:lnTo>
                  <a:lnTo>
                    <a:pt x="346" y="836"/>
                  </a:lnTo>
                  <a:lnTo>
                    <a:pt x="396" y="919"/>
                  </a:lnTo>
                  <a:lnTo>
                    <a:pt x="452" y="1000"/>
                  </a:lnTo>
                  <a:lnTo>
                    <a:pt x="511" y="1077"/>
                  </a:lnTo>
                  <a:lnTo>
                    <a:pt x="575" y="1149"/>
                  </a:lnTo>
                  <a:lnTo>
                    <a:pt x="644" y="1217"/>
                  </a:lnTo>
                  <a:lnTo>
                    <a:pt x="716" y="1281"/>
                  </a:lnTo>
                  <a:lnTo>
                    <a:pt x="793" y="1341"/>
                  </a:lnTo>
                  <a:lnTo>
                    <a:pt x="874" y="1396"/>
                  </a:lnTo>
                  <a:lnTo>
                    <a:pt x="957" y="1446"/>
                  </a:lnTo>
                  <a:lnTo>
                    <a:pt x="1044" y="1491"/>
                  </a:lnTo>
                  <a:lnTo>
                    <a:pt x="1134" y="1531"/>
                  </a:lnTo>
                  <a:lnTo>
                    <a:pt x="1227" y="1565"/>
                  </a:lnTo>
                  <a:lnTo>
                    <a:pt x="1322" y="1593"/>
                  </a:lnTo>
                  <a:lnTo>
                    <a:pt x="1420" y="1616"/>
                  </a:lnTo>
                  <a:lnTo>
                    <a:pt x="1521" y="1632"/>
                  </a:lnTo>
                  <a:lnTo>
                    <a:pt x="1622" y="1642"/>
                  </a:lnTo>
                  <a:lnTo>
                    <a:pt x="1726" y="1646"/>
                  </a:lnTo>
                  <a:lnTo>
                    <a:pt x="1823" y="1642"/>
                  </a:lnTo>
                  <a:lnTo>
                    <a:pt x="1919" y="1634"/>
                  </a:lnTo>
                  <a:lnTo>
                    <a:pt x="2012" y="1619"/>
                  </a:lnTo>
                  <a:lnTo>
                    <a:pt x="2104" y="1599"/>
                  </a:lnTo>
                  <a:lnTo>
                    <a:pt x="2196" y="1574"/>
                  </a:lnTo>
                  <a:lnTo>
                    <a:pt x="2284" y="1544"/>
                  </a:lnTo>
                  <a:lnTo>
                    <a:pt x="2370" y="1508"/>
                  </a:lnTo>
                  <a:lnTo>
                    <a:pt x="2454" y="1467"/>
                  </a:lnTo>
                  <a:lnTo>
                    <a:pt x="2536" y="1422"/>
                  </a:lnTo>
                  <a:lnTo>
                    <a:pt x="2615" y="1372"/>
                  </a:lnTo>
                  <a:lnTo>
                    <a:pt x="2690" y="1316"/>
                  </a:lnTo>
                  <a:lnTo>
                    <a:pt x="2764" y="1256"/>
                  </a:lnTo>
                  <a:lnTo>
                    <a:pt x="2833" y="1192"/>
                  </a:lnTo>
                  <a:lnTo>
                    <a:pt x="2899" y="1124"/>
                  </a:lnTo>
                  <a:lnTo>
                    <a:pt x="2961" y="1050"/>
                  </a:lnTo>
                  <a:lnTo>
                    <a:pt x="3039" y="936"/>
                  </a:lnTo>
                  <a:lnTo>
                    <a:pt x="2704" y="1000"/>
                  </a:lnTo>
                  <a:lnTo>
                    <a:pt x="2676" y="853"/>
                  </a:lnTo>
                  <a:lnTo>
                    <a:pt x="3176" y="757"/>
                  </a:lnTo>
                  <a:lnTo>
                    <a:pt x="3197" y="756"/>
                  </a:lnTo>
                  <a:lnTo>
                    <a:pt x="3217" y="760"/>
                  </a:lnTo>
                  <a:lnTo>
                    <a:pt x="3233" y="770"/>
                  </a:lnTo>
                  <a:lnTo>
                    <a:pt x="3247" y="783"/>
                  </a:lnTo>
                  <a:lnTo>
                    <a:pt x="3256" y="798"/>
                  </a:lnTo>
                  <a:lnTo>
                    <a:pt x="3262" y="815"/>
                  </a:lnTo>
                  <a:lnTo>
                    <a:pt x="3357" y="1315"/>
                  </a:lnTo>
                  <a:lnTo>
                    <a:pt x="3210" y="1344"/>
                  </a:lnTo>
                  <a:lnTo>
                    <a:pt x="3152" y="1037"/>
                  </a:lnTo>
                  <a:lnTo>
                    <a:pt x="3086" y="1138"/>
                  </a:lnTo>
                  <a:lnTo>
                    <a:pt x="3021" y="1215"/>
                  </a:lnTo>
                  <a:lnTo>
                    <a:pt x="2952" y="1287"/>
                  </a:lnTo>
                  <a:lnTo>
                    <a:pt x="2880" y="1354"/>
                  </a:lnTo>
                  <a:lnTo>
                    <a:pt x="2805" y="1417"/>
                  </a:lnTo>
                  <a:lnTo>
                    <a:pt x="2727" y="1476"/>
                  </a:lnTo>
                  <a:lnTo>
                    <a:pt x="2646" y="1529"/>
                  </a:lnTo>
                  <a:lnTo>
                    <a:pt x="2563" y="1578"/>
                  </a:lnTo>
                  <a:lnTo>
                    <a:pt x="2478" y="1623"/>
                  </a:lnTo>
                  <a:lnTo>
                    <a:pt x="2390" y="1661"/>
                  </a:lnTo>
                  <a:lnTo>
                    <a:pt x="2300" y="1696"/>
                  </a:lnTo>
                  <a:lnTo>
                    <a:pt x="2208" y="1724"/>
                  </a:lnTo>
                  <a:lnTo>
                    <a:pt x="2115" y="1749"/>
                  </a:lnTo>
                  <a:lnTo>
                    <a:pt x="2019" y="1767"/>
                  </a:lnTo>
                  <a:lnTo>
                    <a:pt x="1923" y="1781"/>
                  </a:lnTo>
                  <a:lnTo>
                    <a:pt x="1825" y="1789"/>
                  </a:lnTo>
                  <a:lnTo>
                    <a:pt x="1726" y="1793"/>
                  </a:lnTo>
                  <a:lnTo>
                    <a:pt x="1621" y="1789"/>
                  </a:lnTo>
                  <a:lnTo>
                    <a:pt x="1517" y="1780"/>
                  </a:lnTo>
                  <a:lnTo>
                    <a:pt x="1416" y="1764"/>
                  </a:lnTo>
                  <a:lnTo>
                    <a:pt x="1316" y="1743"/>
                  </a:lnTo>
                  <a:lnTo>
                    <a:pt x="1219" y="1717"/>
                  </a:lnTo>
                  <a:lnTo>
                    <a:pt x="1124" y="1684"/>
                  </a:lnTo>
                  <a:lnTo>
                    <a:pt x="1031" y="1647"/>
                  </a:lnTo>
                  <a:lnTo>
                    <a:pt x="941" y="1605"/>
                  </a:lnTo>
                  <a:lnTo>
                    <a:pt x="855" y="1556"/>
                  </a:lnTo>
                  <a:lnTo>
                    <a:pt x="771" y="1505"/>
                  </a:lnTo>
                  <a:lnTo>
                    <a:pt x="691" y="1448"/>
                  </a:lnTo>
                  <a:lnTo>
                    <a:pt x="613" y="1386"/>
                  </a:lnTo>
                  <a:lnTo>
                    <a:pt x="541" y="1321"/>
                  </a:lnTo>
                  <a:lnTo>
                    <a:pt x="471" y="1252"/>
                  </a:lnTo>
                  <a:lnTo>
                    <a:pt x="405" y="1178"/>
                  </a:lnTo>
                  <a:lnTo>
                    <a:pt x="344" y="1102"/>
                  </a:lnTo>
                  <a:lnTo>
                    <a:pt x="288" y="1022"/>
                  </a:lnTo>
                  <a:lnTo>
                    <a:pt x="235" y="938"/>
                  </a:lnTo>
                  <a:lnTo>
                    <a:pt x="188" y="851"/>
                  </a:lnTo>
                  <a:lnTo>
                    <a:pt x="146" y="762"/>
                  </a:lnTo>
                  <a:lnTo>
                    <a:pt x="108" y="669"/>
                  </a:lnTo>
                  <a:lnTo>
                    <a:pt x="76" y="574"/>
                  </a:lnTo>
                  <a:lnTo>
                    <a:pt x="49" y="476"/>
                  </a:lnTo>
                  <a:lnTo>
                    <a:pt x="28" y="376"/>
                  </a:lnTo>
                  <a:lnTo>
                    <a:pt x="13" y="274"/>
                  </a:lnTo>
                  <a:lnTo>
                    <a:pt x="3" y="171"/>
                  </a:lnTo>
                  <a:lnTo>
                    <a:pt x="0" y="65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46"/>
            <p:cNvSpPr>
              <a:spLocks/>
            </p:cNvSpPr>
            <p:nvPr/>
          </p:nvSpPr>
          <p:spPr bwMode="auto">
            <a:xfrm>
              <a:off x="2535238" y="2660650"/>
              <a:ext cx="592138" cy="317500"/>
            </a:xfrm>
            <a:custGeom>
              <a:avLst/>
              <a:gdLst>
                <a:gd name="T0" fmla="*/ 1729 w 3351"/>
                <a:gd name="T1" fmla="*/ 3 h 1793"/>
                <a:gd name="T2" fmla="*/ 1935 w 3351"/>
                <a:gd name="T3" fmla="*/ 28 h 1793"/>
                <a:gd name="T4" fmla="*/ 2132 w 3351"/>
                <a:gd name="T5" fmla="*/ 76 h 1793"/>
                <a:gd name="T6" fmla="*/ 2320 w 3351"/>
                <a:gd name="T7" fmla="*/ 145 h 1793"/>
                <a:gd name="T8" fmla="*/ 2496 w 3351"/>
                <a:gd name="T9" fmla="*/ 235 h 1793"/>
                <a:gd name="T10" fmla="*/ 2660 w 3351"/>
                <a:gd name="T11" fmla="*/ 345 h 1793"/>
                <a:gd name="T12" fmla="*/ 2810 w 3351"/>
                <a:gd name="T13" fmla="*/ 471 h 1793"/>
                <a:gd name="T14" fmla="*/ 2946 w 3351"/>
                <a:gd name="T15" fmla="*/ 613 h 1793"/>
                <a:gd name="T16" fmla="*/ 3063 w 3351"/>
                <a:gd name="T17" fmla="*/ 771 h 1793"/>
                <a:gd name="T18" fmla="*/ 3163 w 3351"/>
                <a:gd name="T19" fmla="*/ 941 h 1793"/>
                <a:gd name="T20" fmla="*/ 3243 w 3351"/>
                <a:gd name="T21" fmla="*/ 1124 h 1793"/>
                <a:gd name="T22" fmla="*/ 3302 w 3351"/>
                <a:gd name="T23" fmla="*/ 1316 h 1793"/>
                <a:gd name="T24" fmla="*/ 3338 w 3351"/>
                <a:gd name="T25" fmla="*/ 1517 h 1793"/>
                <a:gd name="T26" fmla="*/ 3351 w 3351"/>
                <a:gd name="T27" fmla="*/ 1726 h 1793"/>
                <a:gd name="T28" fmla="*/ 3204 w 3351"/>
                <a:gd name="T29" fmla="*/ 1785 h 1793"/>
                <a:gd name="T30" fmla="*/ 3201 w 3351"/>
                <a:gd name="T31" fmla="*/ 1622 h 1793"/>
                <a:gd name="T32" fmla="*/ 3174 w 3351"/>
                <a:gd name="T33" fmla="*/ 1420 h 1793"/>
                <a:gd name="T34" fmla="*/ 3123 w 3351"/>
                <a:gd name="T35" fmla="*/ 1227 h 1793"/>
                <a:gd name="T36" fmla="*/ 3050 w 3351"/>
                <a:gd name="T37" fmla="*/ 1044 h 1793"/>
                <a:gd name="T38" fmla="*/ 2955 w 3351"/>
                <a:gd name="T39" fmla="*/ 873 h 1793"/>
                <a:gd name="T40" fmla="*/ 2839 w 3351"/>
                <a:gd name="T41" fmla="*/ 716 h 1793"/>
                <a:gd name="T42" fmla="*/ 2707 w 3351"/>
                <a:gd name="T43" fmla="*/ 576 h 1793"/>
                <a:gd name="T44" fmla="*/ 2558 w 3351"/>
                <a:gd name="T45" fmla="*/ 452 h 1793"/>
                <a:gd name="T46" fmla="*/ 2394 w 3351"/>
                <a:gd name="T47" fmla="*/ 346 h 1793"/>
                <a:gd name="T48" fmla="*/ 2217 w 3351"/>
                <a:gd name="T49" fmla="*/ 262 h 1793"/>
                <a:gd name="T50" fmla="*/ 2029 w 3351"/>
                <a:gd name="T51" fmla="*/ 199 h 1793"/>
                <a:gd name="T52" fmla="*/ 1830 w 3351"/>
                <a:gd name="T53" fmla="*/ 160 h 1793"/>
                <a:gd name="T54" fmla="*/ 1623 w 3351"/>
                <a:gd name="T55" fmla="*/ 147 h 1793"/>
                <a:gd name="T56" fmla="*/ 1432 w 3351"/>
                <a:gd name="T57" fmla="*/ 159 h 1793"/>
                <a:gd name="T58" fmla="*/ 1246 w 3351"/>
                <a:gd name="T59" fmla="*/ 192 h 1793"/>
                <a:gd name="T60" fmla="*/ 1067 w 3351"/>
                <a:gd name="T61" fmla="*/ 249 h 1793"/>
                <a:gd name="T62" fmla="*/ 897 w 3351"/>
                <a:gd name="T63" fmla="*/ 325 h 1793"/>
                <a:gd name="T64" fmla="*/ 736 w 3351"/>
                <a:gd name="T65" fmla="*/ 421 h 1793"/>
                <a:gd name="T66" fmla="*/ 588 w 3351"/>
                <a:gd name="T67" fmla="*/ 537 h 1793"/>
                <a:gd name="T68" fmla="*/ 453 w 3351"/>
                <a:gd name="T69" fmla="*/ 670 h 1793"/>
                <a:gd name="T70" fmla="*/ 317 w 3351"/>
                <a:gd name="T71" fmla="*/ 851 h 1793"/>
                <a:gd name="T72" fmla="*/ 684 w 3351"/>
                <a:gd name="T73" fmla="*/ 934 h 1793"/>
                <a:gd name="T74" fmla="*/ 160 w 3351"/>
                <a:gd name="T75" fmla="*/ 1029 h 1793"/>
                <a:gd name="T76" fmla="*/ 120 w 3351"/>
                <a:gd name="T77" fmla="*/ 1016 h 1793"/>
                <a:gd name="T78" fmla="*/ 94 w 3351"/>
                <a:gd name="T79" fmla="*/ 988 h 1793"/>
                <a:gd name="T80" fmla="*/ 0 w 3351"/>
                <a:gd name="T81" fmla="*/ 471 h 1793"/>
                <a:gd name="T82" fmla="*/ 206 w 3351"/>
                <a:gd name="T83" fmla="*/ 745 h 1793"/>
                <a:gd name="T84" fmla="*/ 330 w 3351"/>
                <a:gd name="T85" fmla="*/ 578 h 1793"/>
                <a:gd name="T86" fmla="*/ 470 w 3351"/>
                <a:gd name="T87" fmla="*/ 438 h 1793"/>
                <a:gd name="T88" fmla="*/ 624 w 3351"/>
                <a:gd name="T89" fmla="*/ 317 h 1793"/>
                <a:gd name="T90" fmla="*/ 788 w 3351"/>
                <a:gd name="T91" fmla="*/ 214 h 1793"/>
                <a:gd name="T92" fmla="*/ 961 w 3351"/>
                <a:gd name="T93" fmla="*/ 131 h 1793"/>
                <a:gd name="T94" fmla="*/ 1142 w 3351"/>
                <a:gd name="T95" fmla="*/ 67 h 1793"/>
                <a:gd name="T96" fmla="*/ 1331 w 3351"/>
                <a:gd name="T97" fmla="*/ 24 h 1793"/>
                <a:gd name="T98" fmla="*/ 1526 w 3351"/>
                <a:gd name="T99" fmla="*/ 3 h 1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351" h="1793">
                  <a:moveTo>
                    <a:pt x="1623" y="0"/>
                  </a:moveTo>
                  <a:lnTo>
                    <a:pt x="1729" y="3"/>
                  </a:lnTo>
                  <a:lnTo>
                    <a:pt x="1833" y="13"/>
                  </a:lnTo>
                  <a:lnTo>
                    <a:pt x="1935" y="28"/>
                  </a:lnTo>
                  <a:lnTo>
                    <a:pt x="2035" y="50"/>
                  </a:lnTo>
                  <a:lnTo>
                    <a:pt x="2132" y="76"/>
                  </a:lnTo>
                  <a:lnTo>
                    <a:pt x="2227" y="108"/>
                  </a:lnTo>
                  <a:lnTo>
                    <a:pt x="2320" y="145"/>
                  </a:lnTo>
                  <a:lnTo>
                    <a:pt x="2409" y="188"/>
                  </a:lnTo>
                  <a:lnTo>
                    <a:pt x="2496" y="235"/>
                  </a:lnTo>
                  <a:lnTo>
                    <a:pt x="2580" y="288"/>
                  </a:lnTo>
                  <a:lnTo>
                    <a:pt x="2660" y="345"/>
                  </a:lnTo>
                  <a:lnTo>
                    <a:pt x="2738" y="406"/>
                  </a:lnTo>
                  <a:lnTo>
                    <a:pt x="2810" y="471"/>
                  </a:lnTo>
                  <a:lnTo>
                    <a:pt x="2879" y="541"/>
                  </a:lnTo>
                  <a:lnTo>
                    <a:pt x="2946" y="613"/>
                  </a:lnTo>
                  <a:lnTo>
                    <a:pt x="3006" y="690"/>
                  </a:lnTo>
                  <a:lnTo>
                    <a:pt x="3063" y="771"/>
                  </a:lnTo>
                  <a:lnTo>
                    <a:pt x="3116" y="855"/>
                  </a:lnTo>
                  <a:lnTo>
                    <a:pt x="3163" y="941"/>
                  </a:lnTo>
                  <a:lnTo>
                    <a:pt x="3205" y="1031"/>
                  </a:lnTo>
                  <a:lnTo>
                    <a:pt x="3243" y="1124"/>
                  </a:lnTo>
                  <a:lnTo>
                    <a:pt x="3275" y="1218"/>
                  </a:lnTo>
                  <a:lnTo>
                    <a:pt x="3302" y="1316"/>
                  </a:lnTo>
                  <a:lnTo>
                    <a:pt x="3323" y="1416"/>
                  </a:lnTo>
                  <a:lnTo>
                    <a:pt x="3338" y="1517"/>
                  </a:lnTo>
                  <a:lnTo>
                    <a:pt x="3348" y="1621"/>
                  </a:lnTo>
                  <a:lnTo>
                    <a:pt x="3351" y="1726"/>
                  </a:lnTo>
                  <a:lnTo>
                    <a:pt x="3351" y="1793"/>
                  </a:lnTo>
                  <a:lnTo>
                    <a:pt x="3204" y="1785"/>
                  </a:lnTo>
                  <a:lnTo>
                    <a:pt x="3204" y="1726"/>
                  </a:lnTo>
                  <a:lnTo>
                    <a:pt x="3201" y="1622"/>
                  </a:lnTo>
                  <a:lnTo>
                    <a:pt x="3190" y="1521"/>
                  </a:lnTo>
                  <a:lnTo>
                    <a:pt x="3174" y="1420"/>
                  </a:lnTo>
                  <a:lnTo>
                    <a:pt x="3151" y="1322"/>
                  </a:lnTo>
                  <a:lnTo>
                    <a:pt x="3123" y="1227"/>
                  </a:lnTo>
                  <a:lnTo>
                    <a:pt x="3089" y="1134"/>
                  </a:lnTo>
                  <a:lnTo>
                    <a:pt x="3050" y="1044"/>
                  </a:lnTo>
                  <a:lnTo>
                    <a:pt x="3004" y="957"/>
                  </a:lnTo>
                  <a:lnTo>
                    <a:pt x="2955" y="873"/>
                  </a:lnTo>
                  <a:lnTo>
                    <a:pt x="2899" y="793"/>
                  </a:lnTo>
                  <a:lnTo>
                    <a:pt x="2839" y="716"/>
                  </a:lnTo>
                  <a:lnTo>
                    <a:pt x="2775" y="644"/>
                  </a:lnTo>
                  <a:lnTo>
                    <a:pt x="2707" y="576"/>
                  </a:lnTo>
                  <a:lnTo>
                    <a:pt x="2635" y="511"/>
                  </a:lnTo>
                  <a:lnTo>
                    <a:pt x="2558" y="452"/>
                  </a:lnTo>
                  <a:lnTo>
                    <a:pt x="2477" y="396"/>
                  </a:lnTo>
                  <a:lnTo>
                    <a:pt x="2394" y="346"/>
                  </a:lnTo>
                  <a:lnTo>
                    <a:pt x="2307" y="302"/>
                  </a:lnTo>
                  <a:lnTo>
                    <a:pt x="2217" y="262"/>
                  </a:lnTo>
                  <a:lnTo>
                    <a:pt x="2124" y="227"/>
                  </a:lnTo>
                  <a:lnTo>
                    <a:pt x="2029" y="199"/>
                  </a:lnTo>
                  <a:lnTo>
                    <a:pt x="1931" y="177"/>
                  </a:lnTo>
                  <a:lnTo>
                    <a:pt x="1830" y="160"/>
                  </a:lnTo>
                  <a:lnTo>
                    <a:pt x="1728" y="150"/>
                  </a:lnTo>
                  <a:lnTo>
                    <a:pt x="1623" y="147"/>
                  </a:lnTo>
                  <a:lnTo>
                    <a:pt x="1528" y="150"/>
                  </a:lnTo>
                  <a:lnTo>
                    <a:pt x="1432" y="159"/>
                  </a:lnTo>
                  <a:lnTo>
                    <a:pt x="1339" y="173"/>
                  </a:lnTo>
                  <a:lnTo>
                    <a:pt x="1246" y="192"/>
                  </a:lnTo>
                  <a:lnTo>
                    <a:pt x="1155" y="218"/>
                  </a:lnTo>
                  <a:lnTo>
                    <a:pt x="1067" y="249"/>
                  </a:lnTo>
                  <a:lnTo>
                    <a:pt x="981" y="285"/>
                  </a:lnTo>
                  <a:lnTo>
                    <a:pt x="897" y="325"/>
                  </a:lnTo>
                  <a:lnTo>
                    <a:pt x="815" y="371"/>
                  </a:lnTo>
                  <a:lnTo>
                    <a:pt x="736" y="421"/>
                  </a:lnTo>
                  <a:lnTo>
                    <a:pt x="660" y="477"/>
                  </a:lnTo>
                  <a:lnTo>
                    <a:pt x="588" y="537"/>
                  </a:lnTo>
                  <a:lnTo>
                    <a:pt x="519" y="601"/>
                  </a:lnTo>
                  <a:lnTo>
                    <a:pt x="453" y="670"/>
                  </a:lnTo>
                  <a:lnTo>
                    <a:pt x="391" y="743"/>
                  </a:lnTo>
                  <a:lnTo>
                    <a:pt x="317" y="851"/>
                  </a:lnTo>
                  <a:lnTo>
                    <a:pt x="655" y="787"/>
                  </a:lnTo>
                  <a:lnTo>
                    <a:pt x="684" y="934"/>
                  </a:lnTo>
                  <a:lnTo>
                    <a:pt x="184" y="1029"/>
                  </a:lnTo>
                  <a:lnTo>
                    <a:pt x="160" y="1029"/>
                  </a:lnTo>
                  <a:lnTo>
                    <a:pt x="139" y="1025"/>
                  </a:lnTo>
                  <a:lnTo>
                    <a:pt x="120" y="1016"/>
                  </a:lnTo>
                  <a:lnTo>
                    <a:pt x="105" y="1003"/>
                  </a:lnTo>
                  <a:lnTo>
                    <a:pt x="94" y="988"/>
                  </a:lnTo>
                  <a:lnTo>
                    <a:pt x="88" y="970"/>
                  </a:lnTo>
                  <a:lnTo>
                    <a:pt x="0" y="471"/>
                  </a:lnTo>
                  <a:lnTo>
                    <a:pt x="148" y="440"/>
                  </a:lnTo>
                  <a:lnTo>
                    <a:pt x="206" y="745"/>
                  </a:lnTo>
                  <a:lnTo>
                    <a:pt x="265" y="654"/>
                  </a:lnTo>
                  <a:lnTo>
                    <a:pt x="330" y="578"/>
                  </a:lnTo>
                  <a:lnTo>
                    <a:pt x="399" y="505"/>
                  </a:lnTo>
                  <a:lnTo>
                    <a:pt x="470" y="438"/>
                  </a:lnTo>
                  <a:lnTo>
                    <a:pt x="546" y="375"/>
                  </a:lnTo>
                  <a:lnTo>
                    <a:pt x="624" y="317"/>
                  </a:lnTo>
                  <a:lnTo>
                    <a:pt x="705" y="264"/>
                  </a:lnTo>
                  <a:lnTo>
                    <a:pt x="788" y="214"/>
                  </a:lnTo>
                  <a:lnTo>
                    <a:pt x="873" y="170"/>
                  </a:lnTo>
                  <a:lnTo>
                    <a:pt x="961" y="131"/>
                  </a:lnTo>
                  <a:lnTo>
                    <a:pt x="1051" y="97"/>
                  </a:lnTo>
                  <a:lnTo>
                    <a:pt x="1142" y="67"/>
                  </a:lnTo>
                  <a:lnTo>
                    <a:pt x="1236" y="43"/>
                  </a:lnTo>
                  <a:lnTo>
                    <a:pt x="1331" y="24"/>
                  </a:lnTo>
                  <a:lnTo>
                    <a:pt x="1428" y="11"/>
                  </a:lnTo>
                  <a:lnTo>
                    <a:pt x="1526" y="3"/>
                  </a:lnTo>
                  <a:lnTo>
                    <a:pt x="16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Rectangle 47"/>
            <p:cNvSpPr>
              <a:spLocks noChangeArrowheads="1"/>
            </p:cNvSpPr>
            <p:nvPr/>
          </p:nvSpPr>
          <p:spPr bwMode="auto">
            <a:xfrm>
              <a:off x="2674938" y="2840038"/>
              <a:ext cx="25400" cy="250825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Rectangle 48"/>
            <p:cNvSpPr>
              <a:spLocks noChangeArrowheads="1"/>
            </p:cNvSpPr>
            <p:nvPr/>
          </p:nvSpPr>
          <p:spPr bwMode="auto">
            <a:xfrm>
              <a:off x="2763838" y="2924175"/>
              <a:ext cx="26988" cy="1666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Rectangle 49"/>
            <p:cNvSpPr>
              <a:spLocks noChangeArrowheads="1"/>
            </p:cNvSpPr>
            <p:nvPr/>
          </p:nvSpPr>
          <p:spPr bwMode="auto">
            <a:xfrm>
              <a:off x="2854325" y="2882900"/>
              <a:ext cx="26988" cy="207963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Rectangle 50"/>
            <p:cNvSpPr>
              <a:spLocks noChangeArrowheads="1"/>
            </p:cNvSpPr>
            <p:nvPr/>
          </p:nvSpPr>
          <p:spPr bwMode="auto">
            <a:xfrm>
              <a:off x="2944813" y="2924175"/>
              <a:ext cx="25400" cy="166688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4" name="Freeform 91"/>
          <p:cNvSpPr>
            <a:spLocks noEditPoints="1"/>
          </p:cNvSpPr>
          <p:nvPr/>
        </p:nvSpPr>
        <p:spPr bwMode="auto">
          <a:xfrm>
            <a:off x="6728383" y="2736298"/>
            <a:ext cx="612775" cy="612775"/>
          </a:xfrm>
          <a:custGeom>
            <a:avLst/>
            <a:gdLst>
              <a:gd name="T0" fmla="*/ 1133 w 3474"/>
              <a:gd name="T1" fmla="*/ 1077 h 3475"/>
              <a:gd name="T2" fmla="*/ 1072 w 3474"/>
              <a:gd name="T3" fmla="*/ 1158 h 3475"/>
              <a:gd name="T4" fmla="*/ 1124 w 3474"/>
              <a:gd name="T5" fmla="*/ 1172 h 3475"/>
              <a:gd name="T6" fmla="*/ 1180 w 3474"/>
              <a:gd name="T7" fmla="*/ 1194 h 3475"/>
              <a:gd name="T8" fmla="*/ 1199 w 3474"/>
              <a:gd name="T9" fmla="*/ 1253 h 3475"/>
              <a:gd name="T10" fmla="*/ 1167 w 3474"/>
              <a:gd name="T11" fmla="*/ 1309 h 3475"/>
              <a:gd name="T12" fmla="*/ 1228 w 3474"/>
              <a:gd name="T13" fmla="*/ 1326 h 3475"/>
              <a:gd name="T14" fmla="*/ 1315 w 3474"/>
              <a:gd name="T15" fmla="*/ 1268 h 3475"/>
              <a:gd name="T16" fmla="*/ 1334 w 3474"/>
              <a:gd name="T17" fmla="*/ 1166 h 3475"/>
              <a:gd name="T18" fmla="*/ 1287 w 3474"/>
              <a:gd name="T19" fmla="*/ 1085 h 3475"/>
              <a:gd name="T20" fmla="*/ 1210 w 3474"/>
              <a:gd name="T21" fmla="*/ 1057 h 3475"/>
              <a:gd name="T22" fmla="*/ 736 w 3474"/>
              <a:gd name="T23" fmla="*/ 1040 h 3475"/>
              <a:gd name="T24" fmla="*/ 924 w 3474"/>
              <a:gd name="T25" fmla="*/ 1147 h 3475"/>
              <a:gd name="T26" fmla="*/ 978 w 3474"/>
              <a:gd name="T27" fmla="*/ 1020 h 3475"/>
              <a:gd name="T28" fmla="*/ 1094 w 3474"/>
              <a:gd name="T29" fmla="*/ 934 h 3475"/>
              <a:gd name="T30" fmla="*/ 1236 w 3474"/>
              <a:gd name="T31" fmla="*/ 916 h 3475"/>
              <a:gd name="T32" fmla="*/ 1372 w 3474"/>
              <a:gd name="T33" fmla="*/ 968 h 3475"/>
              <a:gd name="T34" fmla="*/ 1464 w 3474"/>
              <a:gd name="T35" fmla="*/ 1085 h 3475"/>
              <a:gd name="T36" fmla="*/ 1482 w 3474"/>
              <a:gd name="T37" fmla="*/ 1227 h 3475"/>
              <a:gd name="T38" fmla="*/ 1427 w 3474"/>
              <a:gd name="T39" fmla="*/ 1363 h 3475"/>
              <a:gd name="T40" fmla="*/ 1310 w 3474"/>
              <a:gd name="T41" fmla="*/ 1452 h 3475"/>
              <a:gd name="T42" fmla="*/ 1165 w 3474"/>
              <a:gd name="T43" fmla="*/ 1471 h 3475"/>
              <a:gd name="T44" fmla="*/ 1031 w 3474"/>
              <a:gd name="T45" fmla="*/ 1415 h 3475"/>
              <a:gd name="T46" fmla="*/ 942 w 3474"/>
              <a:gd name="T47" fmla="*/ 1299 h 3475"/>
              <a:gd name="T48" fmla="*/ 719 w 3474"/>
              <a:gd name="T49" fmla="*/ 1199 h 3475"/>
              <a:gd name="T50" fmla="*/ 3298 w 3474"/>
              <a:gd name="T51" fmla="*/ 2319 h 3475"/>
              <a:gd name="T52" fmla="*/ 208 w 3474"/>
              <a:gd name="T53" fmla="*/ 148 h 3475"/>
              <a:gd name="T54" fmla="*/ 147 w 3474"/>
              <a:gd name="T55" fmla="*/ 208 h 3475"/>
              <a:gd name="T56" fmla="*/ 151 w 3474"/>
              <a:gd name="T57" fmla="*/ 322 h 3475"/>
              <a:gd name="T58" fmla="*/ 214 w 3474"/>
              <a:gd name="T59" fmla="*/ 473 h 3475"/>
              <a:gd name="T60" fmla="*/ 329 w 3474"/>
              <a:gd name="T61" fmla="*/ 647 h 3475"/>
              <a:gd name="T62" fmla="*/ 489 w 3474"/>
              <a:gd name="T63" fmla="*/ 830 h 3475"/>
              <a:gd name="T64" fmla="*/ 602 w 3474"/>
              <a:gd name="T65" fmla="*/ 609 h 3475"/>
              <a:gd name="T66" fmla="*/ 649 w 3474"/>
              <a:gd name="T67" fmla="*/ 577 h 3475"/>
              <a:gd name="T68" fmla="*/ 734 w 3474"/>
              <a:gd name="T69" fmla="*/ 408 h 3475"/>
              <a:gd name="T70" fmla="*/ 555 w 3474"/>
              <a:gd name="T71" fmla="*/ 269 h 3475"/>
              <a:gd name="T72" fmla="*/ 392 w 3474"/>
              <a:gd name="T73" fmla="*/ 177 h 3475"/>
              <a:gd name="T74" fmla="*/ 259 w 3474"/>
              <a:gd name="T75" fmla="*/ 142 h 3475"/>
              <a:gd name="T76" fmla="*/ 336 w 3474"/>
              <a:gd name="T77" fmla="*/ 15 h 3475"/>
              <a:gd name="T78" fmla="*/ 524 w 3474"/>
              <a:gd name="T79" fmla="*/ 87 h 3475"/>
              <a:gd name="T80" fmla="*/ 726 w 3474"/>
              <a:gd name="T81" fmla="*/ 213 h 3475"/>
              <a:gd name="T82" fmla="*/ 929 w 3474"/>
              <a:gd name="T83" fmla="*/ 389 h 3475"/>
              <a:gd name="T84" fmla="*/ 1592 w 3474"/>
              <a:gd name="T85" fmla="*/ 427 h 3475"/>
              <a:gd name="T86" fmla="*/ 1645 w 3474"/>
              <a:gd name="T87" fmla="*/ 452 h 3475"/>
              <a:gd name="T88" fmla="*/ 3474 w 3474"/>
              <a:gd name="T89" fmla="*/ 2318 h 3475"/>
              <a:gd name="T90" fmla="*/ 2375 w 3474"/>
              <a:gd name="T91" fmla="*/ 3452 h 3475"/>
              <a:gd name="T92" fmla="*/ 2323 w 3474"/>
              <a:gd name="T93" fmla="*/ 3475 h 3475"/>
              <a:gd name="T94" fmla="*/ 2272 w 3474"/>
              <a:gd name="T95" fmla="*/ 3452 h 3475"/>
              <a:gd name="T96" fmla="*/ 443 w 3474"/>
              <a:gd name="T97" fmla="*/ 1592 h 3475"/>
              <a:gd name="T98" fmla="*/ 430 w 3474"/>
              <a:gd name="T99" fmla="*/ 978 h 3475"/>
              <a:gd name="T100" fmla="*/ 249 w 3474"/>
              <a:gd name="T101" fmla="*/ 781 h 3475"/>
              <a:gd name="T102" fmla="*/ 111 w 3474"/>
              <a:gd name="T103" fmla="*/ 575 h 3475"/>
              <a:gd name="T104" fmla="*/ 26 w 3474"/>
              <a:gd name="T105" fmla="*/ 381 h 3475"/>
              <a:gd name="T106" fmla="*/ 0 w 3474"/>
              <a:gd name="T107" fmla="*/ 212 h 3475"/>
              <a:gd name="T108" fmla="*/ 39 w 3474"/>
              <a:gd name="T109" fmla="*/ 83 h 3475"/>
              <a:gd name="T110" fmla="*/ 142 w 3474"/>
              <a:gd name="T111" fmla="*/ 11 h 34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74" h="3475">
                <a:moveTo>
                  <a:pt x="1210" y="1057"/>
                </a:moveTo>
                <a:lnTo>
                  <a:pt x="1184" y="1059"/>
                </a:lnTo>
                <a:lnTo>
                  <a:pt x="1159" y="1065"/>
                </a:lnTo>
                <a:lnTo>
                  <a:pt x="1133" y="1077"/>
                </a:lnTo>
                <a:lnTo>
                  <a:pt x="1107" y="1097"/>
                </a:lnTo>
                <a:lnTo>
                  <a:pt x="1091" y="1115"/>
                </a:lnTo>
                <a:lnTo>
                  <a:pt x="1080" y="1136"/>
                </a:lnTo>
                <a:lnTo>
                  <a:pt x="1072" y="1158"/>
                </a:lnTo>
                <a:lnTo>
                  <a:pt x="1068" y="1181"/>
                </a:lnTo>
                <a:lnTo>
                  <a:pt x="1088" y="1180"/>
                </a:lnTo>
                <a:lnTo>
                  <a:pt x="1106" y="1176"/>
                </a:lnTo>
                <a:lnTo>
                  <a:pt x="1124" y="1172"/>
                </a:lnTo>
                <a:lnTo>
                  <a:pt x="1141" y="1172"/>
                </a:lnTo>
                <a:lnTo>
                  <a:pt x="1157" y="1176"/>
                </a:lnTo>
                <a:lnTo>
                  <a:pt x="1170" y="1183"/>
                </a:lnTo>
                <a:lnTo>
                  <a:pt x="1180" y="1194"/>
                </a:lnTo>
                <a:lnTo>
                  <a:pt x="1190" y="1207"/>
                </a:lnTo>
                <a:lnTo>
                  <a:pt x="1195" y="1222"/>
                </a:lnTo>
                <a:lnTo>
                  <a:pt x="1199" y="1237"/>
                </a:lnTo>
                <a:lnTo>
                  <a:pt x="1199" y="1253"/>
                </a:lnTo>
                <a:lnTo>
                  <a:pt x="1196" y="1269"/>
                </a:lnTo>
                <a:lnTo>
                  <a:pt x="1191" y="1283"/>
                </a:lnTo>
                <a:lnTo>
                  <a:pt x="1181" y="1297"/>
                </a:lnTo>
                <a:lnTo>
                  <a:pt x="1167" y="1309"/>
                </a:lnTo>
                <a:lnTo>
                  <a:pt x="1151" y="1317"/>
                </a:lnTo>
                <a:lnTo>
                  <a:pt x="1175" y="1325"/>
                </a:lnTo>
                <a:lnTo>
                  <a:pt x="1201" y="1328"/>
                </a:lnTo>
                <a:lnTo>
                  <a:pt x="1228" y="1326"/>
                </a:lnTo>
                <a:lnTo>
                  <a:pt x="1253" y="1318"/>
                </a:lnTo>
                <a:lnTo>
                  <a:pt x="1277" y="1306"/>
                </a:lnTo>
                <a:lnTo>
                  <a:pt x="1298" y="1289"/>
                </a:lnTo>
                <a:lnTo>
                  <a:pt x="1315" y="1268"/>
                </a:lnTo>
                <a:lnTo>
                  <a:pt x="1328" y="1244"/>
                </a:lnTo>
                <a:lnTo>
                  <a:pt x="1334" y="1219"/>
                </a:lnTo>
                <a:lnTo>
                  <a:pt x="1337" y="1193"/>
                </a:lnTo>
                <a:lnTo>
                  <a:pt x="1334" y="1166"/>
                </a:lnTo>
                <a:lnTo>
                  <a:pt x="1328" y="1141"/>
                </a:lnTo>
                <a:lnTo>
                  <a:pt x="1315" y="1117"/>
                </a:lnTo>
                <a:lnTo>
                  <a:pt x="1298" y="1097"/>
                </a:lnTo>
                <a:lnTo>
                  <a:pt x="1287" y="1085"/>
                </a:lnTo>
                <a:lnTo>
                  <a:pt x="1271" y="1074"/>
                </a:lnTo>
                <a:lnTo>
                  <a:pt x="1253" y="1066"/>
                </a:lnTo>
                <a:lnTo>
                  <a:pt x="1232" y="1060"/>
                </a:lnTo>
                <a:lnTo>
                  <a:pt x="1210" y="1057"/>
                </a:lnTo>
                <a:close/>
                <a:moveTo>
                  <a:pt x="1572" y="585"/>
                </a:moveTo>
                <a:lnTo>
                  <a:pt x="730" y="718"/>
                </a:lnTo>
                <a:lnTo>
                  <a:pt x="686" y="1004"/>
                </a:lnTo>
                <a:lnTo>
                  <a:pt x="736" y="1040"/>
                </a:lnTo>
                <a:lnTo>
                  <a:pt x="785" y="1073"/>
                </a:lnTo>
                <a:lnTo>
                  <a:pt x="834" y="1102"/>
                </a:lnTo>
                <a:lnTo>
                  <a:pt x="879" y="1126"/>
                </a:lnTo>
                <a:lnTo>
                  <a:pt x="924" y="1147"/>
                </a:lnTo>
                <a:lnTo>
                  <a:pt x="931" y="1114"/>
                </a:lnTo>
                <a:lnTo>
                  <a:pt x="944" y="1081"/>
                </a:lnTo>
                <a:lnTo>
                  <a:pt x="959" y="1049"/>
                </a:lnTo>
                <a:lnTo>
                  <a:pt x="978" y="1020"/>
                </a:lnTo>
                <a:lnTo>
                  <a:pt x="1003" y="992"/>
                </a:lnTo>
                <a:lnTo>
                  <a:pt x="1030" y="968"/>
                </a:lnTo>
                <a:lnTo>
                  <a:pt x="1061" y="949"/>
                </a:lnTo>
                <a:lnTo>
                  <a:pt x="1094" y="934"/>
                </a:lnTo>
                <a:lnTo>
                  <a:pt x="1128" y="922"/>
                </a:lnTo>
                <a:lnTo>
                  <a:pt x="1163" y="916"/>
                </a:lnTo>
                <a:lnTo>
                  <a:pt x="1200" y="914"/>
                </a:lnTo>
                <a:lnTo>
                  <a:pt x="1236" y="916"/>
                </a:lnTo>
                <a:lnTo>
                  <a:pt x="1272" y="922"/>
                </a:lnTo>
                <a:lnTo>
                  <a:pt x="1308" y="934"/>
                </a:lnTo>
                <a:lnTo>
                  <a:pt x="1341" y="949"/>
                </a:lnTo>
                <a:lnTo>
                  <a:pt x="1372" y="968"/>
                </a:lnTo>
                <a:lnTo>
                  <a:pt x="1402" y="992"/>
                </a:lnTo>
                <a:lnTo>
                  <a:pt x="1427" y="1021"/>
                </a:lnTo>
                <a:lnTo>
                  <a:pt x="1448" y="1052"/>
                </a:lnTo>
                <a:lnTo>
                  <a:pt x="1464" y="1085"/>
                </a:lnTo>
                <a:lnTo>
                  <a:pt x="1476" y="1120"/>
                </a:lnTo>
                <a:lnTo>
                  <a:pt x="1482" y="1156"/>
                </a:lnTo>
                <a:lnTo>
                  <a:pt x="1485" y="1192"/>
                </a:lnTo>
                <a:lnTo>
                  <a:pt x="1482" y="1227"/>
                </a:lnTo>
                <a:lnTo>
                  <a:pt x="1476" y="1263"/>
                </a:lnTo>
                <a:lnTo>
                  <a:pt x="1464" y="1298"/>
                </a:lnTo>
                <a:lnTo>
                  <a:pt x="1448" y="1331"/>
                </a:lnTo>
                <a:lnTo>
                  <a:pt x="1427" y="1363"/>
                </a:lnTo>
                <a:lnTo>
                  <a:pt x="1402" y="1392"/>
                </a:lnTo>
                <a:lnTo>
                  <a:pt x="1374" y="1415"/>
                </a:lnTo>
                <a:lnTo>
                  <a:pt x="1344" y="1435"/>
                </a:lnTo>
                <a:lnTo>
                  <a:pt x="1310" y="1452"/>
                </a:lnTo>
                <a:lnTo>
                  <a:pt x="1275" y="1464"/>
                </a:lnTo>
                <a:lnTo>
                  <a:pt x="1239" y="1471"/>
                </a:lnTo>
                <a:lnTo>
                  <a:pt x="1202" y="1473"/>
                </a:lnTo>
                <a:lnTo>
                  <a:pt x="1165" y="1471"/>
                </a:lnTo>
                <a:lnTo>
                  <a:pt x="1129" y="1464"/>
                </a:lnTo>
                <a:lnTo>
                  <a:pt x="1095" y="1452"/>
                </a:lnTo>
                <a:lnTo>
                  <a:pt x="1062" y="1435"/>
                </a:lnTo>
                <a:lnTo>
                  <a:pt x="1031" y="1415"/>
                </a:lnTo>
                <a:lnTo>
                  <a:pt x="1003" y="1392"/>
                </a:lnTo>
                <a:lnTo>
                  <a:pt x="978" y="1363"/>
                </a:lnTo>
                <a:lnTo>
                  <a:pt x="957" y="1332"/>
                </a:lnTo>
                <a:lnTo>
                  <a:pt x="942" y="1299"/>
                </a:lnTo>
                <a:lnTo>
                  <a:pt x="889" y="1281"/>
                </a:lnTo>
                <a:lnTo>
                  <a:pt x="833" y="1258"/>
                </a:lnTo>
                <a:lnTo>
                  <a:pt x="777" y="1231"/>
                </a:lnTo>
                <a:lnTo>
                  <a:pt x="719" y="1199"/>
                </a:lnTo>
                <a:lnTo>
                  <a:pt x="661" y="1162"/>
                </a:lnTo>
                <a:lnTo>
                  <a:pt x="597" y="1563"/>
                </a:lnTo>
                <a:lnTo>
                  <a:pt x="2323" y="3296"/>
                </a:lnTo>
                <a:lnTo>
                  <a:pt x="3298" y="2319"/>
                </a:lnTo>
                <a:lnTo>
                  <a:pt x="1572" y="585"/>
                </a:lnTo>
                <a:close/>
                <a:moveTo>
                  <a:pt x="259" y="142"/>
                </a:moveTo>
                <a:lnTo>
                  <a:pt x="231" y="144"/>
                </a:lnTo>
                <a:lnTo>
                  <a:pt x="208" y="148"/>
                </a:lnTo>
                <a:lnTo>
                  <a:pt x="187" y="157"/>
                </a:lnTo>
                <a:lnTo>
                  <a:pt x="169" y="170"/>
                </a:lnTo>
                <a:lnTo>
                  <a:pt x="156" y="188"/>
                </a:lnTo>
                <a:lnTo>
                  <a:pt x="147" y="208"/>
                </a:lnTo>
                <a:lnTo>
                  <a:pt x="142" y="232"/>
                </a:lnTo>
                <a:lnTo>
                  <a:pt x="141" y="260"/>
                </a:lnTo>
                <a:lnTo>
                  <a:pt x="145" y="289"/>
                </a:lnTo>
                <a:lnTo>
                  <a:pt x="151" y="322"/>
                </a:lnTo>
                <a:lnTo>
                  <a:pt x="161" y="357"/>
                </a:lnTo>
                <a:lnTo>
                  <a:pt x="176" y="394"/>
                </a:lnTo>
                <a:lnTo>
                  <a:pt x="193" y="433"/>
                </a:lnTo>
                <a:lnTo>
                  <a:pt x="214" y="473"/>
                </a:lnTo>
                <a:lnTo>
                  <a:pt x="239" y="515"/>
                </a:lnTo>
                <a:lnTo>
                  <a:pt x="266" y="558"/>
                </a:lnTo>
                <a:lnTo>
                  <a:pt x="296" y="603"/>
                </a:lnTo>
                <a:lnTo>
                  <a:pt x="329" y="647"/>
                </a:lnTo>
                <a:lnTo>
                  <a:pt x="365" y="692"/>
                </a:lnTo>
                <a:lnTo>
                  <a:pt x="403" y="739"/>
                </a:lnTo>
                <a:lnTo>
                  <a:pt x="444" y="784"/>
                </a:lnTo>
                <a:lnTo>
                  <a:pt x="489" y="830"/>
                </a:lnTo>
                <a:lnTo>
                  <a:pt x="550" y="889"/>
                </a:lnTo>
                <a:lnTo>
                  <a:pt x="590" y="637"/>
                </a:lnTo>
                <a:lnTo>
                  <a:pt x="594" y="623"/>
                </a:lnTo>
                <a:lnTo>
                  <a:pt x="602" y="609"/>
                </a:lnTo>
                <a:lnTo>
                  <a:pt x="611" y="596"/>
                </a:lnTo>
                <a:lnTo>
                  <a:pt x="622" y="587"/>
                </a:lnTo>
                <a:lnTo>
                  <a:pt x="634" y="581"/>
                </a:lnTo>
                <a:lnTo>
                  <a:pt x="649" y="577"/>
                </a:lnTo>
                <a:lnTo>
                  <a:pt x="870" y="543"/>
                </a:lnTo>
                <a:lnTo>
                  <a:pt x="824" y="494"/>
                </a:lnTo>
                <a:lnTo>
                  <a:pt x="779" y="450"/>
                </a:lnTo>
                <a:lnTo>
                  <a:pt x="734" y="408"/>
                </a:lnTo>
                <a:lnTo>
                  <a:pt x="688" y="369"/>
                </a:lnTo>
                <a:lnTo>
                  <a:pt x="644" y="334"/>
                </a:lnTo>
                <a:lnTo>
                  <a:pt x="600" y="300"/>
                </a:lnTo>
                <a:lnTo>
                  <a:pt x="555" y="269"/>
                </a:lnTo>
                <a:lnTo>
                  <a:pt x="513" y="242"/>
                </a:lnTo>
                <a:lnTo>
                  <a:pt x="471" y="216"/>
                </a:lnTo>
                <a:lnTo>
                  <a:pt x="431" y="195"/>
                </a:lnTo>
                <a:lnTo>
                  <a:pt x="392" y="177"/>
                </a:lnTo>
                <a:lnTo>
                  <a:pt x="356" y="164"/>
                </a:lnTo>
                <a:lnTo>
                  <a:pt x="321" y="153"/>
                </a:lnTo>
                <a:lnTo>
                  <a:pt x="288" y="146"/>
                </a:lnTo>
                <a:lnTo>
                  <a:pt x="259" y="142"/>
                </a:lnTo>
                <a:close/>
                <a:moveTo>
                  <a:pt x="212" y="0"/>
                </a:moveTo>
                <a:lnTo>
                  <a:pt x="251" y="1"/>
                </a:lnTo>
                <a:lnTo>
                  <a:pt x="292" y="6"/>
                </a:lnTo>
                <a:lnTo>
                  <a:pt x="336" y="15"/>
                </a:lnTo>
                <a:lnTo>
                  <a:pt x="380" y="27"/>
                </a:lnTo>
                <a:lnTo>
                  <a:pt x="426" y="43"/>
                </a:lnTo>
                <a:lnTo>
                  <a:pt x="474" y="63"/>
                </a:lnTo>
                <a:lnTo>
                  <a:pt x="524" y="87"/>
                </a:lnTo>
                <a:lnTo>
                  <a:pt x="573" y="113"/>
                </a:lnTo>
                <a:lnTo>
                  <a:pt x="624" y="144"/>
                </a:lnTo>
                <a:lnTo>
                  <a:pt x="674" y="176"/>
                </a:lnTo>
                <a:lnTo>
                  <a:pt x="726" y="213"/>
                </a:lnTo>
                <a:lnTo>
                  <a:pt x="777" y="253"/>
                </a:lnTo>
                <a:lnTo>
                  <a:pt x="829" y="296"/>
                </a:lnTo>
                <a:lnTo>
                  <a:pt x="879" y="341"/>
                </a:lnTo>
                <a:lnTo>
                  <a:pt x="929" y="389"/>
                </a:lnTo>
                <a:lnTo>
                  <a:pt x="987" y="452"/>
                </a:lnTo>
                <a:lnTo>
                  <a:pt x="1042" y="515"/>
                </a:lnTo>
                <a:lnTo>
                  <a:pt x="1578" y="430"/>
                </a:lnTo>
                <a:lnTo>
                  <a:pt x="1592" y="427"/>
                </a:lnTo>
                <a:lnTo>
                  <a:pt x="1606" y="430"/>
                </a:lnTo>
                <a:lnTo>
                  <a:pt x="1618" y="435"/>
                </a:lnTo>
                <a:lnTo>
                  <a:pt x="1632" y="443"/>
                </a:lnTo>
                <a:lnTo>
                  <a:pt x="1645" y="452"/>
                </a:lnTo>
                <a:lnTo>
                  <a:pt x="3453" y="2267"/>
                </a:lnTo>
                <a:lnTo>
                  <a:pt x="3464" y="2282"/>
                </a:lnTo>
                <a:lnTo>
                  <a:pt x="3472" y="2300"/>
                </a:lnTo>
                <a:lnTo>
                  <a:pt x="3474" y="2318"/>
                </a:lnTo>
                <a:lnTo>
                  <a:pt x="3472" y="2337"/>
                </a:lnTo>
                <a:lnTo>
                  <a:pt x="3464" y="2355"/>
                </a:lnTo>
                <a:lnTo>
                  <a:pt x="3453" y="2371"/>
                </a:lnTo>
                <a:lnTo>
                  <a:pt x="2375" y="3452"/>
                </a:lnTo>
                <a:lnTo>
                  <a:pt x="2365" y="3462"/>
                </a:lnTo>
                <a:lnTo>
                  <a:pt x="2352" y="3468"/>
                </a:lnTo>
                <a:lnTo>
                  <a:pt x="2339" y="3472"/>
                </a:lnTo>
                <a:lnTo>
                  <a:pt x="2323" y="3475"/>
                </a:lnTo>
                <a:lnTo>
                  <a:pt x="2309" y="3472"/>
                </a:lnTo>
                <a:lnTo>
                  <a:pt x="2295" y="3468"/>
                </a:lnTo>
                <a:lnTo>
                  <a:pt x="2283" y="3462"/>
                </a:lnTo>
                <a:lnTo>
                  <a:pt x="2272" y="3452"/>
                </a:lnTo>
                <a:lnTo>
                  <a:pt x="464" y="1637"/>
                </a:lnTo>
                <a:lnTo>
                  <a:pt x="455" y="1624"/>
                </a:lnTo>
                <a:lnTo>
                  <a:pt x="448" y="1610"/>
                </a:lnTo>
                <a:lnTo>
                  <a:pt x="443" y="1592"/>
                </a:lnTo>
                <a:lnTo>
                  <a:pt x="442" y="1571"/>
                </a:lnTo>
                <a:lnTo>
                  <a:pt x="524" y="1061"/>
                </a:lnTo>
                <a:lnTo>
                  <a:pt x="476" y="1021"/>
                </a:lnTo>
                <a:lnTo>
                  <a:pt x="430" y="978"/>
                </a:lnTo>
                <a:lnTo>
                  <a:pt x="384" y="934"/>
                </a:lnTo>
                <a:lnTo>
                  <a:pt x="336" y="883"/>
                </a:lnTo>
                <a:lnTo>
                  <a:pt x="291" y="833"/>
                </a:lnTo>
                <a:lnTo>
                  <a:pt x="249" y="781"/>
                </a:lnTo>
                <a:lnTo>
                  <a:pt x="209" y="729"/>
                </a:lnTo>
                <a:lnTo>
                  <a:pt x="173" y="678"/>
                </a:lnTo>
                <a:lnTo>
                  <a:pt x="140" y="626"/>
                </a:lnTo>
                <a:lnTo>
                  <a:pt x="111" y="575"/>
                </a:lnTo>
                <a:lnTo>
                  <a:pt x="84" y="526"/>
                </a:lnTo>
                <a:lnTo>
                  <a:pt x="61" y="476"/>
                </a:lnTo>
                <a:lnTo>
                  <a:pt x="42" y="427"/>
                </a:lnTo>
                <a:lnTo>
                  <a:pt x="26" y="381"/>
                </a:lnTo>
                <a:lnTo>
                  <a:pt x="14" y="336"/>
                </a:lnTo>
                <a:lnTo>
                  <a:pt x="5" y="292"/>
                </a:lnTo>
                <a:lnTo>
                  <a:pt x="1" y="251"/>
                </a:lnTo>
                <a:lnTo>
                  <a:pt x="0" y="212"/>
                </a:lnTo>
                <a:lnTo>
                  <a:pt x="4" y="175"/>
                </a:lnTo>
                <a:lnTo>
                  <a:pt x="12" y="141"/>
                </a:lnTo>
                <a:lnTo>
                  <a:pt x="23" y="111"/>
                </a:lnTo>
                <a:lnTo>
                  <a:pt x="39" y="83"/>
                </a:lnTo>
                <a:lnTo>
                  <a:pt x="59" y="59"/>
                </a:lnTo>
                <a:lnTo>
                  <a:pt x="83" y="38"/>
                </a:lnTo>
                <a:lnTo>
                  <a:pt x="112" y="22"/>
                </a:lnTo>
                <a:lnTo>
                  <a:pt x="142" y="11"/>
                </a:lnTo>
                <a:lnTo>
                  <a:pt x="176" y="3"/>
                </a:lnTo>
                <a:lnTo>
                  <a:pt x="212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5" name="Group 44"/>
          <p:cNvGrpSpPr/>
          <p:nvPr/>
        </p:nvGrpSpPr>
        <p:grpSpPr>
          <a:xfrm>
            <a:off x="9539639" y="2735504"/>
            <a:ext cx="614362" cy="614362"/>
            <a:chOff x="10948988" y="2659063"/>
            <a:chExt cx="614362" cy="614362"/>
          </a:xfrm>
          <a:solidFill>
            <a:schemeClr val="bg1"/>
          </a:solidFill>
        </p:grpSpPr>
        <p:sp>
          <p:nvSpPr>
            <p:cNvPr id="46" name="Freeform 112"/>
            <p:cNvSpPr>
              <a:spLocks noEditPoints="1"/>
            </p:cNvSpPr>
            <p:nvPr/>
          </p:nvSpPr>
          <p:spPr bwMode="auto">
            <a:xfrm>
              <a:off x="10948988" y="2659063"/>
              <a:ext cx="614362" cy="614362"/>
            </a:xfrm>
            <a:custGeom>
              <a:avLst/>
              <a:gdLst>
                <a:gd name="T0" fmla="*/ 1246 w 3483"/>
                <a:gd name="T1" fmla="*/ 2263 h 3483"/>
                <a:gd name="T2" fmla="*/ 1059 w 3483"/>
                <a:gd name="T3" fmla="*/ 2432 h 3483"/>
                <a:gd name="T4" fmla="*/ 986 w 3483"/>
                <a:gd name="T5" fmla="*/ 2683 h 3483"/>
                <a:gd name="T6" fmla="*/ 1307 w 3483"/>
                <a:gd name="T7" fmla="*/ 3026 h 3483"/>
                <a:gd name="T8" fmla="*/ 1668 w 3483"/>
                <a:gd name="T9" fmla="*/ 2861 h 3483"/>
                <a:gd name="T10" fmla="*/ 2092 w 3483"/>
                <a:gd name="T11" fmla="*/ 3052 h 3483"/>
                <a:gd name="T12" fmla="*/ 2491 w 3483"/>
                <a:gd name="T13" fmla="*/ 2872 h 3483"/>
                <a:gd name="T14" fmla="*/ 2443 w 3483"/>
                <a:gd name="T15" fmla="*/ 2476 h 3483"/>
                <a:gd name="T16" fmla="*/ 2275 w 3483"/>
                <a:gd name="T17" fmla="*/ 2288 h 3483"/>
                <a:gd name="T18" fmla="*/ 2023 w 3483"/>
                <a:gd name="T19" fmla="*/ 2215 h 3483"/>
                <a:gd name="T20" fmla="*/ 1394 w 3483"/>
                <a:gd name="T21" fmla="*/ 430 h 3483"/>
                <a:gd name="T22" fmla="*/ 988 w 3483"/>
                <a:gd name="T23" fmla="*/ 614 h 3483"/>
                <a:gd name="T24" fmla="*/ 666 w 3483"/>
                <a:gd name="T25" fmla="*/ 915 h 3483"/>
                <a:gd name="T26" fmla="*/ 457 w 3483"/>
                <a:gd name="T27" fmla="*/ 1307 h 3483"/>
                <a:gd name="T28" fmla="*/ 622 w 3483"/>
                <a:gd name="T29" fmla="*/ 1667 h 3483"/>
                <a:gd name="T30" fmla="*/ 432 w 3483"/>
                <a:gd name="T31" fmla="*/ 2093 h 3483"/>
                <a:gd name="T32" fmla="*/ 614 w 3483"/>
                <a:gd name="T33" fmla="*/ 2495 h 3483"/>
                <a:gd name="T34" fmla="*/ 844 w 3483"/>
                <a:gd name="T35" fmla="*/ 2682 h 3483"/>
                <a:gd name="T36" fmla="*/ 915 w 3483"/>
                <a:gd name="T37" fmla="*/ 2386 h 3483"/>
                <a:gd name="T38" fmla="*/ 1112 w 3483"/>
                <a:gd name="T39" fmla="*/ 2166 h 3483"/>
                <a:gd name="T40" fmla="*/ 1396 w 3483"/>
                <a:gd name="T41" fmla="*/ 2062 h 3483"/>
                <a:gd name="T42" fmla="*/ 2214 w 3483"/>
                <a:gd name="T43" fmla="*/ 2087 h 3483"/>
                <a:gd name="T44" fmla="*/ 2470 w 3483"/>
                <a:gd name="T45" fmla="*/ 2240 h 3483"/>
                <a:gd name="T46" fmla="*/ 2625 w 3483"/>
                <a:gd name="T47" fmla="*/ 2495 h 3483"/>
                <a:gd name="T48" fmla="*/ 2715 w 3483"/>
                <a:gd name="T49" fmla="*/ 2685 h 3483"/>
                <a:gd name="T50" fmla="*/ 2962 w 3483"/>
                <a:gd name="T51" fmla="*/ 2334 h 3483"/>
                <a:gd name="T52" fmla="*/ 3086 w 3483"/>
                <a:gd name="T53" fmla="*/ 1912 h 3483"/>
                <a:gd name="T54" fmla="*/ 3087 w 3483"/>
                <a:gd name="T55" fmla="*/ 1574 h 3483"/>
                <a:gd name="T56" fmla="*/ 2958 w 3483"/>
                <a:gd name="T57" fmla="*/ 1143 h 3483"/>
                <a:gd name="T58" fmla="*/ 2703 w 3483"/>
                <a:gd name="T59" fmla="*/ 785 h 3483"/>
                <a:gd name="T60" fmla="*/ 2346 w 3483"/>
                <a:gd name="T61" fmla="*/ 527 h 3483"/>
                <a:gd name="T62" fmla="*/ 1916 w 3483"/>
                <a:gd name="T63" fmla="*/ 396 h 3483"/>
                <a:gd name="T64" fmla="*/ 1667 w 3483"/>
                <a:gd name="T65" fmla="*/ 0 h 3483"/>
                <a:gd name="T66" fmla="*/ 2115 w 3483"/>
                <a:gd name="T67" fmla="*/ 278 h 3483"/>
                <a:gd name="T68" fmla="*/ 2553 w 3483"/>
                <a:gd name="T69" fmla="*/ 469 h 3483"/>
                <a:gd name="T70" fmla="*/ 2907 w 3483"/>
                <a:gd name="T71" fmla="*/ 782 h 3483"/>
                <a:gd name="T72" fmla="*/ 3148 w 3483"/>
                <a:gd name="T73" fmla="*/ 1191 h 3483"/>
                <a:gd name="T74" fmla="*/ 3251 w 3483"/>
                <a:gd name="T75" fmla="*/ 1668 h 3483"/>
                <a:gd name="T76" fmla="*/ 3227 w 3483"/>
                <a:gd name="T77" fmla="*/ 2019 h 3483"/>
                <a:gd name="T78" fmla="*/ 3064 w 3483"/>
                <a:gd name="T79" fmla="*/ 2470 h 3483"/>
                <a:gd name="T80" fmla="*/ 2774 w 3483"/>
                <a:gd name="T81" fmla="*/ 2841 h 3483"/>
                <a:gd name="T82" fmla="*/ 2384 w 3483"/>
                <a:gd name="T83" fmla="*/ 3108 h 3483"/>
                <a:gd name="T84" fmla="*/ 1922 w 3483"/>
                <a:gd name="T85" fmla="*/ 3242 h 3483"/>
                <a:gd name="T86" fmla="*/ 1567 w 3483"/>
                <a:gd name="T87" fmla="*/ 3243 h 3483"/>
                <a:gd name="T88" fmla="*/ 1102 w 3483"/>
                <a:gd name="T89" fmla="*/ 3110 h 3483"/>
                <a:gd name="T90" fmla="*/ 710 w 3483"/>
                <a:gd name="T91" fmla="*/ 2844 h 3483"/>
                <a:gd name="T92" fmla="*/ 419 w 3483"/>
                <a:gd name="T93" fmla="*/ 2472 h 3483"/>
                <a:gd name="T94" fmla="*/ 255 w 3483"/>
                <a:gd name="T95" fmla="*/ 2020 h 3483"/>
                <a:gd name="T96" fmla="*/ 232 w 3483"/>
                <a:gd name="T97" fmla="*/ 1668 h 3483"/>
                <a:gd name="T98" fmla="*/ 336 w 3483"/>
                <a:gd name="T99" fmla="*/ 1189 h 3483"/>
                <a:gd name="T100" fmla="*/ 578 w 3483"/>
                <a:gd name="T101" fmla="*/ 780 h 3483"/>
                <a:gd name="T102" fmla="*/ 933 w 3483"/>
                <a:gd name="T103" fmla="*/ 467 h 3483"/>
                <a:gd name="T104" fmla="*/ 1373 w 3483"/>
                <a:gd name="T105" fmla="*/ 275 h 3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483" h="3483">
                  <a:moveTo>
                    <a:pt x="1453" y="2215"/>
                  </a:moveTo>
                  <a:lnTo>
                    <a:pt x="1398" y="2219"/>
                  </a:lnTo>
                  <a:lnTo>
                    <a:pt x="1346" y="2228"/>
                  </a:lnTo>
                  <a:lnTo>
                    <a:pt x="1295" y="2243"/>
                  </a:lnTo>
                  <a:lnTo>
                    <a:pt x="1246" y="2263"/>
                  </a:lnTo>
                  <a:lnTo>
                    <a:pt x="1202" y="2288"/>
                  </a:lnTo>
                  <a:lnTo>
                    <a:pt x="1160" y="2318"/>
                  </a:lnTo>
                  <a:lnTo>
                    <a:pt x="1122" y="2352"/>
                  </a:lnTo>
                  <a:lnTo>
                    <a:pt x="1088" y="2390"/>
                  </a:lnTo>
                  <a:lnTo>
                    <a:pt x="1059" y="2432"/>
                  </a:lnTo>
                  <a:lnTo>
                    <a:pt x="1033" y="2476"/>
                  </a:lnTo>
                  <a:lnTo>
                    <a:pt x="1013" y="2525"/>
                  </a:lnTo>
                  <a:lnTo>
                    <a:pt x="998" y="2575"/>
                  </a:lnTo>
                  <a:lnTo>
                    <a:pt x="989" y="2628"/>
                  </a:lnTo>
                  <a:lnTo>
                    <a:pt x="986" y="2683"/>
                  </a:lnTo>
                  <a:lnTo>
                    <a:pt x="986" y="2868"/>
                  </a:lnTo>
                  <a:lnTo>
                    <a:pt x="1062" y="2915"/>
                  </a:lnTo>
                  <a:lnTo>
                    <a:pt x="1140" y="2957"/>
                  </a:lnTo>
                  <a:lnTo>
                    <a:pt x="1222" y="2994"/>
                  </a:lnTo>
                  <a:lnTo>
                    <a:pt x="1307" y="3026"/>
                  </a:lnTo>
                  <a:lnTo>
                    <a:pt x="1393" y="3052"/>
                  </a:lnTo>
                  <a:lnTo>
                    <a:pt x="1483" y="3072"/>
                  </a:lnTo>
                  <a:lnTo>
                    <a:pt x="1574" y="3087"/>
                  </a:lnTo>
                  <a:lnTo>
                    <a:pt x="1668" y="3096"/>
                  </a:lnTo>
                  <a:lnTo>
                    <a:pt x="1668" y="2861"/>
                  </a:lnTo>
                  <a:lnTo>
                    <a:pt x="1824" y="2861"/>
                  </a:lnTo>
                  <a:lnTo>
                    <a:pt x="1824" y="3096"/>
                  </a:lnTo>
                  <a:lnTo>
                    <a:pt x="1915" y="3087"/>
                  </a:lnTo>
                  <a:lnTo>
                    <a:pt x="2004" y="3072"/>
                  </a:lnTo>
                  <a:lnTo>
                    <a:pt x="2092" y="3052"/>
                  </a:lnTo>
                  <a:lnTo>
                    <a:pt x="2176" y="3027"/>
                  </a:lnTo>
                  <a:lnTo>
                    <a:pt x="2260" y="2995"/>
                  </a:lnTo>
                  <a:lnTo>
                    <a:pt x="2340" y="2959"/>
                  </a:lnTo>
                  <a:lnTo>
                    <a:pt x="2417" y="2918"/>
                  </a:lnTo>
                  <a:lnTo>
                    <a:pt x="2491" y="2872"/>
                  </a:lnTo>
                  <a:lnTo>
                    <a:pt x="2491" y="2683"/>
                  </a:lnTo>
                  <a:lnTo>
                    <a:pt x="2488" y="2628"/>
                  </a:lnTo>
                  <a:lnTo>
                    <a:pt x="2478" y="2575"/>
                  </a:lnTo>
                  <a:lnTo>
                    <a:pt x="2463" y="2525"/>
                  </a:lnTo>
                  <a:lnTo>
                    <a:pt x="2443" y="2476"/>
                  </a:lnTo>
                  <a:lnTo>
                    <a:pt x="2418" y="2432"/>
                  </a:lnTo>
                  <a:lnTo>
                    <a:pt x="2388" y="2390"/>
                  </a:lnTo>
                  <a:lnTo>
                    <a:pt x="2355" y="2352"/>
                  </a:lnTo>
                  <a:lnTo>
                    <a:pt x="2317" y="2318"/>
                  </a:lnTo>
                  <a:lnTo>
                    <a:pt x="2275" y="2288"/>
                  </a:lnTo>
                  <a:lnTo>
                    <a:pt x="2230" y="2263"/>
                  </a:lnTo>
                  <a:lnTo>
                    <a:pt x="2182" y="2243"/>
                  </a:lnTo>
                  <a:lnTo>
                    <a:pt x="2131" y="2228"/>
                  </a:lnTo>
                  <a:lnTo>
                    <a:pt x="2078" y="2219"/>
                  </a:lnTo>
                  <a:lnTo>
                    <a:pt x="2023" y="2215"/>
                  </a:lnTo>
                  <a:lnTo>
                    <a:pt x="1453" y="2215"/>
                  </a:lnTo>
                  <a:close/>
                  <a:moveTo>
                    <a:pt x="1668" y="386"/>
                  </a:moveTo>
                  <a:lnTo>
                    <a:pt x="1575" y="395"/>
                  </a:lnTo>
                  <a:lnTo>
                    <a:pt x="1483" y="410"/>
                  </a:lnTo>
                  <a:lnTo>
                    <a:pt x="1394" y="430"/>
                  </a:lnTo>
                  <a:lnTo>
                    <a:pt x="1308" y="456"/>
                  </a:lnTo>
                  <a:lnTo>
                    <a:pt x="1223" y="488"/>
                  </a:lnTo>
                  <a:lnTo>
                    <a:pt x="1141" y="525"/>
                  </a:lnTo>
                  <a:lnTo>
                    <a:pt x="1063" y="567"/>
                  </a:lnTo>
                  <a:lnTo>
                    <a:pt x="988" y="614"/>
                  </a:lnTo>
                  <a:lnTo>
                    <a:pt x="916" y="666"/>
                  </a:lnTo>
                  <a:lnTo>
                    <a:pt x="848" y="722"/>
                  </a:lnTo>
                  <a:lnTo>
                    <a:pt x="783" y="782"/>
                  </a:lnTo>
                  <a:lnTo>
                    <a:pt x="722" y="846"/>
                  </a:lnTo>
                  <a:lnTo>
                    <a:pt x="666" y="915"/>
                  </a:lnTo>
                  <a:lnTo>
                    <a:pt x="614" y="987"/>
                  </a:lnTo>
                  <a:lnTo>
                    <a:pt x="568" y="1063"/>
                  </a:lnTo>
                  <a:lnTo>
                    <a:pt x="526" y="1141"/>
                  </a:lnTo>
                  <a:lnTo>
                    <a:pt x="489" y="1222"/>
                  </a:lnTo>
                  <a:lnTo>
                    <a:pt x="457" y="1307"/>
                  </a:lnTo>
                  <a:lnTo>
                    <a:pt x="431" y="1393"/>
                  </a:lnTo>
                  <a:lnTo>
                    <a:pt x="410" y="1483"/>
                  </a:lnTo>
                  <a:lnTo>
                    <a:pt x="396" y="1574"/>
                  </a:lnTo>
                  <a:lnTo>
                    <a:pt x="387" y="1667"/>
                  </a:lnTo>
                  <a:lnTo>
                    <a:pt x="622" y="1667"/>
                  </a:lnTo>
                  <a:lnTo>
                    <a:pt x="622" y="1823"/>
                  </a:lnTo>
                  <a:lnTo>
                    <a:pt x="387" y="1823"/>
                  </a:lnTo>
                  <a:lnTo>
                    <a:pt x="396" y="1915"/>
                  </a:lnTo>
                  <a:lnTo>
                    <a:pt x="411" y="2004"/>
                  </a:lnTo>
                  <a:lnTo>
                    <a:pt x="432" y="2093"/>
                  </a:lnTo>
                  <a:lnTo>
                    <a:pt x="457" y="2178"/>
                  </a:lnTo>
                  <a:lnTo>
                    <a:pt x="489" y="2262"/>
                  </a:lnTo>
                  <a:lnTo>
                    <a:pt x="526" y="2343"/>
                  </a:lnTo>
                  <a:lnTo>
                    <a:pt x="568" y="2420"/>
                  </a:lnTo>
                  <a:lnTo>
                    <a:pt x="614" y="2495"/>
                  </a:lnTo>
                  <a:lnTo>
                    <a:pt x="666" y="2566"/>
                  </a:lnTo>
                  <a:lnTo>
                    <a:pt x="721" y="2634"/>
                  </a:lnTo>
                  <a:lnTo>
                    <a:pt x="781" y="2698"/>
                  </a:lnTo>
                  <a:lnTo>
                    <a:pt x="844" y="2758"/>
                  </a:lnTo>
                  <a:lnTo>
                    <a:pt x="844" y="2682"/>
                  </a:lnTo>
                  <a:lnTo>
                    <a:pt x="846" y="2619"/>
                  </a:lnTo>
                  <a:lnTo>
                    <a:pt x="855" y="2557"/>
                  </a:lnTo>
                  <a:lnTo>
                    <a:pt x="869" y="2498"/>
                  </a:lnTo>
                  <a:lnTo>
                    <a:pt x="890" y="2440"/>
                  </a:lnTo>
                  <a:lnTo>
                    <a:pt x="915" y="2386"/>
                  </a:lnTo>
                  <a:lnTo>
                    <a:pt x="946" y="2335"/>
                  </a:lnTo>
                  <a:lnTo>
                    <a:pt x="982" y="2287"/>
                  </a:lnTo>
                  <a:lnTo>
                    <a:pt x="1021" y="2243"/>
                  </a:lnTo>
                  <a:lnTo>
                    <a:pt x="1065" y="2203"/>
                  </a:lnTo>
                  <a:lnTo>
                    <a:pt x="1112" y="2166"/>
                  </a:lnTo>
                  <a:lnTo>
                    <a:pt x="1164" y="2135"/>
                  </a:lnTo>
                  <a:lnTo>
                    <a:pt x="1218" y="2109"/>
                  </a:lnTo>
                  <a:lnTo>
                    <a:pt x="1275" y="2088"/>
                  </a:lnTo>
                  <a:lnTo>
                    <a:pt x="1334" y="2072"/>
                  </a:lnTo>
                  <a:lnTo>
                    <a:pt x="1396" y="2062"/>
                  </a:lnTo>
                  <a:lnTo>
                    <a:pt x="1460" y="2059"/>
                  </a:lnTo>
                  <a:lnTo>
                    <a:pt x="2030" y="2059"/>
                  </a:lnTo>
                  <a:lnTo>
                    <a:pt x="2093" y="2062"/>
                  </a:lnTo>
                  <a:lnTo>
                    <a:pt x="2155" y="2072"/>
                  </a:lnTo>
                  <a:lnTo>
                    <a:pt x="2214" y="2087"/>
                  </a:lnTo>
                  <a:lnTo>
                    <a:pt x="2271" y="2108"/>
                  </a:lnTo>
                  <a:lnTo>
                    <a:pt x="2325" y="2133"/>
                  </a:lnTo>
                  <a:lnTo>
                    <a:pt x="2377" y="2165"/>
                  </a:lnTo>
                  <a:lnTo>
                    <a:pt x="2425" y="2200"/>
                  </a:lnTo>
                  <a:lnTo>
                    <a:pt x="2470" y="2240"/>
                  </a:lnTo>
                  <a:lnTo>
                    <a:pt x="2510" y="2284"/>
                  </a:lnTo>
                  <a:lnTo>
                    <a:pt x="2546" y="2331"/>
                  </a:lnTo>
                  <a:lnTo>
                    <a:pt x="2577" y="2383"/>
                  </a:lnTo>
                  <a:lnTo>
                    <a:pt x="2604" y="2438"/>
                  </a:lnTo>
                  <a:lnTo>
                    <a:pt x="2625" y="2495"/>
                  </a:lnTo>
                  <a:lnTo>
                    <a:pt x="2640" y="2555"/>
                  </a:lnTo>
                  <a:lnTo>
                    <a:pt x="2649" y="2618"/>
                  </a:lnTo>
                  <a:lnTo>
                    <a:pt x="2652" y="2682"/>
                  </a:lnTo>
                  <a:lnTo>
                    <a:pt x="2652" y="2744"/>
                  </a:lnTo>
                  <a:lnTo>
                    <a:pt x="2715" y="2685"/>
                  </a:lnTo>
                  <a:lnTo>
                    <a:pt x="2773" y="2622"/>
                  </a:lnTo>
                  <a:lnTo>
                    <a:pt x="2827" y="2554"/>
                  </a:lnTo>
                  <a:lnTo>
                    <a:pt x="2876" y="2483"/>
                  </a:lnTo>
                  <a:lnTo>
                    <a:pt x="2920" y="2411"/>
                  </a:lnTo>
                  <a:lnTo>
                    <a:pt x="2962" y="2334"/>
                  </a:lnTo>
                  <a:lnTo>
                    <a:pt x="2996" y="2254"/>
                  </a:lnTo>
                  <a:lnTo>
                    <a:pt x="3027" y="2172"/>
                  </a:lnTo>
                  <a:lnTo>
                    <a:pt x="3052" y="2088"/>
                  </a:lnTo>
                  <a:lnTo>
                    <a:pt x="3072" y="2001"/>
                  </a:lnTo>
                  <a:lnTo>
                    <a:pt x="3086" y="1912"/>
                  </a:lnTo>
                  <a:lnTo>
                    <a:pt x="3095" y="1823"/>
                  </a:lnTo>
                  <a:lnTo>
                    <a:pt x="2860" y="1823"/>
                  </a:lnTo>
                  <a:lnTo>
                    <a:pt x="2860" y="1667"/>
                  </a:lnTo>
                  <a:lnTo>
                    <a:pt x="3096" y="1667"/>
                  </a:lnTo>
                  <a:lnTo>
                    <a:pt x="3087" y="1574"/>
                  </a:lnTo>
                  <a:lnTo>
                    <a:pt x="3073" y="1483"/>
                  </a:lnTo>
                  <a:lnTo>
                    <a:pt x="3052" y="1394"/>
                  </a:lnTo>
                  <a:lnTo>
                    <a:pt x="3027" y="1308"/>
                  </a:lnTo>
                  <a:lnTo>
                    <a:pt x="2995" y="1224"/>
                  </a:lnTo>
                  <a:lnTo>
                    <a:pt x="2958" y="1143"/>
                  </a:lnTo>
                  <a:lnTo>
                    <a:pt x="2917" y="1064"/>
                  </a:lnTo>
                  <a:lnTo>
                    <a:pt x="2870" y="989"/>
                  </a:lnTo>
                  <a:lnTo>
                    <a:pt x="2819" y="917"/>
                  </a:lnTo>
                  <a:lnTo>
                    <a:pt x="2763" y="850"/>
                  </a:lnTo>
                  <a:lnTo>
                    <a:pt x="2703" y="785"/>
                  </a:lnTo>
                  <a:lnTo>
                    <a:pt x="2639" y="724"/>
                  </a:lnTo>
                  <a:lnTo>
                    <a:pt x="2571" y="668"/>
                  </a:lnTo>
                  <a:lnTo>
                    <a:pt x="2499" y="616"/>
                  </a:lnTo>
                  <a:lnTo>
                    <a:pt x="2424" y="569"/>
                  </a:lnTo>
                  <a:lnTo>
                    <a:pt x="2346" y="527"/>
                  </a:lnTo>
                  <a:lnTo>
                    <a:pt x="2265" y="490"/>
                  </a:lnTo>
                  <a:lnTo>
                    <a:pt x="2182" y="458"/>
                  </a:lnTo>
                  <a:lnTo>
                    <a:pt x="2095" y="432"/>
                  </a:lnTo>
                  <a:lnTo>
                    <a:pt x="2006" y="411"/>
                  </a:lnTo>
                  <a:lnTo>
                    <a:pt x="1916" y="396"/>
                  </a:lnTo>
                  <a:lnTo>
                    <a:pt x="1823" y="387"/>
                  </a:lnTo>
                  <a:lnTo>
                    <a:pt x="1823" y="622"/>
                  </a:lnTo>
                  <a:lnTo>
                    <a:pt x="1668" y="622"/>
                  </a:lnTo>
                  <a:lnTo>
                    <a:pt x="1668" y="386"/>
                  </a:lnTo>
                  <a:close/>
                  <a:moveTo>
                    <a:pt x="1667" y="0"/>
                  </a:moveTo>
                  <a:lnTo>
                    <a:pt x="1823" y="0"/>
                  </a:lnTo>
                  <a:lnTo>
                    <a:pt x="1823" y="232"/>
                  </a:lnTo>
                  <a:lnTo>
                    <a:pt x="1922" y="241"/>
                  </a:lnTo>
                  <a:lnTo>
                    <a:pt x="2019" y="256"/>
                  </a:lnTo>
                  <a:lnTo>
                    <a:pt x="2115" y="278"/>
                  </a:lnTo>
                  <a:lnTo>
                    <a:pt x="2208" y="305"/>
                  </a:lnTo>
                  <a:lnTo>
                    <a:pt x="2299" y="338"/>
                  </a:lnTo>
                  <a:lnTo>
                    <a:pt x="2386" y="376"/>
                  </a:lnTo>
                  <a:lnTo>
                    <a:pt x="2471" y="420"/>
                  </a:lnTo>
                  <a:lnTo>
                    <a:pt x="2553" y="469"/>
                  </a:lnTo>
                  <a:lnTo>
                    <a:pt x="2631" y="522"/>
                  </a:lnTo>
                  <a:lnTo>
                    <a:pt x="2706" y="582"/>
                  </a:lnTo>
                  <a:lnTo>
                    <a:pt x="2777" y="644"/>
                  </a:lnTo>
                  <a:lnTo>
                    <a:pt x="2843" y="711"/>
                  </a:lnTo>
                  <a:lnTo>
                    <a:pt x="2907" y="782"/>
                  </a:lnTo>
                  <a:lnTo>
                    <a:pt x="2965" y="857"/>
                  </a:lnTo>
                  <a:lnTo>
                    <a:pt x="3019" y="936"/>
                  </a:lnTo>
                  <a:lnTo>
                    <a:pt x="3067" y="1017"/>
                  </a:lnTo>
                  <a:lnTo>
                    <a:pt x="3110" y="1103"/>
                  </a:lnTo>
                  <a:lnTo>
                    <a:pt x="3148" y="1191"/>
                  </a:lnTo>
                  <a:lnTo>
                    <a:pt x="3181" y="1281"/>
                  </a:lnTo>
                  <a:lnTo>
                    <a:pt x="3208" y="1375"/>
                  </a:lnTo>
                  <a:lnTo>
                    <a:pt x="3229" y="1470"/>
                  </a:lnTo>
                  <a:lnTo>
                    <a:pt x="3243" y="1568"/>
                  </a:lnTo>
                  <a:lnTo>
                    <a:pt x="3251" y="1668"/>
                  </a:lnTo>
                  <a:lnTo>
                    <a:pt x="3483" y="1668"/>
                  </a:lnTo>
                  <a:lnTo>
                    <a:pt x="3483" y="1823"/>
                  </a:lnTo>
                  <a:lnTo>
                    <a:pt x="3251" y="1823"/>
                  </a:lnTo>
                  <a:lnTo>
                    <a:pt x="3242" y="1922"/>
                  </a:lnTo>
                  <a:lnTo>
                    <a:pt x="3227" y="2019"/>
                  </a:lnTo>
                  <a:lnTo>
                    <a:pt x="3205" y="2114"/>
                  </a:lnTo>
                  <a:lnTo>
                    <a:pt x="3179" y="2207"/>
                  </a:lnTo>
                  <a:lnTo>
                    <a:pt x="3146" y="2298"/>
                  </a:lnTo>
                  <a:lnTo>
                    <a:pt x="3107" y="2385"/>
                  </a:lnTo>
                  <a:lnTo>
                    <a:pt x="3064" y="2470"/>
                  </a:lnTo>
                  <a:lnTo>
                    <a:pt x="3015" y="2551"/>
                  </a:lnTo>
                  <a:lnTo>
                    <a:pt x="2962" y="2629"/>
                  </a:lnTo>
                  <a:lnTo>
                    <a:pt x="2904" y="2704"/>
                  </a:lnTo>
                  <a:lnTo>
                    <a:pt x="2841" y="2775"/>
                  </a:lnTo>
                  <a:lnTo>
                    <a:pt x="2774" y="2841"/>
                  </a:lnTo>
                  <a:lnTo>
                    <a:pt x="2703" y="2905"/>
                  </a:lnTo>
                  <a:lnTo>
                    <a:pt x="2629" y="2963"/>
                  </a:lnTo>
                  <a:lnTo>
                    <a:pt x="2551" y="3016"/>
                  </a:lnTo>
                  <a:lnTo>
                    <a:pt x="2469" y="3065"/>
                  </a:lnTo>
                  <a:lnTo>
                    <a:pt x="2384" y="3108"/>
                  </a:lnTo>
                  <a:lnTo>
                    <a:pt x="2297" y="3146"/>
                  </a:lnTo>
                  <a:lnTo>
                    <a:pt x="2207" y="3179"/>
                  </a:lnTo>
                  <a:lnTo>
                    <a:pt x="2114" y="3206"/>
                  </a:lnTo>
                  <a:lnTo>
                    <a:pt x="2019" y="3228"/>
                  </a:lnTo>
                  <a:lnTo>
                    <a:pt x="1922" y="3242"/>
                  </a:lnTo>
                  <a:lnTo>
                    <a:pt x="1823" y="3251"/>
                  </a:lnTo>
                  <a:lnTo>
                    <a:pt x="1823" y="3483"/>
                  </a:lnTo>
                  <a:lnTo>
                    <a:pt x="1667" y="3483"/>
                  </a:lnTo>
                  <a:lnTo>
                    <a:pt x="1667" y="3252"/>
                  </a:lnTo>
                  <a:lnTo>
                    <a:pt x="1567" y="3243"/>
                  </a:lnTo>
                  <a:lnTo>
                    <a:pt x="1470" y="3229"/>
                  </a:lnTo>
                  <a:lnTo>
                    <a:pt x="1374" y="3209"/>
                  </a:lnTo>
                  <a:lnTo>
                    <a:pt x="1281" y="3181"/>
                  </a:lnTo>
                  <a:lnTo>
                    <a:pt x="1191" y="3148"/>
                  </a:lnTo>
                  <a:lnTo>
                    <a:pt x="1102" y="3110"/>
                  </a:lnTo>
                  <a:lnTo>
                    <a:pt x="1017" y="3067"/>
                  </a:lnTo>
                  <a:lnTo>
                    <a:pt x="935" y="3019"/>
                  </a:lnTo>
                  <a:lnTo>
                    <a:pt x="857" y="2965"/>
                  </a:lnTo>
                  <a:lnTo>
                    <a:pt x="782" y="2907"/>
                  </a:lnTo>
                  <a:lnTo>
                    <a:pt x="710" y="2844"/>
                  </a:lnTo>
                  <a:lnTo>
                    <a:pt x="643" y="2777"/>
                  </a:lnTo>
                  <a:lnTo>
                    <a:pt x="581" y="2706"/>
                  </a:lnTo>
                  <a:lnTo>
                    <a:pt x="521" y="2632"/>
                  </a:lnTo>
                  <a:lnTo>
                    <a:pt x="468" y="2553"/>
                  </a:lnTo>
                  <a:lnTo>
                    <a:pt x="419" y="2472"/>
                  </a:lnTo>
                  <a:lnTo>
                    <a:pt x="376" y="2387"/>
                  </a:lnTo>
                  <a:lnTo>
                    <a:pt x="337" y="2299"/>
                  </a:lnTo>
                  <a:lnTo>
                    <a:pt x="304" y="2209"/>
                  </a:lnTo>
                  <a:lnTo>
                    <a:pt x="277" y="2115"/>
                  </a:lnTo>
                  <a:lnTo>
                    <a:pt x="255" y="2020"/>
                  </a:lnTo>
                  <a:lnTo>
                    <a:pt x="241" y="1923"/>
                  </a:lnTo>
                  <a:lnTo>
                    <a:pt x="232" y="1823"/>
                  </a:lnTo>
                  <a:lnTo>
                    <a:pt x="0" y="1823"/>
                  </a:lnTo>
                  <a:lnTo>
                    <a:pt x="0" y="1668"/>
                  </a:lnTo>
                  <a:lnTo>
                    <a:pt x="232" y="1668"/>
                  </a:lnTo>
                  <a:lnTo>
                    <a:pt x="240" y="1567"/>
                  </a:lnTo>
                  <a:lnTo>
                    <a:pt x="254" y="1470"/>
                  </a:lnTo>
                  <a:lnTo>
                    <a:pt x="275" y="1374"/>
                  </a:lnTo>
                  <a:lnTo>
                    <a:pt x="303" y="1280"/>
                  </a:lnTo>
                  <a:lnTo>
                    <a:pt x="336" y="1189"/>
                  </a:lnTo>
                  <a:lnTo>
                    <a:pt x="374" y="1101"/>
                  </a:lnTo>
                  <a:lnTo>
                    <a:pt x="417" y="1015"/>
                  </a:lnTo>
                  <a:lnTo>
                    <a:pt x="467" y="934"/>
                  </a:lnTo>
                  <a:lnTo>
                    <a:pt x="519" y="855"/>
                  </a:lnTo>
                  <a:lnTo>
                    <a:pt x="578" y="780"/>
                  </a:lnTo>
                  <a:lnTo>
                    <a:pt x="641" y="708"/>
                  </a:lnTo>
                  <a:lnTo>
                    <a:pt x="708" y="642"/>
                  </a:lnTo>
                  <a:lnTo>
                    <a:pt x="780" y="578"/>
                  </a:lnTo>
                  <a:lnTo>
                    <a:pt x="855" y="519"/>
                  </a:lnTo>
                  <a:lnTo>
                    <a:pt x="933" y="467"/>
                  </a:lnTo>
                  <a:lnTo>
                    <a:pt x="1015" y="417"/>
                  </a:lnTo>
                  <a:lnTo>
                    <a:pt x="1101" y="374"/>
                  </a:lnTo>
                  <a:lnTo>
                    <a:pt x="1189" y="336"/>
                  </a:lnTo>
                  <a:lnTo>
                    <a:pt x="1280" y="303"/>
                  </a:lnTo>
                  <a:lnTo>
                    <a:pt x="1373" y="275"/>
                  </a:lnTo>
                  <a:lnTo>
                    <a:pt x="1469" y="254"/>
                  </a:lnTo>
                  <a:lnTo>
                    <a:pt x="1567" y="240"/>
                  </a:lnTo>
                  <a:lnTo>
                    <a:pt x="1667" y="232"/>
                  </a:lnTo>
                  <a:lnTo>
                    <a:pt x="16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13"/>
            <p:cNvSpPr>
              <a:spLocks noEditPoints="1"/>
            </p:cNvSpPr>
            <p:nvPr/>
          </p:nvSpPr>
          <p:spPr bwMode="auto">
            <a:xfrm>
              <a:off x="11169650" y="2805113"/>
              <a:ext cx="173037" cy="173037"/>
            </a:xfrm>
            <a:custGeom>
              <a:avLst/>
              <a:gdLst>
                <a:gd name="T0" fmla="*/ 443 w 977"/>
                <a:gd name="T1" fmla="*/ 151 h 977"/>
                <a:gd name="T2" fmla="*/ 359 w 977"/>
                <a:gd name="T3" fmla="*/ 173 h 977"/>
                <a:gd name="T4" fmla="*/ 285 w 977"/>
                <a:gd name="T5" fmla="*/ 216 h 977"/>
                <a:gd name="T6" fmla="*/ 225 w 977"/>
                <a:gd name="T7" fmla="*/ 276 h 977"/>
                <a:gd name="T8" fmla="*/ 181 w 977"/>
                <a:gd name="T9" fmla="*/ 350 h 977"/>
                <a:gd name="T10" fmla="*/ 158 w 977"/>
                <a:gd name="T11" fmla="*/ 434 h 977"/>
                <a:gd name="T12" fmla="*/ 158 w 977"/>
                <a:gd name="T13" fmla="*/ 526 h 977"/>
                <a:gd name="T14" fmla="*/ 181 w 977"/>
                <a:gd name="T15" fmla="*/ 611 h 977"/>
                <a:gd name="T16" fmla="*/ 225 w 977"/>
                <a:gd name="T17" fmla="*/ 685 h 977"/>
                <a:gd name="T18" fmla="*/ 284 w 977"/>
                <a:gd name="T19" fmla="*/ 745 h 977"/>
                <a:gd name="T20" fmla="*/ 358 w 977"/>
                <a:gd name="T21" fmla="*/ 788 h 977"/>
                <a:gd name="T22" fmla="*/ 443 w 977"/>
                <a:gd name="T23" fmla="*/ 811 h 977"/>
                <a:gd name="T24" fmla="*/ 534 w 977"/>
                <a:gd name="T25" fmla="*/ 811 h 977"/>
                <a:gd name="T26" fmla="*/ 619 w 977"/>
                <a:gd name="T27" fmla="*/ 788 h 977"/>
                <a:gd name="T28" fmla="*/ 693 w 977"/>
                <a:gd name="T29" fmla="*/ 745 h 977"/>
                <a:gd name="T30" fmla="*/ 752 w 977"/>
                <a:gd name="T31" fmla="*/ 685 h 977"/>
                <a:gd name="T32" fmla="*/ 796 w 977"/>
                <a:gd name="T33" fmla="*/ 611 h 977"/>
                <a:gd name="T34" fmla="*/ 819 w 977"/>
                <a:gd name="T35" fmla="*/ 526 h 977"/>
                <a:gd name="T36" fmla="*/ 819 w 977"/>
                <a:gd name="T37" fmla="*/ 436 h 977"/>
                <a:gd name="T38" fmla="*/ 796 w 977"/>
                <a:gd name="T39" fmla="*/ 350 h 977"/>
                <a:gd name="T40" fmla="*/ 752 w 977"/>
                <a:gd name="T41" fmla="*/ 276 h 977"/>
                <a:gd name="T42" fmla="*/ 692 w 977"/>
                <a:gd name="T43" fmla="*/ 216 h 977"/>
                <a:gd name="T44" fmla="*/ 618 w 977"/>
                <a:gd name="T45" fmla="*/ 173 h 977"/>
                <a:gd name="T46" fmla="*/ 534 w 977"/>
                <a:gd name="T47" fmla="*/ 151 h 977"/>
                <a:gd name="T48" fmla="*/ 489 w 977"/>
                <a:gd name="T49" fmla="*/ 0 h 977"/>
                <a:gd name="T50" fmla="*/ 599 w 977"/>
                <a:gd name="T51" fmla="*/ 12 h 977"/>
                <a:gd name="T52" fmla="*/ 702 w 977"/>
                <a:gd name="T53" fmla="*/ 49 h 977"/>
                <a:gd name="T54" fmla="*/ 792 w 977"/>
                <a:gd name="T55" fmla="*/ 107 h 977"/>
                <a:gd name="T56" fmla="*/ 868 w 977"/>
                <a:gd name="T57" fmla="*/ 183 h 977"/>
                <a:gd name="T58" fmla="*/ 928 w 977"/>
                <a:gd name="T59" fmla="*/ 274 h 977"/>
                <a:gd name="T60" fmla="*/ 965 w 977"/>
                <a:gd name="T61" fmla="*/ 377 h 977"/>
                <a:gd name="T62" fmla="*/ 977 w 977"/>
                <a:gd name="T63" fmla="*/ 488 h 977"/>
                <a:gd name="T64" fmla="*/ 965 w 977"/>
                <a:gd name="T65" fmla="*/ 599 h 977"/>
                <a:gd name="T66" fmla="*/ 928 w 977"/>
                <a:gd name="T67" fmla="*/ 702 h 977"/>
                <a:gd name="T68" fmla="*/ 868 w 977"/>
                <a:gd name="T69" fmla="*/ 792 h 977"/>
                <a:gd name="T70" fmla="*/ 792 w 977"/>
                <a:gd name="T71" fmla="*/ 868 h 977"/>
                <a:gd name="T72" fmla="*/ 702 w 977"/>
                <a:gd name="T73" fmla="*/ 927 h 977"/>
                <a:gd name="T74" fmla="*/ 599 w 977"/>
                <a:gd name="T75" fmla="*/ 964 h 977"/>
                <a:gd name="T76" fmla="*/ 489 w 977"/>
                <a:gd name="T77" fmla="*/ 977 h 977"/>
                <a:gd name="T78" fmla="*/ 378 w 977"/>
                <a:gd name="T79" fmla="*/ 964 h 977"/>
                <a:gd name="T80" fmla="*/ 275 w 977"/>
                <a:gd name="T81" fmla="*/ 927 h 977"/>
                <a:gd name="T82" fmla="*/ 185 w 977"/>
                <a:gd name="T83" fmla="*/ 868 h 977"/>
                <a:gd name="T84" fmla="*/ 109 w 977"/>
                <a:gd name="T85" fmla="*/ 792 h 977"/>
                <a:gd name="T86" fmla="*/ 49 w 977"/>
                <a:gd name="T87" fmla="*/ 702 h 977"/>
                <a:gd name="T88" fmla="*/ 12 w 977"/>
                <a:gd name="T89" fmla="*/ 599 h 977"/>
                <a:gd name="T90" fmla="*/ 0 w 977"/>
                <a:gd name="T91" fmla="*/ 488 h 977"/>
                <a:gd name="T92" fmla="*/ 12 w 977"/>
                <a:gd name="T93" fmla="*/ 377 h 977"/>
                <a:gd name="T94" fmla="*/ 49 w 977"/>
                <a:gd name="T95" fmla="*/ 275 h 977"/>
                <a:gd name="T96" fmla="*/ 109 w 977"/>
                <a:gd name="T97" fmla="*/ 184 h 977"/>
                <a:gd name="T98" fmla="*/ 185 w 977"/>
                <a:gd name="T99" fmla="*/ 107 h 977"/>
                <a:gd name="T100" fmla="*/ 275 w 977"/>
                <a:gd name="T101" fmla="*/ 49 h 977"/>
                <a:gd name="T102" fmla="*/ 378 w 977"/>
                <a:gd name="T103" fmla="*/ 12 h 977"/>
                <a:gd name="T104" fmla="*/ 489 w 977"/>
                <a:gd name="T105" fmla="*/ 0 h 9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977" h="977">
                  <a:moveTo>
                    <a:pt x="489" y="147"/>
                  </a:moveTo>
                  <a:lnTo>
                    <a:pt x="443" y="151"/>
                  </a:lnTo>
                  <a:lnTo>
                    <a:pt x="400" y="159"/>
                  </a:lnTo>
                  <a:lnTo>
                    <a:pt x="359" y="173"/>
                  </a:lnTo>
                  <a:lnTo>
                    <a:pt x="320" y="193"/>
                  </a:lnTo>
                  <a:lnTo>
                    <a:pt x="285" y="216"/>
                  </a:lnTo>
                  <a:lnTo>
                    <a:pt x="252" y="245"/>
                  </a:lnTo>
                  <a:lnTo>
                    <a:pt x="225" y="276"/>
                  </a:lnTo>
                  <a:lnTo>
                    <a:pt x="200" y="312"/>
                  </a:lnTo>
                  <a:lnTo>
                    <a:pt x="181" y="350"/>
                  </a:lnTo>
                  <a:lnTo>
                    <a:pt x="167" y="391"/>
                  </a:lnTo>
                  <a:lnTo>
                    <a:pt x="158" y="434"/>
                  </a:lnTo>
                  <a:lnTo>
                    <a:pt x="155" y="481"/>
                  </a:lnTo>
                  <a:lnTo>
                    <a:pt x="158" y="526"/>
                  </a:lnTo>
                  <a:lnTo>
                    <a:pt x="167" y="570"/>
                  </a:lnTo>
                  <a:lnTo>
                    <a:pt x="181" y="611"/>
                  </a:lnTo>
                  <a:lnTo>
                    <a:pt x="200" y="649"/>
                  </a:lnTo>
                  <a:lnTo>
                    <a:pt x="225" y="685"/>
                  </a:lnTo>
                  <a:lnTo>
                    <a:pt x="252" y="716"/>
                  </a:lnTo>
                  <a:lnTo>
                    <a:pt x="284" y="745"/>
                  </a:lnTo>
                  <a:lnTo>
                    <a:pt x="320" y="768"/>
                  </a:lnTo>
                  <a:lnTo>
                    <a:pt x="358" y="788"/>
                  </a:lnTo>
                  <a:lnTo>
                    <a:pt x="400" y="802"/>
                  </a:lnTo>
                  <a:lnTo>
                    <a:pt x="443" y="811"/>
                  </a:lnTo>
                  <a:lnTo>
                    <a:pt x="489" y="813"/>
                  </a:lnTo>
                  <a:lnTo>
                    <a:pt x="534" y="811"/>
                  </a:lnTo>
                  <a:lnTo>
                    <a:pt x="577" y="802"/>
                  </a:lnTo>
                  <a:lnTo>
                    <a:pt x="619" y="788"/>
                  </a:lnTo>
                  <a:lnTo>
                    <a:pt x="657" y="769"/>
                  </a:lnTo>
                  <a:lnTo>
                    <a:pt x="693" y="745"/>
                  </a:lnTo>
                  <a:lnTo>
                    <a:pt x="725" y="716"/>
                  </a:lnTo>
                  <a:lnTo>
                    <a:pt x="752" y="685"/>
                  </a:lnTo>
                  <a:lnTo>
                    <a:pt x="777" y="650"/>
                  </a:lnTo>
                  <a:lnTo>
                    <a:pt x="796" y="611"/>
                  </a:lnTo>
                  <a:lnTo>
                    <a:pt x="810" y="570"/>
                  </a:lnTo>
                  <a:lnTo>
                    <a:pt x="819" y="526"/>
                  </a:lnTo>
                  <a:lnTo>
                    <a:pt x="822" y="481"/>
                  </a:lnTo>
                  <a:lnTo>
                    <a:pt x="819" y="436"/>
                  </a:lnTo>
                  <a:lnTo>
                    <a:pt x="810" y="391"/>
                  </a:lnTo>
                  <a:lnTo>
                    <a:pt x="796" y="350"/>
                  </a:lnTo>
                  <a:lnTo>
                    <a:pt x="777" y="312"/>
                  </a:lnTo>
                  <a:lnTo>
                    <a:pt x="752" y="276"/>
                  </a:lnTo>
                  <a:lnTo>
                    <a:pt x="725" y="245"/>
                  </a:lnTo>
                  <a:lnTo>
                    <a:pt x="692" y="216"/>
                  </a:lnTo>
                  <a:lnTo>
                    <a:pt x="657" y="193"/>
                  </a:lnTo>
                  <a:lnTo>
                    <a:pt x="618" y="173"/>
                  </a:lnTo>
                  <a:lnTo>
                    <a:pt x="577" y="159"/>
                  </a:lnTo>
                  <a:lnTo>
                    <a:pt x="534" y="151"/>
                  </a:lnTo>
                  <a:lnTo>
                    <a:pt x="489" y="147"/>
                  </a:lnTo>
                  <a:close/>
                  <a:moveTo>
                    <a:pt x="489" y="0"/>
                  </a:moveTo>
                  <a:lnTo>
                    <a:pt x="544" y="3"/>
                  </a:lnTo>
                  <a:lnTo>
                    <a:pt x="599" y="12"/>
                  </a:lnTo>
                  <a:lnTo>
                    <a:pt x="652" y="28"/>
                  </a:lnTo>
                  <a:lnTo>
                    <a:pt x="702" y="49"/>
                  </a:lnTo>
                  <a:lnTo>
                    <a:pt x="749" y="76"/>
                  </a:lnTo>
                  <a:lnTo>
                    <a:pt x="792" y="107"/>
                  </a:lnTo>
                  <a:lnTo>
                    <a:pt x="833" y="143"/>
                  </a:lnTo>
                  <a:lnTo>
                    <a:pt x="868" y="183"/>
                  </a:lnTo>
                  <a:lnTo>
                    <a:pt x="900" y="228"/>
                  </a:lnTo>
                  <a:lnTo>
                    <a:pt x="928" y="274"/>
                  </a:lnTo>
                  <a:lnTo>
                    <a:pt x="949" y="325"/>
                  </a:lnTo>
                  <a:lnTo>
                    <a:pt x="965" y="377"/>
                  </a:lnTo>
                  <a:lnTo>
                    <a:pt x="974" y="431"/>
                  </a:lnTo>
                  <a:lnTo>
                    <a:pt x="977" y="488"/>
                  </a:lnTo>
                  <a:lnTo>
                    <a:pt x="974" y="544"/>
                  </a:lnTo>
                  <a:lnTo>
                    <a:pt x="965" y="599"/>
                  </a:lnTo>
                  <a:lnTo>
                    <a:pt x="949" y="652"/>
                  </a:lnTo>
                  <a:lnTo>
                    <a:pt x="928" y="702"/>
                  </a:lnTo>
                  <a:lnTo>
                    <a:pt x="900" y="749"/>
                  </a:lnTo>
                  <a:lnTo>
                    <a:pt x="868" y="792"/>
                  </a:lnTo>
                  <a:lnTo>
                    <a:pt x="833" y="832"/>
                  </a:lnTo>
                  <a:lnTo>
                    <a:pt x="792" y="868"/>
                  </a:lnTo>
                  <a:lnTo>
                    <a:pt x="749" y="900"/>
                  </a:lnTo>
                  <a:lnTo>
                    <a:pt x="702" y="927"/>
                  </a:lnTo>
                  <a:lnTo>
                    <a:pt x="652" y="948"/>
                  </a:lnTo>
                  <a:lnTo>
                    <a:pt x="599" y="964"/>
                  </a:lnTo>
                  <a:lnTo>
                    <a:pt x="544" y="974"/>
                  </a:lnTo>
                  <a:lnTo>
                    <a:pt x="489" y="977"/>
                  </a:lnTo>
                  <a:lnTo>
                    <a:pt x="433" y="974"/>
                  </a:lnTo>
                  <a:lnTo>
                    <a:pt x="378" y="964"/>
                  </a:lnTo>
                  <a:lnTo>
                    <a:pt x="325" y="948"/>
                  </a:lnTo>
                  <a:lnTo>
                    <a:pt x="275" y="927"/>
                  </a:lnTo>
                  <a:lnTo>
                    <a:pt x="228" y="900"/>
                  </a:lnTo>
                  <a:lnTo>
                    <a:pt x="185" y="868"/>
                  </a:lnTo>
                  <a:lnTo>
                    <a:pt x="144" y="832"/>
                  </a:lnTo>
                  <a:lnTo>
                    <a:pt x="109" y="792"/>
                  </a:lnTo>
                  <a:lnTo>
                    <a:pt x="77" y="749"/>
                  </a:lnTo>
                  <a:lnTo>
                    <a:pt x="49" y="702"/>
                  </a:lnTo>
                  <a:lnTo>
                    <a:pt x="28" y="652"/>
                  </a:lnTo>
                  <a:lnTo>
                    <a:pt x="12" y="599"/>
                  </a:lnTo>
                  <a:lnTo>
                    <a:pt x="3" y="544"/>
                  </a:lnTo>
                  <a:lnTo>
                    <a:pt x="0" y="488"/>
                  </a:lnTo>
                  <a:lnTo>
                    <a:pt x="3" y="432"/>
                  </a:lnTo>
                  <a:lnTo>
                    <a:pt x="12" y="377"/>
                  </a:lnTo>
                  <a:lnTo>
                    <a:pt x="28" y="325"/>
                  </a:lnTo>
                  <a:lnTo>
                    <a:pt x="49" y="275"/>
                  </a:lnTo>
                  <a:lnTo>
                    <a:pt x="77" y="228"/>
                  </a:lnTo>
                  <a:lnTo>
                    <a:pt x="109" y="184"/>
                  </a:lnTo>
                  <a:lnTo>
                    <a:pt x="144" y="144"/>
                  </a:lnTo>
                  <a:lnTo>
                    <a:pt x="185" y="107"/>
                  </a:lnTo>
                  <a:lnTo>
                    <a:pt x="228" y="77"/>
                  </a:lnTo>
                  <a:lnTo>
                    <a:pt x="275" y="49"/>
                  </a:lnTo>
                  <a:lnTo>
                    <a:pt x="325" y="28"/>
                  </a:lnTo>
                  <a:lnTo>
                    <a:pt x="378" y="12"/>
                  </a:lnTo>
                  <a:lnTo>
                    <a:pt x="433" y="3"/>
                  </a:lnTo>
                  <a:lnTo>
                    <a:pt x="4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1103487" y="2742648"/>
            <a:ext cx="614363" cy="600075"/>
            <a:chOff x="5305425" y="1893888"/>
            <a:chExt cx="614363" cy="600075"/>
          </a:xfrm>
          <a:solidFill>
            <a:schemeClr val="bg1"/>
          </a:solidFill>
        </p:grpSpPr>
        <p:sp>
          <p:nvSpPr>
            <p:cNvPr id="52" name="Freeform 153"/>
            <p:cNvSpPr>
              <a:spLocks noEditPoints="1"/>
            </p:cNvSpPr>
            <p:nvPr/>
          </p:nvSpPr>
          <p:spPr bwMode="auto">
            <a:xfrm>
              <a:off x="5484813" y="1992313"/>
              <a:ext cx="434975" cy="228600"/>
            </a:xfrm>
            <a:custGeom>
              <a:avLst/>
              <a:gdLst>
                <a:gd name="T0" fmla="*/ 403 w 2470"/>
                <a:gd name="T1" fmla="*/ 911 h 1295"/>
                <a:gd name="T2" fmla="*/ 471 w 2470"/>
                <a:gd name="T3" fmla="*/ 1140 h 1295"/>
                <a:gd name="T4" fmla="*/ 2013 w 2470"/>
                <a:gd name="T5" fmla="*/ 1140 h 1295"/>
                <a:gd name="T6" fmla="*/ 2080 w 2470"/>
                <a:gd name="T7" fmla="*/ 911 h 1295"/>
                <a:gd name="T8" fmla="*/ 403 w 2470"/>
                <a:gd name="T9" fmla="*/ 911 h 1295"/>
                <a:gd name="T10" fmla="*/ 291 w 2470"/>
                <a:gd name="T11" fmla="*/ 533 h 1295"/>
                <a:gd name="T12" fmla="*/ 356 w 2470"/>
                <a:gd name="T13" fmla="*/ 762 h 1295"/>
                <a:gd name="T14" fmla="*/ 2117 w 2470"/>
                <a:gd name="T15" fmla="*/ 762 h 1295"/>
                <a:gd name="T16" fmla="*/ 2184 w 2470"/>
                <a:gd name="T17" fmla="*/ 533 h 1295"/>
                <a:gd name="T18" fmla="*/ 291 w 2470"/>
                <a:gd name="T19" fmla="*/ 533 h 1295"/>
                <a:gd name="T20" fmla="*/ 181 w 2470"/>
                <a:gd name="T21" fmla="*/ 149 h 1295"/>
                <a:gd name="T22" fmla="*/ 247 w 2470"/>
                <a:gd name="T23" fmla="*/ 378 h 1295"/>
                <a:gd name="T24" fmla="*/ 2228 w 2470"/>
                <a:gd name="T25" fmla="*/ 378 h 1295"/>
                <a:gd name="T26" fmla="*/ 2296 w 2470"/>
                <a:gd name="T27" fmla="*/ 149 h 1295"/>
                <a:gd name="T28" fmla="*/ 181 w 2470"/>
                <a:gd name="T29" fmla="*/ 149 h 1295"/>
                <a:gd name="T30" fmla="*/ 77 w 2470"/>
                <a:gd name="T31" fmla="*/ 0 h 1295"/>
                <a:gd name="T32" fmla="*/ 2391 w 2470"/>
                <a:gd name="T33" fmla="*/ 0 h 1295"/>
                <a:gd name="T34" fmla="*/ 2412 w 2470"/>
                <a:gd name="T35" fmla="*/ 2 h 1295"/>
                <a:gd name="T36" fmla="*/ 2429 w 2470"/>
                <a:gd name="T37" fmla="*/ 9 h 1295"/>
                <a:gd name="T38" fmla="*/ 2443 w 2470"/>
                <a:gd name="T39" fmla="*/ 17 h 1295"/>
                <a:gd name="T40" fmla="*/ 2454 w 2470"/>
                <a:gd name="T41" fmla="*/ 29 h 1295"/>
                <a:gd name="T42" fmla="*/ 2462 w 2470"/>
                <a:gd name="T43" fmla="*/ 41 h 1295"/>
                <a:gd name="T44" fmla="*/ 2467 w 2470"/>
                <a:gd name="T45" fmla="*/ 55 h 1295"/>
                <a:gd name="T46" fmla="*/ 2470 w 2470"/>
                <a:gd name="T47" fmla="*/ 70 h 1295"/>
                <a:gd name="T48" fmla="*/ 2468 w 2470"/>
                <a:gd name="T49" fmla="*/ 84 h 1295"/>
                <a:gd name="T50" fmla="*/ 2465 w 2470"/>
                <a:gd name="T51" fmla="*/ 97 h 1295"/>
                <a:gd name="T52" fmla="*/ 2139 w 2470"/>
                <a:gd name="T53" fmla="*/ 1243 h 1295"/>
                <a:gd name="T54" fmla="*/ 2132 w 2470"/>
                <a:gd name="T55" fmla="*/ 1260 h 1295"/>
                <a:gd name="T56" fmla="*/ 2120 w 2470"/>
                <a:gd name="T57" fmla="*/ 1274 h 1295"/>
                <a:gd name="T58" fmla="*/ 2106 w 2470"/>
                <a:gd name="T59" fmla="*/ 1286 h 1295"/>
                <a:gd name="T60" fmla="*/ 2086 w 2470"/>
                <a:gd name="T61" fmla="*/ 1292 h 1295"/>
                <a:gd name="T62" fmla="*/ 2065 w 2470"/>
                <a:gd name="T63" fmla="*/ 1295 h 1295"/>
                <a:gd name="T64" fmla="*/ 411 w 2470"/>
                <a:gd name="T65" fmla="*/ 1295 h 1295"/>
                <a:gd name="T66" fmla="*/ 390 w 2470"/>
                <a:gd name="T67" fmla="*/ 1292 h 1295"/>
                <a:gd name="T68" fmla="*/ 371 w 2470"/>
                <a:gd name="T69" fmla="*/ 1286 h 1295"/>
                <a:gd name="T70" fmla="*/ 355 w 2470"/>
                <a:gd name="T71" fmla="*/ 1274 h 1295"/>
                <a:gd name="T72" fmla="*/ 344 w 2470"/>
                <a:gd name="T73" fmla="*/ 1260 h 1295"/>
                <a:gd name="T74" fmla="*/ 337 w 2470"/>
                <a:gd name="T75" fmla="*/ 1243 h 1295"/>
                <a:gd name="T76" fmla="*/ 3 w 2470"/>
                <a:gd name="T77" fmla="*/ 97 h 1295"/>
                <a:gd name="T78" fmla="*/ 0 w 2470"/>
                <a:gd name="T79" fmla="*/ 73 h 1295"/>
                <a:gd name="T80" fmla="*/ 2 w 2470"/>
                <a:gd name="T81" fmla="*/ 53 h 1295"/>
                <a:gd name="T82" fmla="*/ 9 w 2470"/>
                <a:gd name="T83" fmla="*/ 35 h 1295"/>
                <a:gd name="T84" fmla="*/ 20 w 2470"/>
                <a:gd name="T85" fmla="*/ 20 h 1295"/>
                <a:gd name="T86" fmla="*/ 36 w 2470"/>
                <a:gd name="T87" fmla="*/ 10 h 1295"/>
                <a:gd name="T88" fmla="*/ 55 w 2470"/>
                <a:gd name="T89" fmla="*/ 2 h 1295"/>
                <a:gd name="T90" fmla="*/ 77 w 2470"/>
                <a:gd name="T91" fmla="*/ 0 h 1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70" h="1295">
                  <a:moveTo>
                    <a:pt x="403" y="911"/>
                  </a:moveTo>
                  <a:lnTo>
                    <a:pt x="471" y="1140"/>
                  </a:lnTo>
                  <a:lnTo>
                    <a:pt x="2013" y="1140"/>
                  </a:lnTo>
                  <a:lnTo>
                    <a:pt x="2080" y="911"/>
                  </a:lnTo>
                  <a:lnTo>
                    <a:pt x="403" y="911"/>
                  </a:lnTo>
                  <a:close/>
                  <a:moveTo>
                    <a:pt x="291" y="533"/>
                  </a:moveTo>
                  <a:lnTo>
                    <a:pt x="356" y="762"/>
                  </a:lnTo>
                  <a:lnTo>
                    <a:pt x="2117" y="762"/>
                  </a:lnTo>
                  <a:lnTo>
                    <a:pt x="2184" y="533"/>
                  </a:lnTo>
                  <a:lnTo>
                    <a:pt x="291" y="533"/>
                  </a:lnTo>
                  <a:close/>
                  <a:moveTo>
                    <a:pt x="181" y="149"/>
                  </a:moveTo>
                  <a:lnTo>
                    <a:pt x="247" y="378"/>
                  </a:lnTo>
                  <a:lnTo>
                    <a:pt x="2228" y="378"/>
                  </a:lnTo>
                  <a:lnTo>
                    <a:pt x="2296" y="149"/>
                  </a:lnTo>
                  <a:lnTo>
                    <a:pt x="181" y="149"/>
                  </a:lnTo>
                  <a:close/>
                  <a:moveTo>
                    <a:pt x="77" y="0"/>
                  </a:moveTo>
                  <a:lnTo>
                    <a:pt x="2391" y="0"/>
                  </a:lnTo>
                  <a:lnTo>
                    <a:pt x="2412" y="2"/>
                  </a:lnTo>
                  <a:lnTo>
                    <a:pt x="2429" y="9"/>
                  </a:lnTo>
                  <a:lnTo>
                    <a:pt x="2443" y="17"/>
                  </a:lnTo>
                  <a:lnTo>
                    <a:pt x="2454" y="29"/>
                  </a:lnTo>
                  <a:lnTo>
                    <a:pt x="2462" y="41"/>
                  </a:lnTo>
                  <a:lnTo>
                    <a:pt x="2467" y="55"/>
                  </a:lnTo>
                  <a:lnTo>
                    <a:pt x="2470" y="70"/>
                  </a:lnTo>
                  <a:lnTo>
                    <a:pt x="2468" y="84"/>
                  </a:lnTo>
                  <a:lnTo>
                    <a:pt x="2465" y="97"/>
                  </a:lnTo>
                  <a:lnTo>
                    <a:pt x="2139" y="1243"/>
                  </a:lnTo>
                  <a:lnTo>
                    <a:pt x="2132" y="1260"/>
                  </a:lnTo>
                  <a:lnTo>
                    <a:pt x="2120" y="1274"/>
                  </a:lnTo>
                  <a:lnTo>
                    <a:pt x="2106" y="1286"/>
                  </a:lnTo>
                  <a:lnTo>
                    <a:pt x="2086" y="1292"/>
                  </a:lnTo>
                  <a:lnTo>
                    <a:pt x="2065" y="1295"/>
                  </a:lnTo>
                  <a:lnTo>
                    <a:pt x="411" y="1295"/>
                  </a:lnTo>
                  <a:lnTo>
                    <a:pt x="390" y="1292"/>
                  </a:lnTo>
                  <a:lnTo>
                    <a:pt x="371" y="1286"/>
                  </a:lnTo>
                  <a:lnTo>
                    <a:pt x="355" y="1274"/>
                  </a:lnTo>
                  <a:lnTo>
                    <a:pt x="344" y="1260"/>
                  </a:lnTo>
                  <a:lnTo>
                    <a:pt x="337" y="1243"/>
                  </a:lnTo>
                  <a:lnTo>
                    <a:pt x="3" y="97"/>
                  </a:lnTo>
                  <a:lnTo>
                    <a:pt x="0" y="73"/>
                  </a:lnTo>
                  <a:lnTo>
                    <a:pt x="2" y="53"/>
                  </a:lnTo>
                  <a:lnTo>
                    <a:pt x="9" y="35"/>
                  </a:lnTo>
                  <a:lnTo>
                    <a:pt x="20" y="20"/>
                  </a:lnTo>
                  <a:lnTo>
                    <a:pt x="36" y="10"/>
                  </a:lnTo>
                  <a:lnTo>
                    <a:pt x="55" y="2"/>
                  </a:lnTo>
                  <a:lnTo>
                    <a:pt x="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54"/>
            <p:cNvSpPr>
              <a:spLocks/>
            </p:cNvSpPr>
            <p:nvPr/>
          </p:nvSpPr>
          <p:spPr bwMode="auto">
            <a:xfrm>
              <a:off x="5305425" y="1893888"/>
              <a:ext cx="544513" cy="393700"/>
            </a:xfrm>
            <a:custGeom>
              <a:avLst/>
              <a:gdLst>
                <a:gd name="T0" fmla="*/ 0 w 3086"/>
                <a:gd name="T1" fmla="*/ 0 h 2234"/>
                <a:gd name="T2" fmla="*/ 610 w 3086"/>
                <a:gd name="T3" fmla="*/ 0 h 2234"/>
                <a:gd name="T4" fmla="*/ 628 w 3086"/>
                <a:gd name="T5" fmla="*/ 2 h 2234"/>
                <a:gd name="T6" fmla="*/ 643 w 3086"/>
                <a:gd name="T7" fmla="*/ 7 h 2234"/>
                <a:gd name="T8" fmla="*/ 657 w 3086"/>
                <a:gd name="T9" fmla="*/ 16 h 2234"/>
                <a:gd name="T10" fmla="*/ 669 w 3086"/>
                <a:gd name="T11" fmla="*/ 27 h 2234"/>
                <a:gd name="T12" fmla="*/ 677 w 3086"/>
                <a:gd name="T13" fmla="*/ 42 h 2234"/>
                <a:gd name="T14" fmla="*/ 684 w 3086"/>
                <a:gd name="T15" fmla="*/ 59 h 2234"/>
                <a:gd name="T16" fmla="*/ 1187 w 3086"/>
                <a:gd name="T17" fmla="*/ 2079 h 2234"/>
                <a:gd name="T18" fmla="*/ 3086 w 3086"/>
                <a:gd name="T19" fmla="*/ 2079 h 2234"/>
                <a:gd name="T20" fmla="*/ 3086 w 3086"/>
                <a:gd name="T21" fmla="*/ 2234 h 2234"/>
                <a:gd name="T22" fmla="*/ 1127 w 3086"/>
                <a:gd name="T23" fmla="*/ 2234 h 2234"/>
                <a:gd name="T24" fmla="*/ 1110 w 3086"/>
                <a:gd name="T25" fmla="*/ 2232 h 2234"/>
                <a:gd name="T26" fmla="*/ 1093 w 3086"/>
                <a:gd name="T27" fmla="*/ 2227 h 2234"/>
                <a:gd name="T28" fmla="*/ 1079 w 3086"/>
                <a:gd name="T29" fmla="*/ 2218 h 2234"/>
                <a:gd name="T30" fmla="*/ 1068 w 3086"/>
                <a:gd name="T31" fmla="*/ 2207 h 2234"/>
                <a:gd name="T32" fmla="*/ 1059 w 3086"/>
                <a:gd name="T33" fmla="*/ 2192 h 2234"/>
                <a:gd name="T34" fmla="*/ 1054 w 3086"/>
                <a:gd name="T35" fmla="*/ 2175 h 2234"/>
                <a:gd name="T36" fmla="*/ 549 w 3086"/>
                <a:gd name="T37" fmla="*/ 149 h 2234"/>
                <a:gd name="T38" fmla="*/ 0 w 3086"/>
                <a:gd name="T39" fmla="*/ 149 h 2234"/>
                <a:gd name="T40" fmla="*/ 0 w 3086"/>
                <a:gd name="T41" fmla="*/ 0 h 2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86" h="2234">
                  <a:moveTo>
                    <a:pt x="0" y="0"/>
                  </a:moveTo>
                  <a:lnTo>
                    <a:pt x="610" y="0"/>
                  </a:lnTo>
                  <a:lnTo>
                    <a:pt x="628" y="2"/>
                  </a:lnTo>
                  <a:lnTo>
                    <a:pt x="643" y="7"/>
                  </a:lnTo>
                  <a:lnTo>
                    <a:pt x="657" y="16"/>
                  </a:lnTo>
                  <a:lnTo>
                    <a:pt x="669" y="27"/>
                  </a:lnTo>
                  <a:lnTo>
                    <a:pt x="677" y="42"/>
                  </a:lnTo>
                  <a:lnTo>
                    <a:pt x="684" y="59"/>
                  </a:lnTo>
                  <a:lnTo>
                    <a:pt x="1187" y="2079"/>
                  </a:lnTo>
                  <a:lnTo>
                    <a:pt x="3086" y="2079"/>
                  </a:lnTo>
                  <a:lnTo>
                    <a:pt x="3086" y="2234"/>
                  </a:lnTo>
                  <a:lnTo>
                    <a:pt x="1127" y="2234"/>
                  </a:lnTo>
                  <a:lnTo>
                    <a:pt x="1110" y="2232"/>
                  </a:lnTo>
                  <a:lnTo>
                    <a:pt x="1093" y="2227"/>
                  </a:lnTo>
                  <a:lnTo>
                    <a:pt x="1079" y="2218"/>
                  </a:lnTo>
                  <a:lnTo>
                    <a:pt x="1068" y="2207"/>
                  </a:lnTo>
                  <a:lnTo>
                    <a:pt x="1059" y="2192"/>
                  </a:lnTo>
                  <a:lnTo>
                    <a:pt x="1054" y="2175"/>
                  </a:lnTo>
                  <a:lnTo>
                    <a:pt x="549" y="149"/>
                  </a:lnTo>
                  <a:lnTo>
                    <a:pt x="0" y="14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Rectangle 155"/>
            <p:cNvSpPr>
              <a:spLocks noChangeArrowheads="1"/>
            </p:cNvSpPr>
            <p:nvPr/>
          </p:nvSpPr>
          <p:spPr bwMode="auto">
            <a:xfrm>
              <a:off x="5503863" y="2328863"/>
              <a:ext cx="304800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56"/>
            <p:cNvSpPr>
              <a:spLocks noEditPoints="1"/>
            </p:cNvSpPr>
            <p:nvPr/>
          </p:nvSpPr>
          <p:spPr bwMode="auto">
            <a:xfrm>
              <a:off x="5741988" y="2389188"/>
              <a:ext cx="103188" cy="104775"/>
            </a:xfrm>
            <a:custGeom>
              <a:avLst/>
              <a:gdLst>
                <a:gd name="T0" fmla="*/ 267 w 592"/>
                <a:gd name="T1" fmla="*/ 158 h 591"/>
                <a:gd name="T2" fmla="*/ 216 w 592"/>
                <a:gd name="T3" fmla="*/ 180 h 591"/>
                <a:gd name="T4" fmla="*/ 179 w 592"/>
                <a:gd name="T5" fmla="*/ 219 h 591"/>
                <a:gd name="T6" fmla="*/ 159 w 592"/>
                <a:gd name="T7" fmla="*/ 269 h 591"/>
                <a:gd name="T8" fmla="*/ 159 w 592"/>
                <a:gd name="T9" fmla="*/ 322 h 591"/>
                <a:gd name="T10" fmla="*/ 181 w 592"/>
                <a:gd name="T11" fmla="*/ 372 h 591"/>
                <a:gd name="T12" fmla="*/ 219 w 592"/>
                <a:gd name="T13" fmla="*/ 411 h 591"/>
                <a:gd name="T14" fmla="*/ 269 w 592"/>
                <a:gd name="T15" fmla="*/ 433 h 591"/>
                <a:gd name="T16" fmla="*/ 324 w 592"/>
                <a:gd name="T17" fmla="*/ 433 h 591"/>
                <a:gd name="T18" fmla="*/ 373 w 592"/>
                <a:gd name="T19" fmla="*/ 411 h 591"/>
                <a:gd name="T20" fmla="*/ 413 w 592"/>
                <a:gd name="T21" fmla="*/ 372 h 591"/>
                <a:gd name="T22" fmla="*/ 435 w 592"/>
                <a:gd name="T23" fmla="*/ 322 h 591"/>
                <a:gd name="T24" fmla="*/ 435 w 592"/>
                <a:gd name="T25" fmla="*/ 269 h 591"/>
                <a:gd name="T26" fmla="*/ 414 w 592"/>
                <a:gd name="T27" fmla="*/ 219 h 591"/>
                <a:gd name="T28" fmla="*/ 377 w 592"/>
                <a:gd name="T29" fmla="*/ 180 h 591"/>
                <a:gd name="T30" fmla="*/ 326 w 592"/>
                <a:gd name="T31" fmla="*/ 158 h 591"/>
                <a:gd name="T32" fmla="*/ 296 w 592"/>
                <a:gd name="T33" fmla="*/ 0 h 591"/>
                <a:gd name="T34" fmla="*/ 382 w 592"/>
                <a:gd name="T35" fmla="*/ 12 h 591"/>
                <a:gd name="T36" fmla="*/ 458 w 592"/>
                <a:gd name="T37" fmla="*/ 47 h 591"/>
                <a:gd name="T38" fmla="*/ 520 w 592"/>
                <a:gd name="T39" fmla="*/ 101 h 591"/>
                <a:gd name="T40" fmla="*/ 565 w 592"/>
                <a:gd name="T41" fmla="*/ 171 h 591"/>
                <a:gd name="T42" fmla="*/ 589 w 592"/>
                <a:gd name="T43" fmla="*/ 252 h 591"/>
                <a:gd name="T44" fmla="*/ 589 w 592"/>
                <a:gd name="T45" fmla="*/ 338 h 591"/>
                <a:gd name="T46" fmla="*/ 565 w 592"/>
                <a:gd name="T47" fmla="*/ 420 h 591"/>
                <a:gd name="T48" fmla="*/ 519 w 592"/>
                <a:gd name="T49" fmla="*/ 488 h 591"/>
                <a:gd name="T50" fmla="*/ 457 w 592"/>
                <a:gd name="T51" fmla="*/ 543 h 591"/>
                <a:gd name="T52" fmla="*/ 382 w 592"/>
                <a:gd name="T53" fmla="*/ 578 h 591"/>
                <a:gd name="T54" fmla="*/ 296 w 592"/>
                <a:gd name="T55" fmla="*/ 591 h 591"/>
                <a:gd name="T56" fmla="*/ 211 w 592"/>
                <a:gd name="T57" fmla="*/ 578 h 591"/>
                <a:gd name="T58" fmla="*/ 135 w 592"/>
                <a:gd name="T59" fmla="*/ 543 h 591"/>
                <a:gd name="T60" fmla="*/ 73 w 592"/>
                <a:gd name="T61" fmla="*/ 489 h 591"/>
                <a:gd name="T62" fmla="*/ 27 w 592"/>
                <a:gd name="T63" fmla="*/ 420 h 591"/>
                <a:gd name="T64" fmla="*/ 3 w 592"/>
                <a:gd name="T65" fmla="*/ 338 h 591"/>
                <a:gd name="T66" fmla="*/ 3 w 592"/>
                <a:gd name="T67" fmla="*/ 252 h 591"/>
                <a:gd name="T68" fmla="*/ 27 w 592"/>
                <a:gd name="T69" fmla="*/ 171 h 591"/>
                <a:gd name="T70" fmla="*/ 73 w 592"/>
                <a:gd name="T71" fmla="*/ 101 h 591"/>
                <a:gd name="T72" fmla="*/ 135 w 592"/>
                <a:gd name="T73" fmla="*/ 47 h 591"/>
                <a:gd name="T74" fmla="*/ 210 w 592"/>
                <a:gd name="T75" fmla="*/ 12 h 591"/>
                <a:gd name="T76" fmla="*/ 296 w 592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2" h="591">
                  <a:moveTo>
                    <a:pt x="296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6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9" y="269"/>
                  </a:lnTo>
                  <a:lnTo>
                    <a:pt x="155" y="296"/>
                  </a:lnTo>
                  <a:lnTo>
                    <a:pt x="159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8" y="393"/>
                  </a:lnTo>
                  <a:lnTo>
                    <a:pt x="219" y="411"/>
                  </a:lnTo>
                  <a:lnTo>
                    <a:pt x="243" y="425"/>
                  </a:lnTo>
                  <a:lnTo>
                    <a:pt x="269" y="433"/>
                  </a:lnTo>
                  <a:lnTo>
                    <a:pt x="296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5" y="393"/>
                  </a:lnTo>
                  <a:lnTo>
                    <a:pt x="413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7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4" y="219"/>
                  </a:lnTo>
                  <a:lnTo>
                    <a:pt x="398" y="198"/>
                  </a:lnTo>
                  <a:lnTo>
                    <a:pt x="377" y="180"/>
                  </a:lnTo>
                  <a:lnTo>
                    <a:pt x="353" y="167"/>
                  </a:lnTo>
                  <a:lnTo>
                    <a:pt x="326" y="158"/>
                  </a:lnTo>
                  <a:lnTo>
                    <a:pt x="296" y="156"/>
                  </a:lnTo>
                  <a:close/>
                  <a:moveTo>
                    <a:pt x="296" y="0"/>
                  </a:moveTo>
                  <a:lnTo>
                    <a:pt x="341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89" y="252"/>
                  </a:lnTo>
                  <a:lnTo>
                    <a:pt x="592" y="295"/>
                  </a:lnTo>
                  <a:lnTo>
                    <a:pt x="589" y="338"/>
                  </a:lnTo>
                  <a:lnTo>
                    <a:pt x="580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19" y="488"/>
                  </a:lnTo>
                  <a:lnTo>
                    <a:pt x="491" y="518"/>
                  </a:lnTo>
                  <a:lnTo>
                    <a:pt x="457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6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1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7" y="455"/>
                  </a:lnTo>
                  <a:lnTo>
                    <a:pt x="27" y="420"/>
                  </a:lnTo>
                  <a:lnTo>
                    <a:pt x="13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3" y="210"/>
                  </a:lnTo>
                  <a:lnTo>
                    <a:pt x="27" y="171"/>
                  </a:lnTo>
                  <a:lnTo>
                    <a:pt x="47" y="135"/>
                  </a:lnTo>
                  <a:lnTo>
                    <a:pt x="73" y="101"/>
                  </a:lnTo>
                  <a:lnTo>
                    <a:pt x="101" y="72"/>
                  </a:lnTo>
                  <a:lnTo>
                    <a:pt x="135" y="47"/>
                  </a:lnTo>
                  <a:lnTo>
                    <a:pt x="171" y="27"/>
                  </a:lnTo>
                  <a:lnTo>
                    <a:pt x="210" y="12"/>
                  </a:lnTo>
                  <a:lnTo>
                    <a:pt x="253" y="3"/>
                  </a:lnTo>
                  <a:lnTo>
                    <a:pt x="2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57"/>
            <p:cNvSpPr>
              <a:spLocks noEditPoints="1"/>
            </p:cNvSpPr>
            <p:nvPr/>
          </p:nvSpPr>
          <p:spPr bwMode="auto">
            <a:xfrm>
              <a:off x="5487988" y="2389188"/>
              <a:ext cx="104775" cy="104775"/>
            </a:xfrm>
            <a:custGeom>
              <a:avLst/>
              <a:gdLst>
                <a:gd name="T0" fmla="*/ 267 w 593"/>
                <a:gd name="T1" fmla="*/ 158 h 591"/>
                <a:gd name="T2" fmla="*/ 216 w 593"/>
                <a:gd name="T3" fmla="*/ 180 h 591"/>
                <a:gd name="T4" fmla="*/ 179 w 593"/>
                <a:gd name="T5" fmla="*/ 219 h 591"/>
                <a:gd name="T6" fmla="*/ 158 w 593"/>
                <a:gd name="T7" fmla="*/ 269 h 591"/>
                <a:gd name="T8" fmla="*/ 158 w 593"/>
                <a:gd name="T9" fmla="*/ 322 h 591"/>
                <a:gd name="T10" fmla="*/ 181 w 593"/>
                <a:gd name="T11" fmla="*/ 372 h 591"/>
                <a:gd name="T12" fmla="*/ 220 w 593"/>
                <a:gd name="T13" fmla="*/ 411 h 591"/>
                <a:gd name="T14" fmla="*/ 270 w 593"/>
                <a:gd name="T15" fmla="*/ 433 h 591"/>
                <a:gd name="T16" fmla="*/ 324 w 593"/>
                <a:gd name="T17" fmla="*/ 433 h 591"/>
                <a:gd name="T18" fmla="*/ 373 w 593"/>
                <a:gd name="T19" fmla="*/ 411 h 591"/>
                <a:gd name="T20" fmla="*/ 412 w 593"/>
                <a:gd name="T21" fmla="*/ 372 h 591"/>
                <a:gd name="T22" fmla="*/ 435 w 593"/>
                <a:gd name="T23" fmla="*/ 322 h 591"/>
                <a:gd name="T24" fmla="*/ 435 w 593"/>
                <a:gd name="T25" fmla="*/ 269 h 591"/>
                <a:gd name="T26" fmla="*/ 412 w 593"/>
                <a:gd name="T27" fmla="*/ 219 h 591"/>
                <a:gd name="T28" fmla="*/ 373 w 593"/>
                <a:gd name="T29" fmla="*/ 180 h 591"/>
                <a:gd name="T30" fmla="*/ 324 w 593"/>
                <a:gd name="T31" fmla="*/ 158 h 591"/>
                <a:gd name="T32" fmla="*/ 297 w 593"/>
                <a:gd name="T33" fmla="*/ 0 h 591"/>
                <a:gd name="T34" fmla="*/ 382 w 593"/>
                <a:gd name="T35" fmla="*/ 12 h 591"/>
                <a:gd name="T36" fmla="*/ 458 w 593"/>
                <a:gd name="T37" fmla="*/ 47 h 591"/>
                <a:gd name="T38" fmla="*/ 520 w 593"/>
                <a:gd name="T39" fmla="*/ 101 h 591"/>
                <a:gd name="T40" fmla="*/ 565 w 593"/>
                <a:gd name="T41" fmla="*/ 171 h 591"/>
                <a:gd name="T42" fmla="*/ 590 w 593"/>
                <a:gd name="T43" fmla="*/ 252 h 591"/>
                <a:gd name="T44" fmla="*/ 590 w 593"/>
                <a:gd name="T45" fmla="*/ 338 h 591"/>
                <a:gd name="T46" fmla="*/ 565 w 593"/>
                <a:gd name="T47" fmla="*/ 420 h 591"/>
                <a:gd name="T48" fmla="*/ 520 w 593"/>
                <a:gd name="T49" fmla="*/ 488 h 591"/>
                <a:gd name="T50" fmla="*/ 458 w 593"/>
                <a:gd name="T51" fmla="*/ 543 h 591"/>
                <a:gd name="T52" fmla="*/ 382 w 593"/>
                <a:gd name="T53" fmla="*/ 578 h 591"/>
                <a:gd name="T54" fmla="*/ 297 w 593"/>
                <a:gd name="T55" fmla="*/ 591 h 591"/>
                <a:gd name="T56" fmla="*/ 211 w 593"/>
                <a:gd name="T57" fmla="*/ 578 h 591"/>
                <a:gd name="T58" fmla="*/ 135 w 593"/>
                <a:gd name="T59" fmla="*/ 543 h 591"/>
                <a:gd name="T60" fmla="*/ 73 w 593"/>
                <a:gd name="T61" fmla="*/ 489 h 591"/>
                <a:gd name="T62" fmla="*/ 28 w 593"/>
                <a:gd name="T63" fmla="*/ 420 h 591"/>
                <a:gd name="T64" fmla="*/ 3 w 593"/>
                <a:gd name="T65" fmla="*/ 338 h 591"/>
                <a:gd name="T66" fmla="*/ 3 w 593"/>
                <a:gd name="T67" fmla="*/ 252 h 591"/>
                <a:gd name="T68" fmla="*/ 27 w 593"/>
                <a:gd name="T69" fmla="*/ 171 h 591"/>
                <a:gd name="T70" fmla="*/ 73 w 593"/>
                <a:gd name="T71" fmla="*/ 101 h 591"/>
                <a:gd name="T72" fmla="*/ 135 w 593"/>
                <a:gd name="T73" fmla="*/ 47 h 591"/>
                <a:gd name="T74" fmla="*/ 211 w 593"/>
                <a:gd name="T75" fmla="*/ 12 h 591"/>
                <a:gd name="T76" fmla="*/ 297 w 593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3" h="591">
                  <a:moveTo>
                    <a:pt x="297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5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8" y="269"/>
                  </a:lnTo>
                  <a:lnTo>
                    <a:pt x="156" y="296"/>
                  </a:lnTo>
                  <a:lnTo>
                    <a:pt x="158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9" y="393"/>
                  </a:lnTo>
                  <a:lnTo>
                    <a:pt x="220" y="411"/>
                  </a:lnTo>
                  <a:lnTo>
                    <a:pt x="243" y="425"/>
                  </a:lnTo>
                  <a:lnTo>
                    <a:pt x="270" y="433"/>
                  </a:lnTo>
                  <a:lnTo>
                    <a:pt x="297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4" y="393"/>
                  </a:lnTo>
                  <a:lnTo>
                    <a:pt x="412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8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2" y="219"/>
                  </a:lnTo>
                  <a:lnTo>
                    <a:pt x="394" y="198"/>
                  </a:lnTo>
                  <a:lnTo>
                    <a:pt x="373" y="180"/>
                  </a:lnTo>
                  <a:lnTo>
                    <a:pt x="350" y="167"/>
                  </a:lnTo>
                  <a:lnTo>
                    <a:pt x="324" y="158"/>
                  </a:lnTo>
                  <a:lnTo>
                    <a:pt x="297" y="156"/>
                  </a:lnTo>
                  <a:close/>
                  <a:moveTo>
                    <a:pt x="297" y="0"/>
                  </a:moveTo>
                  <a:lnTo>
                    <a:pt x="340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90" y="252"/>
                  </a:lnTo>
                  <a:lnTo>
                    <a:pt x="593" y="295"/>
                  </a:lnTo>
                  <a:lnTo>
                    <a:pt x="590" y="338"/>
                  </a:lnTo>
                  <a:lnTo>
                    <a:pt x="581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20" y="488"/>
                  </a:lnTo>
                  <a:lnTo>
                    <a:pt x="491" y="518"/>
                  </a:lnTo>
                  <a:lnTo>
                    <a:pt x="458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7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2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8" y="455"/>
                  </a:lnTo>
                  <a:lnTo>
                    <a:pt x="28" y="420"/>
                  </a:lnTo>
                  <a:lnTo>
                    <a:pt x="12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2" y="210"/>
                  </a:lnTo>
                  <a:lnTo>
                    <a:pt x="27" y="171"/>
                  </a:lnTo>
                  <a:lnTo>
                    <a:pt x="48" y="135"/>
                  </a:lnTo>
                  <a:lnTo>
                    <a:pt x="73" y="101"/>
                  </a:lnTo>
                  <a:lnTo>
                    <a:pt x="102" y="72"/>
                  </a:lnTo>
                  <a:lnTo>
                    <a:pt x="135" y="47"/>
                  </a:lnTo>
                  <a:lnTo>
                    <a:pt x="172" y="27"/>
                  </a:lnTo>
                  <a:lnTo>
                    <a:pt x="211" y="12"/>
                  </a:lnTo>
                  <a:lnTo>
                    <a:pt x="253" y="3"/>
                  </a:lnTo>
                  <a:lnTo>
                    <a:pt x="2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7" name="Inhaltsplatzhalter 4"/>
          <p:cNvSpPr txBox="1">
            <a:spLocks/>
          </p:cNvSpPr>
          <p:nvPr/>
        </p:nvSpPr>
        <p:spPr>
          <a:xfrm>
            <a:off x="543956" y="4630271"/>
            <a:ext cx="2328034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58" name="Inhaltsplatzhalter 4"/>
          <p:cNvSpPr txBox="1">
            <a:spLocks/>
          </p:cNvSpPr>
          <p:nvPr/>
        </p:nvSpPr>
        <p:spPr>
          <a:xfrm>
            <a:off x="3356006" y="4630271"/>
            <a:ext cx="2328034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59" name="Inhaltsplatzhalter 4"/>
          <p:cNvSpPr txBox="1">
            <a:spLocks/>
          </p:cNvSpPr>
          <p:nvPr/>
        </p:nvSpPr>
        <p:spPr>
          <a:xfrm>
            <a:off x="6168056" y="4630271"/>
            <a:ext cx="2328034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60" name="Inhaltsplatzhalter 4"/>
          <p:cNvSpPr txBox="1">
            <a:spLocks/>
          </p:cNvSpPr>
          <p:nvPr/>
        </p:nvSpPr>
        <p:spPr>
          <a:xfrm>
            <a:off x="8980106" y="4630271"/>
            <a:ext cx="2328034" cy="110799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</p:spTree>
    <p:extLst>
      <p:ext uri="{BB962C8B-B14F-4D97-AF65-F5344CB8AC3E}">
        <p14:creationId xmlns:p14="http://schemas.microsoft.com/office/powerpoint/2010/main" val="2127995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" presetClass="entr" presetSubtype="1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4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" presetClass="entr" presetSubtype="1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" presetClass="entr" presetSubtype="4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00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" presetClass="entr" presetSubtype="1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5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4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4000"/>
                            </p:stCondLst>
                            <p:childTnLst>
                              <p:par>
                                <p:cTn id="7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500"/>
                            </p:stCondLst>
                            <p:childTnLst>
                              <p:par>
                                <p:cTn id="8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" presetClass="entr" presetSubtype="1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0"/>
                            </p:stCondLst>
                            <p:childTnLst>
                              <p:par>
                                <p:cTn id="9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" presetClass="entr" presetSubtype="4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5500"/>
                            </p:stCondLst>
                            <p:childTnLst>
                              <p:par>
                                <p:cTn id="100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0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6" grpId="0" animBg="1"/>
      <p:bldP spid="24" grpId="0" animBg="1"/>
      <p:bldP spid="32" grpId="0" animBg="1"/>
      <p:bldP spid="44" grpId="0" animBg="1"/>
      <p:bldP spid="57" grpId="0"/>
      <p:bldP spid="58" grpId="0"/>
      <p:bldP spid="59" grpId="0"/>
      <p:bldP spid="6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125" name="Freeform 6"/>
          <p:cNvSpPr>
            <a:spLocks/>
          </p:cNvSpPr>
          <p:nvPr/>
        </p:nvSpPr>
        <p:spPr bwMode="auto">
          <a:xfrm>
            <a:off x="9077803" y="3642859"/>
            <a:ext cx="1362075" cy="920750"/>
          </a:xfrm>
          <a:custGeom>
            <a:avLst/>
            <a:gdLst>
              <a:gd name="T0" fmla="*/ 304 w 603"/>
              <a:gd name="T1" fmla="*/ 266 h 407"/>
              <a:gd name="T2" fmla="*/ 603 w 603"/>
              <a:gd name="T3" fmla="*/ 407 h 407"/>
              <a:gd name="T4" fmla="*/ 603 w 603"/>
              <a:gd name="T5" fmla="*/ 407 h 407"/>
              <a:gd name="T6" fmla="*/ 603 w 603"/>
              <a:gd name="T7" fmla="*/ 5 h 407"/>
              <a:gd name="T8" fmla="*/ 304 w 603"/>
              <a:gd name="T9" fmla="*/ 146 h 407"/>
              <a:gd name="T10" fmla="*/ 0 w 603"/>
              <a:gd name="T11" fmla="*/ 0 h 407"/>
              <a:gd name="T12" fmla="*/ 0 w 603"/>
              <a:gd name="T13" fmla="*/ 0 h 407"/>
              <a:gd name="T14" fmla="*/ 0 w 603"/>
              <a:gd name="T15" fmla="*/ 407 h 407"/>
              <a:gd name="T16" fmla="*/ 4 w 603"/>
              <a:gd name="T17" fmla="*/ 407 h 407"/>
              <a:gd name="T18" fmla="*/ 304 w 603"/>
              <a:gd name="T19" fmla="*/ 266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03" h="407">
                <a:moveTo>
                  <a:pt x="304" y="266"/>
                </a:moveTo>
                <a:cubicBezTo>
                  <a:pt x="424" y="266"/>
                  <a:pt x="532" y="321"/>
                  <a:pt x="603" y="407"/>
                </a:cubicBezTo>
                <a:cubicBezTo>
                  <a:pt x="603" y="407"/>
                  <a:pt x="603" y="407"/>
                  <a:pt x="603" y="407"/>
                </a:cubicBezTo>
                <a:cubicBezTo>
                  <a:pt x="603" y="5"/>
                  <a:pt x="603" y="5"/>
                  <a:pt x="603" y="5"/>
                </a:cubicBezTo>
                <a:cubicBezTo>
                  <a:pt x="532" y="91"/>
                  <a:pt x="424" y="146"/>
                  <a:pt x="304" y="146"/>
                </a:cubicBezTo>
                <a:cubicBezTo>
                  <a:pt x="181" y="146"/>
                  <a:pt x="71" y="89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407"/>
                  <a:pt x="0" y="407"/>
                  <a:pt x="0" y="407"/>
                </a:cubicBezTo>
                <a:cubicBezTo>
                  <a:pt x="4" y="407"/>
                  <a:pt x="4" y="407"/>
                  <a:pt x="4" y="407"/>
                </a:cubicBezTo>
                <a:cubicBezTo>
                  <a:pt x="75" y="321"/>
                  <a:pt x="183" y="266"/>
                  <a:pt x="304" y="266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6" name="Oval 10"/>
          <p:cNvSpPr>
            <a:spLocks noChangeArrowheads="1"/>
          </p:cNvSpPr>
          <p:nvPr/>
        </p:nvSpPr>
        <p:spPr bwMode="auto">
          <a:xfrm>
            <a:off x="10274778" y="3406321"/>
            <a:ext cx="1404938" cy="1404938"/>
          </a:xfrm>
          <a:prstGeom prst="ellipse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27" name="Group 126"/>
          <p:cNvGrpSpPr/>
          <p:nvPr/>
        </p:nvGrpSpPr>
        <p:grpSpPr>
          <a:xfrm>
            <a:off x="10317641" y="2461759"/>
            <a:ext cx="1319213" cy="1185863"/>
            <a:chOff x="6650038" y="1779588"/>
            <a:chExt cx="1319213" cy="1185863"/>
          </a:xfrm>
          <a:solidFill>
            <a:schemeClr val="accent5"/>
          </a:solidFill>
        </p:grpSpPr>
        <p:sp>
          <p:nvSpPr>
            <p:cNvPr id="128" name="Oval 45"/>
            <p:cNvSpPr>
              <a:spLocks noChangeArrowheads="1"/>
            </p:cNvSpPr>
            <p:nvPr/>
          </p:nvSpPr>
          <p:spPr bwMode="auto">
            <a:xfrm>
              <a:off x="7243763" y="1779588"/>
              <a:ext cx="131763" cy="1301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Oval 46"/>
            <p:cNvSpPr>
              <a:spLocks noChangeArrowheads="1"/>
            </p:cNvSpPr>
            <p:nvPr/>
          </p:nvSpPr>
          <p:spPr bwMode="auto">
            <a:xfrm>
              <a:off x="7286625" y="2603500"/>
              <a:ext cx="46038" cy="476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Oval 47"/>
            <p:cNvSpPr>
              <a:spLocks noChangeArrowheads="1"/>
            </p:cNvSpPr>
            <p:nvPr/>
          </p:nvSpPr>
          <p:spPr bwMode="auto">
            <a:xfrm>
              <a:off x="7286625" y="2500313"/>
              <a:ext cx="46038" cy="476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Oval 48"/>
            <p:cNvSpPr>
              <a:spLocks noChangeArrowheads="1"/>
            </p:cNvSpPr>
            <p:nvPr/>
          </p:nvSpPr>
          <p:spPr bwMode="auto">
            <a:xfrm>
              <a:off x="7286625" y="2395538"/>
              <a:ext cx="46038" cy="476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Oval 49"/>
            <p:cNvSpPr>
              <a:spLocks noChangeArrowheads="1"/>
            </p:cNvSpPr>
            <p:nvPr/>
          </p:nvSpPr>
          <p:spPr bwMode="auto">
            <a:xfrm>
              <a:off x="7286625" y="2078038"/>
              <a:ext cx="46038" cy="444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Oval 50"/>
            <p:cNvSpPr>
              <a:spLocks noChangeArrowheads="1"/>
            </p:cNvSpPr>
            <p:nvPr/>
          </p:nvSpPr>
          <p:spPr bwMode="auto">
            <a:xfrm>
              <a:off x="7286625" y="1973263"/>
              <a:ext cx="46038" cy="460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Oval 51"/>
            <p:cNvSpPr>
              <a:spLocks noChangeArrowheads="1"/>
            </p:cNvSpPr>
            <p:nvPr/>
          </p:nvSpPr>
          <p:spPr bwMode="auto">
            <a:xfrm>
              <a:off x="7286625" y="2282825"/>
              <a:ext cx="46038" cy="460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Oval 52"/>
            <p:cNvSpPr>
              <a:spLocks noChangeArrowheads="1"/>
            </p:cNvSpPr>
            <p:nvPr/>
          </p:nvSpPr>
          <p:spPr bwMode="auto">
            <a:xfrm>
              <a:off x="7286625" y="2179638"/>
              <a:ext cx="46038" cy="444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53"/>
            <p:cNvSpPr>
              <a:spLocks/>
            </p:cNvSpPr>
            <p:nvPr/>
          </p:nvSpPr>
          <p:spPr bwMode="auto">
            <a:xfrm>
              <a:off x="7181850" y="2611438"/>
              <a:ext cx="49213" cy="47625"/>
            </a:xfrm>
            <a:custGeom>
              <a:avLst/>
              <a:gdLst>
                <a:gd name="T0" fmla="*/ 21 w 22"/>
                <a:gd name="T1" fmla="*/ 9 h 21"/>
                <a:gd name="T2" fmla="*/ 12 w 22"/>
                <a:gd name="T3" fmla="*/ 20 h 21"/>
                <a:gd name="T4" fmla="*/ 1 w 22"/>
                <a:gd name="T5" fmla="*/ 12 h 21"/>
                <a:gd name="T6" fmla="*/ 10 w 22"/>
                <a:gd name="T7" fmla="*/ 0 h 21"/>
                <a:gd name="T8" fmla="*/ 21 w 22"/>
                <a:gd name="T9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1">
                  <a:moveTo>
                    <a:pt x="21" y="9"/>
                  </a:moveTo>
                  <a:cubicBezTo>
                    <a:pt x="22" y="15"/>
                    <a:pt x="18" y="20"/>
                    <a:pt x="12" y="20"/>
                  </a:cubicBezTo>
                  <a:cubicBezTo>
                    <a:pt x="7" y="21"/>
                    <a:pt x="2" y="17"/>
                    <a:pt x="1" y="12"/>
                  </a:cubicBezTo>
                  <a:cubicBezTo>
                    <a:pt x="0" y="6"/>
                    <a:pt x="4" y="1"/>
                    <a:pt x="10" y="0"/>
                  </a:cubicBezTo>
                  <a:cubicBezTo>
                    <a:pt x="15" y="0"/>
                    <a:pt x="20" y="4"/>
                    <a:pt x="2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54"/>
            <p:cNvSpPr>
              <a:spLocks/>
            </p:cNvSpPr>
            <p:nvPr/>
          </p:nvSpPr>
          <p:spPr bwMode="auto">
            <a:xfrm>
              <a:off x="7077075" y="2628900"/>
              <a:ext cx="52388" cy="52388"/>
            </a:xfrm>
            <a:custGeom>
              <a:avLst/>
              <a:gdLst>
                <a:gd name="T0" fmla="*/ 21 w 23"/>
                <a:gd name="T1" fmla="*/ 9 h 23"/>
                <a:gd name="T2" fmla="*/ 14 w 23"/>
                <a:gd name="T3" fmla="*/ 21 h 23"/>
                <a:gd name="T4" fmla="*/ 2 w 23"/>
                <a:gd name="T5" fmla="*/ 14 h 23"/>
                <a:gd name="T6" fmla="*/ 9 w 23"/>
                <a:gd name="T7" fmla="*/ 2 h 23"/>
                <a:gd name="T8" fmla="*/ 21 w 23"/>
                <a:gd name="T9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1" y="9"/>
                  </a:moveTo>
                  <a:cubicBezTo>
                    <a:pt x="23" y="14"/>
                    <a:pt x="20" y="20"/>
                    <a:pt x="14" y="21"/>
                  </a:cubicBezTo>
                  <a:cubicBezTo>
                    <a:pt x="9" y="23"/>
                    <a:pt x="3" y="19"/>
                    <a:pt x="2" y="14"/>
                  </a:cubicBezTo>
                  <a:cubicBezTo>
                    <a:pt x="0" y="9"/>
                    <a:pt x="4" y="3"/>
                    <a:pt x="9" y="2"/>
                  </a:cubicBezTo>
                  <a:cubicBezTo>
                    <a:pt x="14" y="0"/>
                    <a:pt x="20" y="3"/>
                    <a:pt x="2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55"/>
            <p:cNvSpPr>
              <a:spLocks/>
            </p:cNvSpPr>
            <p:nvPr/>
          </p:nvSpPr>
          <p:spPr bwMode="auto">
            <a:xfrm>
              <a:off x="6978650" y="2662238"/>
              <a:ext cx="50800" cy="52388"/>
            </a:xfrm>
            <a:custGeom>
              <a:avLst/>
              <a:gdLst>
                <a:gd name="T0" fmla="*/ 21 w 23"/>
                <a:gd name="T1" fmla="*/ 7 h 23"/>
                <a:gd name="T2" fmla="*/ 16 w 23"/>
                <a:gd name="T3" fmla="*/ 21 h 23"/>
                <a:gd name="T4" fmla="*/ 2 w 23"/>
                <a:gd name="T5" fmla="*/ 15 h 23"/>
                <a:gd name="T6" fmla="*/ 8 w 23"/>
                <a:gd name="T7" fmla="*/ 2 h 23"/>
                <a:gd name="T8" fmla="*/ 21 w 23"/>
                <a:gd name="T9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1" y="7"/>
                  </a:moveTo>
                  <a:cubicBezTo>
                    <a:pt x="23" y="13"/>
                    <a:pt x="21" y="19"/>
                    <a:pt x="16" y="21"/>
                  </a:cubicBezTo>
                  <a:cubicBezTo>
                    <a:pt x="11" y="23"/>
                    <a:pt x="5" y="20"/>
                    <a:pt x="2" y="15"/>
                  </a:cubicBezTo>
                  <a:cubicBezTo>
                    <a:pt x="0" y="10"/>
                    <a:pt x="3" y="4"/>
                    <a:pt x="8" y="2"/>
                  </a:cubicBezTo>
                  <a:cubicBezTo>
                    <a:pt x="13" y="0"/>
                    <a:pt x="19" y="2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56"/>
            <p:cNvSpPr>
              <a:spLocks/>
            </p:cNvSpPr>
            <p:nvPr/>
          </p:nvSpPr>
          <p:spPr bwMode="auto">
            <a:xfrm>
              <a:off x="6884988" y="2708275"/>
              <a:ext cx="52388" cy="52388"/>
            </a:xfrm>
            <a:custGeom>
              <a:avLst/>
              <a:gdLst>
                <a:gd name="T0" fmla="*/ 20 w 23"/>
                <a:gd name="T1" fmla="*/ 7 h 23"/>
                <a:gd name="T2" fmla="*/ 16 w 23"/>
                <a:gd name="T3" fmla="*/ 21 h 23"/>
                <a:gd name="T4" fmla="*/ 3 w 23"/>
                <a:gd name="T5" fmla="*/ 17 h 23"/>
                <a:gd name="T6" fmla="*/ 6 w 23"/>
                <a:gd name="T7" fmla="*/ 3 h 23"/>
                <a:gd name="T8" fmla="*/ 20 w 23"/>
                <a:gd name="T9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0" y="7"/>
                  </a:moveTo>
                  <a:cubicBezTo>
                    <a:pt x="23" y="12"/>
                    <a:pt x="21" y="18"/>
                    <a:pt x="16" y="21"/>
                  </a:cubicBezTo>
                  <a:cubicBezTo>
                    <a:pt x="12" y="23"/>
                    <a:pt x="5" y="22"/>
                    <a:pt x="3" y="17"/>
                  </a:cubicBezTo>
                  <a:cubicBezTo>
                    <a:pt x="0" y="12"/>
                    <a:pt x="1" y="6"/>
                    <a:pt x="6" y="3"/>
                  </a:cubicBezTo>
                  <a:cubicBezTo>
                    <a:pt x="11" y="0"/>
                    <a:pt x="17" y="2"/>
                    <a:pt x="2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57"/>
            <p:cNvSpPr>
              <a:spLocks/>
            </p:cNvSpPr>
            <p:nvPr/>
          </p:nvSpPr>
          <p:spPr bwMode="auto">
            <a:xfrm>
              <a:off x="6797675" y="2767013"/>
              <a:ext cx="50800" cy="52388"/>
            </a:xfrm>
            <a:custGeom>
              <a:avLst/>
              <a:gdLst>
                <a:gd name="T0" fmla="*/ 20 w 23"/>
                <a:gd name="T1" fmla="*/ 5 h 23"/>
                <a:gd name="T2" fmla="*/ 18 w 23"/>
                <a:gd name="T3" fmla="*/ 20 h 23"/>
                <a:gd name="T4" fmla="*/ 4 w 23"/>
                <a:gd name="T5" fmla="*/ 18 h 23"/>
                <a:gd name="T6" fmla="*/ 6 w 23"/>
                <a:gd name="T7" fmla="*/ 3 h 23"/>
                <a:gd name="T8" fmla="*/ 20 w 23"/>
                <a:gd name="T9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0" y="5"/>
                  </a:moveTo>
                  <a:cubicBezTo>
                    <a:pt x="23" y="10"/>
                    <a:pt x="23" y="16"/>
                    <a:pt x="18" y="20"/>
                  </a:cubicBezTo>
                  <a:cubicBezTo>
                    <a:pt x="14" y="23"/>
                    <a:pt x="7" y="22"/>
                    <a:pt x="4" y="18"/>
                  </a:cubicBezTo>
                  <a:cubicBezTo>
                    <a:pt x="0" y="13"/>
                    <a:pt x="1" y="7"/>
                    <a:pt x="6" y="3"/>
                  </a:cubicBezTo>
                  <a:cubicBezTo>
                    <a:pt x="10" y="0"/>
                    <a:pt x="17" y="1"/>
                    <a:pt x="2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58"/>
            <p:cNvSpPr>
              <a:spLocks/>
            </p:cNvSpPr>
            <p:nvPr/>
          </p:nvSpPr>
          <p:spPr bwMode="auto">
            <a:xfrm>
              <a:off x="6719888" y="2836863"/>
              <a:ext cx="50800" cy="49213"/>
            </a:xfrm>
            <a:custGeom>
              <a:avLst/>
              <a:gdLst>
                <a:gd name="T0" fmla="*/ 18 w 22"/>
                <a:gd name="T1" fmla="*/ 4 h 22"/>
                <a:gd name="T2" fmla="*/ 18 w 22"/>
                <a:gd name="T3" fmla="*/ 18 h 22"/>
                <a:gd name="T4" fmla="*/ 4 w 22"/>
                <a:gd name="T5" fmla="*/ 18 h 22"/>
                <a:gd name="T6" fmla="*/ 4 w 22"/>
                <a:gd name="T7" fmla="*/ 4 h 22"/>
                <a:gd name="T8" fmla="*/ 18 w 22"/>
                <a:gd name="T9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18" y="4"/>
                  </a:moveTo>
                  <a:cubicBezTo>
                    <a:pt x="22" y="8"/>
                    <a:pt x="22" y="14"/>
                    <a:pt x="18" y="18"/>
                  </a:cubicBezTo>
                  <a:cubicBezTo>
                    <a:pt x="14" y="22"/>
                    <a:pt x="8" y="22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59"/>
            <p:cNvSpPr>
              <a:spLocks/>
            </p:cNvSpPr>
            <p:nvPr/>
          </p:nvSpPr>
          <p:spPr bwMode="auto">
            <a:xfrm>
              <a:off x="6650038" y="2913063"/>
              <a:ext cx="52388" cy="52388"/>
            </a:xfrm>
            <a:custGeom>
              <a:avLst/>
              <a:gdLst>
                <a:gd name="T0" fmla="*/ 18 w 23"/>
                <a:gd name="T1" fmla="*/ 4 h 23"/>
                <a:gd name="T2" fmla="*/ 20 w 23"/>
                <a:gd name="T3" fmla="*/ 18 h 23"/>
                <a:gd name="T4" fmla="*/ 5 w 23"/>
                <a:gd name="T5" fmla="*/ 20 h 23"/>
                <a:gd name="T6" fmla="*/ 4 w 23"/>
                <a:gd name="T7" fmla="*/ 5 h 23"/>
                <a:gd name="T8" fmla="*/ 18 w 23"/>
                <a:gd name="T9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18" y="4"/>
                  </a:moveTo>
                  <a:cubicBezTo>
                    <a:pt x="22" y="7"/>
                    <a:pt x="23" y="13"/>
                    <a:pt x="20" y="18"/>
                  </a:cubicBezTo>
                  <a:cubicBezTo>
                    <a:pt x="16" y="22"/>
                    <a:pt x="10" y="23"/>
                    <a:pt x="5" y="20"/>
                  </a:cubicBezTo>
                  <a:cubicBezTo>
                    <a:pt x="1" y="16"/>
                    <a:pt x="0" y="10"/>
                    <a:pt x="4" y="5"/>
                  </a:cubicBezTo>
                  <a:cubicBezTo>
                    <a:pt x="7" y="1"/>
                    <a:pt x="13" y="0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60"/>
            <p:cNvSpPr>
              <a:spLocks/>
            </p:cNvSpPr>
            <p:nvPr/>
          </p:nvSpPr>
          <p:spPr bwMode="auto">
            <a:xfrm>
              <a:off x="6719888" y="2836863"/>
              <a:ext cx="50800" cy="49213"/>
            </a:xfrm>
            <a:custGeom>
              <a:avLst/>
              <a:gdLst>
                <a:gd name="T0" fmla="*/ 18 w 22"/>
                <a:gd name="T1" fmla="*/ 4 h 22"/>
                <a:gd name="T2" fmla="*/ 18 w 22"/>
                <a:gd name="T3" fmla="*/ 18 h 22"/>
                <a:gd name="T4" fmla="*/ 4 w 22"/>
                <a:gd name="T5" fmla="*/ 18 h 22"/>
                <a:gd name="T6" fmla="*/ 4 w 22"/>
                <a:gd name="T7" fmla="*/ 4 h 22"/>
                <a:gd name="T8" fmla="*/ 18 w 22"/>
                <a:gd name="T9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18" y="4"/>
                  </a:moveTo>
                  <a:cubicBezTo>
                    <a:pt x="22" y="8"/>
                    <a:pt x="22" y="14"/>
                    <a:pt x="18" y="18"/>
                  </a:cubicBezTo>
                  <a:cubicBezTo>
                    <a:pt x="14" y="22"/>
                    <a:pt x="8" y="22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61"/>
            <p:cNvSpPr>
              <a:spLocks/>
            </p:cNvSpPr>
            <p:nvPr/>
          </p:nvSpPr>
          <p:spPr bwMode="auto">
            <a:xfrm>
              <a:off x="6650038" y="2913063"/>
              <a:ext cx="52388" cy="52388"/>
            </a:xfrm>
            <a:custGeom>
              <a:avLst/>
              <a:gdLst>
                <a:gd name="T0" fmla="*/ 18 w 23"/>
                <a:gd name="T1" fmla="*/ 4 h 23"/>
                <a:gd name="T2" fmla="*/ 20 w 23"/>
                <a:gd name="T3" fmla="*/ 18 h 23"/>
                <a:gd name="T4" fmla="*/ 5 w 23"/>
                <a:gd name="T5" fmla="*/ 20 h 23"/>
                <a:gd name="T6" fmla="*/ 4 w 23"/>
                <a:gd name="T7" fmla="*/ 5 h 23"/>
                <a:gd name="T8" fmla="*/ 18 w 23"/>
                <a:gd name="T9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18" y="4"/>
                  </a:moveTo>
                  <a:cubicBezTo>
                    <a:pt x="22" y="7"/>
                    <a:pt x="23" y="13"/>
                    <a:pt x="20" y="18"/>
                  </a:cubicBezTo>
                  <a:cubicBezTo>
                    <a:pt x="16" y="22"/>
                    <a:pt x="10" y="23"/>
                    <a:pt x="5" y="20"/>
                  </a:cubicBezTo>
                  <a:cubicBezTo>
                    <a:pt x="1" y="16"/>
                    <a:pt x="0" y="10"/>
                    <a:pt x="4" y="5"/>
                  </a:cubicBezTo>
                  <a:cubicBezTo>
                    <a:pt x="7" y="1"/>
                    <a:pt x="13" y="0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62"/>
            <p:cNvSpPr>
              <a:spLocks/>
            </p:cNvSpPr>
            <p:nvPr/>
          </p:nvSpPr>
          <p:spPr bwMode="auto">
            <a:xfrm>
              <a:off x="7388225" y="2611438"/>
              <a:ext cx="50800" cy="47625"/>
            </a:xfrm>
            <a:custGeom>
              <a:avLst/>
              <a:gdLst>
                <a:gd name="T0" fmla="*/ 1 w 22"/>
                <a:gd name="T1" fmla="*/ 9 h 21"/>
                <a:gd name="T2" fmla="*/ 10 w 22"/>
                <a:gd name="T3" fmla="*/ 20 h 21"/>
                <a:gd name="T4" fmla="*/ 21 w 22"/>
                <a:gd name="T5" fmla="*/ 12 h 21"/>
                <a:gd name="T6" fmla="*/ 13 w 22"/>
                <a:gd name="T7" fmla="*/ 0 h 21"/>
                <a:gd name="T8" fmla="*/ 1 w 22"/>
                <a:gd name="T9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1">
                  <a:moveTo>
                    <a:pt x="1" y="9"/>
                  </a:moveTo>
                  <a:cubicBezTo>
                    <a:pt x="0" y="15"/>
                    <a:pt x="4" y="20"/>
                    <a:pt x="10" y="20"/>
                  </a:cubicBezTo>
                  <a:cubicBezTo>
                    <a:pt x="16" y="21"/>
                    <a:pt x="21" y="17"/>
                    <a:pt x="21" y="12"/>
                  </a:cubicBezTo>
                  <a:cubicBezTo>
                    <a:pt x="22" y="6"/>
                    <a:pt x="18" y="1"/>
                    <a:pt x="13" y="0"/>
                  </a:cubicBezTo>
                  <a:cubicBezTo>
                    <a:pt x="7" y="0"/>
                    <a:pt x="2" y="4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63"/>
            <p:cNvSpPr>
              <a:spLocks/>
            </p:cNvSpPr>
            <p:nvPr/>
          </p:nvSpPr>
          <p:spPr bwMode="auto">
            <a:xfrm>
              <a:off x="7491413" y="2628900"/>
              <a:ext cx="50800" cy="52388"/>
            </a:xfrm>
            <a:custGeom>
              <a:avLst/>
              <a:gdLst>
                <a:gd name="T0" fmla="*/ 2 w 23"/>
                <a:gd name="T1" fmla="*/ 9 h 23"/>
                <a:gd name="T2" fmla="*/ 9 w 23"/>
                <a:gd name="T3" fmla="*/ 21 h 23"/>
                <a:gd name="T4" fmla="*/ 21 w 23"/>
                <a:gd name="T5" fmla="*/ 14 h 23"/>
                <a:gd name="T6" fmla="*/ 14 w 23"/>
                <a:gd name="T7" fmla="*/ 2 h 23"/>
                <a:gd name="T8" fmla="*/ 2 w 23"/>
                <a:gd name="T9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" y="9"/>
                  </a:moveTo>
                  <a:cubicBezTo>
                    <a:pt x="0" y="14"/>
                    <a:pt x="4" y="20"/>
                    <a:pt x="9" y="21"/>
                  </a:cubicBezTo>
                  <a:cubicBezTo>
                    <a:pt x="14" y="23"/>
                    <a:pt x="20" y="19"/>
                    <a:pt x="21" y="14"/>
                  </a:cubicBezTo>
                  <a:cubicBezTo>
                    <a:pt x="23" y="9"/>
                    <a:pt x="20" y="3"/>
                    <a:pt x="14" y="2"/>
                  </a:cubicBezTo>
                  <a:cubicBezTo>
                    <a:pt x="9" y="0"/>
                    <a:pt x="3" y="3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64"/>
            <p:cNvSpPr>
              <a:spLocks/>
            </p:cNvSpPr>
            <p:nvPr/>
          </p:nvSpPr>
          <p:spPr bwMode="auto">
            <a:xfrm>
              <a:off x="7589838" y="2662238"/>
              <a:ext cx="52388" cy="52388"/>
            </a:xfrm>
            <a:custGeom>
              <a:avLst/>
              <a:gdLst>
                <a:gd name="T0" fmla="*/ 2 w 23"/>
                <a:gd name="T1" fmla="*/ 7 h 23"/>
                <a:gd name="T2" fmla="*/ 8 w 23"/>
                <a:gd name="T3" fmla="*/ 21 h 23"/>
                <a:gd name="T4" fmla="*/ 21 w 23"/>
                <a:gd name="T5" fmla="*/ 15 h 23"/>
                <a:gd name="T6" fmla="*/ 15 w 23"/>
                <a:gd name="T7" fmla="*/ 2 h 23"/>
                <a:gd name="T8" fmla="*/ 2 w 23"/>
                <a:gd name="T9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" y="7"/>
                  </a:moveTo>
                  <a:cubicBezTo>
                    <a:pt x="0" y="13"/>
                    <a:pt x="2" y="19"/>
                    <a:pt x="8" y="21"/>
                  </a:cubicBezTo>
                  <a:cubicBezTo>
                    <a:pt x="13" y="23"/>
                    <a:pt x="19" y="20"/>
                    <a:pt x="21" y="15"/>
                  </a:cubicBezTo>
                  <a:cubicBezTo>
                    <a:pt x="23" y="10"/>
                    <a:pt x="20" y="4"/>
                    <a:pt x="15" y="2"/>
                  </a:cubicBezTo>
                  <a:cubicBezTo>
                    <a:pt x="10" y="0"/>
                    <a:pt x="4" y="2"/>
                    <a:pt x="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65"/>
            <p:cNvSpPr>
              <a:spLocks/>
            </p:cNvSpPr>
            <p:nvPr/>
          </p:nvSpPr>
          <p:spPr bwMode="auto">
            <a:xfrm>
              <a:off x="7681913" y="2708275"/>
              <a:ext cx="55563" cy="52388"/>
            </a:xfrm>
            <a:custGeom>
              <a:avLst/>
              <a:gdLst>
                <a:gd name="T0" fmla="*/ 3 w 24"/>
                <a:gd name="T1" fmla="*/ 7 h 23"/>
                <a:gd name="T2" fmla="*/ 7 w 24"/>
                <a:gd name="T3" fmla="*/ 21 h 23"/>
                <a:gd name="T4" fmla="*/ 21 w 24"/>
                <a:gd name="T5" fmla="*/ 17 h 23"/>
                <a:gd name="T6" fmla="*/ 17 w 24"/>
                <a:gd name="T7" fmla="*/ 3 h 23"/>
                <a:gd name="T8" fmla="*/ 3 w 24"/>
                <a:gd name="T9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3">
                  <a:moveTo>
                    <a:pt x="3" y="7"/>
                  </a:moveTo>
                  <a:cubicBezTo>
                    <a:pt x="0" y="12"/>
                    <a:pt x="2" y="18"/>
                    <a:pt x="7" y="21"/>
                  </a:cubicBezTo>
                  <a:cubicBezTo>
                    <a:pt x="12" y="23"/>
                    <a:pt x="18" y="22"/>
                    <a:pt x="21" y="17"/>
                  </a:cubicBezTo>
                  <a:cubicBezTo>
                    <a:pt x="24" y="12"/>
                    <a:pt x="22" y="6"/>
                    <a:pt x="17" y="3"/>
                  </a:cubicBezTo>
                  <a:cubicBezTo>
                    <a:pt x="12" y="0"/>
                    <a:pt x="6" y="2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66"/>
            <p:cNvSpPr>
              <a:spLocks/>
            </p:cNvSpPr>
            <p:nvPr/>
          </p:nvSpPr>
          <p:spPr bwMode="auto">
            <a:xfrm>
              <a:off x="7770813" y="2767013"/>
              <a:ext cx="52388" cy="52388"/>
            </a:xfrm>
            <a:custGeom>
              <a:avLst/>
              <a:gdLst>
                <a:gd name="T0" fmla="*/ 3 w 23"/>
                <a:gd name="T1" fmla="*/ 5 h 23"/>
                <a:gd name="T2" fmla="*/ 5 w 23"/>
                <a:gd name="T3" fmla="*/ 20 h 23"/>
                <a:gd name="T4" fmla="*/ 19 w 23"/>
                <a:gd name="T5" fmla="*/ 18 h 23"/>
                <a:gd name="T6" fmla="*/ 18 w 23"/>
                <a:gd name="T7" fmla="*/ 3 h 23"/>
                <a:gd name="T8" fmla="*/ 3 w 23"/>
                <a:gd name="T9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3" y="5"/>
                  </a:moveTo>
                  <a:cubicBezTo>
                    <a:pt x="0" y="10"/>
                    <a:pt x="1" y="16"/>
                    <a:pt x="5" y="20"/>
                  </a:cubicBezTo>
                  <a:cubicBezTo>
                    <a:pt x="10" y="23"/>
                    <a:pt x="16" y="22"/>
                    <a:pt x="19" y="18"/>
                  </a:cubicBezTo>
                  <a:cubicBezTo>
                    <a:pt x="23" y="13"/>
                    <a:pt x="22" y="7"/>
                    <a:pt x="18" y="3"/>
                  </a:cubicBezTo>
                  <a:cubicBezTo>
                    <a:pt x="13" y="0"/>
                    <a:pt x="7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67"/>
            <p:cNvSpPr>
              <a:spLocks/>
            </p:cNvSpPr>
            <p:nvPr/>
          </p:nvSpPr>
          <p:spPr bwMode="auto">
            <a:xfrm>
              <a:off x="7850188" y="2836863"/>
              <a:ext cx="49213" cy="49213"/>
            </a:xfrm>
            <a:custGeom>
              <a:avLst/>
              <a:gdLst>
                <a:gd name="T0" fmla="*/ 4 w 22"/>
                <a:gd name="T1" fmla="*/ 4 h 22"/>
                <a:gd name="T2" fmla="*/ 4 w 22"/>
                <a:gd name="T3" fmla="*/ 18 h 22"/>
                <a:gd name="T4" fmla="*/ 18 w 22"/>
                <a:gd name="T5" fmla="*/ 18 h 22"/>
                <a:gd name="T6" fmla="*/ 18 w 22"/>
                <a:gd name="T7" fmla="*/ 4 h 22"/>
                <a:gd name="T8" fmla="*/ 4 w 22"/>
                <a:gd name="T9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4" y="4"/>
                  </a:moveTo>
                  <a:cubicBezTo>
                    <a:pt x="0" y="8"/>
                    <a:pt x="0" y="14"/>
                    <a:pt x="4" y="18"/>
                  </a:cubicBezTo>
                  <a:cubicBezTo>
                    <a:pt x="8" y="22"/>
                    <a:pt x="14" y="22"/>
                    <a:pt x="18" y="18"/>
                  </a:cubicBezTo>
                  <a:cubicBezTo>
                    <a:pt x="22" y="14"/>
                    <a:pt x="22" y="8"/>
                    <a:pt x="18" y="4"/>
                  </a:cubicBezTo>
                  <a:cubicBezTo>
                    <a:pt x="14" y="0"/>
                    <a:pt x="8" y="0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68"/>
            <p:cNvSpPr>
              <a:spLocks/>
            </p:cNvSpPr>
            <p:nvPr/>
          </p:nvSpPr>
          <p:spPr bwMode="auto">
            <a:xfrm>
              <a:off x="7916863" y="2913063"/>
              <a:ext cx="52388" cy="52388"/>
            </a:xfrm>
            <a:custGeom>
              <a:avLst/>
              <a:gdLst>
                <a:gd name="T0" fmla="*/ 5 w 23"/>
                <a:gd name="T1" fmla="*/ 4 h 23"/>
                <a:gd name="T2" fmla="*/ 3 w 23"/>
                <a:gd name="T3" fmla="*/ 18 h 23"/>
                <a:gd name="T4" fmla="*/ 18 w 23"/>
                <a:gd name="T5" fmla="*/ 20 h 23"/>
                <a:gd name="T6" fmla="*/ 20 w 23"/>
                <a:gd name="T7" fmla="*/ 5 h 23"/>
                <a:gd name="T8" fmla="*/ 5 w 23"/>
                <a:gd name="T9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5" y="4"/>
                  </a:moveTo>
                  <a:cubicBezTo>
                    <a:pt x="1" y="7"/>
                    <a:pt x="0" y="13"/>
                    <a:pt x="3" y="18"/>
                  </a:cubicBezTo>
                  <a:cubicBezTo>
                    <a:pt x="7" y="22"/>
                    <a:pt x="13" y="23"/>
                    <a:pt x="18" y="20"/>
                  </a:cubicBezTo>
                  <a:cubicBezTo>
                    <a:pt x="22" y="16"/>
                    <a:pt x="23" y="10"/>
                    <a:pt x="20" y="5"/>
                  </a:cubicBezTo>
                  <a:cubicBezTo>
                    <a:pt x="16" y="1"/>
                    <a:pt x="10" y="0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" name="Freeform 5"/>
          <p:cNvSpPr>
            <a:spLocks/>
          </p:cNvSpPr>
          <p:nvPr/>
        </p:nvSpPr>
        <p:spPr bwMode="auto">
          <a:xfrm>
            <a:off x="1788319" y="3642859"/>
            <a:ext cx="1365250" cy="920750"/>
          </a:xfrm>
          <a:custGeom>
            <a:avLst/>
            <a:gdLst>
              <a:gd name="T0" fmla="*/ 304 w 604"/>
              <a:gd name="T1" fmla="*/ 266 h 407"/>
              <a:gd name="T2" fmla="*/ 604 w 604"/>
              <a:gd name="T3" fmla="*/ 407 h 407"/>
              <a:gd name="T4" fmla="*/ 604 w 604"/>
              <a:gd name="T5" fmla="*/ 407 h 407"/>
              <a:gd name="T6" fmla="*/ 604 w 604"/>
              <a:gd name="T7" fmla="*/ 5 h 407"/>
              <a:gd name="T8" fmla="*/ 304 w 604"/>
              <a:gd name="T9" fmla="*/ 146 h 407"/>
              <a:gd name="T10" fmla="*/ 0 w 604"/>
              <a:gd name="T11" fmla="*/ 0 h 407"/>
              <a:gd name="T12" fmla="*/ 0 w 604"/>
              <a:gd name="T13" fmla="*/ 0 h 407"/>
              <a:gd name="T14" fmla="*/ 0 w 604"/>
              <a:gd name="T15" fmla="*/ 407 h 407"/>
              <a:gd name="T16" fmla="*/ 4 w 604"/>
              <a:gd name="T17" fmla="*/ 407 h 407"/>
              <a:gd name="T18" fmla="*/ 304 w 604"/>
              <a:gd name="T19" fmla="*/ 266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04" h="407">
                <a:moveTo>
                  <a:pt x="304" y="266"/>
                </a:moveTo>
                <a:cubicBezTo>
                  <a:pt x="425" y="266"/>
                  <a:pt x="532" y="321"/>
                  <a:pt x="604" y="407"/>
                </a:cubicBezTo>
                <a:cubicBezTo>
                  <a:pt x="604" y="407"/>
                  <a:pt x="604" y="407"/>
                  <a:pt x="604" y="407"/>
                </a:cubicBezTo>
                <a:cubicBezTo>
                  <a:pt x="604" y="5"/>
                  <a:pt x="604" y="5"/>
                  <a:pt x="604" y="5"/>
                </a:cubicBezTo>
                <a:cubicBezTo>
                  <a:pt x="532" y="91"/>
                  <a:pt x="425" y="146"/>
                  <a:pt x="304" y="146"/>
                </a:cubicBezTo>
                <a:cubicBezTo>
                  <a:pt x="181" y="146"/>
                  <a:pt x="72" y="89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407"/>
                  <a:pt x="0" y="407"/>
                  <a:pt x="0" y="407"/>
                </a:cubicBezTo>
                <a:cubicBezTo>
                  <a:pt x="4" y="407"/>
                  <a:pt x="4" y="407"/>
                  <a:pt x="4" y="407"/>
                </a:cubicBezTo>
                <a:cubicBezTo>
                  <a:pt x="76" y="321"/>
                  <a:pt x="184" y="266"/>
                  <a:pt x="304" y="266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6"/>
          <p:cNvSpPr>
            <a:spLocks/>
          </p:cNvSpPr>
          <p:nvPr/>
        </p:nvSpPr>
        <p:spPr bwMode="auto">
          <a:xfrm>
            <a:off x="4218781" y="3642859"/>
            <a:ext cx="1362075" cy="920750"/>
          </a:xfrm>
          <a:custGeom>
            <a:avLst/>
            <a:gdLst>
              <a:gd name="T0" fmla="*/ 304 w 603"/>
              <a:gd name="T1" fmla="*/ 266 h 407"/>
              <a:gd name="T2" fmla="*/ 603 w 603"/>
              <a:gd name="T3" fmla="*/ 407 h 407"/>
              <a:gd name="T4" fmla="*/ 603 w 603"/>
              <a:gd name="T5" fmla="*/ 407 h 407"/>
              <a:gd name="T6" fmla="*/ 603 w 603"/>
              <a:gd name="T7" fmla="*/ 5 h 407"/>
              <a:gd name="T8" fmla="*/ 304 w 603"/>
              <a:gd name="T9" fmla="*/ 146 h 407"/>
              <a:gd name="T10" fmla="*/ 0 w 603"/>
              <a:gd name="T11" fmla="*/ 0 h 407"/>
              <a:gd name="T12" fmla="*/ 0 w 603"/>
              <a:gd name="T13" fmla="*/ 0 h 407"/>
              <a:gd name="T14" fmla="*/ 0 w 603"/>
              <a:gd name="T15" fmla="*/ 407 h 407"/>
              <a:gd name="T16" fmla="*/ 4 w 603"/>
              <a:gd name="T17" fmla="*/ 407 h 407"/>
              <a:gd name="T18" fmla="*/ 304 w 603"/>
              <a:gd name="T19" fmla="*/ 266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03" h="407">
                <a:moveTo>
                  <a:pt x="304" y="266"/>
                </a:moveTo>
                <a:cubicBezTo>
                  <a:pt x="424" y="266"/>
                  <a:pt x="532" y="321"/>
                  <a:pt x="603" y="407"/>
                </a:cubicBezTo>
                <a:cubicBezTo>
                  <a:pt x="603" y="407"/>
                  <a:pt x="603" y="407"/>
                  <a:pt x="603" y="407"/>
                </a:cubicBezTo>
                <a:cubicBezTo>
                  <a:pt x="603" y="5"/>
                  <a:pt x="603" y="5"/>
                  <a:pt x="603" y="5"/>
                </a:cubicBezTo>
                <a:cubicBezTo>
                  <a:pt x="532" y="91"/>
                  <a:pt x="424" y="146"/>
                  <a:pt x="304" y="146"/>
                </a:cubicBezTo>
                <a:cubicBezTo>
                  <a:pt x="181" y="146"/>
                  <a:pt x="71" y="89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407"/>
                  <a:pt x="0" y="407"/>
                  <a:pt x="0" y="407"/>
                </a:cubicBezTo>
                <a:cubicBezTo>
                  <a:pt x="4" y="407"/>
                  <a:pt x="4" y="407"/>
                  <a:pt x="4" y="407"/>
                </a:cubicBezTo>
                <a:cubicBezTo>
                  <a:pt x="75" y="321"/>
                  <a:pt x="183" y="266"/>
                  <a:pt x="304" y="266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7"/>
          <p:cNvSpPr>
            <a:spLocks/>
          </p:cNvSpPr>
          <p:nvPr/>
        </p:nvSpPr>
        <p:spPr bwMode="auto">
          <a:xfrm>
            <a:off x="6647656" y="3642859"/>
            <a:ext cx="1363663" cy="920750"/>
          </a:xfrm>
          <a:custGeom>
            <a:avLst/>
            <a:gdLst>
              <a:gd name="T0" fmla="*/ 304 w 604"/>
              <a:gd name="T1" fmla="*/ 266 h 407"/>
              <a:gd name="T2" fmla="*/ 604 w 604"/>
              <a:gd name="T3" fmla="*/ 407 h 407"/>
              <a:gd name="T4" fmla="*/ 604 w 604"/>
              <a:gd name="T5" fmla="*/ 407 h 407"/>
              <a:gd name="T6" fmla="*/ 604 w 604"/>
              <a:gd name="T7" fmla="*/ 5 h 407"/>
              <a:gd name="T8" fmla="*/ 304 w 604"/>
              <a:gd name="T9" fmla="*/ 146 h 407"/>
              <a:gd name="T10" fmla="*/ 0 w 604"/>
              <a:gd name="T11" fmla="*/ 0 h 407"/>
              <a:gd name="T12" fmla="*/ 0 w 604"/>
              <a:gd name="T13" fmla="*/ 0 h 407"/>
              <a:gd name="T14" fmla="*/ 0 w 604"/>
              <a:gd name="T15" fmla="*/ 407 h 407"/>
              <a:gd name="T16" fmla="*/ 4 w 604"/>
              <a:gd name="T17" fmla="*/ 407 h 407"/>
              <a:gd name="T18" fmla="*/ 304 w 604"/>
              <a:gd name="T19" fmla="*/ 266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604" h="407">
                <a:moveTo>
                  <a:pt x="304" y="266"/>
                </a:moveTo>
                <a:cubicBezTo>
                  <a:pt x="425" y="266"/>
                  <a:pt x="532" y="321"/>
                  <a:pt x="604" y="407"/>
                </a:cubicBezTo>
                <a:cubicBezTo>
                  <a:pt x="604" y="407"/>
                  <a:pt x="604" y="407"/>
                  <a:pt x="604" y="407"/>
                </a:cubicBezTo>
                <a:cubicBezTo>
                  <a:pt x="604" y="5"/>
                  <a:pt x="604" y="5"/>
                  <a:pt x="604" y="5"/>
                </a:cubicBezTo>
                <a:cubicBezTo>
                  <a:pt x="532" y="91"/>
                  <a:pt x="425" y="146"/>
                  <a:pt x="304" y="146"/>
                </a:cubicBezTo>
                <a:cubicBezTo>
                  <a:pt x="181" y="146"/>
                  <a:pt x="72" y="89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407"/>
                  <a:pt x="0" y="407"/>
                  <a:pt x="0" y="407"/>
                </a:cubicBezTo>
                <a:cubicBezTo>
                  <a:pt x="4" y="407"/>
                  <a:pt x="4" y="407"/>
                  <a:pt x="4" y="407"/>
                </a:cubicBezTo>
                <a:cubicBezTo>
                  <a:pt x="76" y="321"/>
                  <a:pt x="183" y="266"/>
                  <a:pt x="304" y="266"/>
                </a:cubicBezTo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7841456" y="3406321"/>
            <a:ext cx="1408113" cy="1404938"/>
          </a:xfrm>
          <a:prstGeom prst="ellipse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5415756" y="3406321"/>
            <a:ext cx="1404938" cy="1404938"/>
          </a:xfrm>
          <a:prstGeom prst="ellipse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2985294" y="3406321"/>
            <a:ext cx="1408113" cy="1404938"/>
          </a:xfrm>
          <a:prstGeom prst="ellipse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Oval 14"/>
          <p:cNvSpPr>
            <a:spLocks noChangeArrowheads="1"/>
          </p:cNvSpPr>
          <p:nvPr/>
        </p:nvSpPr>
        <p:spPr bwMode="auto">
          <a:xfrm>
            <a:off x="558006" y="3406321"/>
            <a:ext cx="1406525" cy="1404938"/>
          </a:xfrm>
          <a:prstGeom prst="ellipse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17" name="Group 116"/>
          <p:cNvGrpSpPr/>
          <p:nvPr/>
        </p:nvGrpSpPr>
        <p:grpSpPr>
          <a:xfrm>
            <a:off x="602456" y="2461759"/>
            <a:ext cx="1319213" cy="1185863"/>
            <a:chOff x="1793875" y="1779588"/>
            <a:chExt cx="1319213" cy="1185863"/>
          </a:xfrm>
          <a:solidFill>
            <a:schemeClr val="accent1"/>
          </a:solidFill>
        </p:grpSpPr>
        <p:sp>
          <p:nvSpPr>
            <p:cNvPr id="21" name="Oval 21"/>
            <p:cNvSpPr>
              <a:spLocks noChangeArrowheads="1"/>
            </p:cNvSpPr>
            <p:nvPr/>
          </p:nvSpPr>
          <p:spPr bwMode="auto">
            <a:xfrm>
              <a:off x="2389188" y="1779588"/>
              <a:ext cx="130175" cy="1301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Oval 22"/>
            <p:cNvSpPr>
              <a:spLocks noChangeArrowheads="1"/>
            </p:cNvSpPr>
            <p:nvPr/>
          </p:nvSpPr>
          <p:spPr bwMode="auto">
            <a:xfrm>
              <a:off x="2432050" y="2603500"/>
              <a:ext cx="44450" cy="476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auto">
            <a:xfrm>
              <a:off x="2432050" y="2500313"/>
              <a:ext cx="44450" cy="476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Oval 24"/>
            <p:cNvSpPr>
              <a:spLocks noChangeArrowheads="1"/>
            </p:cNvSpPr>
            <p:nvPr/>
          </p:nvSpPr>
          <p:spPr bwMode="auto">
            <a:xfrm>
              <a:off x="2432050" y="2395538"/>
              <a:ext cx="44450" cy="476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Oval 25"/>
            <p:cNvSpPr>
              <a:spLocks noChangeArrowheads="1"/>
            </p:cNvSpPr>
            <p:nvPr/>
          </p:nvSpPr>
          <p:spPr bwMode="auto">
            <a:xfrm>
              <a:off x="2432050" y="2078038"/>
              <a:ext cx="44450" cy="444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Oval 26"/>
            <p:cNvSpPr>
              <a:spLocks noChangeArrowheads="1"/>
            </p:cNvSpPr>
            <p:nvPr/>
          </p:nvSpPr>
          <p:spPr bwMode="auto">
            <a:xfrm>
              <a:off x="2432050" y="1973263"/>
              <a:ext cx="44450" cy="460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auto">
            <a:xfrm>
              <a:off x="2432050" y="2282825"/>
              <a:ext cx="44450" cy="460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Oval 28"/>
            <p:cNvSpPr>
              <a:spLocks noChangeArrowheads="1"/>
            </p:cNvSpPr>
            <p:nvPr/>
          </p:nvSpPr>
          <p:spPr bwMode="auto">
            <a:xfrm>
              <a:off x="2432050" y="2179638"/>
              <a:ext cx="44450" cy="444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9"/>
            <p:cNvSpPr>
              <a:spLocks/>
            </p:cNvSpPr>
            <p:nvPr/>
          </p:nvSpPr>
          <p:spPr bwMode="auto">
            <a:xfrm>
              <a:off x="2325688" y="2611438"/>
              <a:ext cx="47625" cy="47625"/>
            </a:xfrm>
            <a:custGeom>
              <a:avLst/>
              <a:gdLst>
                <a:gd name="T0" fmla="*/ 21 w 21"/>
                <a:gd name="T1" fmla="*/ 9 h 21"/>
                <a:gd name="T2" fmla="*/ 12 w 21"/>
                <a:gd name="T3" fmla="*/ 20 h 21"/>
                <a:gd name="T4" fmla="*/ 1 w 21"/>
                <a:gd name="T5" fmla="*/ 12 h 21"/>
                <a:gd name="T6" fmla="*/ 9 w 21"/>
                <a:gd name="T7" fmla="*/ 0 h 21"/>
                <a:gd name="T8" fmla="*/ 21 w 21"/>
                <a:gd name="T9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1">
                  <a:moveTo>
                    <a:pt x="21" y="9"/>
                  </a:moveTo>
                  <a:cubicBezTo>
                    <a:pt x="21" y="15"/>
                    <a:pt x="18" y="20"/>
                    <a:pt x="12" y="20"/>
                  </a:cubicBezTo>
                  <a:cubicBezTo>
                    <a:pt x="6" y="21"/>
                    <a:pt x="1" y="17"/>
                    <a:pt x="1" y="12"/>
                  </a:cubicBezTo>
                  <a:cubicBezTo>
                    <a:pt x="0" y="6"/>
                    <a:pt x="4" y="1"/>
                    <a:pt x="9" y="0"/>
                  </a:cubicBezTo>
                  <a:cubicBezTo>
                    <a:pt x="15" y="0"/>
                    <a:pt x="20" y="4"/>
                    <a:pt x="2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30"/>
            <p:cNvSpPr>
              <a:spLocks/>
            </p:cNvSpPr>
            <p:nvPr/>
          </p:nvSpPr>
          <p:spPr bwMode="auto">
            <a:xfrm>
              <a:off x="2220913" y="2628900"/>
              <a:ext cx="52388" cy="52388"/>
            </a:xfrm>
            <a:custGeom>
              <a:avLst/>
              <a:gdLst>
                <a:gd name="T0" fmla="*/ 21 w 23"/>
                <a:gd name="T1" fmla="*/ 9 h 23"/>
                <a:gd name="T2" fmla="*/ 14 w 23"/>
                <a:gd name="T3" fmla="*/ 21 h 23"/>
                <a:gd name="T4" fmla="*/ 1 w 23"/>
                <a:gd name="T5" fmla="*/ 14 h 23"/>
                <a:gd name="T6" fmla="*/ 9 w 23"/>
                <a:gd name="T7" fmla="*/ 2 h 23"/>
                <a:gd name="T8" fmla="*/ 21 w 23"/>
                <a:gd name="T9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1" y="9"/>
                  </a:moveTo>
                  <a:cubicBezTo>
                    <a:pt x="23" y="14"/>
                    <a:pt x="19" y="20"/>
                    <a:pt x="14" y="21"/>
                  </a:cubicBezTo>
                  <a:cubicBezTo>
                    <a:pt x="8" y="23"/>
                    <a:pt x="3" y="19"/>
                    <a:pt x="1" y="14"/>
                  </a:cubicBezTo>
                  <a:cubicBezTo>
                    <a:pt x="0" y="9"/>
                    <a:pt x="3" y="3"/>
                    <a:pt x="9" y="2"/>
                  </a:cubicBezTo>
                  <a:cubicBezTo>
                    <a:pt x="14" y="0"/>
                    <a:pt x="20" y="3"/>
                    <a:pt x="2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1"/>
            <p:cNvSpPr>
              <a:spLocks/>
            </p:cNvSpPr>
            <p:nvPr/>
          </p:nvSpPr>
          <p:spPr bwMode="auto">
            <a:xfrm>
              <a:off x="2122488" y="2662238"/>
              <a:ext cx="50800" cy="52388"/>
            </a:xfrm>
            <a:custGeom>
              <a:avLst/>
              <a:gdLst>
                <a:gd name="T0" fmla="*/ 21 w 23"/>
                <a:gd name="T1" fmla="*/ 7 h 23"/>
                <a:gd name="T2" fmla="*/ 15 w 23"/>
                <a:gd name="T3" fmla="*/ 21 h 23"/>
                <a:gd name="T4" fmla="*/ 2 w 23"/>
                <a:gd name="T5" fmla="*/ 15 h 23"/>
                <a:gd name="T6" fmla="*/ 8 w 23"/>
                <a:gd name="T7" fmla="*/ 2 h 23"/>
                <a:gd name="T8" fmla="*/ 21 w 23"/>
                <a:gd name="T9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1" y="7"/>
                  </a:moveTo>
                  <a:cubicBezTo>
                    <a:pt x="23" y="13"/>
                    <a:pt x="21" y="19"/>
                    <a:pt x="15" y="21"/>
                  </a:cubicBezTo>
                  <a:cubicBezTo>
                    <a:pt x="10" y="23"/>
                    <a:pt x="4" y="20"/>
                    <a:pt x="2" y="15"/>
                  </a:cubicBezTo>
                  <a:cubicBezTo>
                    <a:pt x="0" y="10"/>
                    <a:pt x="2" y="4"/>
                    <a:pt x="8" y="2"/>
                  </a:cubicBezTo>
                  <a:cubicBezTo>
                    <a:pt x="13" y="0"/>
                    <a:pt x="19" y="2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2"/>
            <p:cNvSpPr>
              <a:spLocks/>
            </p:cNvSpPr>
            <p:nvPr/>
          </p:nvSpPr>
          <p:spPr bwMode="auto">
            <a:xfrm>
              <a:off x="2027238" y="2708275"/>
              <a:ext cx="53975" cy="52388"/>
            </a:xfrm>
            <a:custGeom>
              <a:avLst/>
              <a:gdLst>
                <a:gd name="T0" fmla="*/ 21 w 24"/>
                <a:gd name="T1" fmla="*/ 7 h 23"/>
                <a:gd name="T2" fmla="*/ 17 w 24"/>
                <a:gd name="T3" fmla="*/ 21 h 23"/>
                <a:gd name="T4" fmla="*/ 3 w 24"/>
                <a:gd name="T5" fmla="*/ 17 h 23"/>
                <a:gd name="T6" fmla="*/ 7 w 24"/>
                <a:gd name="T7" fmla="*/ 3 h 23"/>
                <a:gd name="T8" fmla="*/ 21 w 24"/>
                <a:gd name="T9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3">
                  <a:moveTo>
                    <a:pt x="21" y="7"/>
                  </a:moveTo>
                  <a:cubicBezTo>
                    <a:pt x="24" y="12"/>
                    <a:pt x="22" y="18"/>
                    <a:pt x="17" y="21"/>
                  </a:cubicBezTo>
                  <a:cubicBezTo>
                    <a:pt x="12" y="23"/>
                    <a:pt x="6" y="22"/>
                    <a:pt x="3" y="17"/>
                  </a:cubicBezTo>
                  <a:cubicBezTo>
                    <a:pt x="0" y="12"/>
                    <a:pt x="2" y="6"/>
                    <a:pt x="7" y="3"/>
                  </a:cubicBezTo>
                  <a:cubicBezTo>
                    <a:pt x="12" y="0"/>
                    <a:pt x="18" y="2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3"/>
            <p:cNvSpPr>
              <a:spLocks/>
            </p:cNvSpPr>
            <p:nvPr/>
          </p:nvSpPr>
          <p:spPr bwMode="auto">
            <a:xfrm>
              <a:off x="1941513" y="2767013"/>
              <a:ext cx="52388" cy="52388"/>
            </a:xfrm>
            <a:custGeom>
              <a:avLst/>
              <a:gdLst>
                <a:gd name="T0" fmla="*/ 20 w 23"/>
                <a:gd name="T1" fmla="*/ 5 h 23"/>
                <a:gd name="T2" fmla="*/ 18 w 23"/>
                <a:gd name="T3" fmla="*/ 20 h 23"/>
                <a:gd name="T4" fmla="*/ 3 w 23"/>
                <a:gd name="T5" fmla="*/ 18 h 23"/>
                <a:gd name="T6" fmla="*/ 5 w 23"/>
                <a:gd name="T7" fmla="*/ 3 h 23"/>
                <a:gd name="T8" fmla="*/ 20 w 23"/>
                <a:gd name="T9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0" y="5"/>
                  </a:moveTo>
                  <a:cubicBezTo>
                    <a:pt x="23" y="10"/>
                    <a:pt x="22" y="16"/>
                    <a:pt x="18" y="20"/>
                  </a:cubicBezTo>
                  <a:cubicBezTo>
                    <a:pt x="13" y="23"/>
                    <a:pt x="7" y="22"/>
                    <a:pt x="3" y="18"/>
                  </a:cubicBezTo>
                  <a:cubicBezTo>
                    <a:pt x="0" y="13"/>
                    <a:pt x="1" y="7"/>
                    <a:pt x="5" y="3"/>
                  </a:cubicBezTo>
                  <a:cubicBezTo>
                    <a:pt x="10" y="0"/>
                    <a:pt x="16" y="1"/>
                    <a:pt x="2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4"/>
            <p:cNvSpPr>
              <a:spLocks/>
            </p:cNvSpPr>
            <p:nvPr/>
          </p:nvSpPr>
          <p:spPr bwMode="auto">
            <a:xfrm>
              <a:off x="1865313" y="2836863"/>
              <a:ext cx="49213" cy="49213"/>
            </a:xfrm>
            <a:custGeom>
              <a:avLst/>
              <a:gdLst>
                <a:gd name="T0" fmla="*/ 18 w 22"/>
                <a:gd name="T1" fmla="*/ 4 h 22"/>
                <a:gd name="T2" fmla="*/ 18 w 22"/>
                <a:gd name="T3" fmla="*/ 18 h 22"/>
                <a:gd name="T4" fmla="*/ 4 w 22"/>
                <a:gd name="T5" fmla="*/ 18 h 22"/>
                <a:gd name="T6" fmla="*/ 4 w 22"/>
                <a:gd name="T7" fmla="*/ 4 h 22"/>
                <a:gd name="T8" fmla="*/ 18 w 22"/>
                <a:gd name="T9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18" y="4"/>
                  </a:moveTo>
                  <a:cubicBezTo>
                    <a:pt x="22" y="8"/>
                    <a:pt x="22" y="14"/>
                    <a:pt x="18" y="18"/>
                  </a:cubicBezTo>
                  <a:cubicBezTo>
                    <a:pt x="14" y="22"/>
                    <a:pt x="8" y="22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1793875" y="2913063"/>
              <a:ext cx="52388" cy="52388"/>
            </a:xfrm>
            <a:custGeom>
              <a:avLst/>
              <a:gdLst>
                <a:gd name="T0" fmla="*/ 18 w 23"/>
                <a:gd name="T1" fmla="*/ 4 h 23"/>
                <a:gd name="T2" fmla="*/ 19 w 23"/>
                <a:gd name="T3" fmla="*/ 18 h 23"/>
                <a:gd name="T4" fmla="*/ 5 w 23"/>
                <a:gd name="T5" fmla="*/ 20 h 23"/>
                <a:gd name="T6" fmla="*/ 3 w 23"/>
                <a:gd name="T7" fmla="*/ 5 h 23"/>
                <a:gd name="T8" fmla="*/ 18 w 23"/>
                <a:gd name="T9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18" y="4"/>
                  </a:moveTo>
                  <a:cubicBezTo>
                    <a:pt x="22" y="7"/>
                    <a:pt x="23" y="13"/>
                    <a:pt x="19" y="18"/>
                  </a:cubicBezTo>
                  <a:cubicBezTo>
                    <a:pt x="16" y="22"/>
                    <a:pt x="10" y="23"/>
                    <a:pt x="5" y="20"/>
                  </a:cubicBezTo>
                  <a:cubicBezTo>
                    <a:pt x="1" y="16"/>
                    <a:pt x="0" y="10"/>
                    <a:pt x="3" y="5"/>
                  </a:cubicBezTo>
                  <a:cubicBezTo>
                    <a:pt x="7" y="1"/>
                    <a:pt x="13" y="0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1865313" y="2836863"/>
              <a:ext cx="49213" cy="49213"/>
            </a:xfrm>
            <a:custGeom>
              <a:avLst/>
              <a:gdLst>
                <a:gd name="T0" fmla="*/ 18 w 22"/>
                <a:gd name="T1" fmla="*/ 4 h 22"/>
                <a:gd name="T2" fmla="*/ 18 w 22"/>
                <a:gd name="T3" fmla="*/ 18 h 22"/>
                <a:gd name="T4" fmla="*/ 4 w 22"/>
                <a:gd name="T5" fmla="*/ 18 h 22"/>
                <a:gd name="T6" fmla="*/ 4 w 22"/>
                <a:gd name="T7" fmla="*/ 4 h 22"/>
                <a:gd name="T8" fmla="*/ 18 w 22"/>
                <a:gd name="T9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18" y="4"/>
                  </a:moveTo>
                  <a:cubicBezTo>
                    <a:pt x="22" y="8"/>
                    <a:pt x="22" y="14"/>
                    <a:pt x="18" y="18"/>
                  </a:cubicBezTo>
                  <a:cubicBezTo>
                    <a:pt x="14" y="22"/>
                    <a:pt x="8" y="22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7"/>
            <p:cNvSpPr>
              <a:spLocks/>
            </p:cNvSpPr>
            <p:nvPr/>
          </p:nvSpPr>
          <p:spPr bwMode="auto">
            <a:xfrm>
              <a:off x="1793875" y="2913063"/>
              <a:ext cx="52388" cy="52388"/>
            </a:xfrm>
            <a:custGeom>
              <a:avLst/>
              <a:gdLst>
                <a:gd name="T0" fmla="*/ 18 w 23"/>
                <a:gd name="T1" fmla="*/ 4 h 23"/>
                <a:gd name="T2" fmla="*/ 19 w 23"/>
                <a:gd name="T3" fmla="*/ 18 h 23"/>
                <a:gd name="T4" fmla="*/ 5 w 23"/>
                <a:gd name="T5" fmla="*/ 20 h 23"/>
                <a:gd name="T6" fmla="*/ 3 w 23"/>
                <a:gd name="T7" fmla="*/ 5 h 23"/>
                <a:gd name="T8" fmla="*/ 18 w 23"/>
                <a:gd name="T9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18" y="4"/>
                  </a:moveTo>
                  <a:cubicBezTo>
                    <a:pt x="22" y="7"/>
                    <a:pt x="23" y="13"/>
                    <a:pt x="19" y="18"/>
                  </a:cubicBezTo>
                  <a:cubicBezTo>
                    <a:pt x="16" y="22"/>
                    <a:pt x="10" y="23"/>
                    <a:pt x="5" y="20"/>
                  </a:cubicBezTo>
                  <a:cubicBezTo>
                    <a:pt x="1" y="16"/>
                    <a:pt x="0" y="10"/>
                    <a:pt x="3" y="5"/>
                  </a:cubicBezTo>
                  <a:cubicBezTo>
                    <a:pt x="7" y="1"/>
                    <a:pt x="13" y="0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8"/>
            <p:cNvSpPr>
              <a:spLocks/>
            </p:cNvSpPr>
            <p:nvPr/>
          </p:nvSpPr>
          <p:spPr bwMode="auto">
            <a:xfrm>
              <a:off x="2533650" y="2611438"/>
              <a:ext cx="49213" cy="47625"/>
            </a:xfrm>
            <a:custGeom>
              <a:avLst/>
              <a:gdLst>
                <a:gd name="T0" fmla="*/ 1 w 22"/>
                <a:gd name="T1" fmla="*/ 9 h 21"/>
                <a:gd name="T2" fmla="*/ 10 w 22"/>
                <a:gd name="T3" fmla="*/ 20 h 21"/>
                <a:gd name="T4" fmla="*/ 21 w 22"/>
                <a:gd name="T5" fmla="*/ 12 h 21"/>
                <a:gd name="T6" fmla="*/ 12 w 22"/>
                <a:gd name="T7" fmla="*/ 0 h 21"/>
                <a:gd name="T8" fmla="*/ 1 w 22"/>
                <a:gd name="T9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1">
                  <a:moveTo>
                    <a:pt x="1" y="9"/>
                  </a:moveTo>
                  <a:cubicBezTo>
                    <a:pt x="0" y="15"/>
                    <a:pt x="4" y="20"/>
                    <a:pt x="10" y="20"/>
                  </a:cubicBezTo>
                  <a:cubicBezTo>
                    <a:pt x="15" y="21"/>
                    <a:pt x="20" y="17"/>
                    <a:pt x="21" y="12"/>
                  </a:cubicBezTo>
                  <a:cubicBezTo>
                    <a:pt x="22" y="6"/>
                    <a:pt x="18" y="1"/>
                    <a:pt x="12" y="0"/>
                  </a:cubicBezTo>
                  <a:cubicBezTo>
                    <a:pt x="7" y="0"/>
                    <a:pt x="2" y="4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635250" y="2628900"/>
              <a:ext cx="50800" cy="52388"/>
            </a:xfrm>
            <a:custGeom>
              <a:avLst/>
              <a:gdLst>
                <a:gd name="T0" fmla="*/ 1 w 23"/>
                <a:gd name="T1" fmla="*/ 9 h 23"/>
                <a:gd name="T2" fmla="*/ 9 w 23"/>
                <a:gd name="T3" fmla="*/ 21 h 23"/>
                <a:gd name="T4" fmla="*/ 21 w 23"/>
                <a:gd name="T5" fmla="*/ 14 h 23"/>
                <a:gd name="T6" fmla="*/ 14 w 23"/>
                <a:gd name="T7" fmla="*/ 2 h 23"/>
                <a:gd name="T8" fmla="*/ 1 w 23"/>
                <a:gd name="T9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1" y="9"/>
                  </a:moveTo>
                  <a:cubicBezTo>
                    <a:pt x="0" y="14"/>
                    <a:pt x="3" y="20"/>
                    <a:pt x="9" y="21"/>
                  </a:cubicBezTo>
                  <a:cubicBezTo>
                    <a:pt x="14" y="23"/>
                    <a:pt x="20" y="19"/>
                    <a:pt x="21" y="14"/>
                  </a:cubicBezTo>
                  <a:cubicBezTo>
                    <a:pt x="23" y="9"/>
                    <a:pt x="19" y="3"/>
                    <a:pt x="14" y="2"/>
                  </a:cubicBezTo>
                  <a:cubicBezTo>
                    <a:pt x="8" y="0"/>
                    <a:pt x="3" y="3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732088" y="2662238"/>
              <a:ext cx="53975" cy="52388"/>
            </a:xfrm>
            <a:custGeom>
              <a:avLst/>
              <a:gdLst>
                <a:gd name="T0" fmla="*/ 3 w 24"/>
                <a:gd name="T1" fmla="*/ 7 h 23"/>
                <a:gd name="T2" fmla="*/ 8 w 24"/>
                <a:gd name="T3" fmla="*/ 21 h 23"/>
                <a:gd name="T4" fmla="*/ 21 w 24"/>
                <a:gd name="T5" fmla="*/ 15 h 23"/>
                <a:gd name="T6" fmla="*/ 16 w 24"/>
                <a:gd name="T7" fmla="*/ 2 h 23"/>
                <a:gd name="T8" fmla="*/ 3 w 24"/>
                <a:gd name="T9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3">
                  <a:moveTo>
                    <a:pt x="3" y="7"/>
                  </a:moveTo>
                  <a:cubicBezTo>
                    <a:pt x="0" y="13"/>
                    <a:pt x="3" y="19"/>
                    <a:pt x="8" y="21"/>
                  </a:cubicBezTo>
                  <a:cubicBezTo>
                    <a:pt x="13" y="23"/>
                    <a:pt x="19" y="20"/>
                    <a:pt x="21" y="15"/>
                  </a:cubicBezTo>
                  <a:cubicBezTo>
                    <a:pt x="24" y="10"/>
                    <a:pt x="21" y="4"/>
                    <a:pt x="16" y="2"/>
                  </a:cubicBezTo>
                  <a:cubicBezTo>
                    <a:pt x="11" y="0"/>
                    <a:pt x="5" y="2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41"/>
            <p:cNvSpPr>
              <a:spLocks/>
            </p:cNvSpPr>
            <p:nvPr/>
          </p:nvSpPr>
          <p:spPr bwMode="auto">
            <a:xfrm>
              <a:off x="2827338" y="2708275"/>
              <a:ext cx="50800" cy="52388"/>
            </a:xfrm>
            <a:custGeom>
              <a:avLst/>
              <a:gdLst>
                <a:gd name="T0" fmla="*/ 3 w 23"/>
                <a:gd name="T1" fmla="*/ 7 h 23"/>
                <a:gd name="T2" fmla="*/ 6 w 23"/>
                <a:gd name="T3" fmla="*/ 21 h 23"/>
                <a:gd name="T4" fmla="*/ 20 w 23"/>
                <a:gd name="T5" fmla="*/ 17 h 23"/>
                <a:gd name="T6" fmla="*/ 17 w 23"/>
                <a:gd name="T7" fmla="*/ 3 h 23"/>
                <a:gd name="T8" fmla="*/ 3 w 23"/>
                <a:gd name="T9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3" y="7"/>
                  </a:moveTo>
                  <a:cubicBezTo>
                    <a:pt x="0" y="12"/>
                    <a:pt x="2" y="18"/>
                    <a:pt x="6" y="21"/>
                  </a:cubicBezTo>
                  <a:cubicBezTo>
                    <a:pt x="11" y="23"/>
                    <a:pt x="17" y="22"/>
                    <a:pt x="20" y="17"/>
                  </a:cubicBezTo>
                  <a:cubicBezTo>
                    <a:pt x="23" y="12"/>
                    <a:pt x="21" y="6"/>
                    <a:pt x="17" y="3"/>
                  </a:cubicBezTo>
                  <a:cubicBezTo>
                    <a:pt x="12" y="0"/>
                    <a:pt x="5" y="2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2913063" y="2767013"/>
              <a:ext cx="50800" cy="52388"/>
            </a:xfrm>
            <a:custGeom>
              <a:avLst/>
              <a:gdLst>
                <a:gd name="T0" fmla="*/ 4 w 23"/>
                <a:gd name="T1" fmla="*/ 5 h 23"/>
                <a:gd name="T2" fmla="*/ 6 w 23"/>
                <a:gd name="T3" fmla="*/ 20 h 23"/>
                <a:gd name="T4" fmla="*/ 20 w 23"/>
                <a:gd name="T5" fmla="*/ 18 h 23"/>
                <a:gd name="T6" fmla="*/ 18 w 23"/>
                <a:gd name="T7" fmla="*/ 3 h 23"/>
                <a:gd name="T8" fmla="*/ 4 w 23"/>
                <a:gd name="T9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4" y="5"/>
                  </a:moveTo>
                  <a:cubicBezTo>
                    <a:pt x="0" y="10"/>
                    <a:pt x="1" y="16"/>
                    <a:pt x="6" y="20"/>
                  </a:cubicBezTo>
                  <a:cubicBezTo>
                    <a:pt x="10" y="23"/>
                    <a:pt x="17" y="22"/>
                    <a:pt x="20" y="18"/>
                  </a:cubicBezTo>
                  <a:cubicBezTo>
                    <a:pt x="23" y="13"/>
                    <a:pt x="23" y="7"/>
                    <a:pt x="18" y="3"/>
                  </a:cubicBezTo>
                  <a:cubicBezTo>
                    <a:pt x="14" y="0"/>
                    <a:pt x="7" y="1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2994025" y="2836863"/>
              <a:ext cx="49213" cy="49213"/>
            </a:xfrm>
            <a:custGeom>
              <a:avLst/>
              <a:gdLst>
                <a:gd name="T0" fmla="*/ 4 w 22"/>
                <a:gd name="T1" fmla="*/ 4 h 22"/>
                <a:gd name="T2" fmla="*/ 4 w 22"/>
                <a:gd name="T3" fmla="*/ 18 h 22"/>
                <a:gd name="T4" fmla="*/ 18 w 22"/>
                <a:gd name="T5" fmla="*/ 18 h 22"/>
                <a:gd name="T6" fmla="*/ 18 w 22"/>
                <a:gd name="T7" fmla="*/ 4 h 22"/>
                <a:gd name="T8" fmla="*/ 4 w 22"/>
                <a:gd name="T9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4" y="4"/>
                  </a:moveTo>
                  <a:cubicBezTo>
                    <a:pt x="0" y="8"/>
                    <a:pt x="0" y="14"/>
                    <a:pt x="4" y="18"/>
                  </a:cubicBezTo>
                  <a:cubicBezTo>
                    <a:pt x="7" y="22"/>
                    <a:pt x="14" y="22"/>
                    <a:pt x="18" y="18"/>
                  </a:cubicBezTo>
                  <a:cubicBezTo>
                    <a:pt x="22" y="14"/>
                    <a:pt x="22" y="8"/>
                    <a:pt x="18" y="4"/>
                  </a:cubicBezTo>
                  <a:cubicBezTo>
                    <a:pt x="14" y="0"/>
                    <a:pt x="7" y="0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4"/>
            <p:cNvSpPr>
              <a:spLocks/>
            </p:cNvSpPr>
            <p:nvPr/>
          </p:nvSpPr>
          <p:spPr bwMode="auto">
            <a:xfrm>
              <a:off x="3062288" y="2913063"/>
              <a:ext cx="50800" cy="52388"/>
            </a:xfrm>
            <a:custGeom>
              <a:avLst/>
              <a:gdLst>
                <a:gd name="T0" fmla="*/ 5 w 23"/>
                <a:gd name="T1" fmla="*/ 4 h 23"/>
                <a:gd name="T2" fmla="*/ 3 w 23"/>
                <a:gd name="T3" fmla="*/ 18 h 23"/>
                <a:gd name="T4" fmla="*/ 17 w 23"/>
                <a:gd name="T5" fmla="*/ 20 h 23"/>
                <a:gd name="T6" fmla="*/ 19 w 23"/>
                <a:gd name="T7" fmla="*/ 5 h 23"/>
                <a:gd name="T8" fmla="*/ 5 w 23"/>
                <a:gd name="T9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5" y="4"/>
                  </a:moveTo>
                  <a:cubicBezTo>
                    <a:pt x="1" y="7"/>
                    <a:pt x="0" y="13"/>
                    <a:pt x="3" y="18"/>
                  </a:cubicBezTo>
                  <a:cubicBezTo>
                    <a:pt x="7" y="22"/>
                    <a:pt x="13" y="23"/>
                    <a:pt x="17" y="20"/>
                  </a:cubicBezTo>
                  <a:cubicBezTo>
                    <a:pt x="22" y="16"/>
                    <a:pt x="23" y="10"/>
                    <a:pt x="19" y="5"/>
                  </a:cubicBezTo>
                  <a:cubicBezTo>
                    <a:pt x="16" y="1"/>
                    <a:pt x="9" y="0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9" name="Group 118"/>
          <p:cNvGrpSpPr/>
          <p:nvPr/>
        </p:nvGrpSpPr>
        <p:grpSpPr>
          <a:xfrm>
            <a:off x="5458619" y="2461759"/>
            <a:ext cx="1319213" cy="1185863"/>
            <a:chOff x="6650038" y="1779588"/>
            <a:chExt cx="1319213" cy="1185863"/>
          </a:xfrm>
          <a:solidFill>
            <a:schemeClr val="accent3"/>
          </a:solidFill>
        </p:grpSpPr>
        <p:sp>
          <p:nvSpPr>
            <p:cNvPr id="45" name="Oval 45"/>
            <p:cNvSpPr>
              <a:spLocks noChangeArrowheads="1"/>
            </p:cNvSpPr>
            <p:nvPr/>
          </p:nvSpPr>
          <p:spPr bwMode="auto">
            <a:xfrm>
              <a:off x="7243763" y="1779588"/>
              <a:ext cx="131763" cy="13017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Oval 46"/>
            <p:cNvSpPr>
              <a:spLocks noChangeArrowheads="1"/>
            </p:cNvSpPr>
            <p:nvPr/>
          </p:nvSpPr>
          <p:spPr bwMode="auto">
            <a:xfrm>
              <a:off x="7286625" y="2603500"/>
              <a:ext cx="46038" cy="476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Oval 47"/>
            <p:cNvSpPr>
              <a:spLocks noChangeArrowheads="1"/>
            </p:cNvSpPr>
            <p:nvPr/>
          </p:nvSpPr>
          <p:spPr bwMode="auto">
            <a:xfrm>
              <a:off x="7286625" y="2500313"/>
              <a:ext cx="46038" cy="476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Oval 48"/>
            <p:cNvSpPr>
              <a:spLocks noChangeArrowheads="1"/>
            </p:cNvSpPr>
            <p:nvPr/>
          </p:nvSpPr>
          <p:spPr bwMode="auto">
            <a:xfrm>
              <a:off x="7286625" y="2395538"/>
              <a:ext cx="46038" cy="476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Oval 49"/>
            <p:cNvSpPr>
              <a:spLocks noChangeArrowheads="1"/>
            </p:cNvSpPr>
            <p:nvPr/>
          </p:nvSpPr>
          <p:spPr bwMode="auto">
            <a:xfrm>
              <a:off x="7286625" y="2078038"/>
              <a:ext cx="46038" cy="444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Oval 50"/>
            <p:cNvSpPr>
              <a:spLocks noChangeArrowheads="1"/>
            </p:cNvSpPr>
            <p:nvPr/>
          </p:nvSpPr>
          <p:spPr bwMode="auto">
            <a:xfrm>
              <a:off x="7286625" y="1973263"/>
              <a:ext cx="46038" cy="460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Oval 51"/>
            <p:cNvSpPr>
              <a:spLocks noChangeArrowheads="1"/>
            </p:cNvSpPr>
            <p:nvPr/>
          </p:nvSpPr>
          <p:spPr bwMode="auto">
            <a:xfrm>
              <a:off x="7286625" y="2282825"/>
              <a:ext cx="46038" cy="460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Oval 52"/>
            <p:cNvSpPr>
              <a:spLocks noChangeArrowheads="1"/>
            </p:cNvSpPr>
            <p:nvPr/>
          </p:nvSpPr>
          <p:spPr bwMode="auto">
            <a:xfrm>
              <a:off x="7286625" y="2179638"/>
              <a:ext cx="46038" cy="444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7181850" y="2611438"/>
              <a:ext cx="49213" cy="47625"/>
            </a:xfrm>
            <a:custGeom>
              <a:avLst/>
              <a:gdLst>
                <a:gd name="T0" fmla="*/ 21 w 22"/>
                <a:gd name="T1" fmla="*/ 9 h 21"/>
                <a:gd name="T2" fmla="*/ 12 w 22"/>
                <a:gd name="T3" fmla="*/ 20 h 21"/>
                <a:gd name="T4" fmla="*/ 1 w 22"/>
                <a:gd name="T5" fmla="*/ 12 h 21"/>
                <a:gd name="T6" fmla="*/ 10 w 22"/>
                <a:gd name="T7" fmla="*/ 0 h 21"/>
                <a:gd name="T8" fmla="*/ 21 w 22"/>
                <a:gd name="T9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1">
                  <a:moveTo>
                    <a:pt x="21" y="9"/>
                  </a:moveTo>
                  <a:cubicBezTo>
                    <a:pt x="22" y="15"/>
                    <a:pt x="18" y="20"/>
                    <a:pt x="12" y="20"/>
                  </a:cubicBezTo>
                  <a:cubicBezTo>
                    <a:pt x="7" y="21"/>
                    <a:pt x="2" y="17"/>
                    <a:pt x="1" y="12"/>
                  </a:cubicBezTo>
                  <a:cubicBezTo>
                    <a:pt x="0" y="6"/>
                    <a:pt x="4" y="1"/>
                    <a:pt x="10" y="0"/>
                  </a:cubicBezTo>
                  <a:cubicBezTo>
                    <a:pt x="15" y="0"/>
                    <a:pt x="20" y="4"/>
                    <a:pt x="2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7077075" y="2628900"/>
              <a:ext cx="52388" cy="52388"/>
            </a:xfrm>
            <a:custGeom>
              <a:avLst/>
              <a:gdLst>
                <a:gd name="T0" fmla="*/ 21 w 23"/>
                <a:gd name="T1" fmla="*/ 9 h 23"/>
                <a:gd name="T2" fmla="*/ 14 w 23"/>
                <a:gd name="T3" fmla="*/ 21 h 23"/>
                <a:gd name="T4" fmla="*/ 2 w 23"/>
                <a:gd name="T5" fmla="*/ 14 h 23"/>
                <a:gd name="T6" fmla="*/ 9 w 23"/>
                <a:gd name="T7" fmla="*/ 2 h 23"/>
                <a:gd name="T8" fmla="*/ 21 w 23"/>
                <a:gd name="T9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1" y="9"/>
                  </a:moveTo>
                  <a:cubicBezTo>
                    <a:pt x="23" y="14"/>
                    <a:pt x="20" y="20"/>
                    <a:pt x="14" y="21"/>
                  </a:cubicBezTo>
                  <a:cubicBezTo>
                    <a:pt x="9" y="23"/>
                    <a:pt x="3" y="19"/>
                    <a:pt x="2" y="14"/>
                  </a:cubicBezTo>
                  <a:cubicBezTo>
                    <a:pt x="0" y="9"/>
                    <a:pt x="4" y="3"/>
                    <a:pt x="9" y="2"/>
                  </a:cubicBezTo>
                  <a:cubicBezTo>
                    <a:pt x="14" y="0"/>
                    <a:pt x="20" y="3"/>
                    <a:pt x="2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6978650" y="2662238"/>
              <a:ext cx="50800" cy="52388"/>
            </a:xfrm>
            <a:custGeom>
              <a:avLst/>
              <a:gdLst>
                <a:gd name="T0" fmla="*/ 21 w 23"/>
                <a:gd name="T1" fmla="*/ 7 h 23"/>
                <a:gd name="T2" fmla="*/ 16 w 23"/>
                <a:gd name="T3" fmla="*/ 21 h 23"/>
                <a:gd name="T4" fmla="*/ 2 w 23"/>
                <a:gd name="T5" fmla="*/ 15 h 23"/>
                <a:gd name="T6" fmla="*/ 8 w 23"/>
                <a:gd name="T7" fmla="*/ 2 h 23"/>
                <a:gd name="T8" fmla="*/ 21 w 23"/>
                <a:gd name="T9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1" y="7"/>
                  </a:moveTo>
                  <a:cubicBezTo>
                    <a:pt x="23" y="13"/>
                    <a:pt x="21" y="19"/>
                    <a:pt x="16" y="21"/>
                  </a:cubicBezTo>
                  <a:cubicBezTo>
                    <a:pt x="11" y="23"/>
                    <a:pt x="5" y="20"/>
                    <a:pt x="2" y="15"/>
                  </a:cubicBezTo>
                  <a:cubicBezTo>
                    <a:pt x="0" y="10"/>
                    <a:pt x="3" y="4"/>
                    <a:pt x="8" y="2"/>
                  </a:cubicBezTo>
                  <a:cubicBezTo>
                    <a:pt x="13" y="0"/>
                    <a:pt x="19" y="2"/>
                    <a:pt x="2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6884988" y="2708275"/>
              <a:ext cx="52388" cy="52388"/>
            </a:xfrm>
            <a:custGeom>
              <a:avLst/>
              <a:gdLst>
                <a:gd name="T0" fmla="*/ 20 w 23"/>
                <a:gd name="T1" fmla="*/ 7 h 23"/>
                <a:gd name="T2" fmla="*/ 16 w 23"/>
                <a:gd name="T3" fmla="*/ 21 h 23"/>
                <a:gd name="T4" fmla="*/ 3 w 23"/>
                <a:gd name="T5" fmla="*/ 17 h 23"/>
                <a:gd name="T6" fmla="*/ 6 w 23"/>
                <a:gd name="T7" fmla="*/ 3 h 23"/>
                <a:gd name="T8" fmla="*/ 20 w 23"/>
                <a:gd name="T9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0" y="7"/>
                  </a:moveTo>
                  <a:cubicBezTo>
                    <a:pt x="23" y="12"/>
                    <a:pt x="21" y="18"/>
                    <a:pt x="16" y="21"/>
                  </a:cubicBezTo>
                  <a:cubicBezTo>
                    <a:pt x="12" y="23"/>
                    <a:pt x="5" y="22"/>
                    <a:pt x="3" y="17"/>
                  </a:cubicBezTo>
                  <a:cubicBezTo>
                    <a:pt x="0" y="12"/>
                    <a:pt x="1" y="6"/>
                    <a:pt x="6" y="3"/>
                  </a:cubicBezTo>
                  <a:cubicBezTo>
                    <a:pt x="11" y="0"/>
                    <a:pt x="17" y="2"/>
                    <a:pt x="20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6797675" y="2767013"/>
              <a:ext cx="50800" cy="52388"/>
            </a:xfrm>
            <a:custGeom>
              <a:avLst/>
              <a:gdLst>
                <a:gd name="T0" fmla="*/ 20 w 23"/>
                <a:gd name="T1" fmla="*/ 5 h 23"/>
                <a:gd name="T2" fmla="*/ 18 w 23"/>
                <a:gd name="T3" fmla="*/ 20 h 23"/>
                <a:gd name="T4" fmla="*/ 4 w 23"/>
                <a:gd name="T5" fmla="*/ 18 h 23"/>
                <a:gd name="T6" fmla="*/ 6 w 23"/>
                <a:gd name="T7" fmla="*/ 3 h 23"/>
                <a:gd name="T8" fmla="*/ 20 w 23"/>
                <a:gd name="T9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0" y="5"/>
                  </a:moveTo>
                  <a:cubicBezTo>
                    <a:pt x="23" y="10"/>
                    <a:pt x="23" y="16"/>
                    <a:pt x="18" y="20"/>
                  </a:cubicBezTo>
                  <a:cubicBezTo>
                    <a:pt x="14" y="23"/>
                    <a:pt x="7" y="22"/>
                    <a:pt x="4" y="18"/>
                  </a:cubicBezTo>
                  <a:cubicBezTo>
                    <a:pt x="0" y="13"/>
                    <a:pt x="1" y="7"/>
                    <a:pt x="6" y="3"/>
                  </a:cubicBezTo>
                  <a:cubicBezTo>
                    <a:pt x="10" y="0"/>
                    <a:pt x="17" y="1"/>
                    <a:pt x="20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58"/>
            <p:cNvSpPr>
              <a:spLocks/>
            </p:cNvSpPr>
            <p:nvPr/>
          </p:nvSpPr>
          <p:spPr bwMode="auto">
            <a:xfrm>
              <a:off x="6719888" y="2836863"/>
              <a:ext cx="50800" cy="49213"/>
            </a:xfrm>
            <a:custGeom>
              <a:avLst/>
              <a:gdLst>
                <a:gd name="T0" fmla="*/ 18 w 22"/>
                <a:gd name="T1" fmla="*/ 4 h 22"/>
                <a:gd name="T2" fmla="*/ 18 w 22"/>
                <a:gd name="T3" fmla="*/ 18 h 22"/>
                <a:gd name="T4" fmla="*/ 4 w 22"/>
                <a:gd name="T5" fmla="*/ 18 h 22"/>
                <a:gd name="T6" fmla="*/ 4 w 22"/>
                <a:gd name="T7" fmla="*/ 4 h 22"/>
                <a:gd name="T8" fmla="*/ 18 w 22"/>
                <a:gd name="T9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18" y="4"/>
                  </a:moveTo>
                  <a:cubicBezTo>
                    <a:pt x="22" y="8"/>
                    <a:pt x="22" y="14"/>
                    <a:pt x="18" y="18"/>
                  </a:cubicBezTo>
                  <a:cubicBezTo>
                    <a:pt x="14" y="22"/>
                    <a:pt x="8" y="22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6650038" y="2913063"/>
              <a:ext cx="52388" cy="52388"/>
            </a:xfrm>
            <a:custGeom>
              <a:avLst/>
              <a:gdLst>
                <a:gd name="T0" fmla="*/ 18 w 23"/>
                <a:gd name="T1" fmla="*/ 4 h 23"/>
                <a:gd name="T2" fmla="*/ 20 w 23"/>
                <a:gd name="T3" fmla="*/ 18 h 23"/>
                <a:gd name="T4" fmla="*/ 5 w 23"/>
                <a:gd name="T5" fmla="*/ 20 h 23"/>
                <a:gd name="T6" fmla="*/ 4 w 23"/>
                <a:gd name="T7" fmla="*/ 5 h 23"/>
                <a:gd name="T8" fmla="*/ 18 w 23"/>
                <a:gd name="T9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18" y="4"/>
                  </a:moveTo>
                  <a:cubicBezTo>
                    <a:pt x="22" y="7"/>
                    <a:pt x="23" y="13"/>
                    <a:pt x="20" y="18"/>
                  </a:cubicBezTo>
                  <a:cubicBezTo>
                    <a:pt x="16" y="22"/>
                    <a:pt x="10" y="23"/>
                    <a:pt x="5" y="20"/>
                  </a:cubicBezTo>
                  <a:cubicBezTo>
                    <a:pt x="1" y="16"/>
                    <a:pt x="0" y="10"/>
                    <a:pt x="4" y="5"/>
                  </a:cubicBezTo>
                  <a:cubicBezTo>
                    <a:pt x="7" y="1"/>
                    <a:pt x="13" y="0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6719888" y="2836863"/>
              <a:ext cx="50800" cy="49213"/>
            </a:xfrm>
            <a:custGeom>
              <a:avLst/>
              <a:gdLst>
                <a:gd name="T0" fmla="*/ 18 w 22"/>
                <a:gd name="T1" fmla="*/ 4 h 22"/>
                <a:gd name="T2" fmla="*/ 18 w 22"/>
                <a:gd name="T3" fmla="*/ 18 h 22"/>
                <a:gd name="T4" fmla="*/ 4 w 22"/>
                <a:gd name="T5" fmla="*/ 18 h 22"/>
                <a:gd name="T6" fmla="*/ 4 w 22"/>
                <a:gd name="T7" fmla="*/ 4 h 22"/>
                <a:gd name="T8" fmla="*/ 18 w 22"/>
                <a:gd name="T9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18" y="4"/>
                  </a:moveTo>
                  <a:cubicBezTo>
                    <a:pt x="22" y="8"/>
                    <a:pt x="22" y="14"/>
                    <a:pt x="18" y="18"/>
                  </a:cubicBezTo>
                  <a:cubicBezTo>
                    <a:pt x="14" y="22"/>
                    <a:pt x="8" y="22"/>
                    <a:pt x="4" y="18"/>
                  </a:cubicBez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4" y="0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61"/>
            <p:cNvSpPr>
              <a:spLocks/>
            </p:cNvSpPr>
            <p:nvPr/>
          </p:nvSpPr>
          <p:spPr bwMode="auto">
            <a:xfrm>
              <a:off x="6650038" y="2913063"/>
              <a:ext cx="52388" cy="52388"/>
            </a:xfrm>
            <a:custGeom>
              <a:avLst/>
              <a:gdLst>
                <a:gd name="T0" fmla="*/ 18 w 23"/>
                <a:gd name="T1" fmla="*/ 4 h 23"/>
                <a:gd name="T2" fmla="*/ 20 w 23"/>
                <a:gd name="T3" fmla="*/ 18 h 23"/>
                <a:gd name="T4" fmla="*/ 5 w 23"/>
                <a:gd name="T5" fmla="*/ 20 h 23"/>
                <a:gd name="T6" fmla="*/ 4 w 23"/>
                <a:gd name="T7" fmla="*/ 5 h 23"/>
                <a:gd name="T8" fmla="*/ 18 w 23"/>
                <a:gd name="T9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18" y="4"/>
                  </a:moveTo>
                  <a:cubicBezTo>
                    <a:pt x="22" y="7"/>
                    <a:pt x="23" y="13"/>
                    <a:pt x="20" y="18"/>
                  </a:cubicBezTo>
                  <a:cubicBezTo>
                    <a:pt x="16" y="22"/>
                    <a:pt x="10" y="23"/>
                    <a:pt x="5" y="20"/>
                  </a:cubicBezTo>
                  <a:cubicBezTo>
                    <a:pt x="1" y="16"/>
                    <a:pt x="0" y="10"/>
                    <a:pt x="4" y="5"/>
                  </a:cubicBezTo>
                  <a:cubicBezTo>
                    <a:pt x="7" y="1"/>
                    <a:pt x="13" y="0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62"/>
            <p:cNvSpPr>
              <a:spLocks/>
            </p:cNvSpPr>
            <p:nvPr/>
          </p:nvSpPr>
          <p:spPr bwMode="auto">
            <a:xfrm>
              <a:off x="7388225" y="2611438"/>
              <a:ext cx="50800" cy="47625"/>
            </a:xfrm>
            <a:custGeom>
              <a:avLst/>
              <a:gdLst>
                <a:gd name="T0" fmla="*/ 1 w 22"/>
                <a:gd name="T1" fmla="*/ 9 h 21"/>
                <a:gd name="T2" fmla="*/ 10 w 22"/>
                <a:gd name="T3" fmla="*/ 20 h 21"/>
                <a:gd name="T4" fmla="*/ 21 w 22"/>
                <a:gd name="T5" fmla="*/ 12 h 21"/>
                <a:gd name="T6" fmla="*/ 13 w 22"/>
                <a:gd name="T7" fmla="*/ 0 h 21"/>
                <a:gd name="T8" fmla="*/ 1 w 22"/>
                <a:gd name="T9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1">
                  <a:moveTo>
                    <a:pt x="1" y="9"/>
                  </a:moveTo>
                  <a:cubicBezTo>
                    <a:pt x="0" y="15"/>
                    <a:pt x="4" y="20"/>
                    <a:pt x="10" y="20"/>
                  </a:cubicBezTo>
                  <a:cubicBezTo>
                    <a:pt x="16" y="21"/>
                    <a:pt x="21" y="17"/>
                    <a:pt x="21" y="12"/>
                  </a:cubicBezTo>
                  <a:cubicBezTo>
                    <a:pt x="22" y="6"/>
                    <a:pt x="18" y="1"/>
                    <a:pt x="13" y="0"/>
                  </a:cubicBezTo>
                  <a:cubicBezTo>
                    <a:pt x="7" y="0"/>
                    <a:pt x="2" y="4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7491413" y="2628900"/>
              <a:ext cx="50800" cy="52388"/>
            </a:xfrm>
            <a:custGeom>
              <a:avLst/>
              <a:gdLst>
                <a:gd name="T0" fmla="*/ 2 w 23"/>
                <a:gd name="T1" fmla="*/ 9 h 23"/>
                <a:gd name="T2" fmla="*/ 9 w 23"/>
                <a:gd name="T3" fmla="*/ 21 h 23"/>
                <a:gd name="T4" fmla="*/ 21 w 23"/>
                <a:gd name="T5" fmla="*/ 14 h 23"/>
                <a:gd name="T6" fmla="*/ 14 w 23"/>
                <a:gd name="T7" fmla="*/ 2 h 23"/>
                <a:gd name="T8" fmla="*/ 2 w 23"/>
                <a:gd name="T9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" y="9"/>
                  </a:moveTo>
                  <a:cubicBezTo>
                    <a:pt x="0" y="14"/>
                    <a:pt x="4" y="20"/>
                    <a:pt x="9" y="21"/>
                  </a:cubicBezTo>
                  <a:cubicBezTo>
                    <a:pt x="14" y="23"/>
                    <a:pt x="20" y="19"/>
                    <a:pt x="21" y="14"/>
                  </a:cubicBezTo>
                  <a:cubicBezTo>
                    <a:pt x="23" y="9"/>
                    <a:pt x="20" y="3"/>
                    <a:pt x="14" y="2"/>
                  </a:cubicBezTo>
                  <a:cubicBezTo>
                    <a:pt x="9" y="0"/>
                    <a:pt x="3" y="3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64"/>
            <p:cNvSpPr>
              <a:spLocks/>
            </p:cNvSpPr>
            <p:nvPr/>
          </p:nvSpPr>
          <p:spPr bwMode="auto">
            <a:xfrm>
              <a:off x="7589838" y="2662238"/>
              <a:ext cx="52388" cy="52388"/>
            </a:xfrm>
            <a:custGeom>
              <a:avLst/>
              <a:gdLst>
                <a:gd name="T0" fmla="*/ 2 w 23"/>
                <a:gd name="T1" fmla="*/ 7 h 23"/>
                <a:gd name="T2" fmla="*/ 8 w 23"/>
                <a:gd name="T3" fmla="*/ 21 h 23"/>
                <a:gd name="T4" fmla="*/ 21 w 23"/>
                <a:gd name="T5" fmla="*/ 15 h 23"/>
                <a:gd name="T6" fmla="*/ 15 w 23"/>
                <a:gd name="T7" fmla="*/ 2 h 23"/>
                <a:gd name="T8" fmla="*/ 2 w 23"/>
                <a:gd name="T9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" y="7"/>
                  </a:moveTo>
                  <a:cubicBezTo>
                    <a:pt x="0" y="13"/>
                    <a:pt x="2" y="19"/>
                    <a:pt x="8" y="21"/>
                  </a:cubicBezTo>
                  <a:cubicBezTo>
                    <a:pt x="13" y="23"/>
                    <a:pt x="19" y="20"/>
                    <a:pt x="21" y="15"/>
                  </a:cubicBezTo>
                  <a:cubicBezTo>
                    <a:pt x="23" y="10"/>
                    <a:pt x="20" y="4"/>
                    <a:pt x="15" y="2"/>
                  </a:cubicBezTo>
                  <a:cubicBezTo>
                    <a:pt x="10" y="0"/>
                    <a:pt x="4" y="2"/>
                    <a:pt x="2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65"/>
            <p:cNvSpPr>
              <a:spLocks/>
            </p:cNvSpPr>
            <p:nvPr/>
          </p:nvSpPr>
          <p:spPr bwMode="auto">
            <a:xfrm>
              <a:off x="7681913" y="2708275"/>
              <a:ext cx="55563" cy="52388"/>
            </a:xfrm>
            <a:custGeom>
              <a:avLst/>
              <a:gdLst>
                <a:gd name="T0" fmla="*/ 3 w 24"/>
                <a:gd name="T1" fmla="*/ 7 h 23"/>
                <a:gd name="T2" fmla="*/ 7 w 24"/>
                <a:gd name="T3" fmla="*/ 21 h 23"/>
                <a:gd name="T4" fmla="*/ 21 w 24"/>
                <a:gd name="T5" fmla="*/ 17 h 23"/>
                <a:gd name="T6" fmla="*/ 17 w 24"/>
                <a:gd name="T7" fmla="*/ 3 h 23"/>
                <a:gd name="T8" fmla="*/ 3 w 24"/>
                <a:gd name="T9" fmla="*/ 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23">
                  <a:moveTo>
                    <a:pt x="3" y="7"/>
                  </a:moveTo>
                  <a:cubicBezTo>
                    <a:pt x="0" y="12"/>
                    <a:pt x="2" y="18"/>
                    <a:pt x="7" y="21"/>
                  </a:cubicBezTo>
                  <a:cubicBezTo>
                    <a:pt x="12" y="23"/>
                    <a:pt x="18" y="22"/>
                    <a:pt x="21" y="17"/>
                  </a:cubicBezTo>
                  <a:cubicBezTo>
                    <a:pt x="24" y="12"/>
                    <a:pt x="22" y="6"/>
                    <a:pt x="17" y="3"/>
                  </a:cubicBezTo>
                  <a:cubicBezTo>
                    <a:pt x="12" y="0"/>
                    <a:pt x="6" y="2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66"/>
            <p:cNvSpPr>
              <a:spLocks/>
            </p:cNvSpPr>
            <p:nvPr/>
          </p:nvSpPr>
          <p:spPr bwMode="auto">
            <a:xfrm>
              <a:off x="7770813" y="2767013"/>
              <a:ext cx="52388" cy="52388"/>
            </a:xfrm>
            <a:custGeom>
              <a:avLst/>
              <a:gdLst>
                <a:gd name="T0" fmla="*/ 3 w 23"/>
                <a:gd name="T1" fmla="*/ 5 h 23"/>
                <a:gd name="T2" fmla="*/ 5 w 23"/>
                <a:gd name="T3" fmla="*/ 20 h 23"/>
                <a:gd name="T4" fmla="*/ 19 w 23"/>
                <a:gd name="T5" fmla="*/ 18 h 23"/>
                <a:gd name="T6" fmla="*/ 18 w 23"/>
                <a:gd name="T7" fmla="*/ 3 h 23"/>
                <a:gd name="T8" fmla="*/ 3 w 23"/>
                <a:gd name="T9" fmla="*/ 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3" y="5"/>
                  </a:moveTo>
                  <a:cubicBezTo>
                    <a:pt x="0" y="10"/>
                    <a:pt x="1" y="16"/>
                    <a:pt x="5" y="20"/>
                  </a:cubicBezTo>
                  <a:cubicBezTo>
                    <a:pt x="10" y="23"/>
                    <a:pt x="16" y="22"/>
                    <a:pt x="19" y="18"/>
                  </a:cubicBezTo>
                  <a:cubicBezTo>
                    <a:pt x="23" y="13"/>
                    <a:pt x="22" y="7"/>
                    <a:pt x="18" y="3"/>
                  </a:cubicBezTo>
                  <a:cubicBezTo>
                    <a:pt x="13" y="0"/>
                    <a:pt x="7" y="1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67"/>
            <p:cNvSpPr>
              <a:spLocks/>
            </p:cNvSpPr>
            <p:nvPr/>
          </p:nvSpPr>
          <p:spPr bwMode="auto">
            <a:xfrm>
              <a:off x="7850188" y="2836863"/>
              <a:ext cx="49213" cy="49213"/>
            </a:xfrm>
            <a:custGeom>
              <a:avLst/>
              <a:gdLst>
                <a:gd name="T0" fmla="*/ 4 w 22"/>
                <a:gd name="T1" fmla="*/ 4 h 22"/>
                <a:gd name="T2" fmla="*/ 4 w 22"/>
                <a:gd name="T3" fmla="*/ 18 h 22"/>
                <a:gd name="T4" fmla="*/ 18 w 22"/>
                <a:gd name="T5" fmla="*/ 18 h 22"/>
                <a:gd name="T6" fmla="*/ 18 w 22"/>
                <a:gd name="T7" fmla="*/ 4 h 22"/>
                <a:gd name="T8" fmla="*/ 4 w 22"/>
                <a:gd name="T9" fmla="*/ 4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4" y="4"/>
                  </a:moveTo>
                  <a:cubicBezTo>
                    <a:pt x="0" y="8"/>
                    <a:pt x="0" y="14"/>
                    <a:pt x="4" y="18"/>
                  </a:cubicBezTo>
                  <a:cubicBezTo>
                    <a:pt x="8" y="22"/>
                    <a:pt x="14" y="22"/>
                    <a:pt x="18" y="18"/>
                  </a:cubicBezTo>
                  <a:cubicBezTo>
                    <a:pt x="22" y="14"/>
                    <a:pt x="22" y="8"/>
                    <a:pt x="18" y="4"/>
                  </a:cubicBezTo>
                  <a:cubicBezTo>
                    <a:pt x="14" y="0"/>
                    <a:pt x="8" y="0"/>
                    <a:pt x="4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68"/>
            <p:cNvSpPr>
              <a:spLocks/>
            </p:cNvSpPr>
            <p:nvPr/>
          </p:nvSpPr>
          <p:spPr bwMode="auto">
            <a:xfrm>
              <a:off x="7916863" y="2913063"/>
              <a:ext cx="52388" cy="52388"/>
            </a:xfrm>
            <a:custGeom>
              <a:avLst/>
              <a:gdLst>
                <a:gd name="T0" fmla="*/ 5 w 23"/>
                <a:gd name="T1" fmla="*/ 4 h 23"/>
                <a:gd name="T2" fmla="*/ 3 w 23"/>
                <a:gd name="T3" fmla="*/ 18 h 23"/>
                <a:gd name="T4" fmla="*/ 18 w 23"/>
                <a:gd name="T5" fmla="*/ 20 h 23"/>
                <a:gd name="T6" fmla="*/ 20 w 23"/>
                <a:gd name="T7" fmla="*/ 5 h 23"/>
                <a:gd name="T8" fmla="*/ 5 w 23"/>
                <a:gd name="T9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5" y="4"/>
                  </a:moveTo>
                  <a:cubicBezTo>
                    <a:pt x="1" y="7"/>
                    <a:pt x="0" y="13"/>
                    <a:pt x="3" y="18"/>
                  </a:cubicBezTo>
                  <a:cubicBezTo>
                    <a:pt x="7" y="22"/>
                    <a:pt x="13" y="23"/>
                    <a:pt x="18" y="20"/>
                  </a:cubicBezTo>
                  <a:cubicBezTo>
                    <a:pt x="22" y="16"/>
                    <a:pt x="23" y="10"/>
                    <a:pt x="20" y="5"/>
                  </a:cubicBezTo>
                  <a:cubicBezTo>
                    <a:pt x="16" y="1"/>
                    <a:pt x="10" y="0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8" name="Group 117"/>
          <p:cNvGrpSpPr/>
          <p:nvPr/>
        </p:nvGrpSpPr>
        <p:grpSpPr>
          <a:xfrm>
            <a:off x="3031331" y="4573134"/>
            <a:ext cx="1316038" cy="1185863"/>
            <a:chOff x="4222750" y="3890963"/>
            <a:chExt cx="1316038" cy="1185863"/>
          </a:xfrm>
          <a:solidFill>
            <a:schemeClr val="accent2"/>
          </a:solidFill>
        </p:grpSpPr>
        <p:sp>
          <p:nvSpPr>
            <p:cNvPr id="69" name="Oval 69"/>
            <p:cNvSpPr>
              <a:spLocks noChangeArrowheads="1"/>
            </p:cNvSpPr>
            <p:nvPr/>
          </p:nvSpPr>
          <p:spPr bwMode="auto">
            <a:xfrm>
              <a:off x="4814888" y="4945063"/>
              <a:ext cx="130175" cy="1317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Oval 70"/>
            <p:cNvSpPr>
              <a:spLocks noChangeArrowheads="1"/>
            </p:cNvSpPr>
            <p:nvPr/>
          </p:nvSpPr>
          <p:spPr bwMode="auto">
            <a:xfrm>
              <a:off x="4857750" y="4206875"/>
              <a:ext cx="47625" cy="444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Oval 71"/>
            <p:cNvSpPr>
              <a:spLocks noChangeArrowheads="1"/>
            </p:cNvSpPr>
            <p:nvPr/>
          </p:nvSpPr>
          <p:spPr bwMode="auto">
            <a:xfrm>
              <a:off x="4857750" y="4308475"/>
              <a:ext cx="47625" cy="476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Oval 72"/>
            <p:cNvSpPr>
              <a:spLocks noChangeArrowheads="1"/>
            </p:cNvSpPr>
            <p:nvPr/>
          </p:nvSpPr>
          <p:spPr bwMode="auto">
            <a:xfrm>
              <a:off x="4857750" y="4411663"/>
              <a:ext cx="47625" cy="476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Oval 73"/>
            <p:cNvSpPr>
              <a:spLocks noChangeArrowheads="1"/>
            </p:cNvSpPr>
            <p:nvPr/>
          </p:nvSpPr>
          <p:spPr bwMode="auto">
            <a:xfrm>
              <a:off x="4859338" y="4522788"/>
              <a:ext cx="46038" cy="460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Oval 74"/>
            <p:cNvSpPr>
              <a:spLocks noChangeArrowheads="1"/>
            </p:cNvSpPr>
            <p:nvPr/>
          </p:nvSpPr>
          <p:spPr bwMode="auto">
            <a:xfrm>
              <a:off x="4859338" y="4624388"/>
              <a:ext cx="46038" cy="476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Oval 75"/>
            <p:cNvSpPr>
              <a:spLocks noChangeArrowheads="1"/>
            </p:cNvSpPr>
            <p:nvPr/>
          </p:nvSpPr>
          <p:spPr bwMode="auto">
            <a:xfrm>
              <a:off x="4857750" y="4733925"/>
              <a:ext cx="47625" cy="444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Oval 76"/>
            <p:cNvSpPr>
              <a:spLocks noChangeArrowheads="1"/>
            </p:cNvSpPr>
            <p:nvPr/>
          </p:nvSpPr>
          <p:spPr bwMode="auto">
            <a:xfrm>
              <a:off x="4857750" y="4837113"/>
              <a:ext cx="47625" cy="460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77"/>
            <p:cNvSpPr>
              <a:spLocks/>
            </p:cNvSpPr>
            <p:nvPr/>
          </p:nvSpPr>
          <p:spPr bwMode="auto">
            <a:xfrm>
              <a:off x="4960938" y="4197350"/>
              <a:ext cx="47625" cy="50800"/>
            </a:xfrm>
            <a:custGeom>
              <a:avLst/>
              <a:gdLst>
                <a:gd name="T0" fmla="*/ 1 w 21"/>
                <a:gd name="T1" fmla="*/ 12 h 22"/>
                <a:gd name="T2" fmla="*/ 9 w 21"/>
                <a:gd name="T3" fmla="*/ 1 h 22"/>
                <a:gd name="T4" fmla="*/ 21 w 21"/>
                <a:gd name="T5" fmla="*/ 9 h 22"/>
                <a:gd name="T6" fmla="*/ 12 w 21"/>
                <a:gd name="T7" fmla="*/ 21 h 22"/>
                <a:gd name="T8" fmla="*/ 1 w 21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2">
                  <a:moveTo>
                    <a:pt x="1" y="12"/>
                  </a:moveTo>
                  <a:cubicBezTo>
                    <a:pt x="0" y="6"/>
                    <a:pt x="4" y="1"/>
                    <a:pt x="9" y="1"/>
                  </a:cubicBezTo>
                  <a:cubicBezTo>
                    <a:pt x="15" y="0"/>
                    <a:pt x="20" y="4"/>
                    <a:pt x="21" y="9"/>
                  </a:cubicBezTo>
                  <a:cubicBezTo>
                    <a:pt x="21" y="15"/>
                    <a:pt x="18" y="20"/>
                    <a:pt x="12" y="21"/>
                  </a:cubicBezTo>
                  <a:cubicBezTo>
                    <a:pt x="6" y="22"/>
                    <a:pt x="1" y="18"/>
                    <a:pt x="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78"/>
            <p:cNvSpPr>
              <a:spLocks/>
            </p:cNvSpPr>
            <p:nvPr/>
          </p:nvSpPr>
          <p:spPr bwMode="auto">
            <a:xfrm>
              <a:off x="5062538" y="4175125"/>
              <a:ext cx="49213" cy="52388"/>
            </a:xfrm>
            <a:custGeom>
              <a:avLst/>
              <a:gdLst>
                <a:gd name="T0" fmla="*/ 1 w 22"/>
                <a:gd name="T1" fmla="*/ 14 h 23"/>
                <a:gd name="T2" fmla="*/ 8 w 22"/>
                <a:gd name="T3" fmla="*/ 2 h 23"/>
                <a:gd name="T4" fmla="*/ 21 w 22"/>
                <a:gd name="T5" fmla="*/ 9 h 23"/>
                <a:gd name="T6" fmla="*/ 14 w 22"/>
                <a:gd name="T7" fmla="*/ 22 h 23"/>
                <a:gd name="T8" fmla="*/ 1 w 22"/>
                <a:gd name="T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3">
                  <a:moveTo>
                    <a:pt x="1" y="14"/>
                  </a:moveTo>
                  <a:cubicBezTo>
                    <a:pt x="0" y="9"/>
                    <a:pt x="3" y="3"/>
                    <a:pt x="8" y="2"/>
                  </a:cubicBezTo>
                  <a:cubicBezTo>
                    <a:pt x="14" y="0"/>
                    <a:pt x="19" y="4"/>
                    <a:pt x="21" y="9"/>
                  </a:cubicBezTo>
                  <a:cubicBezTo>
                    <a:pt x="22" y="14"/>
                    <a:pt x="19" y="20"/>
                    <a:pt x="14" y="22"/>
                  </a:cubicBezTo>
                  <a:cubicBezTo>
                    <a:pt x="8" y="23"/>
                    <a:pt x="3" y="20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79"/>
            <p:cNvSpPr>
              <a:spLocks/>
            </p:cNvSpPr>
            <p:nvPr/>
          </p:nvSpPr>
          <p:spPr bwMode="auto">
            <a:xfrm>
              <a:off x="5159375" y="4141788"/>
              <a:ext cx="52388" cy="50800"/>
            </a:xfrm>
            <a:custGeom>
              <a:avLst/>
              <a:gdLst>
                <a:gd name="T0" fmla="*/ 2 w 23"/>
                <a:gd name="T1" fmla="*/ 16 h 23"/>
                <a:gd name="T2" fmla="*/ 8 w 23"/>
                <a:gd name="T3" fmla="*/ 2 h 23"/>
                <a:gd name="T4" fmla="*/ 21 w 23"/>
                <a:gd name="T5" fmla="*/ 8 h 23"/>
                <a:gd name="T6" fmla="*/ 16 w 23"/>
                <a:gd name="T7" fmla="*/ 21 h 23"/>
                <a:gd name="T8" fmla="*/ 2 w 23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" y="16"/>
                  </a:moveTo>
                  <a:cubicBezTo>
                    <a:pt x="0" y="11"/>
                    <a:pt x="3" y="5"/>
                    <a:pt x="8" y="2"/>
                  </a:cubicBezTo>
                  <a:cubicBezTo>
                    <a:pt x="13" y="0"/>
                    <a:pt x="19" y="3"/>
                    <a:pt x="21" y="8"/>
                  </a:cubicBezTo>
                  <a:cubicBezTo>
                    <a:pt x="23" y="13"/>
                    <a:pt x="21" y="19"/>
                    <a:pt x="16" y="21"/>
                  </a:cubicBezTo>
                  <a:cubicBezTo>
                    <a:pt x="10" y="23"/>
                    <a:pt x="5" y="21"/>
                    <a:pt x="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80"/>
            <p:cNvSpPr>
              <a:spLocks/>
            </p:cNvSpPr>
            <p:nvPr/>
          </p:nvSpPr>
          <p:spPr bwMode="auto">
            <a:xfrm>
              <a:off x="5254625" y="4095750"/>
              <a:ext cx="52388" cy="52388"/>
            </a:xfrm>
            <a:custGeom>
              <a:avLst/>
              <a:gdLst>
                <a:gd name="T0" fmla="*/ 2 w 23"/>
                <a:gd name="T1" fmla="*/ 16 h 23"/>
                <a:gd name="T2" fmla="*/ 6 w 23"/>
                <a:gd name="T3" fmla="*/ 3 h 23"/>
                <a:gd name="T4" fmla="*/ 20 w 23"/>
                <a:gd name="T5" fmla="*/ 6 h 23"/>
                <a:gd name="T6" fmla="*/ 16 w 23"/>
                <a:gd name="T7" fmla="*/ 20 h 23"/>
                <a:gd name="T8" fmla="*/ 2 w 23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" y="16"/>
                  </a:moveTo>
                  <a:cubicBezTo>
                    <a:pt x="0" y="12"/>
                    <a:pt x="1" y="5"/>
                    <a:pt x="6" y="3"/>
                  </a:cubicBezTo>
                  <a:cubicBezTo>
                    <a:pt x="11" y="0"/>
                    <a:pt x="17" y="1"/>
                    <a:pt x="20" y="6"/>
                  </a:cubicBezTo>
                  <a:cubicBezTo>
                    <a:pt x="23" y="11"/>
                    <a:pt x="21" y="17"/>
                    <a:pt x="16" y="20"/>
                  </a:cubicBezTo>
                  <a:cubicBezTo>
                    <a:pt x="11" y="23"/>
                    <a:pt x="5" y="21"/>
                    <a:pt x="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81"/>
            <p:cNvSpPr>
              <a:spLocks/>
            </p:cNvSpPr>
            <p:nvPr/>
          </p:nvSpPr>
          <p:spPr bwMode="auto">
            <a:xfrm>
              <a:off x="5340350" y="4037013"/>
              <a:ext cx="52388" cy="52388"/>
            </a:xfrm>
            <a:custGeom>
              <a:avLst/>
              <a:gdLst>
                <a:gd name="T0" fmla="*/ 4 w 23"/>
                <a:gd name="T1" fmla="*/ 18 h 23"/>
                <a:gd name="T2" fmla="*/ 5 w 23"/>
                <a:gd name="T3" fmla="*/ 4 h 23"/>
                <a:gd name="T4" fmla="*/ 20 w 23"/>
                <a:gd name="T5" fmla="*/ 5 h 23"/>
                <a:gd name="T6" fmla="*/ 18 w 23"/>
                <a:gd name="T7" fmla="*/ 20 h 23"/>
                <a:gd name="T8" fmla="*/ 4 w 23"/>
                <a:gd name="T9" fmla="*/ 1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4" y="18"/>
                  </a:moveTo>
                  <a:cubicBezTo>
                    <a:pt x="0" y="13"/>
                    <a:pt x="1" y="7"/>
                    <a:pt x="5" y="4"/>
                  </a:cubicBezTo>
                  <a:cubicBezTo>
                    <a:pt x="10" y="0"/>
                    <a:pt x="16" y="1"/>
                    <a:pt x="20" y="5"/>
                  </a:cubicBezTo>
                  <a:cubicBezTo>
                    <a:pt x="23" y="10"/>
                    <a:pt x="22" y="16"/>
                    <a:pt x="18" y="20"/>
                  </a:cubicBezTo>
                  <a:cubicBezTo>
                    <a:pt x="13" y="23"/>
                    <a:pt x="7" y="22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82"/>
            <p:cNvSpPr>
              <a:spLocks/>
            </p:cNvSpPr>
            <p:nvPr/>
          </p:nvSpPr>
          <p:spPr bwMode="auto">
            <a:xfrm>
              <a:off x="5419725" y="3968750"/>
              <a:ext cx="52388" cy="50800"/>
            </a:xfrm>
            <a:custGeom>
              <a:avLst/>
              <a:gdLst>
                <a:gd name="T0" fmla="*/ 4 w 23"/>
                <a:gd name="T1" fmla="*/ 18 h 22"/>
                <a:gd name="T2" fmla="*/ 4 w 23"/>
                <a:gd name="T3" fmla="*/ 4 h 22"/>
                <a:gd name="T4" fmla="*/ 19 w 23"/>
                <a:gd name="T5" fmla="*/ 4 h 22"/>
                <a:gd name="T6" fmla="*/ 19 w 23"/>
                <a:gd name="T7" fmla="*/ 18 h 22"/>
                <a:gd name="T8" fmla="*/ 4 w 23"/>
                <a:gd name="T9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2">
                  <a:moveTo>
                    <a:pt x="4" y="18"/>
                  </a:move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5" y="0"/>
                    <a:pt x="19" y="4"/>
                  </a:cubicBezTo>
                  <a:cubicBezTo>
                    <a:pt x="23" y="8"/>
                    <a:pt x="23" y="14"/>
                    <a:pt x="19" y="18"/>
                  </a:cubicBezTo>
                  <a:cubicBezTo>
                    <a:pt x="15" y="22"/>
                    <a:pt x="8" y="22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83"/>
            <p:cNvSpPr>
              <a:spLocks/>
            </p:cNvSpPr>
            <p:nvPr/>
          </p:nvSpPr>
          <p:spPr bwMode="auto">
            <a:xfrm>
              <a:off x="5487988" y="3890963"/>
              <a:ext cx="50800" cy="50800"/>
            </a:xfrm>
            <a:custGeom>
              <a:avLst/>
              <a:gdLst>
                <a:gd name="T0" fmla="*/ 6 w 23"/>
                <a:gd name="T1" fmla="*/ 20 h 23"/>
                <a:gd name="T2" fmla="*/ 4 w 23"/>
                <a:gd name="T3" fmla="*/ 5 h 23"/>
                <a:gd name="T4" fmla="*/ 18 w 23"/>
                <a:gd name="T5" fmla="*/ 3 h 23"/>
                <a:gd name="T6" fmla="*/ 20 w 23"/>
                <a:gd name="T7" fmla="*/ 18 h 23"/>
                <a:gd name="T8" fmla="*/ 6 w 23"/>
                <a:gd name="T9" fmla="*/ 2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6" y="20"/>
                  </a:moveTo>
                  <a:cubicBezTo>
                    <a:pt x="1" y="16"/>
                    <a:pt x="0" y="10"/>
                    <a:pt x="4" y="5"/>
                  </a:cubicBezTo>
                  <a:cubicBezTo>
                    <a:pt x="7" y="1"/>
                    <a:pt x="14" y="0"/>
                    <a:pt x="18" y="3"/>
                  </a:cubicBezTo>
                  <a:cubicBezTo>
                    <a:pt x="23" y="7"/>
                    <a:pt x="23" y="13"/>
                    <a:pt x="20" y="18"/>
                  </a:cubicBezTo>
                  <a:cubicBezTo>
                    <a:pt x="17" y="22"/>
                    <a:pt x="10" y="23"/>
                    <a:pt x="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84"/>
            <p:cNvSpPr>
              <a:spLocks/>
            </p:cNvSpPr>
            <p:nvPr/>
          </p:nvSpPr>
          <p:spPr bwMode="auto">
            <a:xfrm>
              <a:off x="5419725" y="3968750"/>
              <a:ext cx="52388" cy="50800"/>
            </a:xfrm>
            <a:custGeom>
              <a:avLst/>
              <a:gdLst>
                <a:gd name="T0" fmla="*/ 4 w 23"/>
                <a:gd name="T1" fmla="*/ 18 h 22"/>
                <a:gd name="T2" fmla="*/ 4 w 23"/>
                <a:gd name="T3" fmla="*/ 4 h 22"/>
                <a:gd name="T4" fmla="*/ 19 w 23"/>
                <a:gd name="T5" fmla="*/ 4 h 22"/>
                <a:gd name="T6" fmla="*/ 19 w 23"/>
                <a:gd name="T7" fmla="*/ 18 h 22"/>
                <a:gd name="T8" fmla="*/ 4 w 23"/>
                <a:gd name="T9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2">
                  <a:moveTo>
                    <a:pt x="4" y="18"/>
                  </a:move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5" y="0"/>
                    <a:pt x="19" y="4"/>
                  </a:cubicBezTo>
                  <a:cubicBezTo>
                    <a:pt x="23" y="8"/>
                    <a:pt x="23" y="14"/>
                    <a:pt x="19" y="18"/>
                  </a:cubicBezTo>
                  <a:cubicBezTo>
                    <a:pt x="15" y="22"/>
                    <a:pt x="8" y="22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85"/>
            <p:cNvSpPr>
              <a:spLocks/>
            </p:cNvSpPr>
            <p:nvPr/>
          </p:nvSpPr>
          <p:spPr bwMode="auto">
            <a:xfrm>
              <a:off x="5487988" y="3890963"/>
              <a:ext cx="50800" cy="50800"/>
            </a:xfrm>
            <a:custGeom>
              <a:avLst/>
              <a:gdLst>
                <a:gd name="T0" fmla="*/ 6 w 23"/>
                <a:gd name="T1" fmla="*/ 20 h 23"/>
                <a:gd name="T2" fmla="*/ 4 w 23"/>
                <a:gd name="T3" fmla="*/ 5 h 23"/>
                <a:gd name="T4" fmla="*/ 18 w 23"/>
                <a:gd name="T5" fmla="*/ 3 h 23"/>
                <a:gd name="T6" fmla="*/ 20 w 23"/>
                <a:gd name="T7" fmla="*/ 18 h 23"/>
                <a:gd name="T8" fmla="*/ 6 w 23"/>
                <a:gd name="T9" fmla="*/ 2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6" y="20"/>
                  </a:moveTo>
                  <a:cubicBezTo>
                    <a:pt x="1" y="16"/>
                    <a:pt x="0" y="10"/>
                    <a:pt x="4" y="5"/>
                  </a:cubicBezTo>
                  <a:cubicBezTo>
                    <a:pt x="7" y="1"/>
                    <a:pt x="14" y="0"/>
                    <a:pt x="18" y="3"/>
                  </a:cubicBezTo>
                  <a:cubicBezTo>
                    <a:pt x="23" y="7"/>
                    <a:pt x="23" y="13"/>
                    <a:pt x="20" y="18"/>
                  </a:cubicBezTo>
                  <a:cubicBezTo>
                    <a:pt x="17" y="22"/>
                    <a:pt x="10" y="23"/>
                    <a:pt x="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86"/>
            <p:cNvSpPr>
              <a:spLocks/>
            </p:cNvSpPr>
            <p:nvPr/>
          </p:nvSpPr>
          <p:spPr bwMode="auto">
            <a:xfrm>
              <a:off x="4752975" y="4197350"/>
              <a:ext cx="47625" cy="50800"/>
            </a:xfrm>
            <a:custGeom>
              <a:avLst/>
              <a:gdLst>
                <a:gd name="T0" fmla="*/ 20 w 21"/>
                <a:gd name="T1" fmla="*/ 12 h 22"/>
                <a:gd name="T2" fmla="*/ 12 w 21"/>
                <a:gd name="T3" fmla="*/ 1 h 22"/>
                <a:gd name="T4" fmla="*/ 0 w 21"/>
                <a:gd name="T5" fmla="*/ 9 h 22"/>
                <a:gd name="T6" fmla="*/ 9 w 21"/>
                <a:gd name="T7" fmla="*/ 21 h 22"/>
                <a:gd name="T8" fmla="*/ 20 w 21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2">
                  <a:moveTo>
                    <a:pt x="20" y="12"/>
                  </a:moveTo>
                  <a:cubicBezTo>
                    <a:pt x="21" y="6"/>
                    <a:pt x="17" y="1"/>
                    <a:pt x="12" y="1"/>
                  </a:cubicBezTo>
                  <a:cubicBezTo>
                    <a:pt x="6" y="0"/>
                    <a:pt x="1" y="4"/>
                    <a:pt x="0" y="9"/>
                  </a:cubicBezTo>
                  <a:cubicBezTo>
                    <a:pt x="0" y="15"/>
                    <a:pt x="3" y="20"/>
                    <a:pt x="9" y="21"/>
                  </a:cubicBezTo>
                  <a:cubicBezTo>
                    <a:pt x="15" y="22"/>
                    <a:pt x="20" y="18"/>
                    <a:pt x="2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87"/>
            <p:cNvSpPr>
              <a:spLocks/>
            </p:cNvSpPr>
            <p:nvPr/>
          </p:nvSpPr>
          <p:spPr bwMode="auto">
            <a:xfrm>
              <a:off x="4649788" y="4175125"/>
              <a:ext cx="49213" cy="52388"/>
            </a:xfrm>
            <a:custGeom>
              <a:avLst/>
              <a:gdLst>
                <a:gd name="T0" fmla="*/ 21 w 22"/>
                <a:gd name="T1" fmla="*/ 14 h 23"/>
                <a:gd name="T2" fmla="*/ 14 w 22"/>
                <a:gd name="T3" fmla="*/ 2 h 23"/>
                <a:gd name="T4" fmla="*/ 1 w 22"/>
                <a:gd name="T5" fmla="*/ 9 h 23"/>
                <a:gd name="T6" fmla="*/ 8 w 22"/>
                <a:gd name="T7" fmla="*/ 22 h 23"/>
                <a:gd name="T8" fmla="*/ 21 w 22"/>
                <a:gd name="T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3">
                  <a:moveTo>
                    <a:pt x="21" y="14"/>
                  </a:moveTo>
                  <a:cubicBezTo>
                    <a:pt x="22" y="9"/>
                    <a:pt x="19" y="3"/>
                    <a:pt x="14" y="2"/>
                  </a:cubicBezTo>
                  <a:cubicBezTo>
                    <a:pt x="8" y="0"/>
                    <a:pt x="3" y="4"/>
                    <a:pt x="1" y="9"/>
                  </a:cubicBezTo>
                  <a:cubicBezTo>
                    <a:pt x="0" y="14"/>
                    <a:pt x="3" y="20"/>
                    <a:pt x="8" y="22"/>
                  </a:cubicBezTo>
                  <a:cubicBezTo>
                    <a:pt x="14" y="23"/>
                    <a:pt x="19" y="20"/>
                    <a:pt x="2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88"/>
            <p:cNvSpPr>
              <a:spLocks/>
            </p:cNvSpPr>
            <p:nvPr/>
          </p:nvSpPr>
          <p:spPr bwMode="auto">
            <a:xfrm>
              <a:off x="4549775" y="4141788"/>
              <a:ext cx="52388" cy="50800"/>
            </a:xfrm>
            <a:custGeom>
              <a:avLst/>
              <a:gdLst>
                <a:gd name="T0" fmla="*/ 21 w 23"/>
                <a:gd name="T1" fmla="*/ 16 h 23"/>
                <a:gd name="T2" fmla="*/ 15 w 23"/>
                <a:gd name="T3" fmla="*/ 2 h 23"/>
                <a:gd name="T4" fmla="*/ 2 w 23"/>
                <a:gd name="T5" fmla="*/ 8 h 23"/>
                <a:gd name="T6" fmla="*/ 7 w 23"/>
                <a:gd name="T7" fmla="*/ 21 h 23"/>
                <a:gd name="T8" fmla="*/ 21 w 23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1" y="16"/>
                  </a:moveTo>
                  <a:cubicBezTo>
                    <a:pt x="23" y="11"/>
                    <a:pt x="20" y="5"/>
                    <a:pt x="15" y="2"/>
                  </a:cubicBezTo>
                  <a:cubicBezTo>
                    <a:pt x="10" y="0"/>
                    <a:pt x="4" y="3"/>
                    <a:pt x="2" y="8"/>
                  </a:cubicBezTo>
                  <a:cubicBezTo>
                    <a:pt x="0" y="13"/>
                    <a:pt x="2" y="19"/>
                    <a:pt x="7" y="21"/>
                  </a:cubicBezTo>
                  <a:cubicBezTo>
                    <a:pt x="13" y="23"/>
                    <a:pt x="18" y="21"/>
                    <a:pt x="2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89"/>
            <p:cNvSpPr>
              <a:spLocks/>
            </p:cNvSpPr>
            <p:nvPr/>
          </p:nvSpPr>
          <p:spPr bwMode="auto">
            <a:xfrm>
              <a:off x="4454525" y="4095750"/>
              <a:ext cx="52388" cy="52388"/>
            </a:xfrm>
            <a:custGeom>
              <a:avLst/>
              <a:gdLst>
                <a:gd name="T0" fmla="*/ 21 w 23"/>
                <a:gd name="T1" fmla="*/ 16 h 23"/>
                <a:gd name="T2" fmla="*/ 17 w 23"/>
                <a:gd name="T3" fmla="*/ 3 h 23"/>
                <a:gd name="T4" fmla="*/ 3 w 23"/>
                <a:gd name="T5" fmla="*/ 6 h 23"/>
                <a:gd name="T6" fmla="*/ 7 w 23"/>
                <a:gd name="T7" fmla="*/ 20 h 23"/>
                <a:gd name="T8" fmla="*/ 21 w 23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1" y="16"/>
                  </a:moveTo>
                  <a:cubicBezTo>
                    <a:pt x="23" y="12"/>
                    <a:pt x="22" y="5"/>
                    <a:pt x="17" y="3"/>
                  </a:cubicBezTo>
                  <a:cubicBezTo>
                    <a:pt x="12" y="0"/>
                    <a:pt x="6" y="1"/>
                    <a:pt x="3" y="6"/>
                  </a:cubicBezTo>
                  <a:cubicBezTo>
                    <a:pt x="0" y="11"/>
                    <a:pt x="2" y="17"/>
                    <a:pt x="7" y="20"/>
                  </a:cubicBezTo>
                  <a:cubicBezTo>
                    <a:pt x="12" y="23"/>
                    <a:pt x="18" y="21"/>
                    <a:pt x="2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90"/>
            <p:cNvSpPr>
              <a:spLocks/>
            </p:cNvSpPr>
            <p:nvPr/>
          </p:nvSpPr>
          <p:spPr bwMode="auto">
            <a:xfrm>
              <a:off x="4368800" y="4037013"/>
              <a:ext cx="52388" cy="52388"/>
            </a:xfrm>
            <a:custGeom>
              <a:avLst/>
              <a:gdLst>
                <a:gd name="T0" fmla="*/ 19 w 23"/>
                <a:gd name="T1" fmla="*/ 18 h 23"/>
                <a:gd name="T2" fmla="*/ 18 w 23"/>
                <a:gd name="T3" fmla="*/ 4 h 23"/>
                <a:gd name="T4" fmla="*/ 3 w 23"/>
                <a:gd name="T5" fmla="*/ 5 h 23"/>
                <a:gd name="T6" fmla="*/ 5 w 23"/>
                <a:gd name="T7" fmla="*/ 20 h 23"/>
                <a:gd name="T8" fmla="*/ 19 w 23"/>
                <a:gd name="T9" fmla="*/ 1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19" y="18"/>
                  </a:moveTo>
                  <a:cubicBezTo>
                    <a:pt x="23" y="13"/>
                    <a:pt x="22" y="7"/>
                    <a:pt x="18" y="4"/>
                  </a:cubicBezTo>
                  <a:cubicBezTo>
                    <a:pt x="13" y="0"/>
                    <a:pt x="7" y="1"/>
                    <a:pt x="3" y="5"/>
                  </a:cubicBezTo>
                  <a:cubicBezTo>
                    <a:pt x="0" y="10"/>
                    <a:pt x="1" y="16"/>
                    <a:pt x="5" y="20"/>
                  </a:cubicBezTo>
                  <a:cubicBezTo>
                    <a:pt x="10" y="23"/>
                    <a:pt x="16" y="22"/>
                    <a:pt x="1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91"/>
            <p:cNvSpPr>
              <a:spLocks/>
            </p:cNvSpPr>
            <p:nvPr/>
          </p:nvSpPr>
          <p:spPr bwMode="auto">
            <a:xfrm>
              <a:off x="4291013" y="3968750"/>
              <a:ext cx="50800" cy="50800"/>
            </a:xfrm>
            <a:custGeom>
              <a:avLst/>
              <a:gdLst>
                <a:gd name="T0" fmla="*/ 19 w 23"/>
                <a:gd name="T1" fmla="*/ 18 h 22"/>
                <a:gd name="T2" fmla="*/ 19 w 23"/>
                <a:gd name="T3" fmla="*/ 4 h 22"/>
                <a:gd name="T4" fmla="*/ 4 w 23"/>
                <a:gd name="T5" fmla="*/ 4 h 22"/>
                <a:gd name="T6" fmla="*/ 4 w 23"/>
                <a:gd name="T7" fmla="*/ 18 h 22"/>
                <a:gd name="T8" fmla="*/ 19 w 23"/>
                <a:gd name="T9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2">
                  <a:moveTo>
                    <a:pt x="19" y="18"/>
                  </a:moveTo>
                  <a:cubicBezTo>
                    <a:pt x="23" y="14"/>
                    <a:pt x="23" y="8"/>
                    <a:pt x="19" y="4"/>
                  </a:cubicBezTo>
                  <a:cubicBezTo>
                    <a:pt x="15" y="0"/>
                    <a:pt x="8" y="0"/>
                    <a:pt x="4" y="4"/>
                  </a:cubicBezTo>
                  <a:cubicBezTo>
                    <a:pt x="0" y="8"/>
                    <a:pt x="0" y="14"/>
                    <a:pt x="4" y="18"/>
                  </a:cubicBezTo>
                  <a:cubicBezTo>
                    <a:pt x="8" y="22"/>
                    <a:pt x="15" y="22"/>
                    <a:pt x="1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92"/>
            <p:cNvSpPr>
              <a:spLocks/>
            </p:cNvSpPr>
            <p:nvPr/>
          </p:nvSpPr>
          <p:spPr bwMode="auto">
            <a:xfrm>
              <a:off x="4222750" y="3890963"/>
              <a:ext cx="52388" cy="50800"/>
            </a:xfrm>
            <a:custGeom>
              <a:avLst/>
              <a:gdLst>
                <a:gd name="T0" fmla="*/ 17 w 23"/>
                <a:gd name="T1" fmla="*/ 20 h 23"/>
                <a:gd name="T2" fmla="*/ 19 w 23"/>
                <a:gd name="T3" fmla="*/ 5 h 23"/>
                <a:gd name="T4" fmla="*/ 5 w 23"/>
                <a:gd name="T5" fmla="*/ 3 h 23"/>
                <a:gd name="T6" fmla="*/ 3 w 23"/>
                <a:gd name="T7" fmla="*/ 18 h 23"/>
                <a:gd name="T8" fmla="*/ 17 w 23"/>
                <a:gd name="T9" fmla="*/ 2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17" y="20"/>
                  </a:moveTo>
                  <a:cubicBezTo>
                    <a:pt x="22" y="16"/>
                    <a:pt x="23" y="10"/>
                    <a:pt x="19" y="5"/>
                  </a:cubicBezTo>
                  <a:cubicBezTo>
                    <a:pt x="16" y="1"/>
                    <a:pt x="9" y="0"/>
                    <a:pt x="5" y="3"/>
                  </a:cubicBezTo>
                  <a:cubicBezTo>
                    <a:pt x="0" y="7"/>
                    <a:pt x="0" y="13"/>
                    <a:pt x="3" y="18"/>
                  </a:cubicBezTo>
                  <a:cubicBezTo>
                    <a:pt x="6" y="22"/>
                    <a:pt x="13" y="23"/>
                    <a:pt x="17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0" name="Group 119"/>
          <p:cNvGrpSpPr/>
          <p:nvPr/>
        </p:nvGrpSpPr>
        <p:grpSpPr>
          <a:xfrm>
            <a:off x="7887494" y="4573134"/>
            <a:ext cx="1316038" cy="1185863"/>
            <a:chOff x="9078913" y="3890963"/>
            <a:chExt cx="1316038" cy="1185863"/>
          </a:xfrm>
          <a:solidFill>
            <a:schemeClr val="accent4"/>
          </a:solidFill>
        </p:grpSpPr>
        <p:sp>
          <p:nvSpPr>
            <p:cNvPr id="93" name="Oval 93"/>
            <p:cNvSpPr>
              <a:spLocks noChangeArrowheads="1"/>
            </p:cNvSpPr>
            <p:nvPr/>
          </p:nvSpPr>
          <p:spPr bwMode="auto">
            <a:xfrm>
              <a:off x="9669463" y="4945063"/>
              <a:ext cx="131763" cy="13176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Oval 94"/>
            <p:cNvSpPr>
              <a:spLocks noChangeArrowheads="1"/>
            </p:cNvSpPr>
            <p:nvPr/>
          </p:nvSpPr>
          <p:spPr bwMode="auto">
            <a:xfrm>
              <a:off x="9712325" y="4206875"/>
              <a:ext cx="47625" cy="444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Oval 95"/>
            <p:cNvSpPr>
              <a:spLocks noChangeArrowheads="1"/>
            </p:cNvSpPr>
            <p:nvPr/>
          </p:nvSpPr>
          <p:spPr bwMode="auto">
            <a:xfrm>
              <a:off x="9712325" y="4308475"/>
              <a:ext cx="47625" cy="476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Oval 96"/>
            <p:cNvSpPr>
              <a:spLocks noChangeArrowheads="1"/>
            </p:cNvSpPr>
            <p:nvPr/>
          </p:nvSpPr>
          <p:spPr bwMode="auto">
            <a:xfrm>
              <a:off x="9712325" y="4411663"/>
              <a:ext cx="47625" cy="476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Oval 97"/>
            <p:cNvSpPr>
              <a:spLocks noChangeArrowheads="1"/>
            </p:cNvSpPr>
            <p:nvPr/>
          </p:nvSpPr>
          <p:spPr bwMode="auto">
            <a:xfrm>
              <a:off x="9712325" y="4518025"/>
              <a:ext cx="47625" cy="460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Oval 98"/>
            <p:cNvSpPr>
              <a:spLocks noChangeArrowheads="1"/>
            </p:cNvSpPr>
            <p:nvPr/>
          </p:nvSpPr>
          <p:spPr bwMode="auto">
            <a:xfrm>
              <a:off x="9712325" y="4622800"/>
              <a:ext cx="47625" cy="444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Oval 99"/>
            <p:cNvSpPr>
              <a:spLocks noChangeArrowheads="1"/>
            </p:cNvSpPr>
            <p:nvPr/>
          </p:nvSpPr>
          <p:spPr bwMode="auto">
            <a:xfrm>
              <a:off x="9712325" y="4733925"/>
              <a:ext cx="47625" cy="444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Oval 100"/>
            <p:cNvSpPr>
              <a:spLocks noChangeArrowheads="1"/>
            </p:cNvSpPr>
            <p:nvPr/>
          </p:nvSpPr>
          <p:spPr bwMode="auto">
            <a:xfrm>
              <a:off x="9712325" y="4837113"/>
              <a:ext cx="47625" cy="460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01"/>
            <p:cNvSpPr>
              <a:spLocks/>
            </p:cNvSpPr>
            <p:nvPr/>
          </p:nvSpPr>
          <p:spPr bwMode="auto">
            <a:xfrm>
              <a:off x="9817100" y="4197350"/>
              <a:ext cx="49213" cy="50800"/>
            </a:xfrm>
            <a:custGeom>
              <a:avLst/>
              <a:gdLst>
                <a:gd name="T0" fmla="*/ 1 w 22"/>
                <a:gd name="T1" fmla="*/ 12 h 22"/>
                <a:gd name="T2" fmla="*/ 9 w 22"/>
                <a:gd name="T3" fmla="*/ 1 h 22"/>
                <a:gd name="T4" fmla="*/ 21 w 22"/>
                <a:gd name="T5" fmla="*/ 9 h 22"/>
                <a:gd name="T6" fmla="*/ 12 w 22"/>
                <a:gd name="T7" fmla="*/ 21 h 22"/>
                <a:gd name="T8" fmla="*/ 1 w 22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2">
                  <a:moveTo>
                    <a:pt x="1" y="12"/>
                  </a:moveTo>
                  <a:cubicBezTo>
                    <a:pt x="0" y="6"/>
                    <a:pt x="4" y="1"/>
                    <a:pt x="9" y="1"/>
                  </a:cubicBezTo>
                  <a:cubicBezTo>
                    <a:pt x="15" y="0"/>
                    <a:pt x="20" y="4"/>
                    <a:pt x="21" y="9"/>
                  </a:cubicBezTo>
                  <a:cubicBezTo>
                    <a:pt x="22" y="15"/>
                    <a:pt x="18" y="20"/>
                    <a:pt x="12" y="21"/>
                  </a:cubicBezTo>
                  <a:cubicBezTo>
                    <a:pt x="6" y="22"/>
                    <a:pt x="1" y="18"/>
                    <a:pt x="1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02"/>
            <p:cNvSpPr>
              <a:spLocks/>
            </p:cNvSpPr>
            <p:nvPr/>
          </p:nvSpPr>
          <p:spPr bwMode="auto">
            <a:xfrm>
              <a:off x="9918700" y="4175125"/>
              <a:ext cx="49213" cy="52388"/>
            </a:xfrm>
            <a:custGeom>
              <a:avLst/>
              <a:gdLst>
                <a:gd name="T0" fmla="*/ 1 w 22"/>
                <a:gd name="T1" fmla="*/ 14 h 23"/>
                <a:gd name="T2" fmla="*/ 8 w 22"/>
                <a:gd name="T3" fmla="*/ 2 h 23"/>
                <a:gd name="T4" fmla="*/ 21 w 22"/>
                <a:gd name="T5" fmla="*/ 9 h 23"/>
                <a:gd name="T6" fmla="*/ 14 w 22"/>
                <a:gd name="T7" fmla="*/ 22 h 23"/>
                <a:gd name="T8" fmla="*/ 1 w 22"/>
                <a:gd name="T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3">
                  <a:moveTo>
                    <a:pt x="1" y="14"/>
                  </a:moveTo>
                  <a:cubicBezTo>
                    <a:pt x="0" y="9"/>
                    <a:pt x="3" y="3"/>
                    <a:pt x="8" y="2"/>
                  </a:cubicBezTo>
                  <a:cubicBezTo>
                    <a:pt x="14" y="0"/>
                    <a:pt x="19" y="4"/>
                    <a:pt x="21" y="9"/>
                  </a:cubicBezTo>
                  <a:cubicBezTo>
                    <a:pt x="22" y="14"/>
                    <a:pt x="19" y="20"/>
                    <a:pt x="14" y="22"/>
                  </a:cubicBezTo>
                  <a:cubicBezTo>
                    <a:pt x="8" y="23"/>
                    <a:pt x="3" y="20"/>
                    <a:pt x="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03"/>
            <p:cNvSpPr>
              <a:spLocks/>
            </p:cNvSpPr>
            <p:nvPr/>
          </p:nvSpPr>
          <p:spPr bwMode="auto">
            <a:xfrm>
              <a:off x="10015538" y="4141788"/>
              <a:ext cx="52388" cy="50800"/>
            </a:xfrm>
            <a:custGeom>
              <a:avLst/>
              <a:gdLst>
                <a:gd name="T0" fmla="*/ 2 w 23"/>
                <a:gd name="T1" fmla="*/ 16 h 23"/>
                <a:gd name="T2" fmla="*/ 8 w 23"/>
                <a:gd name="T3" fmla="*/ 2 h 23"/>
                <a:gd name="T4" fmla="*/ 21 w 23"/>
                <a:gd name="T5" fmla="*/ 8 h 23"/>
                <a:gd name="T6" fmla="*/ 16 w 23"/>
                <a:gd name="T7" fmla="*/ 21 h 23"/>
                <a:gd name="T8" fmla="*/ 2 w 23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" y="16"/>
                  </a:moveTo>
                  <a:cubicBezTo>
                    <a:pt x="0" y="11"/>
                    <a:pt x="3" y="5"/>
                    <a:pt x="8" y="2"/>
                  </a:cubicBezTo>
                  <a:cubicBezTo>
                    <a:pt x="13" y="0"/>
                    <a:pt x="19" y="3"/>
                    <a:pt x="21" y="8"/>
                  </a:cubicBezTo>
                  <a:cubicBezTo>
                    <a:pt x="23" y="13"/>
                    <a:pt x="21" y="19"/>
                    <a:pt x="16" y="21"/>
                  </a:cubicBezTo>
                  <a:cubicBezTo>
                    <a:pt x="11" y="23"/>
                    <a:pt x="5" y="21"/>
                    <a:pt x="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04"/>
            <p:cNvSpPr>
              <a:spLocks/>
            </p:cNvSpPr>
            <p:nvPr/>
          </p:nvSpPr>
          <p:spPr bwMode="auto">
            <a:xfrm>
              <a:off x="10110788" y="4095750"/>
              <a:ext cx="52388" cy="52388"/>
            </a:xfrm>
            <a:custGeom>
              <a:avLst/>
              <a:gdLst>
                <a:gd name="T0" fmla="*/ 2 w 23"/>
                <a:gd name="T1" fmla="*/ 16 h 23"/>
                <a:gd name="T2" fmla="*/ 6 w 23"/>
                <a:gd name="T3" fmla="*/ 3 h 23"/>
                <a:gd name="T4" fmla="*/ 20 w 23"/>
                <a:gd name="T5" fmla="*/ 6 h 23"/>
                <a:gd name="T6" fmla="*/ 16 w 23"/>
                <a:gd name="T7" fmla="*/ 20 h 23"/>
                <a:gd name="T8" fmla="*/ 2 w 23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" y="16"/>
                  </a:moveTo>
                  <a:cubicBezTo>
                    <a:pt x="0" y="12"/>
                    <a:pt x="1" y="5"/>
                    <a:pt x="6" y="3"/>
                  </a:cubicBezTo>
                  <a:cubicBezTo>
                    <a:pt x="11" y="0"/>
                    <a:pt x="17" y="1"/>
                    <a:pt x="20" y="6"/>
                  </a:cubicBezTo>
                  <a:cubicBezTo>
                    <a:pt x="23" y="11"/>
                    <a:pt x="21" y="17"/>
                    <a:pt x="16" y="20"/>
                  </a:cubicBezTo>
                  <a:cubicBezTo>
                    <a:pt x="12" y="23"/>
                    <a:pt x="5" y="21"/>
                    <a:pt x="2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05"/>
            <p:cNvSpPr>
              <a:spLocks/>
            </p:cNvSpPr>
            <p:nvPr/>
          </p:nvSpPr>
          <p:spPr bwMode="auto">
            <a:xfrm>
              <a:off x="10196513" y="4037013"/>
              <a:ext cx="52388" cy="52388"/>
            </a:xfrm>
            <a:custGeom>
              <a:avLst/>
              <a:gdLst>
                <a:gd name="T0" fmla="*/ 4 w 23"/>
                <a:gd name="T1" fmla="*/ 18 h 23"/>
                <a:gd name="T2" fmla="*/ 6 w 23"/>
                <a:gd name="T3" fmla="*/ 4 h 23"/>
                <a:gd name="T4" fmla="*/ 20 w 23"/>
                <a:gd name="T5" fmla="*/ 5 h 23"/>
                <a:gd name="T6" fmla="*/ 18 w 23"/>
                <a:gd name="T7" fmla="*/ 20 h 23"/>
                <a:gd name="T8" fmla="*/ 4 w 23"/>
                <a:gd name="T9" fmla="*/ 1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4" y="18"/>
                  </a:moveTo>
                  <a:cubicBezTo>
                    <a:pt x="0" y="13"/>
                    <a:pt x="1" y="7"/>
                    <a:pt x="6" y="4"/>
                  </a:cubicBezTo>
                  <a:cubicBezTo>
                    <a:pt x="10" y="0"/>
                    <a:pt x="16" y="1"/>
                    <a:pt x="20" y="5"/>
                  </a:cubicBezTo>
                  <a:cubicBezTo>
                    <a:pt x="23" y="10"/>
                    <a:pt x="22" y="16"/>
                    <a:pt x="18" y="20"/>
                  </a:cubicBezTo>
                  <a:cubicBezTo>
                    <a:pt x="13" y="23"/>
                    <a:pt x="7" y="22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06"/>
            <p:cNvSpPr>
              <a:spLocks/>
            </p:cNvSpPr>
            <p:nvPr/>
          </p:nvSpPr>
          <p:spPr bwMode="auto">
            <a:xfrm>
              <a:off x="10275888" y="3968750"/>
              <a:ext cx="50800" cy="50800"/>
            </a:xfrm>
            <a:custGeom>
              <a:avLst/>
              <a:gdLst>
                <a:gd name="T0" fmla="*/ 4 w 23"/>
                <a:gd name="T1" fmla="*/ 18 h 22"/>
                <a:gd name="T2" fmla="*/ 4 w 23"/>
                <a:gd name="T3" fmla="*/ 4 h 22"/>
                <a:gd name="T4" fmla="*/ 19 w 23"/>
                <a:gd name="T5" fmla="*/ 4 h 22"/>
                <a:gd name="T6" fmla="*/ 19 w 23"/>
                <a:gd name="T7" fmla="*/ 18 h 22"/>
                <a:gd name="T8" fmla="*/ 4 w 23"/>
                <a:gd name="T9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2">
                  <a:moveTo>
                    <a:pt x="4" y="18"/>
                  </a:move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5" y="0"/>
                    <a:pt x="19" y="4"/>
                  </a:cubicBezTo>
                  <a:cubicBezTo>
                    <a:pt x="23" y="8"/>
                    <a:pt x="23" y="14"/>
                    <a:pt x="19" y="18"/>
                  </a:cubicBezTo>
                  <a:cubicBezTo>
                    <a:pt x="15" y="22"/>
                    <a:pt x="8" y="22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07"/>
            <p:cNvSpPr>
              <a:spLocks/>
            </p:cNvSpPr>
            <p:nvPr/>
          </p:nvSpPr>
          <p:spPr bwMode="auto">
            <a:xfrm>
              <a:off x="10342563" y="3890963"/>
              <a:ext cx="52388" cy="50800"/>
            </a:xfrm>
            <a:custGeom>
              <a:avLst/>
              <a:gdLst>
                <a:gd name="T0" fmla="*/ 6 w 23"/>
                <a:gd name="T1" fmla="*/ 20 h 23"/>
                <a:gd name="T2" fmla="*/ 4 w 23"/>
                <a:gd name="T3" fmla="*/ 5 h 23"/>
                <a:gd name="T4" fmla="*/ 18 w 23"/>
                <a:gd name="T5" fmla="*/ 3 h 23"/>
                <a:gd name="T6" fmla="*/ 20 w 23"/>
                <a:gd name="T7" fmla="*/ 18 h 23"/>
                <a:gd name="T8" fmla="*/ 6 w 23"/>
                <a:gd name="T9" fmla="*/ 2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6" y="20"/>
                  </a:moveTo>
                  <a:cubicBezTo>
                    <a:pt x="1" y="16"/>
                    <a:pt x="0" y="10"/>
                    <a:pt x="4" y="5"/>
                  </a:cubicBezTo>
                  <a:cubicBezTo>
                    <a:pt x="7" y="1"/>
                    <a:pt x="14" y="0"/>
                    <a:pt x="18" y="3"/>
                  </a:cubicBezTo>
                  <a:cubicBezTo>
                    <a:pt x="23" y="7"/>
                    <a:pt x="23" y="13"/>
                    <a:pt x="20" y="18"/>
                  </a:cubicBezTo>
                  <a:cubicBezTo>
                    <a:pt x="17" y="22"/>
                    <a:pt x="10" y="23"/>
                    <a:pt x="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08"/>
            <p:cNvSpPr>
              <a:spLocks/>
            </p:cNvSpPr>
            <p:nvPr/>
          </p:nvSpPr>
          <p:spPr bwMode="auto">
            <a:xfrm>
              <a:off x="10275888" y="3968750"/>
              <a:ext cx="50800" cy="50800"/>
            </a:xfrm>
            <a:custGeom>
              <a:avLst/>
              <a:gdLst>
                <a:gd name="T0" fmla="*/ 4 w 23"/>
                <a:gd name="T1" fmla="*/ 18 h 22"/>
                <a:gd name="T2" fmla="*/ 4 w 23"/>
                <a:gd name="T3" fmla="*/ 4 h 22"/>
                <a:gd name="T4" fmla="*/ 19 w 23"/>
                <a:gd name="T5" fmla="*/ 4 h 22"/>
                <a:gd name="T6" fmla="*/ 19 w 23"/>
                <a:gd name="T7" fmla="*/ 18 h 22"/>
                <a:gd name="T8" fmla="*/ 4 w 23"/>
                <a:gd name="T9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2">
                  <a:moveTo>
                    <a:pt x="4" y="18"/>
                  </a:moveTo>
                  <a:cubicBezTo>
                    <a:pt x="0" y="14"/>
                    <a:pt x="0" y="8"/>
                    <a:pt x="4" y="4"/>
                  </a:cubicBezTo>
                  <a:cubicBezTo>
                    <a:pt x="8" y="0"/>
                    <a:pt x="15" y="0"/>
                    <a:pt x="19" y="4"/>
                  </a:cubicBezTo>
                  <a:cubicBezTo>
                    <a:pt x="23" y="8"/>
                    <a:pt x="23" y="14"/>
                    <a:pt x="19" y="18"/>
                  </a:cubicBezTo>
                  <a:cubicBezTo>
                    <a:pt x="15" y="22"/>
                    <a:pt x="8" y="22"/>
                    <a:pt x="4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09"/>
            <p:cNvSpPr>
              <a:spLocks/>
            </p:cNvSpPr>
            <p:nvPr/>
          </p:nvSpPr>
          <p:spPr bwMode="auto">
            <a:xfrm>
              <a:off x="10342563" y="3890963"/>
              <a:ext cx="52388" cy="50800"/>
            </a:xfrm>
            <a:custGeom>
              <a:avLst/>
              <a:gdLst>
                <a:gd name="T0" fmla="*/ 6 w 23"/>
                <a:gd name="T1" fmla="*/ 20 h 23"/>
                <a:gd name="T2" fmla="*/ 4 w 23"/>
                <a:gd name="T3" fmla="*/ 5 h 23"/>
                <a:gd name="T4" fmla="*/ 18 w 23"/>
                <a:gd name="T5" fmla="*/ 3 h 23"/>
                <a:gd name="T6" fmla="*/ 20 w 23"/>
                <a:gd name="T7" fmla="*/ 18 h 23"/>
                <a:gd name="T8" fmla="*/ 6 w 23"/>
                <a:gd name="T9" fmla="*/ 2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6" y="20"/>
                  </a:moveTo>
                  <a:cubicBezTo>
                    <a:pt x="1" y="16"/>
                    <a:pt x="0" y="10"/>
                    <a:pt x="4" y="5"/>
                  </a:cubicBezTo>
                  <a:cubicBezTo>
                    <a:pt x="7" y="1"/>
                    <a:pt x="14" y="0"/>
                    <a:pt x="18" y="3"/>
                  </a:cubicBezTo>
                  <a:cubicBezTo>
                    <a:pt x="23" y="7"/>
                    <a:pt x="23" y="13"/>
                    <a:pt x="20" y="18"/>
                  </a:cubicBezTo>
                  <a:cubicBezTo>
                    <a:pt x="17" y="22"/>
                    <a:pt x="10" y="23"/>
                    <a:pt x="6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10"/>
            <p:cNvSpPr>
              <a:spLocks/>
            </p:cNvSpPr>
            <p:nvPr/>
          </p:nvSpPr>
          <p:spPr bwMode="auto">
            <a:xfrm>
              <a:off x="9609138" y="4197350"/>
              <a:ext cx="47625" cy="50800"/>
            </a:xfrm>
            <a:custGeom>
              <a:avLst/>
              <a:gdLst>
                <a:gd name="T0" fmla="*/ 20 w 21"/>
                <a:gd name="T1" fmla="*/ 12 h 22"/>
                <a:gd name="T2" fmla="*/ 12 w 21"/>
                <a:gd name="T3" fmla="*/ 1 h 22"/>
                <a:gd name="T4" fmla="*/ 0 w 21"/>
                <a:gd name="T5" fmla="*/ 9 h 22"/>
                <a:gd name="T6" fmla="*/ 9 w 21"/>
                <a:gd name="T7" fmla="*/ 21 h 22"/>
                <a:gd name="T8" fmla="*/ 20 w 21"/>
                <a:gd name="T9" fmla="*/ 1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2">
                  <a:moveTo>
                    <a:pt x="20" y="12"/>
                  </a:moveTo>
                  <a:cubicBezTo>
                    <a:pt x="21" y="6"/>
                    <a:pt x="17" y="1"/>
                    <a:pt x="12" y="1"/>
                  </a:cubicBezTo>
                  <a:cubicBezTo>
                    <a:pt x="6" y="0"/>
                    <a:pt x="1" y="4"/>
                    <a:pt x="0" y="9"/>
                  </a:cubicBezTo>
                  <a:cubicBezTo>
                    <a:pt x="0" y="15"/>
                    <a:pt x="4" y="20"/>
                    <a:pt x="9" y="21"/>
                  </a:cubicBezTo>
                  <a:cubicBezTo>
                    <a:pt x="15" y="22"/>
                    <a:pt x="20" y="18"/>
                    <a:pt x="2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11"/>
            <p:cNvSpPr>
              <a:spLocks/>
            </p:cNvSpPr>
            <p:nvPr/>
          </p:nvSpPr>
          <p:spPr bwMode="auto">
            <a:xfrm>
              <a:off x="9505950" y="4175125"/>
              <a:ext cx="49213" cy="52388"/>
            </a:xfrm>
            <a:custGeom>
              <a:avLst/>
              <a:gdLst>
                <a:gd name="T0" fmla="*/ 21 w 22"/>
                <a:gd name="T1" fmla="*/ 14 h 23"/>
                <a:gd name="T2" fmla="*/ 14 w 22"/>
                <a:gd name="T3" fmla="*/ 2 h 23"/>
                <a:gd name="T4" fmla="*/ 1 w 22"/>
                <a:gd name="T5" fmla="*/ 9 h 23"/>
                <a:gd name="T6" fmla="*/ 8 w 22"/>
                <a:gd name="T7" fmla="*/ 22 h 23"/>
                <a:gd name="T8" fmla="*/ 21 w 22"/>
                <a:gd name="T9" fmla="*/ 1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3">
                  <a:moveTo>
                    <a:pt x="21" y="14"/>
                  </a:moveTo>
                  <a:cubicBezTo>
                    <a:pt x="22" y="9"/>
                    <a:pt x="19" y="3"/>
                    <a:pt x="14" y="2"/>
                  </a:cubicBezTo>
                  <a:cubicBezTo>
                    <a:pt x="8" y="0"/>
                    <a:pt x="3" y="4"/>
                    <a:pt x="1" y="9"/>
                  </a:cubicBezTo>
                  <a:cubicBezTo>
                    <a:pt x="0" y="14"/>
                    <a:pt x="3" y="20"/>
                    <a:pt x="8" y="22"/>
                  </a:cubicBezTo>
                  <a:cubicBezTo>
                    <a:pt x="14" y="23"/>
                    <a:pt x="19" y="20"/>
                    <a:pt x="21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12"/>
            <p:cNvSpPr>
              <a:spLocks/>
            </p:cNvSpPr>
            <p:nvPr/>
          </p:nvSpPr>
          <p:spPr bwMode="auto">
            <a:xfrm>
              <a:off x="9405938" y="4141788"/>
              <a:ext cx="52388" cy="50800"/>
            </a:xfrm>
            <a:custGeom>
              <a:avLst/>
              <a:gdLst>
                <a:gd name="T0" fmla="*/ 21 w 23"/>
                <a:gd name="T1" fmla="*/ 16 h 23"/>
                <a:gd name="T2" fmla="*/ 15 w 23"/>
                <a:gd name="T3" fmla="*/ 2 h 23"/>
                <a:gd name="T4" fmla="*/ 2 w 23"/>
                <a:gd name="T5" fmla="*/ 8 h 23"/>
                <a:gd name="T6" fmla="*/ 7 w 23"/>
                <a:gd name="T7" fmla="*/ 21 h 23"/>
                <a:gd name="T8" fmla="*/ 21 w 23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1" y="16"/>
                  </a:moveTo>
                  <a:cubicBezTo>
                    <a:pt x="23" y="11"/>
                    <a:pt x="20" y="5"/>
                    <a:pt x="15" y="2"/>
                  </a:cubicBezTo>
                  <a:cubicBezTo>
                    <a:pt x="10" y="0"/>
                    <a:pt x="4" y="3"/>
                    <a:pt x="2" y="8"/>
                  </a:cubicBezTo>
                  <a:cubicBezTo>
                    <a:pt x="0" y="13"/>
                    <a:pt x="2" y="19"/>
                    <a:pt x="7" y="21"/>
                  </a:cubicBezTo>
                  <a:cubicBezTo>
                    <a:pt x="13" y="23"/>
                    <a:pt x="19" y="21"/>
                    <a:pt x="2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13"/>
            <p:cNvSpPr>
              <a:spLocks/>
            </p:cNvSpPr>
            <p:nvPr/>
          </p:nvSpPr>
          <p:spPr bwMode="auto">
            <a:xfrm>
              <a:off x="9310688" y="4095750"/>
              <a:ext cx="52388" cy="52388"/>
            </a:xfrm>
            <a:custGeom>
              <a:avLst/>
              <a:gdLst>
                <a:gd name="T0" fmla="*/ 21 w 23"/>
                <a:gd name="T1" fmla="*/ 16 h 23"/>
                <a:gd name="T2" fmla="*/ 17 w 23"/>
                <a:gd name="T3" fmla="*/ 3 h 23"/>
                <a:gd name="T4" fmla="*/ 3 w 23"/>
                <a:gd name="T5" fmla="*/ 6 h 23"/>
                <a:gd name="T6" fmla="*/ 7 w 23"/>
                <a:gd name="T7" fmla="*/ 20 h 23"/>
                <a:gd name="T8" fmla="*/ 21 w 23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21" y="16"/>
                  </a:moveTo>
                  <a:cubicBezTo>
                    <a:pt x="23" y="12"/>
                    <a:pt x="22" y="5"/>
                    <a:pt x="17" y="3"/>
                  </a:cubicBezTo>
                  <a:cubicBezTo>
                    <a:pt x="12" y="0"/>
                    <a:pt x="6" y="1"/>
                    <a:pt x="3" y="6"/>
                  </a:cubicBezTo>
                  <a:cubicBezTo>
                    <a:pt x="0" y="11"/>
                    <a:pt x="2" y="17"/>
                    <a:pt x="7" y="20"/>
                  </a:cubicBezTo>
                  <a:cubicBezTo>
                    <a:pt x="12" y="23"/>
                    <a:pt x="18" y="21"/>
                    <a:pt x="2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14"/>
            <p:cNvSpPr>
              <a:spLocks/>
            </p:cNvSpPr>
            <p:nvPr/>
          </p:nvSpPr>
          <p:spPr bwMode="auto">
            <a:xfrm>
              <a:off x="9224963" y="4037013"/>
              <a:ext cx="52388" cy="52388"/>
            </a:xfrm>
            <a:custGeom>
              <a:avLst/>
              <a:gdLst>
                <a:gd name="T0" fmla="*/ 19 w 23"/>
                <a:gd name="T1" fmla="*/ 18 h 23"/>
                <a:gd name="T2" fmla="*/ 18 w 23"/>
                <a:gd name="T3" fmla="*/ 4 h 23"/>
                <a:gd name="T4" fmla="*/ 3 w 23"/>
                <a:gd name="T5" fmla="*/ 5 h 23"/>
                <a:gd name="T6" fmla="*/ 5 w 23"/>
                <a:gd name="T7" fmla="*/ 20 h 23"/>
                <a:gd name="T8" fmla="*/ 19 w 23"/>
                <a:gd name="T9" fmla="*/ 18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19" y="18"/>
                  </a:moveTo>
                  <a:cubicBezTo>
                    <a:pt x="23" y="13"/>
                    <a:pt x="22" y="7"/>
                    <a:pt x="18" y="4"/>
                  </a:cubicBezTo>
                  <a:cubicBezTo>
                    <a:pt x="13" y="0"/>
                    <a:pt x="7" y="1"/>
                    <a:pt x="3" y="5"/>
                  </a:cubicBezTo>
                  <a:cubicBezTo>
                    <a:pt x="0" y="10"/>
                    <a:pt x="1" y="16"/>
                    <a:pt x="5" y="20"/>
                  </a:cubicBezTo>
                  <a:cubicBezTo>
                    <a:pt x="10" y="23"/>
                    <a:pt x="16" y="22"/>
                    <a:pt x="1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115"/>
            <p:cNvSpPr>
              <a:spLocks/>
            </p:cNvSpPr>
            <p:nvPr/>
          </p:nvSpPr>
          <p:spPr bwMode="auto">
            <a:xfrm>
              <a:off x="9145588" y="3968750"/>
              <a:ext cx="52388" cy="50800"/>
            </a:xfrm>
            <a:custGeom>
              <a:avLst/>
              <a:gdLst>
                <a:gd name="T0" fmla="*/ 19 w 23"/>
                <a:gd name="T1" fmla="*/ 18 h 22"/>
                <a:gd name="T2" fmla="*/ 19 w 23"/>
                <a:gd name="T3" fmla="*/ 4 h 22"/>
                <a:gd name="T4" fmla="*/ 4 w 23"/>
                <a:gd name="T5" fmla="*/ 4 h 22"/>
                <a:gd name="T6" fmla="*/ 4 w 23"/>
                <a:gd name="T7" fmla="*/ 18 h 22"/>
                <a:gd name="T8" fmla="*/ 19 w 23"/>
                <a:gd name="T9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2">
                  <a:moveTo>
                    <a:pt x="19" y="18"/>
                  </a:moveTo>
                  <a:cubicBezTo>
                    <a:pt x="23" y="14"/>
                    <a:pt x="23" y="8"/>
                    <a:pt x="19" y="4"/>
                  </a:cubicBezTo>
                  <a:cubicBezTo>
                    <a:pt x="15" y="0"/>
                    <a:pt x="8" y="0"/>
                    <a:pt x="4" y="4"/>
                  </a:cubicBezTo>
                  <a:cubicBezTo>
                    <a:pt x="0" y="8"/>
                    <a:pt x="0" y="14"/>
                    <a:pt x="4" y="18"/>
                  </a:cubicBezTo>
                  <a:cubicBezTo>
                    <a:pt x="8" y="22"/>
                    <a:pt x="15" y="22"/>
                    <a:pt x="19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16"/>
            <p:cNvSpPr>
              <a:spLocks/>
            </p:cNvSpPr>
            <p:nvPr/>
          </p:nvSpPr>
          <p:spPr bwMode="auto">
            <a:xfrm>
              <a:off x="9078913" y="3890963"/>
              <a:ext cx="50800" cy="50800"/>
            </a:xfrm>
            <a:custGeom>
              <a:avLst/>
              <a:gdLst>
                <a:gd name="T0" fmla="*/ 17 w 23"/>
                <a:gd name="T1" fmla="*/ 20 h 23"/>
                <a:gd name="T2" fmla="*/ 19 w 23"/>
                <a:gd name="T3" fmla="*/ 5 h 23"/>
                <a:gd name="T4" fmla="*/ 5 w 23"/>
                <a:gd name="T5" fmla="*/ 3 h 23"/>
                <a:gd name="T6" fmla="*/ 3 w 23"/>
                <a:gd name="T7" fmla="*/ 18 h 23"/>
                <a:gd name="T8" fmla="*/ 17 w 23"/>
                <a:gd name="T9" fmla="*/ 2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23">
                  <a:moveTo>
                    <a:pt x="17" y="20"/>
                  </a:moveTo>
                  <a:cubicBezTo>
                    <a:pt x="22" y="16"/>
                    <a:pt x="23" y="10"/>
                    <a:pt x="19" y="5"/>
                  </a:cubicBezTo>
                  <a:cubicBezTo>
                    <a:pt x="16" y="1"/>
                    <a:pt x="9" y="0"/>
                    <a:pt x="5" y="3"/>
                  </a:cubicBezTo>
                  <a:cubicBezTo>
                    <a:pt x="0" y="7"/>
                    <a:pt x="0" y="13"/>
                    <a:pt x="3" y="18"/>
                  </a:cubicBezTo>
                  <a:cubicBezTo>
                    <a:pt x="6" y="22"/>
                    <a:pt x="13" y="23"/>
                    <a:pt x="17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1" name="Oval 17"/>
          <p:cNvSpPr>
            <a:spLocks noChangeArrowheads="1"/>
          </p:cNvSpPr>
          <p:nvPr/>
        </p:nvSpPr>
        <p:spPr bwMode="auto">
          <a:xfrm>
            <a:off x="5584031" y="3571421"/>
            <a:ext cx="1071563" cy="107315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Oval 20"/>
          <p:cNvSpPr>
            <a:spLocks noChangeArrowheads="1"/>
          </p:cNvSpPr>
          <p:nvPr/>
        </p:nvSpPr>
        <p:spPr bwMode="auto">
          <a:xfrm>
            <a:off x="3153569" y="3571421"/>
            <a:ext cx="1071563" cy="107315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Oval 15"/>
          <p:cNvSpPr>
            <a:spLocks noChangeArrowheads="1"/>
          </p:cNvSpPr>
          <p:nvPr/>
        </p:nvSpPr>
        <p:spPr bwMode="auto">
          <a:xfrm>
            <a:off x="724694" y="3571421"/>
            <a:ext cx="1073150" cy="107315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4" name="Oval 18"/>
          <p:cNvSpPr>
            <a:spLocks noChangeArrowheads="1"/>
          </p:cNvSpPr>
          <p:nvPr/>
        </p:nvSpPr>
        <p:spPr bwMode="auto">
          <a:xfrm>
            <a:off x="8008144" y="3571421"/>
            <a:ext cx="1073150" cy="107315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Oval 18"/>
          <p:cNvSpPr>
            <a:spLocks noChangeArrowheads="1"/>
          </p:cNvSpPr>
          <p:nvPr/>
        </p:nvSpPr>
        <p:spPr bwMode="auto">
          <a:xfrm>
            <a:off x="10440672" y="3572215"/>
            <a:ext cx="1073150" cy="107315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Inhaltsplatzhalter 4"/>
          <p:cNvSpPr txBox="1">
            <a:spLocks/>
          </p:cNvSpPr>
          <p:nvPr/>
        </p:nvSpPr>
        <p:spPr>
          <a:xfrm>
            <a:off x="7558997" y="2110786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4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</a:t>
            </a:r>
            <a:b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and description here. </a:t>
            </a:r>
          </a:p>
        </p:txBody>
      </p:sp>
      <p:sp>
        <p:nvSpPr>
          <p:cNvPr id="154" name="Inhaltsplatzhalter 4"/>
          <p:cNvSpPr txBox="1">
            <a:spLocks/>
          </p:cNvSpPr>
          <p:nvPr/>
        </p:nvSpPr>
        <p:spPr>
          <a:xfrm>
            <a:off x="5138059" y="5204959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3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155" name="Inhaltsplatzhalter 4"/>
          <p:cNvSpPr txBox="1">
            <a:spLocks/>
          </p:cNvSpPr>
          <p:nvPr/>
        </p:nvSpPr>
        <p:spPr>
          <a:xfrm>
            <a:off x="2715992" y="2110786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2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156" name="Inhaltsplatzhalter 4"/>
          <p:cNvSpPr txBox="1">
            <a:spLocks/>
          </p:cNvSpPr>
          <p:nvPr/>
        </p:nvSpPr>
        <p:spPr>
          <a:xfrm>
            <a:off x="269197" y="5204959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157" name="Inhaltsplatzhalter 4"/>
          <p:cNvSpPr txBox="1">
            <a:spLocks/>
          </p:cNvSpPr>
          <p:nvPr/>
        </p:nvSpPr>
        <p:spPr>
          <a:xfrm>
            <a:off x="518768" y="2090405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1"/>
                </a:solidFill>
                <a:latin typeface="+mj-lt"/>
              </a:rPr>
              <a:t>2010</a:t>
            </a:r>
            <a:endParaRPr lang="en-US" sz="1600" dirty="0" smtClean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158" name="Inhaltsplatzhalter 4"/>
          <p:cNvSpPr txBox="1">
            <a:spLocks/>
          </p:cNvSpPr>
          <p:nvPr/>
        </p:nvSpPr>
        <p:spPr>
          <a:xfrm>
            <a:off x="2966693" y="5878158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2"/>
                </a:solidFill>
                <a:latin typeface="+mj-lt"/>
              </a:rPr>
              <a:t>2013</a:t>
            </a:r>
            <a:endParaRPr lang="en-US" sz="1600" dirty="0" smtClean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159" name="Inhaltsplatzhalter 4"/>
          <p:cNvSpPr txBox="1">
            <a:spLocks/>
          </p:cNvSpPr>
          <p:nvPr/>
        </p:nvSpPr>
        <p:spPr>
          <a:xfrm>
            <a:off x="5412358" y="2050596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3"/>
                </a:solidFill>
                <a:latin typeface="+mj-lt"/>
              </a:rPr>
              <a:t>2016</a:t>
            </a:r>
            <a:endParaRPr lang="en-US" sz="1600" dirty="0" smtClean="0">
              <a:solidFill>
                <a:schemeClr val="accent3"/>
              </a:solidFill>
              <a:latin typeface="+mn-lt"/>
            </a:endParaRPr>
          </a:p>
        </p:txBody>
      </p:sp>
      <p:sp>
        <p:nvSpPr>
          <p:cNvPr id="160" name="Inhaltsplatzhalter 4"/>
          <p:cNvSpPr txBox="1">
            <a:spLocks/>
          </p:cNvSpPr>
          <p:nvPr/>
        </p:nvSpPr>
        <p:spPr>
          <a:xfrm>
            <a:off x="7808568" y="5852304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4"/>
                </a:solidFill>
                <a:latin typeface="+mj-lt"/>
              </a:rPr>
              <a:t>2017</a:t>
            </a:r>
            <a:endParaRPr lang="en-US" sz="1600" dirty="0" smtClean="0">
              <a:solidFill>
                <a:schemeClr val="accent4"/>
              </a:solidFill>
              <a:latin typeface="+mn-lt"/>
            </a:endParaRPr>
          </a:p>
        </p:txBody>
      </p:sp>
      <p:sp>
        <p:nvSpPr>
          <p:cNvPr id="161" name="Inhaltsplatzhalter 4"/>
          <p:cNvSpPr txBox="1">
            <a:spLocks/>
          </p:cNvSpPr>
          <p:nvPr/>
        </p:nvSpPr>
        <p:spPr>
          <a:xfrm>
            <a:off x="10234858" y="2050596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5"/>
                </a:solidFill>
                <a:latin typeface="+mj-lt"/>
              </a:rPr>
              <a:t>2018</a:t>
            </a:r>
            <a:endParaRPr lang="en-US" sz="1600" dirty="0" smtClean="0">
              <a:solidFill>
                <a:schemeClr val="accent5"/>
              </a:solidFill>
              <a:latin typeface="+mn-lt"/>
            </a:endParaRPr>
          </a:p>
        </p:txBody>
      </p:sp>
      <p:sp>
        <p:nvSpPr>
          <p:cNvPr id="162" name="Inhaltsplatzhalter 4"/>
          <p:cNvSpPr txBox="1">
            <a:spLocks/>
          </p:cNvSpPr>
          <p:nvPr/>
        </p:nvSpPr>
        <p:spPr>
          <a:xfrm>
            <a:off x="9979935" y="5204959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5"/>
                </a:solidFill>
                <a:latin typeface="+mj-lt"/>
              </a:rPr>
              <a:t>TITLE GOES HERE</a:t>
            </a: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/>
            </a:r>
            <a:br>
              <a:rPr lang="en-US" sz="1600" b="1" dirty="0" smtClean="0">
                <a:solidFill>
                  <a:schemeClr val="accent3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163" name="Freeform 179"/>
          <p:cNvSpPr>
            <a:spLocks noEditPoints="1"/>
          </p:cNvSpPr>
          <p:nvPr/>
        </p:nvSpPr>
        <p:spPr bwMode="auto">
          <a:xfrm>
            <a:off x="3464562" y="3882317"/>
            <a:ext cx="449576" cy="451358"/>
          </a:xfrm>
          <a:custGeom>
            <a:avLst/>
            <a:gdLst/>
            <a:ahLst/>
            <a:cxnLst>
              <a:cxn ang="0">
                <a:pos x="140" y="116"/>
              </a:cxn>
              <a:cxn ang="0">
                <a:pos x="140" y="0"/>
              </a:cxn>
              <a:cxn ang="0">
                <a:pos x="256" y="116"/>
              </a:cxn>
              <a:cxn ang="0">
                <a:pos x="140" y="116"/>
              </a:cxn>
              <a:cxn ang="0">
                <a:pos x="116" y="256"/>
              </a:cxn>
              <a:cxn ang="0">
                <a:pos x="0" y="140"/>
              </a:cxn>
              <a:cxn ang="0">
                <a:pos x="116" y="24"/>
              </a:cxn>
              <a:cxn ang="0">
                <a:pos x="116" y="140"/>
              </a:cxn>
              <a:cxn ang="0">
                <a:pos x="232" y="140"/>
              </a:cxn>
              <a:cxn ang="0">
                <a:pos x="116" y="256"/>
              </a:cxn>
            </a:cxnLst>
            <a:rect l="0" t="0" r="r" b="b"/>
            <a:pathLst>
              <a:path w="256" h="256">
                <a:moveTo>
                  <a:pt x="140" y="116"/>
                </a:moveTo>
                <a:cubicBezTo>
                  <a:pt x="140" y="0"/>
                  <a:pt x="140" y="0"/>
                  <a:pt x="140" y="0"/>
                </a:cubicBezTo>
                <a:cubicBezTo>
                  <a:pt x="204" y="0"/>
                  <a:pt x="256" y="52"/>
                  <a:pt x="256" y="116"/>
                </a:cubicBezTo>
                <a:lnTo>
                  <a:pt x="140" y="116"/>
                </a:lnTo>
                <a:close/>
                <a:moveTo>
                  <a:pt x="116" y="256"/>
                </a:moveTo>
                <a:cubicBezTo>
                  <a:pt x="52" y="256"/>
                  <a:pt x="0" y="204"/>
                  <a:pt x="0" y="140"/>
                </a:cubicBezTo>
                <a:cubicBezTo>
                  <a:pt x="0" y="76"/>
                  <a:pt x="52" y="24"/>
                  <a:pt x="116" y="24"/>
                </a:cubicBezTo>
                <a:cubicBezTo>
                  <a:pt x="116" y="140"/>
                  <a:pt x="116" y="140"/>
                  <a:pt x="116" y="140"/>
                </a:cubicBezTo>
                <a:cubicBezTo>
                  <a:pt x="232" y="140"/>
                  <a:pt x="232" y="140"/>
                  <a:pt x="232" y="140"/>
                </a:cubicBezTo>
                <a:cubicBezTo>
                  <a:pt x="232" y="204"/>
                  <a:pt x="180" y="256"/>
                  <a:pt x="116" y="256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" name="Freeform 181"/>
          <p:cNvSpPr>
            <a:spLocks noEditPoints="1"/>
          </p:cNvSpPr>
          <p:nvPr/>
        </p:nvSpPr>
        <p:spPr bwMode="auto">
          <a:xfrm>
            <a:off x="10751567" y="3894706"/>
            <a:ext cx="451360" cy="428168"/>
          </a:xfrm>
          <a:custGeom>
            <a:avLst/>
            <a:gdLst/>
            <a:ahLst/>
            <a:cxnLst>
              <a:cxn ang="0">
                <a:pos x="246" y="76"/>
              </a:cxn>
              <a:cxn ang="0">
                <a:pos x="180" y="10"/>
              </a:cxn>
              <a:cxn ang="0">
                <a:pos x="209" y="0"/>
              </a:cxn>
              <a:cxn ang="0">
                <a:pos x="256" y="47"/>
              </a:cxn>
              <a:cxn ang="0">
                <a:pos x="246" y="76"/>
              </a:cxn>
              <a:cxn ang="0">
                <a:pos x="244" y="128"/>
              </a:cxn>
              <a:cxn ang="0">
                <a:pos x="212" y="208"/>
              </a:cxn>
              <a:cxn ang="0">
                <a:pos x="229" y="224"/>
              </a:cxn>
              <a:cxn ang="0">
                <a:pos x="232" y="232"/>
              </a:cxn>
              <a:cxn ang="0">
                <a:pos x="220" y="244"/>
              </a:cxn>
              <a:cxn ang="0">
                <a:pos x="212" y="241"/>
              </a:cxn>
              <a:cxn ang="0">
                <a:pos x="194" y="223"/>
              </a:cxn>
              <a:cxn ang="0">
                <a:pos x="128" y="244"/>
              </a:cxn>
              <a:cxn ang="0">
                <a:pos x="62" y="223"/>
              </a:cxn>
              <a:cxn ang="0">
                <a:pos x="44" y="240"/>
              </a:cxn>
              <a:cxn ang="0">
                <a:pos x="36" y="244"/>
              </a:cxn>
              <a:cxn ang="0">
                <a:pos x="24" y="232"/>
              </a:cxn>
              <a:cxn ang="0">
                <a:pos x="28" y="224"/>
              </a:cxn>
              <a:cxn ang="0">
                <a:pos x="44" y="207"/>
              </a:cxn>
              <a:cxn ang="0">
                <a:pos x="12" y="128"/>
              </a:cxn>
              <a:cxn ang="0">
                <a:pos x="128" y="12"/>
              </a:cxn>
              <a:cxn ang="0">
                <a:pos x="244" y="128"/>
              </a:cxn>
              <a:cxn ang="0">
                <a:pos x="128" y="36"/>
              </a:cxn>
              <a:cxn ang="0">
                <a:pos x="36" y="128"/>
              </a:cxn>
              <a:cxn ang="0">
                <a:pos x="128" y="220"/>
              </a:cxn>
              <a:cxn ang="0">
                <a:pos x="220" y="128"/>
              </a:cxn>
              <a:cxn ang="0">
                <a:pos x="128" y="36"/>
              </a:cxn>
              <a:cxn ang="0">
                <a:pos x="176" y="140"/>
              </a:cxn>
              <a:cxn ang="0">
                <a:pos x="128" y="140"/>
              </a:cxn>
              <a:cxn ang="0">
                <a:pos x="116" y="128"/>
              </a:cxn>
              <a:cxn ang="0">
                <a:pos x="116" y="64"/>
              </a:cxn>
              <a:cxn ang="0">
                <a:pos x="128" y="52"/>
              </a:cxn>
              <a:cxn ang="0">
                <a:pos x="140" y="64"/>
              </a:cxn>
              <a:cxn ang="0">
                <a:pos x="140" y="116"/>
              </a:cxn>
              <a:cxn ang="0">
                <a:pos x="176" y="116"/>
              </a:cxn>
              <a:cxn ang="0">
                <a:pos x="188" y="128"/>
              </a:cxn>
              <a:cxn ang="0">
                <a:pos x="176" y="140"/>
              </a:cxn>
              <a:cxn ang="0">
                <a:pos x="10" y="78"/>
              </a:cxn>
              <a:cxn ang="0">
                <a:pos x="0" y="48"/>
              </a:cxn>
              <a:cxn ang="0">
                <a:pos x="48" y="0"/>
              </a:cxn>
              <a:cxn ang="0">
                <a:pos x="78" y="10"/>
              </a:cxn>
              <a:cxn ang="0">
                <a:pos x="10" y="78"/>
              </a:cxn>
            </a:cxnLst>
            <a:rect l="0" t="0" r="r" b="b"/>
            <a:pathLst>
              <a:path w="256" h="244">
                <a:moveTo>
                  <a:pt x="246" y="76"/>
                </a:moveTo>
                <a:cubicBezTo>
                  <a:pt x="233" y="46"/>
                  <a:pt x="210" y="23"/>
                  <a:pt x="180" y="10"/>
                </a:cubicBezTo>
                <a:cubicBezTo>
                  <a:pt x="188" y="4"/>
                  <a:pt x="198" y="0"/>
                  <a:pt x="209" y="0"/>
                </a:cubicBezTo>
                <a:cubicBezTo>
                  <a:pt x="235" y="0"/>
                  <a:pt x="256" y="21"/>
                  <a:pt x="256" y="47"/>
                </a:cubicBezTo>
                <a:cubicBezTo>
                  <a:pt x="256" y="58"/>
                  <a:pt x="252" y="68"/>
                  <a:pt x="246" y="76"/>
                </a:cubicBezTo>
                <a:moveTo>
                  <a:pt x="244" y="128"/>
                </a:moveTo>
                <a:cubicBezTo>
                  <a:pt x="244" y="159"/>
                  <a:pt x="232" y="187"/>
                  <a:pt x="212" y="208"/>
                </a:cubicBezTo>
                <a:cubicBezTo>
                  <a:pt x="229" y="224"/>
                  <a:pt x="229" y="224"/>
                  <a:pt x="229" y="224"/>
                </a:cubicBezTo>
                <a:cubicBezTo>
                  <a:pt x="231" y="226"/>
                  <a:pt x="232" y="229"/>
                  <a:pt x="232" y="232"/>
                </a:cubicBezTo>
                <a:cubicBezTo>
                  <a:pt x="232" y="239"/>
                  <a:pt x="227" y="244"/>
                  <a:pt x="220" y="244"/>
                </a:cubicBezTo>
                <a:cubicBezTo>
                  <a:pt x="217" y="244"/>
                  <a:pt x="214" y="243"/>
                  <a:pt x="212" y="241"/>
                </a:cubicBezTo>
                <a:cubicBezTo>
                  <a:pt x="194" y="223"/>
                  <a:pt x="194" y="223"/>
                  <a:pt x="194" y="223"/>
                </a:cubicBezTo>
                <a:cubicBezTo>
                  <a:pt x="176" y="236"/>
                  <a:pt x="153" y="244"/>
                  <a:pt x="128" y="244"/>
                </a:cubicBezTo>
                <a:cubicBezTo>
                  <a:pt x="103" y="244"/>
                  <a:pt x="81" y="236"/>
                  <a:pt x="62" y="223"/>
                </a:cubicBezTo>
                <a:cubicBezTo>
                  <a:pt x="44" y="240"/>
                  <a:pt x="44" y="240"/>
                  <a:pt x="44" y="240"/>
                </a:cubicBezTo>
                <a:cubicBezTo>
                  <a:pt x="42" y="243"/>
                  <a:pt x="39" y="244"/>
                  <a:pt x="36" y="244"/>
                </a:cubicBezTo>
                <a:cubicBezTo>
                  <a:pt x="29" y="244"/>
                  <a:pt x="24" y="239"/>
                  <a:pt x="24" y="232"/>
                </a:cubicBezTo>
                <a:cubicBezTo>
                  <a:pt x="24" y="229"/>
                  <a:pt x="25" y="226"/>
                  <a:pt x="28" y="224"/>
                </a:cubicBezTo>
                <a:cubicBezTo>
                  <a:pt x="44" y="207"/>
                  <a:pt x="44" y="207"/>
                  <a:pt x="44" y="207"/>
                </a:cubicBezTo>
                <a:cubicBezTo>
                  <a:pt x="24" y="187"/>
                  <a:pt x="12" y="159"/>
                  <a:pt x="12" y="128"/>
                </a:cubicBezTo>
                <a:cubicBezTo>
                  <a:pt x="12" y="64"/>
                  <a:pt x="64" y="12"/>
                  <a:pt x="128" y="12"/>
                </a:cubicBezTo>
                <a:cubicBezTo>
                  <a:pt x="192" y="12"/>
                  <a:pt x="244" y="64"/>
                  <a:pt x="244" y="128"/>
                </a:cubicBezTo>
                <a:moveTo>
                  <a:pt x="128" y="36"/>
                </a:moveTo>
                <a:cubicBezTo>
                  <a:pt x="77" y="36"/>
                  <a:pt x="36" y="77"/>
                  <a:pt x="36" y="128"/>
                </a:cubicBezTo>
                <a:cubicBezTo>
                  <a:pt x="36" y="179"/>
                  <a:pt x="77" y="220"/>
                  <a:pt x="128" y="220"/>
                </a:cubicBezTo>
                <a:cubicBezTo>
                  <a:pt x="179" y="220"/>
                  <a:pt x="220" y="179"/>
                  <a:pt x="220" y="128"/>
                </a:cubicBezTo>
                <a:cubicBezTo>
                  <a:pt x="220" y="77"/>
                  <a:pt x="179" y="36"/>
                  <a:pt x="128" y="36"/>
                </a:cubicBezTo>
                <a:moveTo>
                  <a:pt x="176" y="140"/>
                </a:moveTo>
                <a:cubicBezTo>
                  <a:pt x="128" y="140"/>
                  <a:pt x="128" y="140"/>
                  <a:pt x="128" y="140"/>
                </a:cubicBezTo>
                <a:cubicBezTo>
                  <a:pt x="121" y="140"/>
                  <a:pt x="116" y="135"/>
                  <a:pt x="116" y="128"/>
                </a:cubicBezTo>
                <a:cubicBezTo>
                  <a:pt x="116" y="64"/>
                  <a:pt x="116" y="64"/>
                  <a:pt x="116" y="64"/>
                </a:cubicBezTo>
                <a:cubicBezTo>
                  <a:pt x="116" y="57"/>
                  <a:pt x="121" y="52"/>
                  <a:pt x="128" y="52"/>
                </a:cubicBezTo>
                <a:cubicBezTo>
                  <a:pt x="135" y="52"/>
                  <a:pt x="140" y="57"/>
                  <a:pt x="140" y="64"/>
                </a:cubicBezTo>
                <a:cubicBezTo>
                  <a:pt x="140" y="116"/>
                  <a:pt x="140" y="116"/>
                  <a:pt x="140" y="116"/>
                </a:cubicBezTo>
                <a:cubicBezTo>
                  <a:pt x="176" y="116"/>
                  <a:pt x="176" y="116"/>
                  <a:pt x="176" y="116"/>
                </a:cubicBezTo>
                <a:cubicBezTo>
                  <a:pt x="183" y="116"/>
                  <a:pt x="188" y="121"/>
                  <a:pt x="188" y="128"/>
                </a:cubicBezTo>
                <a:cubicBezTo>
                  <a:pt x="188" y="135"/>
                  <a:pt x="183" y="140"/>
                  <a:pt x="176" y="140"/>
                </a:cubicBezTo>
                <a:moveTo>
                  <a:pt x="10" y="78"/>
                </a:moveTo>
                <a:cubicBezTo>
                  <a:pt x="4" y="69"/>
                  <a:pt x="0" y="59"/>
                  <a:pt x="0" y="48"/>
                </a:cubicBezTo>
                <a:cubicBezTo>
                  <a:pt x="0" y="21"/>
                  <a:pt x="21" y="0"/>
                  <a:pt x="48" y="0"/>
                </a:cubicBezTo>
                <a:cubicBezTo>
                  <a:pt x="59" y="0"/>
                  <a:pt x="69" y="4"/>
                  <a:pt x="78" y="10"/>
                </a:cubicBezTo>
                <a:cubicBezTo>
                  <a:pt x="47" y="23"/>
                  <a:pt x="23" y="47"/>
                  <a:pt x="10" y="78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5" name="Freeform 191"/>
          <p:cNvSpPr>
            <a:spLocks/>
          </p:cNvSpPr>
          <p:nvPr/>
        </p:nvSpPr>
        <p:spPr bwMode="auto">
          <a:xfrm>
            <a:off x="1036481" y="3890344"/>
            <a:ext cx="449576" cy="435304"/>
          </a:xfrm>
          <a:custGeom>
            <a:avLst/>
            <a:gdLst/>
            <a:ahLst/>
            <a:cxnLst>
              <a:cxn ang="0">
                <a:pos x="256" y="236"/>
              </a:cxn>
              <a:cxn ang="0">
                <a:pos x="256" y="236"/>
              </a:cxn>
              <a:cxn ang="0">
                <a:pos x="244" y="248"/>
              </a:cxn>
              <a:cxn ang="0">
                <a:pos x="12" y="248"/>
              </a:cxn>
              <a:cxn ang="0">
                <a:pos x="0" y="236"/>
              </a:cxn>
              <a:cxn ang="0">
                <a:pos x="0" y="236"/>
              </a:cxn>
              <a:cxn ang="0">
                <a:pos x="0" y="236"/>
              </a:cxn>
              <a:cxn ang="0">
                <a:pos x="32" y="176"/>
              </a:cxn>
              <a:cxn ang="0">
                <a:pos x="69" y="164"/>
              </a:cxn>
              <a:cxn ang="0">
                <a:pos x="100" y="150"/>
              </a:cxn>
              <a:cxn ang="0">
                <a:pos x="100" y="127"/>
              </a:cxn>
              <a:cxn ang="0">
                <a:pos x="88" y="97"/>
              </a:cxn>
              <a:cxn ang="0">
                <a:pos x="80" y="85"/>
              </a:cxn>
              <a:cxn ang="0">
                <a:pos x="84" y="65"/>
              </a:cxn>
              <a:cxn ang="0">
                <a:pos x="82" y="39"/>
              </a:cxn>
              <a:cxn ang="0">
                <a:pos x="128" y="0"/>
              </a:cxn>
              <a:cxn ang="0">
                <a:pos x="175" y="39"/>
              </a:cxn>
              <a:cxn ang="0">
                <a:pos x="172" y="65"/>
              </a:cxn>
              <a:cxn ang="0">
                <a:pos x="176" y="85"/>
              </a:cxn>
              <a:cxn ang="0">
                <a:pos x="168" y="97"/>
              </a:cxn>
              <a:cxn ang="0">
                <a:pos x="156" y="126"/>
              </a:cxn>
              <a:cxn ang="0">
                <a:pos x="156" y="150"/>
              </a:cxn>
              <a:cxn ang="0">
                <a:pos x="187" y="164"/>
              </a:cxn>
              <a:cxn ang="0">
                <a:pos x="224" y="176"/>
              </a:cxn>
              <a:cxn ang="0">
                <a:pos x="256" y="236"/>
              </a:cxn>
            </a:cxnLst>
            <a:rect l="0" t="0" r="r" b="b"/>
            <a:pathLst>
              <a:path w="256" h="248">
                <a:moveTo>
                  <a:pt x="256" y="236"/>
                </a:moveTo>
                <a:cubicBezTo>
                  <a:pt x="256" y="236"/>
                  <a:pt x="256" y="236"/>
                  <a:pt x="256" y="236"/>
                </a:cubicBezTo>
                <a:cubicBezTo>
                  <a:pt x="256" y="243"/>
                  <a:pt x="251" y="248"/>
                  <a:pt x="244" y="248"/>
                </a:cubicBezTo>
                <a:cubicBezTo>
                  <a:pt x="12" y="248"/>
                  <a:pt x="12" y="248"/>
                  <a:pt x="12" y="248"/>
                </a:cubicBezTo>
                <a:cubicBezTo>
                  <a:pt x="5" y="248"/>
                  <a:pt x="0" y="243"/>
                  <a:pt x="0" y="236"/>
                </a:cubicBezTo>
                <a:cubicBezTo>
                  <a:pt x="0" y="236"/>
                  <a:pt x="0" y="236"/>
                  <a:pt x="0" y="236"/>
                </a:cubicBezTo>
                <a:cubicBezTo>
                  <a:pt x="0" y="236"/>
                  <a:pt x="0" y="236"/>
                  <a:pt x="0" y="236"/>
                </a:cubicBezTo>
                <a:cubicBezTo>
                  <a:pt x="0" y="236"/>
                  <a:pt x="0" y="192"/>
                  <a:pt x="32" y="176"/>
                </a:cubicBezTo>
                <a:cubicBezTo>
                  <a:pt x="52" y="166"/>
                  <a:pt x="44" y="174"/>
                  <a:pt x="69" y="164"/>
                </a:cubicBezTo>
                <a:cubicBezTo>
                  <a:pt x="94" y="154"/>
                  <a:pt x="100" y="150"/>
                  <a:pt x="100" y="150"/>
                </a:cubicBezTo>
                <a:cubicBezTo>
                  <a:pt x="100" y="127"/>
                  <a:pt x="100" y="127"/>
                  <a:pt x="100" y="127"/>
                </a:cubicBezTo>
                <a:cubicBezTo>
                  <a:pt x="100" y="127"/>
                  <a:pt x="91" y="119"/>
                  <a:pt x="88" y="97"/>
                </a:cubicBezTo>
                <a:cubicBezTo>
                  <a:pt x="82" y="99"/>
                  <a:pt x="80" y="90"/>
                  <a:pt x="80" y="85"/>
                </a:cubicBezTo>
                <a:cubicBezTo>
                  <a:pt x="80" y="80"/>
                  <a:pt x="77" y="63"/>
                  <a:pt x="84" y="65"/>
                </a:cubicBezTo>
                <a:cubicBezTo>
                  <a:pt x="82" y="54"/>
                  <a:pt x="81" y="44"/>
                  <a:pt x="82" y="39"/>
                </a:cubicBezTo>
                <a:cubicBezTo>
                  <a:pt x="83" y="21"/>
                  <a:pt x="101" y="1"/>
                  <a:pt x="128" y="0"/>
                </a:cubicBezTo>
                <a:cubicBezTo>
                  <a:pt x="160" y="1"/>
                  <a:pt x="173" y="21"/>
                  <a:pt x="175" y="39"/>
                </a:cubicBezTo>
                <a:cubicBezTo>
                  <a:pt x="175" y="44"/>
                  <a:pt x="174" y="54"/>
                  <a:pt x="172" y="65"/>
                </a:cubicBezTo>
                <a:cubicBezTo>
                  <a:pt x="180" y="63"/>
                  <a:pt x="177" y="80"/>
                  <a:pt x="176" y="85"/>
                </a:cubicBezTo>
                <a:cubicBezTo>
                  <a:pt x="176" y="90"/>
                  <a:pt x="174" y="99"/>
                  <a:pt x="168" y="97"/>
                </a:cubicBezTo>
                <a:cubicBezTo>
                  <a:pt x="165" y="119"/>
                  <a:pt x="156" y="126"/>
                  <a:pt x="156" y="126"/>
                </a:cubicBezTo>
                <a:cubicBezTo>
                  <a:pt x="156" y="150"/>
                  <a:pt x="156" y="150"/>
                  <a:pt x="156" y="150"/>
                </a:cubicBezTo>
                <a:cubicBezTo>
                  <a:pt x="156" y="150"/>
                  <a:pt x="162" y="153"/>
                  <a:pt x="187" y="164"/>
                </a:cubicBezTo>
                <a:cubicBezTo>
                  <a:pt x="212" y="174"/>
                  <a:pt x="204" y="166"/>
                  <a:pt x="224" y="176"/>
                </a:cubicBezTo>
                <a:cubicBezTo>
                  <a:pt x="256" y="192"/>
                  <a:pt x="256" y="236"/>
                  <a:pt x="256" y="236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Freeform 206"/>
          <p:cNvSpPr>
            <a:spLocks noEditPoints="1"/>
          </p:cNvSpPr>
          <p:nvPr/>
        </p:nvSpPr>
        <p:spPr bwMode="auto">
          <a:xfrm>
            <a:off x="8319931" y="3883208"/>
            <a:ext cx="449576" cy="449576"/>
          </a:xfrm>
          <a:custGeom>
            <a:avLst/>
            <a:gdLst/>
            <a:ahLst/>
            <a:cxnLst>
              <a:cxn ang="0">
                <a:pos x="249" y="215"/>
              </a:cxn>
              <a:cxn ang="0">
                <a:pos x="256" y="232"/>
              </a:cxn>
              <a:cxn ang="0">
                <a:pos x="232" y="256"/>
              </a:cxn>
              <a:cxn ang="0">
                <a:pos x="215" y="249"/>
              </a:cxn>
              <a:cxn ang="0">
                <a:pos x="145" y="179"/>
              </a:cxn>
              <a:cxn ang="0">
                <a:pos x="96" y="192"/>
              </a:cxn>
              <a:cxn ang="0">
                <a:pos x="0" y="96"/>
              </a:cxn>
              <a:cxn ang="0">
                <a:pos x="96" y="0"/>
              </a:cxn>
              <a:cxn ang="0">
                <a:pos x="192" y="96"/>
              </a:cxn>
              <a:cxn ang="0">
                <a:pos x="179" y="145"/>
              </a:cxn>
              <a:cxn ang="0">
                <a:pos x="249" y="215"/>
              </a:cxn>
              <a:cxn ang="0">
                <a:pos x="96" y="24"/>
              </a:cxn>
              <a:cxn ang="0">
                <a:pos x="24" y="96"/>
              </a:cxn>
              <a:cxn ang="0">
                <a:pos x="96" y="168"/>
              </a:cxn>
              <a:cxn ang="0">
                <a:pos x="168" y="96"/>
              </a:cxn>
              <a:cxn ang="0">
                <a:pos x="96" y="24"/>
              </a:cxn>
            </a:cxnLst>
            <a:rect l="0" t="0" r="r" b="b"/>
            <a:pathLst>
              <a:path w="256" h="256">
                <a:moveTo>
                  <a:pt x="249" y="215"/>
                </a:moveTo>
                <a:cubicBezTo>
                  <a:pt x="253" y="219"/>
                  <a:pt x="256" y="225"/>
                  <a:pt x="256" y="232"/>
                </a:cubicBezTo>
                <a:cubicBezTo>
                  <a:pt x="256" y="245"/>
                  <a:pt x="245" y="256"/>
                  <a:pt x="232" y="256"/>
                </a:cubicBezTo>
                <a:cubicBezTo>
                  <a:pt x="225" y="256"/>
                  <a:pt x="219" y="253"/>
                  <a:pt x="215" y="249"/>
                </a:cubicBezTo>
                <a:cubicBezTo>
                  <a:pt x="145" y="179"/>
                  <a:pt x="145" y="179"/>
                  <a:pt x="145" y="179"/>
                </a:cubicBezTo>
                <a:cubicBezTo>
                  <a:pt x="130" y="187"/>
                  <a:pt x="114" y="192"/>
                  <a:pt x="96" y="192"/>
                </a:cubicBezTo>
                <a:cubicBezTo>
                  <a:pt x="43" y="192"/>
                  <a:pt x="0" y="149"/>
                  <a:pt x="0" y="96"/>
                </a:cubicBezTo>
                <a:cubicBezTo>
                  <a:pt x="0" y="43"/>
                  <a:pt x="43" y="0"/>
                  <a:pt x="96" y="0"/>
                </a:cubicBezTo>
                <a:cubicBezTo>
                  <a:pt x="149" y="0"/>
                  <a:pt x="192" y="43"/>
                  <a:pt x="192" y="96"/>
                </a:cubicBezTo>
                <a:cubicBezTo>
                  <a:pt x="192" y="114"/>
                  <a:pt x="187" y="130"/>
                  <a:pt x="179" y="145"/>
                </a:cubicBezTo>
                <a:lnTo>
                  <a:pt x="249" y="215"/>
                </a:lnTo>
                <a:close/>
                <a:moveTo>
                  <a:pt x="96" y="24"/>
                </a:moveTo>
                <a:cubicBezTo>
                  <a:pt x="56" y="24"/>
                  <a:pt x="24" y="56"/>
                  <a:pt x="24" y="96"/>
                </a:cubicBezTo>
                <a:cubicBezTo>
                  <a:pt x="24" y="136"/>
                  <a:pt x="56" y="168"/>
                  <a:pt x="96" y="168"/>
                </a:cubicBezTo>
                <a:cubicBezTo>
                  <a:pt x="136" y="168"/>
                  <a:pt x="168" y="136"/>
                  <a:pt x="168" y="96"/>
                </a:cubicBezTo>
                <a:cubicBezTo>
                  <a:pt x="168" y="56"/>
                  <a:pt x="136" y="24"/>
                  <a:pt x="96" y="24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7" name="Freeform 221"/>
          <p:cNvSpPr>
            <a:spLocks noEditPoints="1"/>
          </p:cNvSpPr>
          <p:nvPr/>
        </p:nvSpPr>
        <p:spPr bwMode="auto">
          <a:xfrm>
            <a:off x="5907404" y="3824785"/>
            <a:ext cx="424816" cy="566422"/>
          </a:xfrm>
          <a:custGeom>
            <a:avLst/>
            <a:gdLst/>
            <a:ahLst/>
            <a:cxnLst>
              <a:cxn ang="0">
                <a:pos x="96" y="256"/>
              </a:cxn>
              <a:cxn ang="0">
                <a:pos x="0" y="96"/>
              </a:cxn>
              <a:cxn ang="0">
                <a:pos x="96" y="0"/>
              </a:cxn>
              <a:cxn ang="0">
                <a:pos x="192" y="96"/>
              </a:cxn>
              <a:cxn ang="0">
                <a:pos x="96" y="256"/>
              </a:cxn>
              <a:cxn ang="0">
                <a:pos x="96" y="32"/>
              </a:cxn>
              <a:cxn ang="0">
                <a:pos x="32" y="96"/>
              </a:cxn>
              <a:cxn ang="0">
                <a:pos x="96" y="160"/>
              </a:cxn>
              <a:cxn ang="0">
                <a:pos x="160" y="96"/>
              </a:cxn>
              <a:cxn ang="0">
                <a:pos x="96" y="32"/>
              </a:cxn>
              <a:cxn ang="0">
                <a:pos x="96" y="128"/>
              </a:cxn>
              <a:cxn ang="0">
                <a:pos x="64" y="96"/>
              </a:cxn>
              <a:cxn ang="0">
                <a:pos x="96" y="64"/>
              </a:cxn>
              <a:cxn ang="0">
                <a:pos x="128" y="96"/>
              </a:cxn>
              <a:cxn ang="0">
                <a:pos x="96" y="128"/>
              </a:cxn>
            </a:cxnLst>
            <a:rect l="0" t="0" r="r" b="b"/>
            <a:pathLst>
              <a:path w="192" h="256">
                <a:moveTo>
                  <a:pt x="96" y="256"/>
                </a:moveTo>
                <a:cubicBezTo>
                  <a:pt x="96" y="256"/>
                  <a:pt x="0" y="149"/>
                  <a:pt x="0" y="96"/>
                </a:cubicBezTo>
                <a:cubicBezTo>
                  <a:pt x="0" y="43"/>
                  <a:pt x="43" y="0"/>
                  <a:pt x="96" y="0"/>
                </a:cubicBezTo>
                <a:cubicBezTo>
                  <a:pt x="149" y="0"/>
                  <a:pt x="192" y="43"/>
                  <a:pt x="192" y="96"/>
                </a:cubicBezTo>
                <a:cubicBezTo>
                  <a:pt x="192" y="149"/>
                  <a:pt x="96" y="256"/>
                  <a:pt x="96" y="256"/>
                </a:cubicBezTo>
                <a:moveTo>
                  <a:pt x="96" y="32"/>
                </a:moveTo>
                <a:cubicBezTo>
                  <a:pt x="61" y="32"/>
                  <a:pt x="32" y="61"/>
                  <a:pt x="32" y="96"/>
                </a:cubicBezTo>
                <a:cubicBezTo>
                  <a:pt x="32" y="131"/>
                  <a:pt x="61" y="160"/>
                  <a:pt x="96" y="160"/>
                </a:cubicBezTo>
                <a:cubicBezTo>
                  <a:pt x="131" y="160"/>
                  <a:pt x="160" y="131"/>
                  <a:pt x="160" y="96"/>
                </a:cubicBezTo>
                <a:cubicBezTo>
                  <a:pt x="160" y="61"/>
                  <a:pt x="131" y="32"/>
                  <a:pt x="96" y="32"/>
                </a:cubicBezTo>
                <a:moveTo>
                  <a:pt x="96" y="128"/>
                </a:moveTo>
                <a:cubicBezTo>
                  <a:pt x="78" y="128"/>
                  <a:pt x="64" y="114"/>
                  <a:pt x="64" y="96"/>
                </a:cubicBezTo>
                <a:cubicBezTo>
                  <a:pt x="64" y="78"/>
                  <a:pt x="78" y="64"/>
                  <a:pt x="96" y="64"/>
                </a:cubicBezTo>
                <a:cubicBezTo>
                  <a:pt x="114" y="64"/>
                  <a:pt x="128" y="78"/>
                  <a:pt x="128" y="96"/>
                </a:cubicBezTo>
                <a:cubicBezTo>
                  <a:pt x="128" y="114"/>
                  <a:pt x="114" y="128"/>
                  <a:pt x="96" y="128"/>
                </a:cubicBezTo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319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1" accel="18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" presetClass="entr" presetSubtype="4" accel="18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00"/>
                            </p:stCondLst>
                            <p:childTnLst>
                              <p:par>
                                <p:cTn id="5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500"/>
                            </p:stCondLst>
                            <p:childTnLst>
                              <p:par>
                                <p:cTn id="60" presetID="2" presetClass="entr" presetSubtype="4" accel="18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1" accel="18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500"/>
                            </p:stCondLst>
                            <p:childTnLst>
                              <p:par>
                                <p:cTn id="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000"/>
                            </p:stCondLst>
                            <p:childTnLst>
                              <p:par>
                                <p:cTn id="7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500"/>
                            </p:stCondLst>
                            <p:childTnLst>
                              <p:par>
                                <p:cTn id="8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7000"/>
                            </p:stCondLst>
                            <p:childTnLst>
                              <p:par>
                                <p:cTn id="9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7500"/>
                            </p:stCondLst>
                            <p:childTnLst>
                              <p:par>
                                <p:cTn id="97" presetID="2" presetClass="entr" presetSubtype="1" accel="18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8000"/>
                            </p:stCondLst>
                            <p:childTnLst>
                              <p:par>
                                <p:cTn id="10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6" dur="5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" presetClass="entr" presetSubtype="4" accel="18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0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8500"/>
                            </p:stCondLst>
                            <p:childTnLst>
                              <p:par>
                                <p:cTn id="1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9000"/>
                            </p:stCondLst>
                            <p:childTnLst>
                              <p:par>
                                <p:cTn id="1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9500"/>
                            </p:stCondLst>
                            <p:childTnLst>
                              <p:par>
                                <p:cTn id="1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6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0000"/>
                            </p:stCondLst>
                            <p:childTnLst>
                              <p:par>
                                <p:cTn id="12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10500"/>
                            </p:stCondLst>
                            <p:childTnLst>
                              <p:par>
                                <p:cTn id="134" presetID="2" presetClass="entr" presetSubtype="4" accel="18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1000"/>
                            </p:stCondLst>
                            <p:childTnLst>
                              <p:par>
                                <p:cTn id="1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2" presetClass="entr" presetSubtype="1" accel="18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8" fill="hold">
                            <p:stCondLst>
                              <p:cond delay="11500"/>
                            </p:stCondLst>
                            <p:childTnLst>
                              <p:par>
                                <p:cTn id="14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1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2" fill="hold">
                            <p:stCondLst>
                              <p:cond delay="12000"/>
                            </p:stCondLst>
                            <p:childTnLst>
                              <p:par>
                                <p:cTn id="1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12500"/>
                            </p:stCondLst>
                            <p:childTnLst>
                              <p:par>
                                <p:cTn id="1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3000"/>
                            </p:stCondLst>
                            <p:childTnLst>
                              <p:par>
                                <p:cTn id="16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8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9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13500"/>
                            </p:stCondLst>
                            <p:childTnLst>
                              <p:par>
                                <p:cTn id="171" presetID="2" presetClass="entr" presetSubtype="1" accel="18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3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4" dur="50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14000"/>
                            </p:stCondLst>
                            <p:childTnLst>
                              <p:par>
                                <p:cTn id="17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8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0" dur="5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1" presetID="2" presetClass="entr" presetSubtype="4" accel="18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3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4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 animBg="1"/>
      <p:bldP spid="126" grpId="0" animBg="1"/>
      <p:bldP spid="5" grpId="0" animBg="1"/>
      <p:bldP spid="6" grpId="0" animBg="1"/>
      <p:bldP spid="7" grpId="0" animBg="1"/>
      <p:bldP spid="8" grpId="0" animBg="1"/>
      <p:bldP spid="10" grpId="0" animBg="1"/>
      <p:bldP spid="12" grpId="0" animBg="1"/>
      <p:bldP spid="14" grpId="0" animBg="1"/>
      <p:bldP spid="121" grpId="0" animBg="1"/>
      <p:bldP spid="122" grpId="0" animBg="1"/>
      <p:bldP spid="123" grpId="0" animBg="1"/>
      <p:bldP spid="124" grpId="0" animBg="1"/>
      <p:bldP spid="152" grpId="0" animBg="1"/>
      <p:bldP spid="153" grpId="0"/>
      <p:bldP spid="154" grpId="0"/>
      <p:bldP spid="155" grpId="0"/>
      <p:bldP spid="156" grpId="0"/>
      <p:bldP spid="157" grpId="0"/>
      <p:bldP spid="158" grpId="0"/>
      <p:bldP spid="159" grpId="0"/>
      <p:bldP spid="160" grpId="0"/>
      <p:bldP spid="161" grpId="0"/>
      <p:bldP spid="162" grpId="0"/>
      <p:bldP spid="163" grpId="0" animBg="1"/>
      <p:bldP spid="164" grpId="0" animBg="1"/>
      <p:bldP spid="165" grpId="0" animBg="1"/>
      <p:bldP spid="166" grpId="0" animBg="1"/>
      <p:bldP spid="167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/>
          </p:cNvSpPr>
          <p:nvPr/>
        </p:nvSpPr>
        <p:spPr bwMode="auto">
          <a:xfrm>
            <a:off x="19050" y="3604533"/>
            <a:ext cx="12153900" cy="1000125"/>
          </a:xfrm>
          <a:custGeom>
            <a:avLst/>
            <a:gdLst>
              <a:gd name="T0" fmla="*/ 0 w 7656"/>
              <a:gd name="T1" fmla="*/ 0 h 630"/>
              <a:gd name="T2" fmla="*/ 7656 w 7656"/>
              <a:gd name="T3" fmla="*/ 0 h 630"/>
              <a:gd name="T4" fmla="*/ 7656 w 7656"/>
              <a:gd name="T5" fmla="*/ 630 h 630"/>
              <a:gd name="T6" fmla="*/ 0 w 7656"/>
              <a:gd name="T7" fmla="*/ 630 h 630"/>
              <a:gd name="T8" fmla="*/ 0 w 7656"/>
              <a:gd name="T9" fmla="*/ 0 h 630"/>
              <a:gd name="T10" fmla="*/ 0 w 7656"/>
              <a:gd name="T11" fmla="*/ 0 h 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656" h="630">
                <a:moveTo>
                  <a:pt x="0" y="0"/>
                </a:moveTo>
                <a:lnTo>
                  <a:pt x="7656" y="0"/>
                </a:lnTo>
                <a:lnTo>
                  <a:pt x="7656" y="630"/>
                </a:lnTo>
                <a:lnTo>
                  <a:pt x="0" y="63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6"/>
          <p:cNvSpPr>
            <a:spLocks noEditPoints="1"/>
          </p:cNvSpPr>
          <p:nvPr/>
        </p:nvSpPr>
        <p:spPr bwMode="auto">
          <a:xfrm>
            <a:off x="1776413" y="3328308"/>
            <a:ext cx="1547813" cy="1555750"/>
          </a:xfrm>
          <a:custGeom>
            <a:avLst/>
            <a:gdLst>
              <a:gd name="T0" fmla="*/ 245 w 489"/>
              <a:gd name="T1" fmla="*/ 0 h 490"/>
              <a:gd name="T2" fmla="*/ 489 w 489"/>
              <a:gd name="T3" fmla="*/ 245 h 490"/>
              <a:gd name="T4" fmla="*/ 245 w 489"/>
              <a:gd name="T5" fmla="*/ 490 h 490"/>
              <a:gd name="T6" fmla="*/ 0 w 489"/>
              <a:gd name="T7" fmla="*/ 245 h 490"/>
              <a:gd name="T8" fmla="*/ 245 w 489"/>
              <a:gd name="T9" fmla="*/ 0 h 490"/>
              <a:gd name="T10" fmla="*/ 245 w 489"/>
              <a:gd name="T11" fmla="*/ 87 h 490"/>
              <a:gd name="T12" fmla="*/ 87 w 489"/>
              <a:gd name="T13" fmla="*/ 245 h 490"/>
              <a:gd name="T14" fmla="*/ 245 w 489"/>
              <a:gd name="T15" fmla="*/ 403 h 490"/>
              <a:gd name="T16" fmla="*/ 403 w 489"/>
              <a:gd name="T17" fmla="*/ 245 h 490"/>
              <a:gd name="T18" fmla="*/ 245 w 489"/>
              <a:gd name="T19" fmla="*/ 87 h 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89" h="490">
                <a:moveTo>
                  <a:pt x="245" y="0"/>
                </a:moveTo>
                <a:cubicBezTo>
                  <a:pt x="380" y="0"/>
                  <a:pt x="489" y="110"/>
                  <a:pt x="489" y="245"/>
                </a:cubicBezTo>
                <a:cubicBezTo>
                  <a:pt x="489" y="380"/>
                  <a:pt x="380" y="490"/>
                  <a:pt x="245" y="490"/>
                </a:cubicBezTo>
                <a:cubicBezTo>
                  <a:pt x="110" y="490"/>
                  <a:pt x="0" y="380"/>
                  <a:pt x="0" y="245"/>
                </a:cubicBezTo>
                <a:cubicBezTo>
                  <a:pt x="0" y="110"/>
                  <a:pt x="110" y="0"/>
                  <a:pt x="245" y="0"/>
                </a:cubicBezTo>
                <a:close/>
                <a:moveTo>
                  <a:pt x="245" y="87"/>
                </a:moveTo>
                <a:cubicBezTo>
                  <a:pt x="158" y="87"/>
                  <a:pt x="87" y="158"/>
                  <a:pt x="87" y="245"/>
                </a:cubicBezTo>
                <a:cubicBezTo>
                  <a:pt x="87" y="332"/>
                  <a:pt x="158" y="403"/>
                  <a:pt x="245" y="403"/>
                </a:cubicBezTo>
                <a:cubicBezTo>
                  <a:pt x="332" y="403"/>
                  <a:pt x="403" y="332"/>
                  <a:pt x="403" y="245"/>
                </a:cubicBezTo>
                <a:cubicBezTo>
                  <a:pt x="403" y="158"/>
                  <a:pt x="332" y="87"/>
                  <a:pt x="245" y="87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Freeform 7"/>
          <p:cNvSpPr>
            <a:spLocks noEditPoints="1"/>
          </p:cNvSpPr>
          <p:nvPr/>
        </p:nvSpPr>
        <p:spPr bwMode="auto">
          <a:xfrm>
            <a:off x="3548063" y="3328308"/>
            <a:ext cx="1547813" cy="1555750"/>
          </a:xfrm>
          <a:custGeom>
            <a:avLst/>
            <a:gdLst>
              <a:gd name="T0" fmla="*/ 245 w 489"/>
              <a:gd name="T1" fmla="*/ 0 h 490"/>
              <a:gd name="T2" fmla="*/ 489 w 489"/>
              <a:gd name="T3" fmla="*/ 245 h 490"/>
              <a:gd name="T4" fmla="*/ 245 w 489"/>
              <a:gd name="T5" fmla="*/ 490 h 490"/>
              <a:gd name="T6" fmla="*/ 0 w 489"/>
              <a:gd name="T7" fmla="*/ 245 h 490"/>
              <a:gd name="T8" fmla="*/ 245 w 489"/>
              <a:gd name="T9" fmla="*/ 0 h 490"/>
              <a:gd name="T10" fmla="*/ 245 w 489"/>
              <a:gd name="T11" fmla="*/ 87 h 490"/>
              <a:gd name="T12" fmla="*/ 87 w 489"/>
              <a:gd name="T13" fmla="*/ 245 h 490"/>
              <a:gd name="T14" fmla="*/ 245 w 489"/>
              <a:gd name="T15" fmla="*/ 403 h 490"/>
              <a:gd name="T16" fmla="*/ 403 w 489"/>
              <a:gd name="T17" fmla="*/ 245 h 490"/>
              <a:gd name="T18" fmla="*/ 245 w 489"/>
              <a:gd name="T19" fmla="*/ 87 h 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89" h="490">
                <a:moveTo>
                  <a:pt x="245" y="0"/>
                </a:moveTo>
                <a:cubicBezTo>
                  <a:pt x="380" y="0"/>
                  <a:pt x="489" y="110"/>
                  <a:pt x="489" y="245"/>
                </a:cubicBezTo>
                <a:cubicBezTo>
                  <a:pt x="489" y="380"/>
                  <a:pt x="380" y="490"/>
                  <a:pt x="245" y="490"/>
                </a:cubicBezTo>
                <a:cubicBezTo>
                  <a:pt x="110" y="490"/>
                  <a:pt x="0" y="380"/>
                  <a:pt x="0" y="245"/>
                </a:cubicBezTo>
                <a:cubicBezTo>
                  <a:pt x="0" y="110"/>
                  <a:pt x="110" y="0"/>
                  <a:pt x="245" y="0"/>
                </a:cubicBezTo>
                <a:close/>
                <a:moveTo>
                  <a:pt x="245" y="87"/>
                </a:moveTo>
                <a:cubicBezTo>
                  <a:pt x="158" y="87"/>
                  <a:pt x="87" y="158"/>
                  <a:pt x="87" y="245"/>
                </a:cubicBezTo>
                <a:cubicBezTo>
                  <a:pt x="87" y="332"/>
                  <a:pt x="158" y="403"/>
                  <a:pt x="245" y="403"/>
                </a:cubicBezTo>
                <a:cubicBezTo>
                  <a:pt x="332" y="403"/>
                  <a:pt x="403" y="332"/>
                  <a:pt x="403" y="245"/>
                </a:cubicBezTo>
                <a:cubicBezTo>
                  <a:pt x="403" y="158"/>
                  <a:pt x="332" y="87"/>
                  <a:pt x="245" y="8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" name="Freeform 8"/>
          <p:cNvSpPr>
            <a:spLocks noEditPoints="1"/>
          </p:cNvSpPr>
          <p:nvPr/>
        </p:nvSpPr>
        <p:spPr bwMode="auto">
          <a:xfrm>
            <a:off x="5321300" y="3328308"/>
            <a:ext cx="1547813" cy="1555750"/>
          </a:xfrm>
          <a:custGeom>
            <a:avLst/>
            <a:gdLst>
              <a:gd name="T0" fmla="*/ 245 w 489"/>
              <a:gd name="T1" fmla="*/ 0 h 490"/>
              <a:gd name="T2" fmla="*/ 489 w 489"/>
              <a:gd name="T3" fmla="*/ 245 h 490"/>
              <a:gd name="T4" fmla="*/ 245 w 489"/>
              <a:gd name="T5" fmla="*/ 490 h 490"/>
              <a:gd name="T6" fmla="*/ 0 w 489"/>
              <a:gd name="T7" fmla="*/ 245 h 490"/>
              <a:gd name="T8" fmla="*/ 245 w 489"/>
              <a:gd name="T9" fmla="*/ 0 h 490"/>
              <a:gd name="T10" fmla="*/ 245 w 489"/>
              <a:gd name="T11" fmla="*/ 87 h 490"/>
              <a:gd name="T12" fmla="*/ 87 w 489"/>
              <a:gd name="T13" fmla="*/ 245 h 490"/>
              <a:gd name="T14" fmla="*/ 245 w 489"/>
              <a:gd name="T15" fmla="*/ 403 h 490"/>
              <a:gd name="T16" fmla="*/ 402 w 489"/>
              <a:gd name="T17" fmla="*/ 245 h 490"/>
              <a:gd name="T18" fmla="*/ 245 w 489"/>
              <a:gd name="T19" fmla="*/ 87 h 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89" h="490">
                <a:moveTo>
                  <a:pt x="245" y="0"/>
                </a:moveTo>
                <a:cubicBezTo>
                  <a:pt x="380" y="0"/>
                  <a:pt x="489" y="110"/>
                  <a:pt x="489" y="245"/>
                </a:cubicBezTo>
                <a:cubicBezTo>
                  <a:pt x="489" y="380"/>
                  <a:pt x="380" y="490"/>
                  <a:pt x="245" y="490"/>
                </a:cubicBezTo>
                <a:cubicBezTo>
                  <a:pt x="109" y="490"/>
                  <a:pt x="0" y="380"/>
                  <a:pt x="0" y="245"/>
                </a:cubicBezTo>
                <a:cubicBezTo>
                  <a:pt x="0" y="110"/>
                  <a:pt x="109" y="0"/>
                  <a:pt x="245" y="0"/>
                </a:cubicBezTo>
                <a:close/>
                <a:moveTo>
                  <a:pt x="245" y="87"/>
                </a:moveTo>
                <a:cubicBezTo>
                  <a:pt x="157" y="87"/>
                  <a:pt x="87" y="158"/>
                  <a:pt x="87" y="245"/>
                </a:cubicBezTo>
                <a:cubicBezTo>
                  <a:pt x="87" y="332"/>
                  <a:pt x="157" y="403"/>
                  <a:pt x="245" y="403"/>
                </a:cubicBezTo>
                <a:cubicBezTo>
                  <a:pt x="332" y="403"/>
                  <a:pt x="402" y="332"/>
                  <a:pt x="402" y="245"/>
                </a:cubicBezTo>
                <a:cubicBezTo>
                  <a:pt x="402" y="158"/>
                  <a:pt x="332" y="87"/>
                  <a:pt x="245" y="87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Freeform 9"/>
          <p:cNvSpPr>
            <a:spLocks noEditPoints="1"/>
          </p:cNvSpPr>
          <p:nvPr/>
        </p:nvSpPr>
        <p:spPr bwMode="auto">
          <a:xfrm>
            <a:off x="7092950" y="3328308"/>
            <a:ext cx="1547813" cy="1555750"/>
          </a:xfrm>
          <a:custGeom>
            <a:avLst/>
            <a:gdLst>
              <a:gd name="T0" fmla="*/ 244 w 489"/>
              <a:gd name="T1" fmla="*/ 0 h 490"/>
              <a:gd name="T2" fmla="*/ 489 w 489"/>
              <a:gd name="T3" fmla="*/ 245 h 490"/>
              <a:gd name="T4" fmla="*/ 244 w 489"/>
              <a:gd name="T5" fmla="*/ 490 h 490"/>
              <a:gd name="T6" fmla="*/ 0 w 489"/>
              <a:gd name="T7" fmla="*/ 245 h 490"/>
              <a:gd name="T8" fmla="*/ 244 w 489"/>
              <a:gd name="T9" fmla="*/ 0 h 490"/>
              <a:gd name="T10" fmla="*/ 244 w 489"/>
              <a:gd name="T11" fmla="*/ 87 h 490"/>
              <a:gd name="T12" fmla="*/ 87 w 489"/>
              <a:gd name="T13" fmla="*/ 245 h 490"/>
              <a:gd name="T14" fmla="*/ 244 w 489"/>
              <a:gd name="T15" fmla="*/ 403 h 490"/>
              <a:gd name="T16" fmla="*/ 402 w 489"/>
              <a:gd name="T17" fmla="*/ 245 h 490"/>
              <a:gd name="T18" fmla="*/ 244 w 489"/>
              <a:gd name="T19" fmla="*/ 87 h 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89" h="490">
                <a:moveTo>
                  <a:pt x="244" y="0"/>
                </a:moveTo>
                <a:cubicBezTo>
                  <a:pt x="379" y="0"/>
                  <a:pt x="489" y="110"/>
                  <a:pt x="489" y="245"/>
                </a:cubicBezTo>
                <a:cubicBezTo>
                  <a:pt x="489" y="380"/>
                  <a:pt x="379" y="490"/>
                  <a:pt x="244" y="490"/>
                </a:cubicBezTo>
                <a:cubicBezTo>
                  <a:pt x="109" y="490"/>
                  <a:pt x="0" y="380"/>
                  <a:pt x="0" y="245"/>
                </a:cubicBezTo>
                <a:cubicBezTo>
                  <a:pt x="0" y="110"/>
                  <a:pt x="109" y="0"/>
                  <a:pt x="244" y="0"/>
                </a:cubicBezTo>
                <a:close/>
                <a:moveTo>
                  <a:pt x="244" y="87"/>
                </a:moveTo>
                <a:cubicBezTo>
                  <a:pt x="157" y="87"/>
                  <a:pt x="87" y="158"/>
                  <a:pt x="87" y="245"/>
                </a:cubicBezTo>
                <a:cubicBezTo>
                  <a:pt x="87" y="332"/>
                  <a:pt x="157" y="403"/>
                  <a:pt x="244" y="403"/>
                </a:cubicBezTo>
                <a:cubicBezTo>
                  <a:pt x="332" y="403"/>
                  <a:pt x="402" y="332"/>
                  <a:pt x="402" y="245"/>
                </a:cubicBezTo>
                <a:cubicBezTo>
                  <a:pt x="402" y="158"/>
                  <a:pt x="332" y="87"/>
                  <a:pt x="244" y="8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" name="Freeform 10"/>
          <p:cNvSpPr>
            <a:spLocks noEditPoints="1"/>
          </p:cNvSpPr>
          <p:nvPr/>
        </p:nvSpPr>
        <p:spPr bwMode="auto">
          <a:xfrm>
            <a:off x="8866188" y="3328308"/>
            <a:ext cx="1547813" cy="1555750"/>
          </a:xfrm>
          <a:custGeom>
            <a:avLst/>
            <a:gdLst>
              <a:gd name="T0" fmla="*/ 244 w 489"/>
              <a:gd name="T1" fmla="*/ 0 h 490"/>
              <a:gd name="T2" fmla="*/ 489 w 489"/>
              <a:gd name="T3" fmla="*/ 245 h 490"/>
              <a:gd name="T4" fmla="*/ 244 w 489"/>
              <a:gd name="T5" fmla="*/ 490 h 490"/>
              <a:gd name="T6" fmla="*/ 0 w 489"/>
              <a:gd name="T7" fmla="*/ 245 h 490"/>
              <a:gd name="T8" fmla="*/ 244 w 489"/>
              <a:gd name="T9" fmla="*/ 0 h 490"/>
              <a:gd name="T10" fmla="*/ 244 w 489"/>
              <a:gd name="T11" fmla="*/ 87 h 490"/>
              <a:gd name="T12" fmla="*/ 86 w 489"/>
              <a:gd name="T13" fmla="*/ 245 h 490"/>
              <a:gd name="T14" fmla="*/ 244 w 489"/>
              <a:gd name="T15" fmla="*/ 403 h 490"/>
              <a:gd name="T16" fmla="*/ 402 w 489"/>
              <a:gd name="T17" fmla="*/ 245 h 490"/>
              <a:gd name="T18" fmla="*/ 244 w 489"/>
              <a:gd name="T19" fmla="*/ 87 h 4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89" h="490">
                <a:moveTo>
                  <a:pt x="244" y="0"/>
                </a:moveTo>
                <a:cubicBezTo>
                  <a:pt x="379" y="0"/>
                  <a:pt x="489" y="110"/>
                  <a:pt x="489" y="245"/>
                </a:cubicBezTo>
                <a:cubicBezTo>
                  <a:pt x="489" y="380"/>
                  <a:pt x="379" y="490"/>
                  <a:pt x="244" y="490"/>
                </a:cubicBezTo>
                <a:cubicBezTo>
                  <a:pt x="109" y="490"/>
                  <a:pt x="0" y="380"/>
                  <a:pt x="0" y="245"/>
                </a:cubicBezTo>
                <a:cubicBezTo>
                  <a:pt x="0" y="110"/>
                  <a:pt x="109" y="0"/>
                  <a:pt x="244" y="0"/>
                </a:cubicBezTo>
                <a:close/>
                <a:moveTo>
                  <a:pt x="244" y="87"/>
                </a:moveTo>
                <a:cubicBezTo>
                  <a:pt x="157" y="87"/>
                  <a:pt x="86" y="158"/>
                  <a:pt x="86" y="245"/>
                </a:cubicBezTo>
                <a:cubicBezTo>
                  <a:pt x="86" y="332"/>
                  <a:pt x="157" y="403"/>
                  <a:pt x="244" y="403"/>
                </a:cubicBezTo>
                <a:cubicBezTo>
                  <a:pt x="331" y="403"/>
                  <a:pt x="402" y="332"/>
                  <a:pt x="402" y="245"/>
                </a:cubicBezTo>
                <a:cubicBezTo>
                  <a:pt x="402" y="158"/>
                  <a:pt x="331" y="87"/>
                  <a:pt x="244" y="87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3"/>
          <p:cNvGrpSpPr/>
          <p:nvPr/>
        </p:nvGrpSpPr>
        <p:grpSpPr>
          <a:xfrm>
            <a:off x="1370013" y="4633233"/>
            <a:ext cx="2355850" cy="1208087"/>
            <a:chOff x="1370013" y="4633233"/>
            <a:chExt cx="2355850" cy="1208087"/>
          </a:xfrm>
        </p:grpSpPr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1370013" y="4633233"/>
              <a:ext cx="2355850" cy="1001713"/>
            </a:xfrm>
            <a:custGeom>
              <a:avLst/>
              <a:gdLst>
                <a:gd name="T0" fmla="*/ 744 w 744"/>
                <a:gd name="T1" fmla="*/ 33 h 316"/>
                <a:gd name="T2" fmla="*/ 734 w 744"/>
                <a:gd name="T3" fmla="*/ 27 h 316"/>
                <a:gd name="T4" fmla="*/ 11 w 744"/>
                <a:gd name="T5" fmla="*/ 25 h 316"/>
                <a:gd name="T6" fmla="*/ 0 w 744"/>
                <a:gd name="T7" fmla="*/ 31 h 316"/>
                <a:gd name="T8" fmla="*/ 1 w 744"/>
                <a:gd name="T9" fmla="*/ 0 h 316"/>
                <a:gd name="T10" fmla="*/ 27 w 744"/>
                <a:gd name="T11" fmla="*/ 17 h 316"/>
                <a:gd name="T12" fmla="*/ 16 w 744"/>
                <a:gd name="T13" fmla="*/ 23 h 316"/>
                <a:gd name="T14" fmla="*/ 729 w 744"/>
                <a:gd name="T15" fmla="*/ 24 h 316"/>
                <a:gd name="T16" fmla="*/ 718 w 744"/>
                <a:gd name="T17" fmla="*/ 19 h 316"/>
                <a:gd name="T18" fmla="*/ 744 w 744"/>
                <a:gd name="T19" fmla="*/ 2 h 316"/>
                <a:gd name="T20" fmla="*/ 744 w 744"/>
                <a:gd name="T21" fmla="*/ 33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316">
                  <a:moveTo>
                    <a:pt x="744" y="33"/>
                  </a:moveTo>
                  <a:cubicBezTo>
                    <a:pt x="734" y="27"/>
                    <a:pt x="734" y="27"/>
                    <a:pt x="734" y="27"/>
                  </a:cubicBezTo>
                  <a:cubicBezTo>
                    <a:pt x="580" y="314"/>
                    <a:pt x="165" y="316"/>
                    <a:pt x="11" y="2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7" y="308"/>
                    <a:pt x="577" y="308"/>
                    <a:pt x="729" y="24"/>
                  </a:cubicBezTo>
                  <a:cubicBezTo>
                    <a:pt x="718" y="19"/>
                    <a:pt x="718" y="19"/>
                    <a:pt x="718" y="19"/>
                  </a:cubicBezTo>
                  <a:cubicBezTo>
                    <a:pt x="744" y="2"/>
                    <a:pt x="744" y="2"/>
                    <a:pt x="744" y="2"/>
                  </a:cubicBezTo>
                  <a:cubicBezTo>
                    <a:pt x="744" y="33"/>
                    <a:pt x="744" y="33"/>
                    <a:pt x="744" y="3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Oval 12"/>
            <p:cNvSpPr>
              <a:spLocks noChangeArrowheads="1"/>
            </p:cNvSpPr>
            <p:nvPr/>
          </p:nvSpPr>
          <p:spPr bwMode="auto">
            <a:xfrm>
              <a:off x="2481263" y="5326970"/>
              <a:ext cx="136525" cy="13652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3"/>
            <p:cNvSpPr>
              <a:spLocks/>
            </p:cNvSpPr>
            <p:nvPr/>
          </p:nvSpPr>
          <p:spPr bwMode="auto">
            <a:xfrm>
              <a:off x="2503488" y="5114245"/>
              <a:ext cx="95250" cy="727075"/>
            </a:xfrm>
            <a:custGeom>
              <a:avLst/>
              <a:gdLst>
                <a:gd name="T0" fmla="*/ 60 w 60"/>
                <a:gd name="T1" fmla="*/ 54 h 458"/>
                <a:gd name="T2" fmla="*/ 36 w 60"/>
                <a:gd name="T3" fmla="*/ 54 h 458"/>
                <a:gd name="T4" fmla="*/ 36 w 60"/>
                <a:gd name="T5" fmla="*/ 404 h 458"/>
                <a:gd name="T6" fmla="*/ 60 w 60"/>
                <a:gd name="T7" fmla="*/ 404 h 458"/>
                <a:gd name="T8" fmla="*/ 30 w 60"/>
                <a:gd name="T9" fmla="*/ 458 h 458"/>
                <a:gd name="T10" fmla="*/ 0 w 60"/>
                <a:gd name="T11" fmla="*/ 404 h 458"/>
                <a:gd name="T12" fmla="*/ 24 w 60"/>
                <a:gd name="T13" fmla="*/ 404 h 458"/>
                <a:gd name="T14" fmla="*/ 24 w 60"/>
                <a:gd name="T15" fmla="*/ 54 h 458"/>
                <a:gd name="T16" fmla="*/ 0 w 60"/>
                <a:gd name="T17" fmla="*/ 54 h 458"/>
                <a:gd name="T18" fmla="*/ 30 w 60"/>
                <a:gd name="T19" fmla="*/ 0 h 458"/>
                <a:gd name="T20" fmla="*/ 60 w 60"/>
                <a:gd name="T21" fmla="*/ 54 h 458"/>
                <a:gd name="T22" fmla="*/ 60 w 60"/>
                <a:gd name="T23" fmla="*/ 54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" h="458">
                  <a:moveTo>
                    <a:pt x="60" y="54"/>
                  </a:moveTo>
                  <a:lnTo>
                    <a:pt x="36" y="54"/>
                  </a:lnTo>
                  <a:lnTo>
                    <a:pt x="36" y="404"/>
                  </a:lnTo>
                  <a:lnTo>
                    <a:pt x="60" y="404"/>
                  </a:lnTo>
                  <a:lnTo>
                    <a:pt x="30" y="458"/>
                  </a:lnTo>
                  <a:lnTo>
                    <a:pt x="0" y="404"/>
                  </a:lnTo>
                  <a:lnTo>
                    <a:pt x="24" y="404"/>
                  </a:lnTo>
                  <a:lnTo>
                    <a:pt x="24" y="54"/>
                  </a:lnTo>
                  <a:lnTo>
                    <a:pt x="0" y="54"/>
                  </a:lnTo>
                  <a:lnTo>
                    <a:pt x="30" y="0"/>
                  </a:lnTo>
                  <a:lnTo>
                    <a:pt x="60" y="54"/>
                  </a:lnTo>
                  <a:lnTo>
                    <a:pt x="60" y="5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4918075" y="4633233"/>
            <a:ext cx="2355850" cy="1208087"/>
            <a:chOff x="4918075" y="4633233"/>
            <a:chExt cx="2355850" cy="1208087"/>
          </a:xfrm>
        </p:grpSpPr>
        <p:sp>
          <p:nvSpPr>
            <p:cNvPr id="14" name="Freeform 14"/>
            <p:cNvSpPr>
              <a:spLocks/>
            </p:cNvSpPr>
            <p:nvPr/>
          </p:nvSpPr>
          <p:spPr bwMode="auto">
            <a:xfrm>
              <a:off x="4918075" y="4633233"/>
              <a:ext cx="2355850" cy="1001713"/>
            </a:xfrm>
            <a:custGeom>
              <a:avLst/>
              <a:gdLst>
                <a:gd name="T0" fmla="*/ 744 w 744"/>
                <a:gd name="T1" fmla="*/ 33 h 316"/>
                <a:gd name="T2" fmla="*/ 733 w 744"/>
                <a:gd name="T3" fmla="*/ 27 h 316"/>
                <a:gd name="T4" fmla="*/ 10 w 744"/>
                <a:gd name="T5" fmla="*/ 25 h 316"/>
                <a:gd name="T6" fmla="*/ 0 w 744"/>
                <a:gd name="T7" fmla="*/ 31 h 316"/>
                <a:gd name="T8" fmla="*/ 0 w 744"/>
                <a:gd name="T9" fmla="*/ 0 h 316"/>
                <a:gd name="T10" fmla="*/ 26 w 744"/>
                <a:gd name="T11" fmla="*/ 17 h 316"/>
                <a:gd name="T12" fmla="*/ 15 w 744"/>
                <a:gd name="T13" fmla="*/ 23 h 316"/>
                <a:gd name="T14" fmla="*/ 728 w 744"/>
                <a:gd name="T15" fmla="*/ 24 h 316"/>
                <a:gd name="T16" fmla="*/ 717 w 744"/>
                <a:gd name="T17" fmla="*/ 19 h 316"/>
                <a:gd name="T18" fmla="*/ 743 w 744"/>
                <a:gd name="T19" fmla="*/ 2 h 316"/>
                <a:gd name="T20" fmla="*/ 744 w 744"/>
                <a:gd name="T21" fmla="*/ 33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316">
                  <a:moveTo>
                    <a:pt x="744" y="33"/>
                  </a:moveTo>
                  <a:cubicBezTo>
                    <a:pt x="733" y="27"/>
                    <a:pt x="733" y="27"/>
                    <a:pt x="733" y="27"/>
                  </a:cubicBezTo>
                  <a:cubicBezTo>
                    <a:pt x="579" y="314"/>
                    <a:pt x="164" y="316"/>
                    <a:pt x="10" y="2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6" y="308"/>
                    <a:pt x="576" y="308"/>
                    <a:pt x="728" y="24"/>
                  </a:cubicBezTo>
                  <a:cubicBezTo>
                    <a:pt x="717" y="19"/>
                    <a:pt x="717" y="19"/>
                    <a:pt x="717" y="19"/>
                  </a:cubicBezTo>
                  <a:cubicBezTo>
                    <a:pt x="743" y="2"/>
                    <a:pt x="743" y="2"/>
                    <a:pt x="743" y="2"/>
                  </a:cubicBezTo>
                  <a:cubicBezTo>
                    <a:pt x="744" y="33"/>
                    <a:pt x="744" y="33"/>
                    <a:pt x="744" y="33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Oval 15"/>
            <p:cNvSpPr>
              <a:spLocks noChangeArrowheads="1"/>
            </p:cNvSpPr>
            <p:nvPr/>
          </p:nvSpPr>
          <p:spPr bwMode="auto">
            <a:xfrm>
              <a:off x="6026150" y="5326970"/>
              <a:ext cx="136525" cy="13652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6"/>
            <p:cNvSpPr>
              <a:spLocks/>
            </p:cNvSpPr>
            <p:nvPr/>
          </p:nvSpPr>
          <p:spPr bwMode="auto">
            <a:xfrm>
              <a:off x="6048375" y="5114245"/>
              <a:ext cx="95250" cy="727075"/>
            </a:xfrm>
            <a:custGeom>
              <a:avLst/>
              <a:gdLst>
                <a:gd name="T0" fmla="*/ 60 w 60"/>
                <a:gd name="T1" fmla="*/ 54 h 458"/>
                <a:gd name="T2" fmla="*/ 36 w 60"/>
                <a:gd name="T3" fmla="*/ 54 h 458"/>
                <a:gd name="T4" fmla="*/ 36 w 60"/>
                <a:gd name="T5" fmla="*/ 404 h 458"/>
                <a:gd name="T6" fmla="*/ 60 w 60"/>
                <a:gd name="T7" fmla="*/ 404 h 458"/>
                <a:gd name="T8" fmla="*/ 30 w 60"/>
                <a:gd name="T9" fmla="*/ 458 h 458"/>
                <a:gd name="T10" fmla="*/ 0 w 60"/>
                <a:gd name="T11" fmla="*/ 404 h 458"/>
                <a:gd name="T12" fmla="*/ 24 w 60"/>
                <a:gd name="T13" fmla="*/ 404 h 458"/>
                <a:gd name="T14" fmla="*/ 24 w 60"/>
                <a:gd name="T15" fmla="*/ 54 h 458"/>
                <a:gd name="T16" fmla="*/ 0 w 60"/>
                <a:gd name="T17" fmla="*/ 54 h 458"/>
                <a:gd name="T18" fmla="*/ 30 w 60"/>
                <a:gd name="T19" fmla="*/ 0 h 458"/>
                <a:gd name="T20" fmla="*/ 60 w 60"/>
                <a:gd name="T21" fmla="*/ 54 h 458"/>
                <a:gd name="T22" fmla="*/ 60 w 60"/>
                <a:gd name="T23" fmla="*/ 54 h 4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" h="458">
                  <a:moveTo>
                    <a:pt x="60" y="54"/>
                  </a:moveTo>
                  <a:lnTo>
                    <a:pt x="36" y="54"/>
                  </a:lnTo>
                  <a:lnTo>
                    <a:pt x="36" y="404"/>
                  </a:lnTo>
                  <a:lnTo>
                    <a:pt x="60" y="404"/>
                  </a:lnTo>
                  <a:lnTo>
                    <a:pt x="30" y="458"/>
                  </a:lnTo>
                  <a:lnTo>
                    <a:pt x="0" y="404"/>
                  </a:lnTo>
                  <a:lnTo>
                    <a:pt x="24" y="404"/>
                  </a:lnTo>
                  <a:lnTo>
                    <a:pt x="24" y="54"/>
                  </a:lnTo>
                  <a:lnTo>
                    <a:pt x="0" y="54"/>
                  </a:lnTo>
                  <a:lnTo>
                    <a:pt x="30" y="0"/>
                  </a:lnTo>
                  <a:lnTo>
                    <a:pt x="60" y="54"/>
                  </a:lnTo>
                  <a:lnTo>
                    <a:pt x="60" y="5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3146425" y="2358345"/>
            <a:ext cx="2354263" cy="1204913"/>
            <a:chOff x="3146425" y="2358345"/>
            <a:chExt cx="2354263" cy="1204913"/>
          </a:xfrm>
        </p:grpSpPr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3146425" y="2561545"/>
              <a:ext cx="2354263" cy="1001713"/>
            </a:xfrm>
            <a:custGeom>
              <a:avLst/>
              <a:gdLst>
                <a:gd name="T0" fmla="*/ 744 w 744"/>
                <a:gd name="T1" fmla="*/ 284 h 316"/>
                <a:gd name="T2" fmla="*/ 733 w 744"/>
                <a:gd name="T3" fmla="*/ 289 h 316"/>
                <a:gd name="T4" fmla="*/ 10 w 744"/>
                <a:gd name="T5" fmla="*/ 291 h 316"/>
                <a:gd name="T6" fmla="*/ 0 w 744"/>
                <a:gd name="T7" fmla="*/ 285 h 316"/>
                <a:gd name="T8" fmla="*/ 0 w 744"/>
                <a:gd name="T9" fmla="*/ 316 h 316"/>
                <a:gd name="T10" fmla="*/ 26 w 744"/>
                <a:gd name="T11" fmla="*/ 299 h 316"/>
                <a:gd name="T12" fmla="*/ 15 w 744"/>
                <a:gd name="T13" fmla="*/ 294 h 316"/>
                <a:gd name="T14" fmla="*/ 728 w 744"/>
                <a:gd name="T15" fmla="*/ 292 h 316"/>
                <a:gd name="T16" fmla="*/ 718 w 744"/>
                <a:gd name="T17" fmla="*/ 298 h 316"/>
                <a:gd name="T18" fmla="*/ 743 w 744"/>
                <a:gd name="T19" fmla="*/ 315 h 316"/>
                <a:gd name="T20" fmla="*/ 744 w 744"/>
                <a:gd name="T21" fmla="*/ 284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316">
                  <a:moveTo>
                    <a:pt x="744" y="284"/>
                  </a:moveTo>
                  <a:cubicBezTo>
                    <a:pt x="733" y="289"/>
                    <a:pt x="733" y="289"/>
                    <a:pt x="733" y="289"/>
                  </a:cubicBezTo>
                  <a:cubicBezTo>
                    <a:pt x="580" y="2"/>
                    <a:pt x="164" y="0"/>
                    <a:pt x="10" y="291"/>
                  </a:cubicBezTo>
                  <a:cubicBezTo>
                    <a:pt x="0" y="285"/>
                    <a:pt x="0" y="285"/>
                    <a:pt x="0" y="285"/>
                  </a:cubicBezTo>
                  <a:cubicBezTo>
                    <a:pt x="0" y="316"/>
                    <a:pt x="0" y="316"/>
                    <a:pt x="0" y="316"/>
                  </a:cubicBezTo>
                  <a:cubicBezTo>
                    <a:pt x="26" y="299"/>
                    <a:pt x="26" y="299"/>
                    <a:pt x="26" y="299"/>
                  </a:cubicBezTo>
                  <a:cubicBezTo>
                    <a:pt x="15" y="294"/>
                    <a:pt x="15" y="294"/>
                    <a:pt x="15" y="294"/>
                  </a:cubicBezTo>
                  <a:cubicBezTo>
                    <a:pt x="167" y="8"/>
                    <a:pt x="576" y="8"/>
                    <a:pt x="728" y="292"/>
                  </a:cubicBezTo>
                  <a:cubicBezTo>
                    <a:pt x="718" y="298"/>
                    <a:pt x="718" y="298"/>
                    <a:pt x="718" y="298"/>
                  </a:cubicBezTo>
                  <a:cubicBezTo>
                    <a:pt x="743" y="315"/>
                    <a:pt x="743" y="315"/>
                    <a:pt x="743" y="315"/>
                  </a:cubicBezTo>
                  <a:cubicBezTo>
                    <a:pt x="744" y="284"/>
                    <a:pt x="744" y="284"/>
                    <a:pt x="744" y="2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Oval 18"/>
            <p:cNvSpPr>
              <a:spLocks noChangeArrowheads="1"/>
            </p:cNvSpPr>
            <p:nvPr/>
          </p:nvSpPr>
          <p:spPr bwMode="auto">
            <a:xfrm>
              <a:off x="4254500" y="2732995"/>
              <a:ext cx="134938" cy="13970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4276725" y="2358345"/>
              <a:ext cx="93663" cy="723900"/>
            </a:xfrm>
            <a:custGeom>
              <a:avLst/>
              <a:gdLst>
                <a:gd name="T0" fmla="*/ 59 w 59"/>
                <a:gd name="T1" fmla="*/ 402 h 456"/>
                <a:gd name="T2" fmla="*/ 36 w 59"/>
                <a:gd name="T3" fmla="*/ 402 h 456"/>
                <a:gd name="T4" fmla="*/ 36 w 59"/>
                <a:gd name="T5" fmla="*/ 54 h 456"/>
                <a:gd name="T6" fmla="*/ 59 w 59"/>
                <a:gd name="T7" fmla="*/ 54 h 456"/>
                <a:gd name="T8" fmla="*/ 30 w 59"/>
                <a:gd name="T9" fmla="*/ 0 h 456"/>
                <a:gd name="T10" fmla="*/ 0 w 59"/>
                <a:gd name="T11" fmla="*/ 54 h 456"/>
                <a:gd name="T12" fmla="*/ 24 w 59"/>
                <a:gd name="T13" fmla="*/ 54 h 456"/>
                <a:gd name="T14" fmla="*/ 24 w 59"/>
                <a:gd name="T15" fmla="*/ 402 h 456"/>
                <a:gd name="T16" fmla="*/ 0 w 59"/>
                <a:gd name="T17" fmla="*/ 402 h 456"/>
                <a:gd name="T18" fmla="*/ 30 w 59"/>
                <a:gd name="T19" fmla="*/ 456 h 456"/>
                <a:gd name="T20" fmla="*/ 59 w 59"/>
                <a:gd name="T21" fmla="*/ 402 h 456"/>
                <a:gd name="T22" fmla="*/ 59 w 59"/>
                <a:gd name="T23" fmla="*/ 402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456">
                  <a:moveTo>
                    <a:pt x="59" y="402"/>
                  </a:moveTo>
                  <a:lnTo>
                    <a:pt x="36" y="402"/>
                  </a:lnTo>
                  <a:lnTo>
                    <a:pt x="36" y="54"/>
                  </a:lnTo>
                  <a:lnTo>
                    <a:pt x="59" y="54"/>
                  </a:lnTo>
                  <a:lnTo>
                    <a:pt x="30" y="0"/>
                  </a:lnTo>
                  <a:lnTo>
                    <a:pt x="0" y="54"/>
                  </a:lnTo>
                  <a:lnTo>
                    <a:pt x="24" y="54"/>
                  </a:lnTo>
                  <a:lnTo>
                    <a:pt x="24" y="402"/>
                  </a:lnTo>
                  <a:lnTo>
                    <a:pt x="0" y="402"/>
                  </a:lnTo>
                  <a:lnTo>
                    <a:pt x="30" y="456"/>
                  </a:lnTo>
                  <a:lnTo>
                    <a:pt x="59" y="402"/>
                  </a:lnTo>
                  <a:lnTo>
                    <a:pt x="59" y="40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6681788" y="2358345"/>
            <a:ext cx="2354263" cy="1204913"/>
            <a:chOff x="6681788" y="2358345"/>
            <a:chExt cx="2354263" cy="1204913"/>
          </a:xfrm>
        </p:grpSpPr>
        <p:sp>
          <p:nvSpPr>
            <p:cNvPr id="20" name="Freeform 20"/>
            <p:cNvSpPr>
              <a:spLocks/>
            </p:cNvSpPr>
            <p:nvPr/>
          </p:nvSpPr>
          <p:spPr bwMode="auto">
            <a:xfrm>
              <a:off x="6681788" y="2561545"/>
              <a:ext cx="2354263" cy="1001713"/>
            </a:xfrm>
            <a:custGeom>
              <a:avLst/>
              <a:gdLst>
                <a:gd name="T0" fmla="*/ 744 w 744"/>
                <a:gd name="T1" fmla="*/ 284 h 316"/>
                <a:gd name="T2" fmla="*/ 733 w 744"/>
                <a:gd name="T3" fmla="*/ 289 h 316"/>
                <a:gd name="T4" fmla="*/ 11 w 744"/>
                <a:gd name="T5" fmla="*/ 291 h 316"/>
                <a:gd name="T6" fmla="*/ 0 w 744"/>
                <a:gd name="T7" fmla="*/ 285 h 316"/>
                <a:gd name="T8" fmla="*/ 1 w 744"/>
                <a:gd name="T9" fmla="*/ 316 h 316"/>
                <a:gd name="T10" fmla="*/ 26 w 744"/>
                <a:gd name="T11" fmla="*/ 299 h 316"/>
                <a:gd name="T12" fmla="*/ 16 w 744"/>
                <a:gd name="T13" fmla="*/ 294 h 316"/>
                <a:gd name="T14" fmla="*/ 728 w 744"/>
                <a:gd name="T15" fmla="*/ 292 h 316"/>
                <a:gd name="T16" fmla="*/ 718 w 744"/>
                <a:gd name="T17" fmla="*/ 298 h 316"/>
                <a:gd name="T18" fmla="*/ 743 w 744"/>
                <a:gd name="T19" fmla="*/ 315 h 316"/>
                <a:gd name="T20" fmla="*/ 744 w 744"/>
                <a:gd name="T21" fmla="*/ 284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316">
                  <a:moveTo>
                    <a:pt x="744" y="284"/>
                  </a:moveTo>
                  <a:cubicBezTo>
                    <a:pt x="733" y="289"/>
                    <a:pt x="733" y="289"/>
                    <a:pt x="733" y="289"/>
                  </a:cubicBezTo>
                  <a:cubicBezTo>
                    <a:pt x="580" y="2"/>
                    <a:pt x="165" y="0"/>
                    <a:pt x="11" y="291"/>
                  </a:cubicBezTo>
                  <a:cubicBezTo>
                    <a:pt x="0" y="285"/>
                    <a:pt x="0" y="285"/>
                    <a:pt x="0" y="285"/>
                  </a:cubicBezTo>
                  <a:cubicBezTo>
                    <a:pt x="1" y="316"/>
                    <a:pt x="1" y="316"/>
                    <a:pt x="1" y="316"/>
                  </a:cubicBezTo>
                  <a:cubicBezTo>
                    <a:pt x="26" y="299"/>
                    <a:pt x="26" y="299"/>
                    <a:pt x="26" y="299"/>
                  </a:cubicBezTo>
                  <a:cubicBezTo>
                    <a:pt x="16" y="294"/>
                    <a:pt x="16" y="294"/>
                    <a:pt x="16" y="294"/>
                  </a:cubicBezTo>
                  <a:cubicBezTo>
                    <a:pt x="167" y="8"/>
                    <a:pt x="576" y="8"/>
                    <a:pt x="728" y="292"/>
                  </a:cubicBezTo>
                  <a:cubicBezTo>
                    <a:pt x="718" y="298"/>
                    <a:pt x="718" y="298"/>
                    <a:pt x="718" y="298"/>
                  </a:cubicBezTo>
                  <a:cubicBezTo>
                    <a:pt x="743" y="315"/>
                    <a:pt x="743" y="315"/>
                    <a:pt x="743" y="315"/>
                  </a:cubicBezTo>
                  <a:cubicBezTo>
                    <a:pt x="744" y="284"/>
                    <a:pt x="744" y="284"/>
                    <a:pt x="744" y="284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auto">
            <a:xfrm>
              <a:off x="7789863" y="2732995"/>
              <a:ext cx="138113" cy="1397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7812088" y="2358345"/>
              <a:ext cx="93663" cy="723900"/>
            </a:xfrm>
            <a:custGeom>
              <a:avLst/>
              <a:gdLst>
                <a:gd name="T0" fmla="*/ 59 w 59"/>
                <a:gd name="T1" fmla="*/ 402 h 456"/>
                <a:gd name="T2" fmla="*/ 36 w 59"/>
                <a:gd name="T3" fmla="*/ 402 h 456"/>
                <a:gd name="T4" fmla="*/ 36 w 59"/>
                <a:gd name="T5" fmla="*/ 54 h 456"/>
                <a:gd name="T6" fmla="*/ 59 w 59"/>
                <a:gd name="T7" fmla="*/ 54 h 456"/>
                <a:gd name="T8" fmla="*/ 30 w 59"/>
                <a:gd name="T9" fmla="*/ 0 h 456"/>
                <a:gd name="T10" fmla="*/ 0 w 59"/>
                <a:gd name="T11" fmla="*/ 54 h 456"/>
                <a:gd name="T12" fmla="*/ 24 w 59"/>
                <a:gd name="T13" fmla="*/ 54 h 456"/>
                <a:gd name="T14" fmla="*/ 24 w 59"/>
                <a:gd name="T15" fmla="*/ 402 h 456"/>
                <a:gd name="T16" fmla="*/ 0 w 59"/>
                <a:gd name="T17" fmla="*/ 402 h 456"/>
                <a:gd name="T18" fmla="*/ 30 w 59"/>
                <a:gd name="T19" fmla="*/ 456 h 456"/>
                <a:gd name="T20" fmla="*/ 59 w 59"/>
                <a:gd name="T21" fmla="*/ 402 h 456"/>
                <a:gd name="T22" fmla="*/ 59 w 59"/>
                <a:gd name="T23" fmla="*/ 402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9" h="456">
                  <a:moveTo>
                    <a:pt x="59" y="402"/>
                  </a:moveTo>
                  <a:lnTo>
                    <a:pt x="36" y="402"/>
                  </a:lnTo>
                  <a:lnTo>
                    <a:pt x="36" y="54"/>
                  </a:lnTo>
                  <a:lnTo>
                    <a:pt x="59" y="54"/>
                  </a:lnTo>
                  <a:lnTo>
                    <a:pt x="30" y="0"/>
                  </a:lnTo>
                  <a:lnTo>
                    <a:pt x="0" y="54"/>
                  </a:lnTo>
                  <a:lnTo>
                    <a:pt x="24" y="54"/>
                  </a:lnTo>
                  <a:lnTo>
                    <a:pt x="24" y="402"/>
                  </a:lnTo>
                  <a:lnTo>
                    <a:pt x="0" y="402"/>
                  </a:lnTo>
                  <a:lnTo>
                    <a:pt x="30" y="456"/>
                  </a:lnTo>
                  <a:lnTo>
                    <a:pt x="59" y="402"/>
                  </a:lnTo>
                  <a:lnTo>
                    <a:pt x="59" y="40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8469313" y="4633233"/>
            <a:ext cx="2355850" cy="1208087"/>
            <a:chOff x="8469313" y="4633233"/>
            <a:chExt cx="2355850" cy="1208087"/>
          </a:xfrm>
        </p:grpSpPr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8469313" y="4633233"/>
              <a:ext cx="2355850" cy="1001713"/>
            </a:xfrm>
            <a:custGeom>
              <a:avLst/>
              <a:gdLst>
                <a:gd name="T0" fmla="*/ 744 w 744"/>
                <a:gd name="T1" fmla="*/ 33 h 316"/>
                <a:gd name="T2" fmla="*/ 734 w 744"/>
                <a:gd name="T3" fmla="*/ 27 h 316"/>
                <a:gd name="T4" fmla="*/ 11 w 744"/>
                <a:gd name="T5" fmla="*/ 25 h 316"/>
                <a:gd name="T6" fmla="*/ 0 w 744"/>
                <a:gd name="T7" fmla="*/ 31 h 316"/>
                <a:gd name="T8" fmla="*/ 1 w 744"/>
                <a:gd name="T9" fmla="*/ 0 h 316"/>
                <a:gd name="T10" fmla="*/ 27 w 744"/>
                <a:gd name="T11" fmla="*/ 17 h 316"/>
                <a:gd name="T12" fmla="*/ 16 w 744"/>
                <a:gd name="T13" fmla="*/ 23 h 316"/>
                <a:gd name="T14" fmla="*/ 729 w 744"/>
                <a:gd name="T15" fmla="*/ 24 h 316"/>
                <a:gd name="T16" fmla="*/ 718 w 744"/>
                <a:gd name="T17" fmla="*/ 19 h 316"/>
                <a:gd name="T18" fmla="*/ 744 w 744"/>
                <a:gd name="T19" fmla="*/ 2 h 316"/>
                <a:gd name="T20" fmla="*/ 744 w 744"/>
                <a:gd name="T21" fmla="*/ 33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44" h="316">
                  <a:moveTo>
                    <a:pt x="744" y="33"/>
                  </a:moveTo>
                  <a:cubicBezTo>
                    <a:pt x="734" y="27"/>
                    <a:pt x="734" y="27"/>
                    <a:pt x="734" y="27"/>
                  </a:cubicBezTo>
                  <a:cubicBezTo>
                    <a:pt x="580" y="314"/>
                    <a:pt x="165" y="316"/>
                    <a:pt x="11" y="25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7" y="308"/>
                    <a:pt x="577" y="308"/>
                    <a:pt x="729" y="24"/>
                  </a:cubicBezTo>
                  <a:cubicBezTo>
                    <a:pt x="718" y="19"/>
                    <a:pt x="718" y="19"/>
                    <a:pt x="718" y="19"/>
                  </a:cubicBezTo>
                  <a:cubicBezTo>
                    <a:pt x="744" y="2"/>
                    <a:pt x="744" y="2"/>
                    <a:pt x="744" y="2"/>
                  </a:cubicBezTo>
                  <a:cubicBezTo>
                    <a:pt x="744" y="33"/>
                    <a:pt x="744" y="33"/>
                    <a:pt x="744" y="33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9" name="Group 28"/>
            <p:cNvGrpSpPr/>
            <p:nvPr/>
          </p:nvGrpSpPr>
          <p:grpSpPr>
            <a:xfrm>
              <a:off x="9580563" y="5114245"/>
              <a:ext cx="136525" cy="727075"/>
              <a:chOff x="9580563" y="5114245"/>
              <a:chExt cx="136525" cy="727075"/>
            </a:xfrm>
          </p:grpSpPr>
          <p:sp>
            <p:nvSpPr>
              <p:cNvPr id="23" name="Freeform 23"/>
              <p:cNvSpPr>
                <a:spLocks/>
              </p:cNvSpPr>
              <p:nvPr/>
            </p:nvSpPr>
            <p:spPr bwMode="auto">
              <a:xfrm>
                <a:off x="9602788" y="5114245"/>
                <a:ext cx="95250" cy="727075"/>
              </a:xfrm>
              <a:custGeom>
                <a:avLst/>
                <a:gdLst>
                  <a:gd name="T0" fmla="*/ 60 w 60"/>
                  <a:gd name="T1" fmla="*/ 54 h 458"/>
                  <a:gd name="T2" fmla="*/ 36 w 60"/>
                  <a:gd name="T3" fmla="*/ 54 h 458"/>
                  <a:gd name="T4" fmla="*/ 36 w 60"/>
                  <a:gd name="T5" fmla="*/ 404 h 458"/>
                  <a:gd name="T6" fmla="*/ 60 w 60"/>
                  <a:gd name="T7" fmla="*/ 404 h 458"/>
                  <a:gd name="T8" fmla="*/ 30 w 60"/>
                  <a:gd name="T9" fmla="*/ 458 h 458"/>
                  <a:gd name="T10" fmla="*/ 0 w 60"/>
                  <a:gd name="T11" fmla="*/ 404 h 458"/>
                  <a:gd name="T12" fmla="*/ 24 w 60"/>
                  <a:gd name="T13" fmla="*/ 404 h 458"/>
                  <a:gd name="T14" fmla="*/ 24 w 60"/>
                  <a:gd name="T15" fmla="*/ 54 h 458"/>
                  <a:gd name="T16" fmla="*/ 0 w 60"/>
                  <a:gd name="T17" fmla="*/ 54 h 458"/>
                  <a:gd name="T18" fmla="*/ 30 w 60"/>
                  <a:gd name="T19" fmla="*/ 0 h 458"/>
                  <a:gd name="T20" fmla="*/ 60 w 60"/>
                  <a:gd name="T21" fmla="*/ 54 h 458"/>
                  <a:gd name="T22" fmla="*/ 60 w 60"/>
                  <a:gd name="T23" fmla="*/ 54 h 4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0" h="458">
                    <a:moveTo>
                      <a:pt x="60" y="54"/>
                    </a:moveTo>
                    <a:lnTo>
                      <a:pt x="36" y="54"/>
                    </a:lnTo>
                    <a:lnTo>
                      <a:pt x="36" y="404"/>
                    </a:lnTo>
                    <a:lnTo>
                      <a:pt x="60" y="404"/>
                    </a:lnTo>
                    <a:lnTo>
                      <a:pt x="30" y="458"/>
                    </a:lnTo>
                    <a:lnTo>
                      <a:pt x="0" y="404"/>
                    </a:lnTo>
                    <a:lnTo>
                      <a:pt x="24" y="404"/>
                    </a:lnTo>
                    <a:lnTo>
                      <a:pt x="24" y="54"/>
                    </a:lnTo>
                    <a:lnTo>
                      <a:pt x="0" y="54"/>
                    </a:lnTo>
                    <a:lnTo>
                      <a:pt x="30" y="0"/>
                    </a:lnTo>
                    <a:lnTo>
                      <a:pt x="60" y="54"/>
                    </a:lnTo>
                    <a:lnTo>
                      <a:pt x="60" y="54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Oval 25"/>
              <p:cNvSpPr>
                <a:spLocks noChangeArrowheads="1"/>
              </p:cNvSpPr>
              <p:nvPr/>
            </p:nvSpPr>
            <p:spPr bwMode="auto">
              <a:xfrm>
                <a:off x="9580563" y="5326970"/>
                <a:ext cx="136525" cy="136525"/>
              </a:xfrm>
              <a:prstGeom prst="ellipse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31" name="Inhaltsplatzhalter 4"/>
          <p:cNvSpPr txBox="1">
            <a:spLocks/>
          </p:cNvSpPr>
          <p:nvPr/>
        </p:nvSpPr>
        <p:spPr>
          <a:xfrm>
            <a:off x="4808229" y="5930648"/>
            <a:ext cx="2576396" cy="58477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3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32" name="Inhaltsplatzhalter 4"/>
          <p:cNvSpPr txBox="1">
            <a:spLocks/>
          </p:cNvSpPr>
          <p:nvPr/>
        </p:nvSpPr>
        <p:spPr>
          <a:xfrm>
            <a:off x="3038793" y="1757368"/>
            <a:ext cx="2576396" cy="58477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2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33" name="Inhaltsplatzhalter 4"/>
          <p:cNvSpPr txBox="1">
            <a:spLocks/>
          </p:cNvSpPr>
          <p:nvPr/>
        </p:nvSpPr>
        <p:spPr>
          <a:xfrm>
            <a:off x="1261391" y="5930648"/>
            <a:ext cx="2576396" cy="58477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34" name="Inhaltsplatzhalter 4"/>
          <p:cNvSpPr txBox="1">
            <a:spLocks/>
          </p:cNvSpPr>
          <p:nvPr/>
        </p:nvSpPr>
        <p:spPr>
          <a:xfrm>
            <a:off x="8346071" y="5930648"/>
            <a:ext cx="2576396" cy="58477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5"/>
                </a:solidFill>
                <a:latin typeface="+mj-lt"/>
              </a:rPr>
              <a:t>TITLE GOES HERE</a:t>
            </a: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/>
            </a:r>
            <a:br>
              <a:rPr lang="en-US" sz="1600" b="1" dirty="0" smtClean="0">
                <a:solidFill>
                  <a:schemeClr val="accent3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35" name="Inhaltsplatzhalter 4"/>
          <p:cNvSpPr txBox="1">
            <a:spLocks/>
          </p:cNvSpPr>
          <p:nvPr/>
        </p:nvSpPr>
        <p:spPr>
          <a:xfrm>
            <a:off x="6576635" y="1757368"/>
            <a:ext cx="2576396" cy="58477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/>
            </a:r>
            <a:br>
              <a:rPr lang="en-US" sz="1600" b="1" dirty="0" smtClean="0">
                <a:solidFill>
                  <a:schemeClr val="accent2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36" name="Freeform 25"/>
          <p:cNvSpPr>
            <a:spLocks noEditPoints="1"/>
          </p:cNvSpPr>
          <p:nvPr/>
        </p:nvSpPr>
        <p:spPr bwMode="auto">
          <a:xfrm>
            <a:off x="9395956" y="3827897"/>
            <a:ext cx="476626" cy="476626"/>
          </a:xfrm>
          <a:custGeom>
            <a:avLst/>
            <a:gdLst/>
            <a:ahLst/>
            <a:cxnLst>
              <a:cxn ang="0">
                <a:pos x="114" y="98"/>
              </a:cxn>
              <a:cxn ang="0">
                <a:pos x="94" y="78"/>
              </a:cxn>
              <a:cxn ang="0">
                <a:pos x="102" y="50"/>
              </a:cxn>
              <a:cxn ang="0">
                <a:pos x="51" y="0"/>
              </a:cxn>
              <a:cxn ang="0">
                <a:pos x="0" y="50"/>
              </a:cxn>
              <a:cxn ang="0">
                <a:pos x="51" y="101"/>
              </a:cxn>
              <a:cxn ang="0">
                <a:pos x="78" y="93"/>
              </a:cxn>
              <a:cxn ang="0">
                <a:pos x="98" y="113"/>
              </a:cxn>
              <a:cxn ang="0">
                <a:pos x="104" y="113"/>
              </a:cxn>
              <a:cxn ang="0">
                <a:pos x="114" y="103"/>
              </a:cxn>
              <a:cxn ang="0">
                <a:pos x="114" y="98"/>
              </a:cxn>
              <a:cxn ang="0">
                <a:pos x="51" y="87"/>
              </a:cxn>
              <a:cxn ang="0">
                <a:pos x="15" y="50"/>
              </a:cxn>
              <a:cxn ang="0">
                <a:pos x="51" y="14"/>
              </a:cxn>
              <a:cxn ang="0">
                <a:pos x="87" y="50"/>
              </a:cxn>
              <a:cxn ang="0">
                <a:pos x="51" y="87"/>
              </a:cxn>
            </a:cxnLst>
            <a:rect l="0" t="0" r="r" b="b"/>
            <a:pathLst>
              <a:path w="115" h="115">
                <a:moveTo>
                  <a:pt x="114" y="98"/>
                </a:moveTo>
                <a:cubicBezTo>
                  <a:pt x="94" y="78"/>
                  <a:pt x="94" y="78"/>
                  <a:pt x="94" y="78"/>
                </a:cubicBezTo>
                <a:cubicBezTo>
                  <a:pt x="99" y="70"/>
                  <a:pt x="102" y="60"/>
                  <a:pt x="102" y="50"/>
                </a:cubicBezTo>
                <a:cubicBezTo>
                  <a:pt x="102" y="22"/>
                  <a:pt x="79" y="0"/>
                  <a:pt x="51" y="0"/>
                </a:cubicBezTo>
                <a:cubicBezTo>
                  <a:pt x="23" y="0"/>
                  <a:pt x="0" y="22"/>
                  <a:pt x="0" y="50"/>
                </a:cubicBezTo>
                <a:cubicBezTo>
                  <a:pt x="0" y="78"/>
                  <a:pt x="23" y="101"/>
                  <a:pt x="51" y="101"/>
                </a:cubicBezTo>
                <a:cubicBezTo>
                  <a:pt x="61" y="101"/>
                  <a:pt x="71" y="98"/>
                  <a:pt x="78" y="93"/>
                </a:cubicBezTo>
                <a:cubicBezTo>
                  <a:pt x="98" y="113"/>
                  <a:pt x="98" y="113"/>
                  <a:pt x="98" y="113"/>
                </a:cubicBezTo>
                <a:cubicBezTo>
                  <a:pt x="100" y="115"/>
                  <a:pt x="102" y="115"/>
                  <a:pt x="104" y="113"/>
                </a:cubicBezTo>
                <a:cubicBezTo>
                  <a:pt x="114" y="103"/>
                  <a:pt x="114" y="103"/>
                  <a:pt x="114" y="103"/>
                </a:cubicBezTo>
                <a:cubicBezTo>
                  <a:pt x="115" y="101"/>
                  <a:pt x="115" y="99"/>
                  <a:pt x="114" y="98"/>
                </a:cubicBezTo>
                <a:close/>
                <a:moveTo>
                  <a:pt x="51" y="87"/>
                </a:moveTo>
                <a:cubicBezTo>
                  <a:pt x="31" y="87"/>
                  <a:pt x="15" y="70"/>
                  <a:pt x="15" y="50"/>
                </a:cubicBezTo>
                <a:cubicBezTo>
                  <a:pt x="15" y="30"/>
                  <a:pt x="31" y="14"/>
                  <a:pt x="51" y="14"/>
                </a:cubicBezTo>
                <a:cubicBezTo>
                  <a:pt x="71" y="14"/>
                  <a:pt x="87" y="30"/>
                  <a:pt x="87" y="50"/>
                </a:cubicBezTo>
                <a:cubicBezTo>
                  <a:pt x="87" y="70"/>
                  <a:pt x="71" y="87"/>
                  <a:pt x="51" y="87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Freeform 133"/>
          <p:cNvSpPr>
            <a:spLocks/>
          </p:cNvSpPr>
          <p:nvPr/>
        </p:nvSpPr>
        <p:spPr bwMode="auto">
          <a:xfrm>
            <a:off x="2308337" y="3824033"/>
            <a:ext cx="479202" cy="484354"/>
          </a:xfrm>
          <a:custGeom>
            <a:avLst/>
            <a:gdLst/>
            <a:ahLst/>
            <a:cxnLst>
              <a:cxn ang="0">
                <a:pos x="112" y="89"/>
              </a:cxn>
              <a:cxn ang="0">
                <a:pos x="86" y="75"/>
              </a:cxn>
              <a:cxn ang="0">
                <a:pos x="72" y="69"/>
              </a:cxn>
              <a:cxn ang="0">
                <a:pos x="72" y="58"/>
              </a:cxn>
              <a:cxn ang="0">
                <a:pos x="77" y="45"/>
              </a:cxn>
              <a:cxn ang="0">
                <a:pos x="83" y="38"/>
              </a:cxn>
              <a:cxn ang="0">
                <a:pos x="79" y="30"/>
              </a:cxn>
              <a:cxn ang="0">
                <a:pos x="80" y="18"/>
              </a:cxn>
              <a:cxn ang="0">
                <a:pos x="58" y="0"/>
              </a:cxn>
              <a:cxn ang="0">
                <a:pos x="35" y="18"/>
              </a:cxn>
              <a:cxn ang="0">
                <a:pos x="36" y="30"/>
              </a:cxn>
              <a:cxn ang="0">
                <a:pos x="33" y="38"/>
              </a:cxn>
              <a:cxn ang="0">
                <a:pos x="38" y="45"/>
              </a:cxn>
              <a:cxn ang="0">
                <a:pos x="44" y="58"/>
              </a:cxn>
              <a:cxn ang="0">
                <a:pos x="44" y="69"/>
              </a:cxn>
              <a:cxn ang="0">
                <a:pos x="30" y="75"/>
              </a:cxn>
              <a:cxn ang="0">
                <a:pos x="4" y="89"/>
              </a:cxn>
              <a:cxn ang="0">
                <a:pos x="1" y="116"/>
              </a:cxn>
              <a:cxn ang="0">
                <a:pos x="114" y="116"/>
              </a:cxn>
              <a:cxn ang="0">
                <a:pos x="112" y="89"/>
              </a:cxn>
            </a:cxnLst>
            <a:rect l="0" t="0" r="r" b="b"/>
            <a:pathLst>
              <a:path w="115" h="116">
                <a:moveTo>
                  <a:pt x="112" y="89"/>
                </a:moveTo>
                <a:cubicBezTo>
                  <a:pt x="109" y="83"/>
                  <a:pt x="97" y="80"/>
                  <a:pt x="86" y="75"/>
                </a:cubicBezTo>
                <a:cubicBezTo>
                  <a:pt x="75" y="71"/>
                  <a:pt x="72" y="69"/>
                  <a:pt x="72" y="69"/>
                </a:cubicBezTo>
                <a:cubicBezTo>
                  <a:pt x="72" y="58"/>
                  <a:pt x="72" y="58"/>
                  <a:pt x="72" y="58"/>
                </a:cubicBezTo>
                <a:cubicBezTo>
                  <a:pt x="72" y="58"/>
                  <a:pt x="76" y="55"/>
                  <a:pt x="77" y="45"/>
                </a:cubicBezTo>
                <a:cubicBezTo>
                  <a:pt x="80" y="45"/>
                  <a:pt x="83" y="41"/>
                  <a:pt x="83" y="38"/>
                </a:cubicBezTo>
                <a:cubicBezTo>
                  <a:pt x="83" y="36"/>
                  <a:pt x="83" y="29"/>
                  <a:pt x="79" y="30"/>
                </a:cubicBezTo>
                <a:cubicBezTo>
                  <a:pt x="80" y="25"/>
                  <a:pt x="81" y="20"/>
                  <a:pt x="80" y="18"/>
                </a:cubicBezTo>
                <a:cubicBezTo>
                  <a:pt x="80" y="9"/>
                  <a:pt x="71" y="0"/>
                  <a:pt x="58" y="0"/>
                </a:cubicBezTo>
                <a:cubicBezTo>
                  <a:pt x="45" y="0"/>
                  <a:pt x="36" y="9"/>
                  <a:pt x="35" y="18"/>
                </a:cubicBezTo>
                <a:cubicBezTo>
                  <a:pt x="35" y="20"/>
                  <a:pt x="35" y="25"/>
                  <a:pt x="36" y="30"/>
                </a:cubicBezTo>
                <a:cubicBezTo>
                  <a:pt x="33" y="29"/>
                  <a:pt x="32" y="36"/>
                  <a:pt x="33" y="38"/>
                </a:cubicBezTo>
                <a:cubicBezTo>
                  <a:pt x="33" y="41"/>
                  <a:pt x="35" y="45"/>
                  <a:pt x="38" y="45"/>
                </a:cubicBezTo>
                <a:cubicBezTo>
                  <a:pt x="39" y="55"/>
                  <a:pt x="44" y="58"/>
                  <a:pt x="44" y="58"/>
                </a:cubicBezTo>
                <a:cubicBezTo>
                  <a:pt x="44" y="69"/>
                  <a:pt x="44" y="69"/>
                  <a:pt x="44" y="69"/>
                </a:cubicBezTo>
                <a:cubicBezTo>
                  <a:pt x="44" y="69"/>
                  <a:pt x="41" y="71"/>
                  <a:pt x="30" y="75"/>
                </a:cubicBezTo>
                <a:cubicBezTo>
                  <a:pt x="18" y="80"/>
                  <a:pt x="7" y="83"/>
                  <a:pt x="4" y="89"/>
                </a:cubicBezTo>
                <a:cubicBezTo>
                  <a:pt x="0" y="93"/>
                  <a:pt x="1" y="116"/>
                  <a:pt x="1" y="116"/>
                </a:cubicBezTo>
                <a:cubicBezTo>
                  <a:pt x="114" y="116"/>
                  <a:pt x="114" y="116"/>
                  <a:pt x="114" y="116"/>
                </a:cubicBezTo>
                <a:cubicBezTo>
                  <a:pt x="114" y="116"/>
                  <a:pt x="115" y="93"/>
                  <a:pt x="112" y="89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Freeform 153"/>
          <p:cNvSpPr>
            <a:spLocks/>
          </p:cNvSpPr>
          <p:nvPr/>
        </p:nvSpPr>
        <p:spPr bwMode="auto">
          <a:xfrm>
            <a:off x="4092543" y="3833051"/>
            <a:ext cx="468896" cy="466318"/>
          </a:xfrm>
          <a:custGeom>
            <a:avLst/>
            <a:gdLst/>
            <a:ahLst/>
            <a:cxnLst>
              <a:cxn ang="0">
                <a:pos x="91" y="89"/>
              </a:cxn>
              <a:cxn ang="0">
                <a:pos x="80" y="98"/>
              </a:cxn>
              <a:cxn ang="0">
                <a:pos x="43" y="98"/>
              </a:cxn>
              <a:cxn ang="0">
                <a:pos x="38" y="91"/>
              </a:cxn>
              <a:cxn ang="0">
                <a:pos x="43" y="76"/>
              </a:cxn>
              <a:cxn ang="0">
                <a:pos x="101" y="76"/>
              </a:cxn>
              <a:cxn ang="0">
                <a:pos x="113" y="26"/>
              </a:cxn>
              <a:cxn ang="0">
                <a:pos x="21" y="13"/>
              </a:cxn>
              <a:cxn ang="0">
                <a:pos x="13" y="8"/>
              </a:cxn>
              <a:cxn ang="0">
                <a:pos x="14" y="7"/>
              </a:cxn>
              <a:cxn ang="0">
                <a:pos x="7" y="0"/>
              </a:cxn>
              <a:cxn ang="0">
                <a:pos x="0" y="7"/>
              </a:cxn>
              <a:cxn ang="0">
                <a:pos x="7" y="14"/>
              </a:cxn>
              <a:cxn ang="0">
                <a:pos x="8" y="14"/>
              </a:cxn>
              <a:cxn ang="0">
                <a:pos x="17" y="19"/>
              </a:cxn>
              <a:cxn ang="0">
                <a:pos x="31" y="76"/>
              </a:cxn>
              <a:cxn ang="0">
                <a:pos x="35" y="76"/>
              </a:cxn>
              <a:cxn ang="0">
                <a:pos x="31" y="88"/>
              </a:cxn>
              <a:cxn ang="0">
                <a:pos x="31" y="88"/>
              </a:cxn>
              <a:cxn ang="0">
                <a:pos x="19" y="100"/>
              </a:cxn>
              <a:cxn ang="0">
                <a:pos x="31" y="112"/>
              </a:cxn>
              <a:cxn ang="0">
                <a:pos x="42" y="105"/>
              </a:cxn>
              <a:cxn ang="0">
                <a:pos x="80" y="105"/>
              </a:cxn>
              <a:cxn ang="0">
                <a:pos x="91" y="112"/>
              </a:cxn>
              <a:cxn ang="0">
                <a:pos x="103" y="101"/>
              </a:cxn>
              <a:cxn ang="0">
                <a:pos x="91" y="89"/>
              </a:cxn>
            </a:cxnLst>
            <a:rect l="0" t="0" r="r" b="b"/>
            <a:pathLst>
              <a:path w="113" h="112">
                <a:moveTo>
                  <a:pt x="91" y="89"/>
                </a:moveTo>
                <a:cubicBezTo>
                  <a:pt x="86" y="89"/>
                  <a:pt x="81" y="93"/>
                  <a:pt x="80" y="98"/>
                </a:cubicBezTo>
                <a:cubicBezTo>
                  <a:pt x="43" y="98"/>
                  <a:pt x="43" y="98"/>
                  <a:pt x="43" y="98"/>
                </a:cubicBezTo>
                <a:cubicBezTo>
                  <a:pt x="42" y="95"/>
                  <a:pt x="41" y="92"/>
                  <a:pt x="38" y="91"/>
                </a:cubicBezTo>
                <a:cubicBezTo>
                  <a:pt x="43" y="76"/>
                  <a:pt x="43" y="76"/>
                  <a:pt x="43" y="76"/>
                </a:cubicBezTo>
                <a:cubicBezTo>
                  <a:pt x="101" y="76"/>
                  <a:pt x="101" y="76"/>
                  <a:pt x="101" y="76"/>
                </a:cubicBezTo>
                <a:cubicBezTo>
                  <a:pt x="113" y="26"/>
                  <a:pt x="113" y="26"/>
                  <a:pt x="113" y="26"/>
                </a:cubicBezTo>
                <a:cubicBezTo>
                  <a:pt x="21" y="13"/>
                  <a:pt x="21" y="13"/>
                  <a:pt x="21" y="13"/>
                </a:cubicBezTo>
                <a:cubicBezTo>
                  <a:pt x="13" y="8"/>
                  <a:pt x="13" y="8"/>
                  <a:pt x="13" y="8"/>
                </a:cubicBezTo>
                <a:cubicBezTo>
                  <a:pt x="14" y="7"/>
                  <a:pt x="14" y="7"/>
                  <a:pt x="14" y="7"/>
                </a:cubicBezTo>
                <a:cubicBezTo>
                  <a:pt x="14" y="3"/>
                  <a:pt x="10" y="0"/>
                  <a:pt x="7" y="0"/>
                </a:cubicBezTo>
                <a:cubicBezTo>
                  <a:pt x="3" y="0"/>
                  <a:pt x="0" y="3"/>
                  <a:pt x="0" y="7"/>
                </a:cubicBezTo>
                <a:cubicBezTo>
                  <a:pt x="0" y="11"/>
                  <a:pt x="3" y="14"/>
                  <a:pt x="7" y="14"/>
                </a:cubicBezTo>
                <a:cubicBezTo>
                  <a:pt x="8" y="14"/>
                  <a:pt x="8" y="14"/>
                  <a:pt x="8" y="14"/>
                </a:cubicBezTo>
                <a:cubicBezTo>
                  <a:pt x="17" y="19"/>
                  <a:pt x="17" y="19"/>
                  <a:pt x="17" y="19"/>
                </a:cubicBezTo>
                <a:cubicBezTo>
                  <a:pt x="31" y="76"/>
                  <a:pt x="31" y="76"/>
                  <a:pt x="31" y="76"/>
                </a:cubicBezTo>
                <a:cubicBezTo>
                  <a:pt x="35" y="76"/>
                  <a:pt x="35" y="76"/>
                  <a:pt x="35" y="76"/>
                </a:cubicBezTo>
                <a:cubicBezTo>
                  <a:pt x="31" y="88"/>
                  <a:pt x="31" y="88"/>
                  <a:pt x="31" y="88"/>
                </a:cubicBezTo>
                <a:cubicBezTo>
                  <a:pt x="31" y="88"/>
                  <a:pt x="31" y="88"/>
                  <a:pt x="31" y="88"/>
                </a:cubicBezTo>
                <a:cubicBezTo>
                  <a:pt x="24" y="88"/>
                  <a:pt x="19" y="94"/>
                  <a:pt x="19" y="100"/>
                </a:cubicBezTo>
                <a:cubicBezTo>
                  <a:pt x="19" y="107"/>
                  <a:pt x="24" y="112"/>
                  <a:pt x="31" y="112"/>
                </a:cubicBezTo>
                <a:cubicBezTo>
                  <a:pt x="36" y="112"/>
                  <a:pt x="40" y="109"/>
                  <a:pt x="42" y="105"/>
                </a:cubicBezTo>
                <a:cubicBezTo>
                  <a:pt x="80" y="105"/>
                  <a:pt x="80" y="105"/>
                  <a:pt x="80" y="105"/>
                </a:cubicBezTo>
                <a:cubicBezTo>
                  <a:pt x="82" y="109"/>
                  <a:pt x="86" y="112"/>
                  <a:pt x="91" y="112"/>
                </a:cubicBezTo>
                <a:cubicBezTo>
                  <a:pt x="98" y="112"/>
                  <a:pt x="103" y="107"/>
                  <a:pt x="103" y="101"/>
                </a:cubicBezTo>
                <a:cubicBezTo>
                  <a:pt x="103" y="94"/>
                  <a:pt x="98" y="89"/>
                  <a:pt x="91" y="89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7623391" y="3853661"/>
            <a:ext cx="486930" cy="425098"/>
            <a:chOff x="1450975" y="3768725"/>
            <a:chExt cx="300038" cy="261938"/>
          </a:xfrm>
          <a:solidFill>
            <a:schemeClr val="accent4"/>
          </a:solidFill>
        </p:grpSpPr>
        <p:sp>
          <p:nvSpPr>
            <p:cNvPr id="40" name="Oval 154"/>
            <p:cNvSpPr>
              <a:spLocks noChangeArrowheads="1"/>
            </p:cNvSpPr>
            <p:nvPr/>
          </p:nvSpPr>
          <p:spPr bwMode="auto">
            <a:xfrm>
              <a:off x="1489075" y="3956050"/>
              <a:ext cx="74613" cy="7461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Oval 155"/>
            <p:cNvSpPr>
              <a:spLocks noChangeArrowheads="1"/>
            </p:cNvSpPr>
            <p:nvPr/>
          </p:nvSpPr>
          <p:spPr bwMode="auto">
            <a:xfrm>
              <a:off x="1655763" y="3956050"/>
              <a:ext cx="74613" cy="74613"/>
            </a:xfrm>
            <a:prstGeom prst="ellipse">
              <a:avLst/>
            </a:pr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56"/>
            <p:cNvSpPr>
              <a:spLocks noEditPoints="1"/>
            </p:cNvSpPr>
            <p:nvPr/>
          </p:nvSpPr>
          <p:spPr bwMode="auto">
            <a:xfrm>
              <a:off x="1450975" y="3768725"/>
              <a:ext cx="300038" cy="204788"/>
            </a:xfrm>
            <a:custGeom>
              <a:avLst/>
              <a:gdLst/>
              <a:ahLst/>
              <a:cxnLst>
                <a:cxn ang="0">
                  <a:pos x="113" y="0"/>
                </a:cxn>
                <a:cxn ang="0">
                  <a:pos x="40" y="0"/>
                </a:cxn>
                <a:cxn ang="0">
                  <a:pos x="37" y="4"/>
                </a:cxn>
                <a:cxn ang="0">
                  <a:pos x="37" y="15"/>
                </a:cxn>
                <a:cxn ang="0">
                  <a:pos x="19" y="15"/>
                </a:cxn>
                <a:cxn ang="0">
                  <a:pos x="13" y="18"/>
                </a:cxn>
                <a:cxn ang="0">
                  <a:pos x="2" y="40"/>
                </a:cxn>
                <a:cxn ang="0">
                  <a:pos x="0" y="47"/>
                </a:cxn>
                <a:cxn ang="0">
                  <a:pos x="0" y="69"/>
                </a:cxn>
                <a:cxn ang="0">
                  <a:pos x="3" y="75"/>
                </a:cxn>
                <a:cxn ang="0">
                  <a:pos x="5" y="77"/>
                </a:cxn>
                <a:cxn ang="0">
                  <a:pos x="9" y="79"/>
                </a:cxn>
                <a:cxn ang="0">
                  <a:pos x="29" y="65"/>
                </a:cxn>
                <a:cxn ang="0">
                  <a:pos x="50" y="80"/>
                </a:cxn>
                <a:cxn ang="0">
                  <a:pos x="74" y="80"/>
                </a:cxn>
                <a:cxn ang="0">
                  <a:pos x="95" y="65"/>
                </a:cxn>
                <a:cxn ang="0">
                  <a:pos x="115" y="79"/>
                </a:cxn>
                <a:cxn ang="0">
                  <a:pos x="117" y="76"/>
                </a:cxn>
                <a:cxn ang="0">
                  <a:pos x="117" y="4"/>
                </a:cxn>
                <a:cxn ang="0">
                  <a:pos x="113" y="0"/>
                </a:cxn>
                <a:cxn ang="0">
                  <a:pos x="37" y="44"/>
                </a:cxn>
                <a:cxn ang="0">
                  <a:pos x="15" y="44"/>
                </a:cxn>
                <a:cxn ang="0">
                  <a:pos x="22" y="22"/>
                </a:cxn>
                <a:cxn ang="0">
                  <a:pos x="37" y="22"/>
                </a:cxn>
                <a:cxn ang="0">
                  <a:pos x="37" y="44"/>
                </a:cxn>
              </a:cxnLst>
              <a:rect l="0" t="0" r="r" b="b"/>
              <a:pathLst>
                <a:path w="117" h="80">
                  <a:moveTo>
                    <a:pt x="113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38" y="0"/>
                    <a:pt x="37" y="2"/>
                    <a:pt x="37" y="4"/>
                  </a:cubicBezTo>
                  <a:cubicBezTo>
                    <a:pt x="37" y="15"/>
                    <a:pt x="37" y="15"/>
                    <a:pt x="37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7" y="15"/>
                    <a:pt x="14" y="16"/>
                    <a:pt x="13" y="18"/>
                  </a:cubicBezTo>
                  <a:cubicBezTo>
                    <a:pt x="2" y="40"/>
                    <a:pt x="2" y="40"/>
                    <a:pt x="2" y="40"/>
                  </a:cubicBezTo>
                  <a:cubicBezTo>
                    <a:pt x="1" y="42"/>
                    <a:pt x="0" y="45"/>
                    <a:pt x="0" y="47"/>
                  </a:cubicBezTo>
                  <a:cubicBezTo>
                    <a:pt x="0" y="69"/>
                    <a:pt x="0" y="69"/>
                    <a:pt x="0" y="69"/>
                  </a:cubicBezTo>
                  <a:cubicBezTo>
                    <a:pt x="0" y="71"/>
                    <a:pt x="2" y="74"/>
                    <a:pt x="3" y="75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6" y="78"/>
                    <a:pt x="8" y="79"/>
                    <a:pt x="9" y="79"/>
                  </a:cubicBezTo>
                  <a:cubicBezTo>
                    <a:pt x="12" y="71"/>
                    <a:pt x="20" y="65"/>
                    <a:pt x="29" y="65"/>
                  </a:cubicBezTo>
                  <a:cubicBezTo>
                    <a:pt x="39" y="65"/>
                    <a:pt x="47" y="71"/>
                    <a:pt x="50" y="80"/>
                  </a:cubicBezTo>
                  <a:cubicBezTo>
                    <a:pt x="74" y="80"/>
                    <a:pt x="74" y="80"/>
                    <a:pt x="74" y="80"/>
                  </a:cubicBezTo>
                  <a:cubicBezTo>
                    <a:pt x="77" y="71"/>
                    <a:pt x="85" y="65"/>
                    <a:pt x="95" y="65"/>
                  </a:cubicBezTo>
                  <a:cubicBezTo>
                    <a:pt x="104" y="65"/>
                    <a:pt x="112" y="71"/>
                    <a:pt x="115" y="79"/>
                  </a:cubicBezTo>
                  <a:cubicBezTo>
                    <a:pt x="116" y="78"/>
                    <a:pt x="117" y="77"/>
                    <a:pt x="117" y="76"/>
                  </a:cubicBezTo>
                  <a:cubicBezTo>
                    <a:pt x="117" y="4"/>
                    <a:pt x="117" y="4"/>
                    <a:pt x="117" y="4"/>
                  </a:cubicBezTo>
                  <a:cubicBezTo>
                    <a:pt x="117" y="2"/>
                    <a:pt x="115" y="0"/>
                    <a:pt x="113" y="0"/>
                  </a:cubicBezTo>
                  <a:close/>
                  <a:moveTo>
                    <a:pt x="37" y="44"/>
                  </a:moveTo>
                  <a:cubicBezTo>
                    <a:pt x="15" y="44"/>
                    <a:pt x="15" y="44"/>
                    <a:pt x="15" y="44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37" y="22"/>
                    <a:pt x="37" y="22"/>
                    <a:pt x="37" y="22"/>
                  </a:cubicBezTo>
                  <a:lnTo>
                    <a:pt x="37" y="4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5807485" y="3845932"/>
            <a:ext cx="481780" cy="440556"/>
            <a:chOff x="2046288" y="3759200"/>
            <a:chExt cx="296863" cy="271463"/>
          </a:xfrm>
          <a:solidFill>
            <a:schemeClr val="accent3"/>
          </a:solidFill>
        </p:grpSpPr>
        <p:sp>
          <p:nvSpPr>
            <p:cNvPr id="44" name="Rectangle 160"/>
            <p:cNvSpPr>
              <a:spLocks noChangeArrowheads="1"/>
            </p:cNvSpPr>
            <p:nvPr/>
          </p:nvSpPr>
          <p:spPr bwMode="auto">
            <a:xfrm>
              <a:off x="2065338" y="3973513"/>
              <a:ext cx="55563" cy="5715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Rectangle 161"/>
            <p:cNvSpPr>
              <a:spLocks noChangeArrowheads="1"/>
            </p:cNvSpPr>
            <p:nvPr/>
          </p:nvSpPr>
          <p:spPr bwMode="auto">
            <a:xfrm>
              <a:off x="2139950" y="3935413"/>
              <a:ext cx="55563" cy="95250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Rectangle 162"/>
            <p:cNvSpPr>
              <a:spLocks noChangeArrowheads="1"/>
            </p:cNvSpPr>
            <p:nvPr/>
          </p:nvSpPr>
          <p:spPr bwMode="auto">
            <a:xfrm>
              <a:off x="2212975" y="3898900"/>
              <a:ext cx="57150" cy="13176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Rectangle 163"/>
            <p:cNvSpPr>
              <a:spLocks noChangeArrowheads="1"/>
            </p:cNvSpPr>
            <p:nvPr/>
          </p:nvSpPr>
          <p:spPr bwMode="auto">
            <a:xfrm>
              <a:off x="2287588" y="3860800"/>
              <a:ext cx="55563" cy="16986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64"/>
            <p:cNvSpPr>
              <a:spLocks/>
            </p:cNvSpPr>
            <p:nvPr/>
          </p:nvSpPr>
          <p:spPr bwMode="auto">
            <a:xfrm>
              <a:off x="2046288" y="3759200"/>
              <a:ext cx="296863" cy="176213"/>
            </a:xfrm>
            <a:custGeom>
              <a:avLst/>
              <a:gdLst/>
              <a:ahLst/>
              <a:cxnLst>
                <a:cxn ang="0">
                  <a:pos x="162" y="25"/>
                </a:cxn>
                <a:cxn ang="0">
                  <a:pos x="126" y="25"/>
                </a:cxn>
                <a:cxn ang="0">
                  <a:pos x="81" y="59"/>
                </a:cxn>
                <a:cxn ang="0">
                  <a:pos x="59" y="48"/>
                </a:cxn>
                <a:cxn ang="0">
                  <a:pos x="0" y="96"/>
                </a:cxn>
                <a:cxn ang="0">
                  <a:pos x="0" y="111"/>
                </a:cxn>
                <a:cxn ang="0">
                  <a:pos x="60" y="62"/>
                </a:cxn>
                <a:cxn ang="0">
                  <a:pos x="83" y="74"/>
                </a:cxn>
                <a:cxn ang="0">
                  <a:pos x="131" y="37"/>
                </a:cxn>
                <a:cxn ang="0">
                  <a:pos x="166" y="37"/>
                </a:cxn>
                <a:cxn ang="0">
                  <a:pos x="187" y="16"/>
                </a:cxn>
                <a:cxn ang="0">
                  <a:pos x="187" y="0"/>
                </a:cxn>
                <a:cxn ang="0">
                  <a:pos x="162" y="25"/>
                </a:cxn>
              </a:cxnLst>
              <a:rect l="0" t="0" r="r" b="b"/>
              <a:pathLst>
                <a:path w="187" h="111">
                  <a:moveTo>
                    <a:pt x="162" y="25"/>
                  </a:moveTo>
                  <a:lnTo>
                    <a:pt x="126" y="25"/>
                  </a:lnTo>
                  <a:lnTo>
                    <a:pt x="81" y="59"/>
                  </a:lnTo>
                  <a:lnTo>
                    <a:pt x="59" y="48"/>
                  </a:lnTo>
                  <a:lnTo>
                    <a:pt x="0" y="96"/>
                  </a:lnTo>
                  <a:lnTo>
                    <a:pt x="0" y="111"/>
                  </a:lnTo>
                  <a:lnTo>
                    <a:pt x="60" y="62"/>
                  </a:lnTo>
                  <a:lnTo>
                    <a:pt x="83" y="74"/>
                  </a:lnTo>
                  <a:lnTo>
                    <a:pt x="131" y="37"/>
                  </a:lnTo>
                  <a:lnTo>
                    <a:pt x="166" y="37"/>
                  </a:lnTo>
                  <a:lnTo>
                    <a:pt x="187" y="16"/>
                  </a:lnTo>
                  <a:lnTo>
                    <a:pt x="187" y="0"/>
                  </a:lnTo>
                  <a:lnTo>
                    <a:pt x="162" y="25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43985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4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" presetClass="entr" presetSubtype="1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500"/>
                            </p:stCondLst>
                            <p:childTnLst>
                              <p:par>
                                <p:cTn id="42" presetID="2" presetClass="entr" presetSubtype="1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" presetClass="entr" presetSubtype="4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4000"/>
                            </p:stCondLst>
                            <p:childTnLst>
                              <p:par>
                                <p:cTn id="63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5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0"/>
                            </p:stCondLst>
                            <p:childTnLst>
                              <p:par>
                                <p:cTn id="7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" presetClass="entr" presetSubtype="1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500"/>
                            </p:stCondLst>
                            <p:childTnLst>
                              <p:par>
                                <p:cTn id="84" presetID="2" presetClass="entr" presetSubtype="1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000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6500"/>
                            </p:stCondLst>
                            <p:childTnLst>
                              <p:par>
                                <p:cTn id="9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" presetClass="entr" presetSubtype="4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7000"/>
                            </p:stCondLst>
                            <p:childTnLst>
                              <p:par>
                                <p:cTn id="105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31" grpId="0"/>
      <p:bldP spid="32" grpId="0"/>
      <p:bldP spid="33" grpId="0"/>
      <p:bldP spid="34" grpId="0"/>
      <p:bldP spid="35" grpId="0"/>
      <p:bldP spid="36" grpId="0" animBg="1"/>
      <p:bldP spid="37" grpId="0" animBg="1"/>
      <p:bldP spid="38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3616777" y="2737122"/>
            <a:ext cx="1942157" cy="1682741"/>
            <a:chOff x="3259138" y="2860907"/>
            <a:chExt cx="2222500" cy="1925638"/>
          </a:xfrm>
        </p:grpSpPr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3259138" y="2860907"/>
              <a:ext cx="2222500" cy="1925638"/>
            </a:xfrm>
            <a:custGeom>
              <a:avLst/>
              <a:gdLst>
                <a:gd name="T0" fmla="*/ 0 w 1400"/>
                <a:gd name="T1" fmla="*/ 606 h 1213"/>
                <a:gd name="T2" fmla="*/ 350 w 1400"/>
                <a:gd name="T3" fmla="*/ 1213 h 1213"/>
                <a:gd name="T4" fmla="*/ 1050 w 1400"/>
                <a:gd name="T5" fmla="*/ 1213 h 1213"/>
                <a:gd name="T6" fmla="*/ 1400 w 1400"/>
                <a:gd name="T7" fmla="*/ 606 h 1213"/>
                <a:gd name="T8" fmla="*/ 1050 w 1400"/>
                <a:gd name="T9" fmla="*/ 0 h 1213"/>
                <a:gd name="T10" fmla="*/ 350 w 1400"/>
                <a:gd name="T11" fmla="*/ 0 h 1213"/>
                <a:gd name="T12" fmla="*/ 0 w 1400"/>
                <a:gd name="T13" fmla="*/ 606 h 1213"/>
                <a:gd name="T14" fmla="*/ 0 w 1400"/>
                <a:gd name="T15" fmla="*/ 606 h 1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00" h="1213">
                  <a:moveTo>
                    <a:pt x="0" y="606"/>
                  </a:moveTo>
                  <a:lnTo>
                    <a:pt x="350" y="1213"/>
                  </a:lnTo>
                  <a:lnTo>
                    <a:pt x="1050" y="1213"/>
                  </a:lnTo>
                  <a:lnTo>
                    <a:pt x="1400" y="606"/>
                  </a:lnTo>
                  <a:lnTo>
                    <a:pt x="1050" y="0"/>
                  </a:lnTo>
                  <a:lnTo>
                    <a:pt x="350" y="0"/>
                  </a:lnTo>
                  <a:lnTo>
                    <a:pt x="0" y="606"/>
                  </a:lnTo>
                  <a:lnTo>
                    <a:pt x="0" y="60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5"/>
            <p:cNvSpPr>
              <a:spLocks noEditPoints="1"/>
            </p:cNvSpPr>
            <p:nvPr/>
          </p:nvSpPr>
          <p:spPr bwMode="auto">
            <a:xfrm>
              <a:off x="3387726" y="2970444"/>
              <a:ext cx="1966913" cy="1706563"/>
            </a:xfrm>
            <a:custGeom>
              <a:avLst/>
              <a:gdLst>
                <a:gd name="T0" fmla="*/ 11 w 1239"/>
                <a:gd name="T1" fmla="*/ 537 h 1075"/>
                <a:gd name="T2" fmla="*/ 317 w 1239"/>
                <a:gd name="T3" fmla="*/ 1066 h 1075"/>
                <a:gd name="T4" fmla="*/ 924 w 1239"/>
                <a:gd name="T5" fmla="*/ 1066 h 1075"/>
                <a:gd name="T6" fmla="*/ 1227 w 1239"/>
                <a:gd name="T7" fmla="*/ 537 h 1075"/>
                <a:gd name="T8" fmla="*/ 924 w 1239"/>
                <a:gd name="T9" fmla="*/ 9 h 1075"/>
                <a:gd name="T10" fmla="*/ 317 w 1239"/>
                <a:gd name="T11" fmla="*/ 9 h 1075"/>
                <a:gd name="T12" fmla="*/ 11 w 1239"/>
                <a:gd name="T13" fmla="*/ 537 h 1075"/>
                <a:gd name="T14" fmla="*/ 11 w 1239"/>
                <a:gd name="T15" fmla="*/ 537 h 1075"/>
                <a:gd name="T16" fmla="*/ 0 w 1239"/>
                <a:gd name="T17" fmla="*/ 537 h 1075"/>
                <a:gd name="T18" fmla="*/ 309 w 1239"/>
                <a:gd name="T19" fmla="*/ 0 h 1075"/>
                <a:gd name="T20" fmla="*/ 929 w 1239"/>
                <a:gd name="T21" fmla="*/ 0 h 1075"/>
                <a:gd name="T22" fmla="*/ 1239 w 1239"/>
                <a:gd name="T23" fmla="*/ 537 h 1075"/>
                <a:gd name="T24" fmla="*/ 929 w 1239"/>
                <a:gd name="T25" fmla="*/ 1075 h 1075"/>
                <a:gd name="T26" fmla="*/ 309 w 1239"/>
                <a:gd name="T27" fmla="*/ 1075 h 1075"/>
                <a:gd name="T28" fmla="*/ 0 w 1239"/>
                <a:gd name="T29" fmla="*/ 537 h 1075"/>
                <a:gd name="T30" fmla="*/ 0 w 1239"/>
                <a:gd name="T31" fmla="*/ 537 h 10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39" h="1075">
                  <a:moveTo>
                    <a:pt x="11" y="537"/>
                  </a:moveTo>
                  <a:lnTo>
                    <a:pt x="317" y="1066"/>
                  </a:lnTo>
                  <a:lnTo>
                    <a:pt x="924" y="1066"/>
                  </a:lnTo>
                  <a:lnTo>
                    <a:pt x="1227" y="537"/>
                  </a:lnTo>
                  <a:lnTo>
                    <a:pt x="924" y="9"/>
                  </a:lnTo>
                  <a:lnTo>
                    <a:pt x="317" y="9"/>
                  </a:lnTo>
                  <a:lnTo>
                    <a:pt x="11" y="537"/>
                  </a:lnTo>
                  <a:lnTo>
                    <a:pt x="11" y="537"/>
                  </a:lnTo>
                  <a:close/>
                  <a:moveTo>
                    <a:pt x="0" y="537"/>
                  </a:moveTo>
                  <a:lnTo>
                    <a:pt x="309" y="0"/>
                  </a:lnTo>
                  <a:lnTo>
                    <a:pt x="929" y="0"/>
                  </a:lnTo>
                  <a:lnTo>
                    <a:pt x="1239" y="537"/>
                  </a:lnTo>
                  <a:lnTo>
                    <a:pt x="929" y="1075"/>
                  </a:lnTo>
                  <a:lnTo>
                    <a:pt x="309" y="1075"/>
                  </a:lnTo>
                  <a:lnTo>
                    <a:pt x="0" y="537"/>
                  </a:lnTo>
                  <a:lnTo>
                    <a:pt x="0" y="53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2104669" y="1858989"/>
            <a:ext cx="1942157" cy="1686902"/>
            <a:chOff x="1528763" y="1856019"/>
            <a:chExt cx="2222500" cy="1930400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1528763" y="1856019"/>
              <a:ext cx="2222500" cy="1930400"/>
            </a:xfrm>
            <a:custGeom>
              <a:avLst/>
              <a:gdLst>
                <a:gd name="T0" fmla="*/ 0 w 1400"/>
                <a:gd name="T1" fmla="*/ 609 h 1216"/>
                <a:gd name="T2" fmla="*/ 350 w 1400"/>
                <a:gd name="T3" fmla="*/ 1216 h 1216"/>
                <a:gd name="T4" fmla="*/ 1050 w 1400"/>
                <a:gd name="T5" fmla="*/ 1216 h 1216"/>
                <a:gd name="T6" fmla="*/ 1400 w 1400"/>
                <a:gd name="T7" fmla="*/ 609 h 1216"/>
                <a:gd name="T8" fmla="*/ 1050 w 1400"/>
                <a:gd name="T9" fmla="*/ 0 h 1216"/>
                <a:gd name="T10" fmla="*/ 350 w 1400"/>
                <a:gd name="T11" fmla="*/ 0 h 1216"/>
                <a:gd name="T12" fmla="*/ 0 w 1400"/>
                <a:gd name="T13" fmla="*/ 609 h 1216"/>
                <a:gd name="T14" fmla="*/ 0 w 1400"/>
                <a:gd name="T15" fmla="*/ 609 h 1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00" h="1216">
                  <a:moveTo>
                    <a:pt x="0" y="609"/>
                  </a:moveTo>
                  <a:lnTo>
                    <a:pt x="350" y="1216"/>
                  </a:lnTo>
                  <a:lnTo>
                    <a:pt x="1050" y="1216"/>
                  </a:lnTo>
                  <a:lnTo>
                    <a:pt x="1400" y="609"/>
                  </a:lnTo>
                  <a:lnTo>
                    <a:pt x="1050" y="0"/>
                  </a:lnTo>
                  <a:lnTo>
                    <a:pt x="350" y="0"/>
                  </a:lnTo>
                  <a:lnTo>
                    <a:pt x="0" y="609"/>
                  </a:lnTo>
                  <a:lnTo>
                    <a:pt x="0" y="60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6"/>
            <p:cNvSpPr>
              <a:spLocks noEditPoints="1"/>
            </p:cNvSpPr>
            <p:nvPr/>
          </p:nvSpPr>
          <p:spPr bwMode="auto">
            <a:xfrm>
              <a:off x="1660526" y="1968732"/>
              <a:ext cx="1963738" cy="1704975"/>
            </a:xfrm>
            <a:custGeom>
              <a:avLst/>
              <a:gdLst>
                <a:gd name="T0" fmla="*/ 9 w 1237"/>
                <a:gd name="T1" fmla="*/ 538 h 1074"/>
                <a:gd name="T2" fmla="*/ 314 w 1237"/>
                <a:gd name="T3" fmla="*/ 1064 h 1074"/>
                <a:gd name="T4" fmla="*/ 922 w 1237"/>
                <a:gd name="T5" fmla="*/ 1064 h 1074"/>
                <a:gd name="T6" fmla="*/ 1225 w 1237"/>
                <a:gd name="T7" fmla="*/ 538 h 1074"/>
                <a:gd name="T8" fmla="*/ 922 w 1237"/>
                <a:gd name="T9" fmla="*/ 10 h 1074"/>
                <a:gd name="T10" fmla="*/ 314 w 1237"/>
                <a:gd name="T11" fmla="*/ 10 h 1074"/>
                <a:gd name="T12" fmla="*/ 9 w 1237"/>
                <a:gd name="T13" fmla="*/ 538 h 1074"/>
                <a:gd name="T14" fmla="*/ 9 w 1237"/>
                <a:gd name="T15" fmla="*/ 538 h 1074"/>
                <a:gd name="T16" fmla="*/ 0 w 1237"/>
                <a:gd name="T17" fmla="*/ 538 h 1074"/>
                <a:gd name="T18" fmla="*/ 307 w 1237"/>
                <a:gd name="T19" fmla="*/ 0 h 1074"/>
                <a:gd name="T20" fmla="*/ 927 w 1237"/>
                <a:gd name="T21" fmla="*/ 0 h 1074"/>
                <a:gd name="T22" fmla="*/ 1237 w 1237"/>
                <a:gd name="T23" fmla="*/ 538 h 1074"/>
                <a:gd name="T24" fmla="*/ 927 w 1237"/>
                <a:gd name="T25" fmla="*/ 1074 h 1074"/>
                <a:gd name="T26" fmla="*/ 307 w 1237"/>
                <a:gd name="T27" fmla="*/ 1074 h 1074"/>
                <a:gd name="T28" fmla="*/ 0 w 1237"/>
                <a:gd name="T29" fmla="*/ 538 h 1074"/>
                <a:gd name="T30" fmla="*/ 0 w 1237"/>
                <a:gd name="T31" fmla="*/ 538 h 1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37" h="1074">
                  <a:moveTo>
                    <a:pt x="9" y="538"/>
                  </a:moveTo>
                  <a:lnTo>
                    <a:pt x="314" y="1064"/>
                  </a:lnTo>
                  <a:lnTo>
                    <a:pt x="922" y="1064"/>
                  </a:lnTo>
                  <a:lnTo>
                    <a:pt x="1225" y="538"/>
                  </a:lnTo>
                  <a:lnTo>
                    <a:pt x="922" y="10"/>
                  </a:lnTo>
                  <a:lnTo>
                    <a:pt x="314" y="10"/>
                  </a:lnTo>
                  <a:lnTo>
                    <a:pt x="9" y="538"/>
                  </a:lnTo>
                  <a:lnTo>
                    <a:pt x="9" y="538"/>
                  </a:lnTo>
                  <a:close/>
                  <a:moveTo>
                    <a:pt x="0" y="538"/>
                  </a:moveTo>
                  <a:lnTo>
                    <a:pt x="307" y="0"/>
                  </a:lnTo>
                  <a:lnTo>
                    <a:pt x="927" y="0"/>
                  </a:lnTo>
                  <a:lnTo>
                    <a:pt x="1237" y="538"/>
                  </a:lnTo>
                  <a:lnTo>
                    <a:pt x="927" y="1074"/>
                  </a:lnTo>
                  <a:lnTo>
                    <a:pt x="307" y="1074"/>
                  </a:lnTo>
                  <a:lnTo>
                    <a:pt x="0" y="538"/>
                  </a:lnTo>
                  <a:lnTo>
                    <a:pt x="0" y="5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6638217" y="2737122"/>
            <a:ext cx="1942157" cy="1682741"/>
            <a:chOff x="6716713" y="2860907"/>
            <a:chExt cx="2222500" cy="1925638"/>
          </a:xfrm>
        </p:grpSpPr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6716713" y="2860907"/>
              <a:ext cx="2222500" cy="1925638"/>
            </a:xfrm>
            <a:custGeom>
              <a:avLst/>
              <a:gdLst>
                <a:gd name="T0" fmla="*/ 0 w 1400"/>
                <a:gd name="T1" fmla="*/ 606 h 1213"/>
                <a:gd name="T2" fmla="*/ 350 w 1400"/>
                <a:gd name="T3" fmla="*/ 1213 h 1213"/>
                <a:gd name="T4" fmla="*/ 1050 w 1400"/>
                <a:gd name="T5" fmla="*/ 1213 h 1213"/>
                <a:gd name="T6" fmla="*/ 1400 w 1400"/>
                <a:gd name="T7" fmla="*/ 606 h 1213"/>
                <a:gd name="T8" fmla="*/ 1050 w 1400"/>
                <a:gd name="T9" fmla="*/ 0 h 1213"/>
                <a:gd name="T10" fmla="*/ 350 w 1400"/>
                <a:gd name="T11" fmla="*/ 0 h 1213"/>
                <a:gd name="T12" fmla="*/ 0 w 1400"/>
                <a:gd name="T13" fmla="*/ 606 h 1213"/>
                <a:gd name="T14" fmla="*/ 0 w 1400"/>
                <a:gd name="T15" fmla="*/ 606 h 1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00" h="1213">
                  <a:moveTo>
                    <a:pt x="0" y="606"/>
                  </a:moveTo>
                  <a:lnTo>
                    <a:pt x="350" y="1213"/>
                  </a:lnTo>
                  <a:lnTo>
                    <a:pt x="1050" y="1213"/>
                  </a:lnTo>
                  <a:lnTo>
                    <a:pt x="1400" y="606"/>
                  </a:lnTo>
                  <a:lnTo>
                    <a:pt x="1050" y="0"/>
                  </a:lnTo>
                  <a:lnTo>
                    <a:pt x="350" y="0"/>
                  </a:lnTo>
                  <a:lnTo>
                    <a:pt x="0" y="606"/>
                  </a:lnTo>
                  <a:lnTo>
                    <a:pt x="0" y="606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7"/>
            <p:cNvSpPr>
              <a:spLocks noEditPoints="1"/>
            </p:cNvSpPr>
            <p:nvPr/>
          </p:nvSpPr>
          <p:spPr bwMode="auto">
            <a:xfrm>
              <a:off x="6845301" y="2970444"/>
              <a:ext cx="1966913" cy="1706563"/>
            </a:xfrm>
            <a:custGeom>
              <a:avLst/>
              <a:gdLst>
                <a:gd name="T0" fmla="*/ 12 w 1239"/>
                <a:gd name="T1" fmla="*/ 537 h 1075"/>
                <a:gd name="T2" fmla="*/ 314 w 1239"/>
                <a:gd name="T3" fmla="*/ 1066 h 1075"/>
                <a:gd name="T4" fmla="*/ 922 w 1239"/>
                <a:gd name="T5" fmla="*/ 1066 h 1075"/>
                <a:gd name="T6" fmla="*/ 1227 w 1239"/>
                <a:gd name="T7" fmla="*/ 537 h 1075"/>
                <a:gd name="T8" fmla="*/ 922 w 1239"/>
                <a:gd name="T9" fmla="*/ 9 h 1075"/>
                <a:gd name="T10" fmla="*/ 314 w 1239"/>
                <a:gd name="T11" fmla="*/ 9 h 1075"/>
                <a:gd name="T12" fmla="*/ 12 w 1239"/>
                <a:gd name="T13" fmla="*/ 537 h 1075"/>
                <a:gd name="T14" fmla="*/ 12 w 1239"/>
                <a:gd name="T15" fmla="*/ 537 h 1075"/>
                <a:gd name="T16" fmla="*/ 0 w 1239"/>
                <a:gd name="T17" fmla="*/ 537 h 1075"/>
                <a:gd name="T18" fmla="*/ 310 w 1239"/>
                <a:gd name="T19" fmla="*/ 0 h 1075"/>
                <a:gd name="T20" fmla="*/ 929 w 1239"/>
                <a:gd name="T21" fmla="*/ 0 h 1075"/>
                <a:gd name="T22" fmla="*/ 1239 w 1239"/>
                <a:gd name="T23" fmla="*/ 537 h 1075"/>
                <a:gd name="T24" fmla="*/ 929 w 1239"/>
                <a:gd name="T25" fmla="*/ 1075 h 1075"/>
                <a:gd name="T26" fmla="*/ 310 w 1239"/>
                <a:gd name="T27" fmla="*/ 1075 h 1075"/>
                <a:gd name="T28" fmla="*/ 0 w 1239"/>
                <a:gd name="T29" fmla="*/ 537 h 1075"/>
                <a:gd name="T30" fmla="*/ 0 w 1239"/>
                <a:gd name="T31" fmla="*/ 537 h 10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39" h="1075">
                  <a:moveTo>
                    <a:pt x="12" y="537"/>
                  </a:moveTo>
                  <a:lnTo>
                    <a:pt x="314" y="1066"/>
                  </a:lnTo>
                  <a:lnTo>
                    <a:pt x="922" y="1066"/>
                  </a:lnTo>
                  <a:lnTo>
                    <a:pt x="1227" y="537"/>
                  </a:lnTo>
                  <a:lnTo>
                    <a:pt x="922" y="9"/>
                  </a:lnTo>
                  <a:lnTo>
                    <a:pt x="314" y="9"/>
                  </a:lnTo>
                  <a:lnTo>
                    <a:pt x="12" y="537"/>
                  </a:lnTo>
                  <a:lnTo>
                    <a:pt x="12" y="537"/>
                  </a:lnTo>
                  <a:close/>
                  <a:moveTo>
                    <a:pt x="0" y="537"/>
                  </a:moveTo>
                  <a:lnTo>
                    <a:pt x="310" y="0"/>
                  </a:lnTo>
                  <a:lnTo>
                    <a:pt x="929" y="0"/>
                  </a:lnTo>
                  <a:lnTo>
                    <a:pt x="1239" y="537"/>
                  </a:lnTo>
                  <a:lnTo>
                    <a:pt x="929" y="1075"/>
                  </a:lnTo>
                  <a:lnTo>
                    <a:pt x="310" y="1075"/>
                  </a:lnTo>
                  <a:lnTo>
                    <a:pt x="0" y="537"/>
                  </a:lnTo>
                  <a:lnTo>
                    <a:pt x="0" y="53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5126110" y="1858989"/>
            <a:ext cx="1942157" cy="1686902"/>
            <a:chOff x="4986338" y="1856019"/>
            <a:chExt cx="2222500" cy="1930400"/>
          </a:xfrm>
        </p:grpSpPr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4986338" y="1856019"/>
              <a:ext cx="2222500" cy="1930400"/>
            </a:xfrm>
            <a:custGeom>
              <a:avLst/>
              <a:gdLst>
                <a:gd name="T0" fmla="*/ 0 w 1400"/>
                <a:gd name="T1" fmla="*/ 609 h 1216"/>
                <a:gd name="T2" fmla="*/ 350 w 1400"/>
                <a:gd name="T3" fmla="*/ 1216 h 1216"/>
                <a:gd name="T4" fmla="*/ 1050 w 1400"/>
                <a:gd name="T5" fmla="*/ 1216 h 1216"/>
                <a:gd name="T6" fmla="*/ 1400 w 1400"/>
                <a:gd name="T7" fmla="*/ 609 h 1216"/>
                <a:gd name="T8" fmla="*/ 1050 w 1400"/>
                <a:gd name="T9" fmla="*/ 0 h 1216"/>
                <a:gd name="T10" fmla="*/ 350 w 1400"/>
                <a:gd name="T11" fmla="*/ 0 h 1216"/>
                <a:gd name="T12" fmla="*/ 0 w 1400"/>
                <a:gd name="T13" fmla="*/ 609 h 1216"/>
                <a:gd name="T14" fmla="*/ 0 w 1400"/>
                <a:gd name="T15" fmla="*/ 609 h 1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00" h="1216">
                  <a:moveTo>
                    <a:pt x="0" y="609"/>
                  </a:moveTo>
                  <a:lnTo>
                    <a:pt x="350" y="1216"/>
                  </a:lnTo>
                  <a:lnTo>
                    <a:pt x="1050" y="1216"/>
                  </a:lnTo>
                  <a:lnTo>
                    <a:pt x="1400" y="609"/>
                  </a:lnTo>
                  <a:lnTo>
                    <a:pt x="1050" y="0"/>
                  </a:lnTo>
                  <a:lnTo>
                    <a:pt x="350" y="0"/>
                  </a:lnTo>
                  <a:lnTo>
                    <a:pt x="0" y="609"/>
                  </a:lnTo>
                  <a:lnTo>
                    <a:pt x="0" y="60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 noEditPoints="1"/>
            </p:cNvSpPr>
            <p:nvPr/>
          </p:nvSpPr>
          <p:spPr bwMode="auto">
            <a:xfrm>
              <a:off x="5118101" y="1968732"/>
              <a:ext cx="1963738" cy="1704975"/>
            </a:xfrm>
            <a:custGeom>
              <a:avLst/>
              <a:gdLst>
                <a:gd name="T0" fmla="*/ 9 w 1237"/>
                <a:gd name="T1" fmla="*/ 538 h 1074"/>
                <a:gd name="T2" fmla="*/ 314 w 1237"/>
                <a:gd name="T3" fmla="*/ 1064 h 1074"/>
                <a:gd name="T4" fmla="*/ 922 w 1237"/>
                <a:gd name="T5" fmla="*/ 1064 h 1074"/>
                <a:gd name="T6" fmla="*/ 1225 w 1237"/>
                <a:gd name="T7" fmla="*/ 538 h 1074"/>
                <a:gd name="T8" fmla="*/ 922 w 1237"/>
                <a:gd name="T9" fmla="*/ 10 h 1074"/>
                <a:gd name="T10" fmla="*/ 314 w 1237"/>
                <a:gd name="T11" fmla="*/ 10 h 1074"/>
                <a:gd name="T12" fmla="*/ 9 w 1237"/>
                <a:gd name="T13" fmla="*/ 538 h 1074"/>
                <a:gd name="T14" fmla="*/ 9 w 1237"/>
                <a:gd name="T15" fmla="*/ 538 h 1074"/>
                <a:gd name="T16" fmla="*/ 0 w 1237"/>
                <a:gd name="T17" fmla="*/ 538 h 1074"/>
                <a:gd name="T18" fmla="*/ 307 w 1237"/>
                <a:gd name="T19" fmla="*/ 0 h 1074"/>
                <a:gd name="T20" fmla="*/ 927 w 1237"/>
                <a:gd name="T21" fmla="*/ 0 h 1074"/>
                <a:gd name="T22" fmla="*/ 1237 w 1237"/>
                <a:gd name="T23" fmla="*/ 538 h 1074"/>
                <a:gd name="T24" fmla="*/ 927 w 1237"/>
                <a:gd name="T25" fmla="*/ 1074 h 1074"/>
                <a:gd name="T26" fmla="*/ 307 w 1237"/>
                <a:gd name="T27" fmla="*/ 1074 h 1074"/>
                <a:gd name="T28" fmla="*/ 0 w 1237"/>
                <a:gd name="T29" fmla="*/ 538 h 1074"/>
                <a:gd name="T30" fmla="*/ 0 w 1237"/>
                <a:gd name="T31" fmla="*/ 538 h 1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37" h="1074">
                  <a:moveTo>
                    <a:pt x="9" y="538"/>
                  </a:moveTo>
                  <a:lnTo>
                    <a:pt x="314" y="1064"/>
                  </a:lnTo>
                  <a:lnTo>
                    <a:pt x="922" y="1064"/>
                  </a:lnTo>
                  <a:lnTo>
                    <a:pt x="1225" y="538"/>
                  </a:lnTo>
                  <a:lnTo>
                    <a:pt x="922" y="10"/>
                  </a:lnTo>
                  <a:lnTo>
                    <a:pt x="314" y="10"/>
                  </a:lnTo>
                  <a:lnTo>
                    <a:pt x="9" y="538"/>
                  </a:lnTo>
                  <a:lnTo>
                    <a:pt x="9" y="538"/>
                  </a:lnTo>
                  <a:close/>
                  <a:moveTo>
                    <a:pt x="0" y="538"/>
                  </a:moveTo>
                  <a:lnTo>
                    <a:pt x="307" y="0"/>
                  </a:lnTo>
                  <a:lnTo>
                    <a:pt x="927" y="0"/>
                  </a:lnTo>
                  <a:lnTo>
                    <a:pt x="1237" y="538"/>
                  </a:lnTo>
                  <a:lnTo>
                    <a:pt x="927" y="1074"/>
                  </a:lnTo>
                  <a:lnTo>
                    <a:pt x="307" y="1074"/>
                  </a:lnTo>
                  <a:lnTo>
                    <a:pt x="0" y="538"/>
                  </a:lnTo>
                  <a:lnTo>
                    <a:pt x="0" y="5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8140615" y="1858989"/>
            <a:ext cx="1943544" cy="1686902"/>
            <a:chOff x="8435976" y="1856019"/>
            <a:chExt cx="2224088" cy="1930400"/>
          </a:xfrm>
        </p:grpSpPr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8435976" y="1856019"/>
              <a:ext cx="2224088" cy="1930400"/>
            </a:xfrm>
            <a:custGeom>
              <a:avLst/>
              <a:gdLst>
                <a:gd name="T0" fmla="*/ 0 w 1401"/>
                <a:gd name="T1" fmla="*/ 609 h 1216"/>
                <a:gd name="T2" fmla="*/ 351 w 1401"/>
                <a:gd name="T3" fmla="*/ 1216 h 1216"/>
                <a:gd name="T4" fmla="*/ 1051 w 1401"/>
                <a:gd name="T5" fmla="*/ 1216 h 1216"/>
                <a:gd name="T6" fmla="*/ 1401 w 1401"/>
                <a:gd name="T7" fmla="*/ 609 h 1216"/>
                <a:gd name="T8" fmla="*/ 1051 w 1401"/>
                <a:gd name="T9" fmla="*/ 0 h 1216"/>
                <a:gd name="T10" fmla="*/ 351 w 1401"/>
                <a:gd name="T11" fmla="*/ 0 h 1216"/>
                <a:gd name="T12" fmla="*/ 0 w 1401"/>
                <a:gd name="T13" fmla="*/ 609 h 1216"/>
                <a:gd name="T14" fmla="*/ 0 w 1401"/>
                <a:gd name="T15" fmla="*/ 609 h 1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01" h="1216">
                  <a:moveTo>
                    <a:pt x="0" y="609"/>
                  </a:moveTo>
                  <a:lnTo>
                    <a:pt x="351" y="1216"/>
                  </a:lnTo>
                  <a:lnTo>
                    <a:pt x="1051" y="1216"/>
                  </a:lnTo>
                  <a:lnTo>
                    <a:pt x="1401" y="609"/>
                  </a:lnTo>
                  <a:lnTo>
                    <a:pt x="1051" y="0"/>
                  </a:lnTo>
                  <a:lnTo>
                    <a:pt x="351" y="0"/>
                  </a:lnTo>
                  <a:lnTo>
                    <a:pt x="0" y="609"/>
                  </a:lnTo>
                  <a:lnTo>
                    <a:pt x="0" y="60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9"/>
            <p:cNvSpPr>
              <a:spLocks noEditPoints="1"/>
            </p:cNvSpPr>
            <p:nvPr/>
          </p:nvSpPr>
          <p:spPr bwMode="auto">
            <a:xfrm>
              <a:off x="8567738" y="1968732"/>
              <a:ext cx="1963738" cy="1704975"/>
            </a:xfrm>
            <a:custGeom>
              <a:avLst/>
              <a:gdLst>
                <a:gd name="T0" fmla="*/ 10 w 1237"/>
                <a:gd name="T1" fmla="*/ 538 h 1074"/>
                <a:gd name="T2" fmla="*/ 315 w 1237"/>
                <a:gd name="T3" fmla="*/ 1064 h 1074"/>
                <a:gd name="T4" fmla="*/ 923 w 1237"/>
                <a:gd name="T5" fmla="*/ 1064 h 1074"/>
                <a:gd name="T6" fmla="*/ 1225 w 1237"/>
                <a:gd name="T7" fmla="*/ 538 h 1074"/>
                <a:gd name="T8" fmla="*/ 923 w 1237"/>
                <a:gd name="T9" fmla="*/ 10 h 1074"/>
                <a:gd name="T10" fmla="*/ 315 w 1237"/>
                <a:gd name="T11" fmla="*/ 10 h 1074"/>
                <a:gd name="T12" fmla="*/ 10 w 1237"/>
                <a:gd name="T13" fmla="*/ 538 h 1074"/>
                <a:gd name="T14" fmla="*/ 10 w 1237"/>
                <a:gd name="T15" fmla="*/ 538 h 1074"/>
                <a:gd name="T16" fmla="*/ 0 w 1237"/>
                <a:gd name="T17" fmla="*/ 538 h 1074"/>
                <a:gd name="T18" fmla="*/ 310 w 1237"/>
                <a:gd name="T19" fmla="*/ 0 h 1074"/>
                <a:gd name="T20" fmla="*/ 927 w 1237"/>
                <a:gd name="T21" fmla="*/ 0 h 1074"/>
                <a:gd name="T22" fmla="*/ 1237 w 1237"/>
                <a:gd name="T23" fmla="*/ 538 h 1074"/>
                <a:gd name="T24" fmla="*/ 927 w 1237"/>
                <a:gd name="T25" fmla="*/ 1074 h 1074"/>
                <a:gd name="T26" fmla="*/ 310 w 1237"/>
                <a:gd name="T27" fmla="*/ 1074 h 1074"/>
                <a:gd name="T28" fmla="*/ 0 w 1237"/>
                <a:gd name="T29" fmla="*/ 538 h 1074"/>
                <a:gd name="T30" fmla="*/ 0 w 1237"/>
                <a:gd name="T31" fmla="*/ 538 h 10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237" h="1074">
                  <a:moveTo>
                    <a:pt x="10" y="538"/>
                  </a:moveTo>
                  <a:lnTo>
                    <a:pt x="315" y="1064"/>
                  </a:lnTo>
                  <a:lnTo>
                    <a:pt x="923" y="1064"/>
                  </a:lnTo>
                  <a:lnTo>
                    <a:pt x="1225" y="538"/>
                  </a:lnTo>
                  <a:lnTo>
                    <a:pt x="923" y="10"/>
                  </a:lnTo>
                  <a:lnTo>
                    <a:pt x="315" y="10"/>
                  </a:lnTo>
                  <a:lnTo>
                    <a:pt x="10" y="538"/>
                  </a:lnTo>
                  <a:lnTo>
                    <a:pt x="10" y="538"/>
                  </a:lnTo>
                  <a:close/>
                  <a:moveTo>
                    <a:pt x="0" y="538"/>
                  </a:moveTo>
                  <a:lnTo>
                    <a:pt x="310" y="0"/>
                  </a:lnTo>
                  <a:lnTo>
                    <a:pt x="927" y="0"/>
                  </a:lnTo>
                  <a:lnTo>
                    <a:pt x="1237" y="538"/>
                  </a:lnTo>
                  <a:lnTo>
                    <a:pt x="927" y="1074"/>
                  </a:lnTo>
                  <a:lnTo>
                    <a:pt x="310" y="1074"/>
                  </a:lnTo>
                  <a:lnTo>
                    <a:pt x="0" y="538"/>
                  </a:lnTo>
                  <a:lnTo>
                    <a:pt x="0" y="5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5" name="Inhaltsplatzhalter 4"/>
          <p:cNvSpPr txBox="1">
            <a:spLocks/>
          </p:cNvSpPr>
          <p:nvPr/>
        </p:nvSpPr>
        <p:spPr>
          <a:xfrm>
            <a:off x="5272208" y="4470847"/>
            <a:ext cx="1643882" cy="100027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3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26" name="Inhaltsplatzhalter 4"/>
          <p:cNvSpPr txBox="1">
            <a:spLocks/>
          </p:cNvSpPr>
          <p:nvPr/>
        </p:nvSpPr>
        <p:spPr>
          <a:xfrm>
            <a:off x="3762889" y="5390375"/>
            <a:ext cx="1643882" cy="100027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2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27" name="Inhaltsplatzhalter 4"/>
          <p:cNvSpPr txBox="1">
            <a:spLocks/>
          </p:cNvSpPr>
          <p:nvPr/>
        </p:nvSpPr>
        <p:spPr>
          <a:xfrm>
            <a:off x="2253570" y="4468133"/>
            <a:ext cx="1643882" cy="100027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28" name="Inhaltsplatzhalter 4"/>
          <p:cNvSpPr txBox="1">
            <a:spLocks/>
          </p:cNvSpPr>
          <p:nvPr/>
        </p:nvSpPr>
        <p:spPr>
          <a:xfrm>
            <a:off x="8290847" y="4417909"/>
            <a:ext cx="1643882" cy="100027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5"/>
                </a:solidFill>
                <a:latin typeface="+mj-lt"/>
              </a:rPr>
              <a:t>TITLE GOES HERE</a:t>
            </a: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/>
            </a:r>
            <a:br>
              <a:rPr lang="en-US" sz="1600" b="1" dirty="0" smtClean="0">
                <a:solidFill>
                  <a:schemeClr val="accent3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29" name="Inhaltsplatzhalter 4"/>
          <p:cNvSpPr txBox="1">
            <a:spLocks/>
          </p:cNvSpPr>
          <p:nvPr/>
        </p:nvSpPr>
        <p:spPr>
          <a:xfrm>
            <a:off x="6781527" y="5390375"/>
            <a:ext cx="1643882" cy="1000274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/>
            </a:r>
            <a:br>
              <a:rPr lang="en-US" sz="1600" b="1" dirty="0" smtClean="0">
                <a:solidFill>
                  <a:schemeClr val="accent2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cxnSp>
        <p:nvCxnSpPr>
          <p:cNvPr id="32" name="Straight Connector 31"/>
          <p:cNvCxnSpPr/>
          <p:nvPr/>
        </p:nvCxnSpPr>
        <p:spPr>
          <a:xfrm>
            <a:off x="3075510" y="3782206"/>
            <a:ext cx="0" cy="541936"/>
          </a:xfrm>
          <a:prstGeom prst="line">
            <a:avLst/>
          </a:prstGeom>
          <a:ln w="28575">
            <a:solidFill>
              <a:schemeClr val="accent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6086909" y="3782206"/>
            <a:ext cx="0" cy="541936"/>
          </a:xfrm>
          <a:prstGeom prst="line">
            <a:avLst/>
          </a:prstGeom>
          <a:ln w="28575">
            <a:solidFill>
              <a:schemeClr val="accent3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112387" y="3782206"/>
            <a:ext cx="0" cy="541936"/>
          </a:xfrm>
          <a:prstGeom prst="line">
            <a:avLst/>
          </a:prstGeom>
          <a:ln w="28575">
            <a:solidFill>
              <a:schemeClr val="accent5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4584830" y="4623552"/>
            <a:ext cx="0" cy="541936"/>
          </a:xfrm>
          <a:prstGeom prst="line">
            <a:avLst/>
          </a:prstGeom>
          <a:ln w="28575">
            <a:solidFill>
              <a:schemeClr val="accent2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7609989" y="4623552"/>
            <a:ext cx="0" cy="541936"/>
          </a:xfrm>
          <a:prstGeom prst="line">
            <a:avLst/>
          </a:prstGeom>
          <a:ln w="28575">
            <a:solidFill>
              <a:schemeClr val="accent4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up 38"/>
          <p:cNvGrpSpPr/>
          <p:nvPr/>
        </p:nvGrpSpPr>
        <p:grpSpPr>
          <a:xfrm>
            <a:off x="2709183" y="2314811"/>
            <a:ext cx="733128" cy="775258"/>
            <a:chOff x="1497013" y="1843088"/>
            <a:chExt cx="276226" cy="292100"/>
          </a:xfrm>
          <a:solidFill>
            <a:schemeClr val="bg1"/>
          </a:solidFill>
        </p:grpSpPr>
        <p:sp>
          <p:nvSpPr>
            <p:cNvPr id="40" name="Freeform 23"/>
            <p:cNvSpPr>
              <a:spLocks noEditPoints="1"/>
            </p:cNvSpPr>
            <p:nvPr/>
          </p:nvSpPr>
          <p:spPr bwMode="auto">
            <a:xfrm>
              <a:off x="1663701" y="1951038"/>
              <a:ext cx="109538" cy="184150"/>
            </a:xfrm>
            <a:custGeom>
              <a:avLst/>
              <a:gdLst/>
              <a:ahLst/>
              <a:cxnLst>
                <a:cxn ang="0">
                  <a:pos x="22" y="0"/>
                </a:cxn>
                <a:cxn ang="0">
                  <a:pos x="0" y="22"/>
                </a:cxn>
                <a:cxn ang="0">
                  <a:pos x="7" y="38"/>
                </a:cxn>
                <a:cxn ang="0">
                  <a:pos x="7" y="73"/>
                </a:cxn>
                <a:cxn ang="0">
                  <a:pos x="22" y="58"/>
                </a:cxn>
                <a:cxn ang="0">
                  <a:pos x="36" y="73"/>
                </a:cxn>
                <a:cxn ang="0">
                  <a:pos x="36" y="38"/>
                </a:cxn>
                <a:cxn ang="0">
                  <a:pos x="43" y="22"/>
                </a:cxn>
                <a:cxn ang="0">
                  <a:pos x="22" y="0"/>
                </a:cxn>
                <a:cxn ang="0">
                  <a:pos x="22" y="37"/>
                </a:cxn>
                <a:cxn ang="0">
                  <a:pos x="7" y="22"/>
                </a:cxn>
                <a:cxn ang="0">
                  <a:pos x="22" y="7"/>
                </a:cxn>
                <a:cxn ang="0">
                  <a:pos x="36" y="22"/>
                </a:cxn>
                <a:cxn ang="0">
                  <a:pos x="22" y="37"/>
                </a:cxn>
              </a:cxnLst>
              <a:rect l="0" t="0" r="r" b="b"/>
              <a:pathLst>
                <a:path w="43" h="73">
                  <a:moveTo>
                    <a:pt x="22" y="0"/>
                  </a:moveTo>
                  <a:cubicBezTo>
                    <a:pt x="10" y="0"/>
                    <a:pt x="0" y="10"/>
                    <a:pt x="0" y="22"/>
                  </a:cubicBezTo>
                  <a:cubicBezTo>
                    <a:pt x="0" y="28"/>
                    <a:pt x="3" y="34"/>
                    <a:pt x="7" y="38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22" y="58"/>
                    <a:pt x="22" y="58"/>
                    <a:pt x="22" y="58"/>
                  </a:cubicBezTo>
                  <a:cubicBezTo>
                    <a:pt x="36" y="73"/>
                    <a:pt x="36" y="73"/>
                    <a:pt x="36" y="73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40" y="34"/>
                    <a:pt x="43" y="28"/>
                    <a:pt x="43" y="22"/>
                  </a:cubicBezTo>
                  <a:cubicBezTo>
                    <a:pt x="43" y="10"/>
                    <a:pt x="34" y="0"/>
                    <a:pt x="22" y="0"/>
                  </a:cubicBezTo>
                  <a:close/>
                  <a:moveTo>
                    <a:pt x="22" y="37"/>
                  </a:moveTo>
                  <a:cubicBezTo>
                    <a:pt x="14" y="37"/>
                    <a:pt x="7" y="30"/>
                    <a:pt x="7" y="22"/>
                  </a:cubicBezTo>
                  <a:cubicBezTo>
                    <a:pt x="7" y="14"/>
                    <a:pt x="14" y="7"/>
                    <a:pt x="22" y="7"/>
                  </a:cubicBezTo>
                  <a:cubicBezTo>
                    <a:pt x="30" y="7"/>
                    <a:pt x="36" y="14"/>
                    <a:pt x="36" y="22"/>
                  </a:cubicBezTo>
                  <a:cubicBezTo>
                    <a:pt x="36" y="30"/>
                    <a:pt x="30" y="37"/>
                    <a:pt x="22" y="37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24"/>
            <p:cNvSpPr>
              <a:spLocks/>
            </p:cNvSpPr>
            <p:nvPr/>
          </p:nvSpPr>
          <p:spPr bwMode="auto">
            <a:xfrm>
              <a:off x="1497013" y="1843088"/>
              <a:ext cx="239713" cy="292100"/>
            </a:xfrm>
            <a:custGeom>
              <a:avLst/>
              <a:gdLst/>
              <a:ahLst/>
              <a:cxnLst>
                <a:cxn ang="0">
                  <a:pos x="78" y="160"/>
                </a:cxn>
                <a:cxn ang="0">
                  <a:pos x="24" y="160"/>
                </a:cxn>
                <a:cxn ang="0">
                  <a:pos x="24" y="22"/>
                </a:cxn>
                <a:cxn ang="0">
                  <a:pos x="89" y="22"/>
                </a:cxn>
                <a:cxn ang="0">
                  <a:pos x="123" y="57"/>
                </a:cxn>
                <a:cxn ang="0">
                  <a:pos x="151" y="57"/>
                </a:cxn>
                <a:cxn ang="0">
                  <a:pos x="151" y="52"/>
                </a:cxn>
                <a:cxn ang="0">
                  <a:pos x="99" y="0"/>
                </a:cxn>
                <a:cxn ang="0">
                  <a:pos x="0" y="0"/>
                </a:cxn>
                <a:cxn ang="0">
                  <a:pos x="0" y="184"/>
                </a:cxn>
                <a:cxn ang="0">
                  <a:pos x="101" y="184"/>
                </a:cxn>
                <a:cxn ang="0">
                  <a:pos x="78" y="162"/>
                </a:cxn>
                <a:cxn ang="0">
                  <a:pos x="78" y="160"/>
                </a:cxn>
              </a:cxnLst>
              <a:rect l="0" t="0" r="r" b="b"/>
              <a:pathLst>
                <a:path w="151" h="184">
                  <a:moveTo>
                    <a:pt x="78" y="160"/>
                  </a:moveTo>
                  <a:lnTo>
                    <a:pt x="24" y="160"/>
                  </a:lnTo>
                  <a:lnTo>
                    <a:pt x="24" y="22"/>
                  </a:lnTo>
                  <a:lnTo>
                    <a:pt x="89" y="22"/>
                  </a:lnTo>
                  <a:lnTo>
                    <a:pt x="123" y="57"/>
                  </a:lnTo>
                  <a:lnTo>
                    <a:pt x="151" y="57"/>
                  </a:lnTo>
                  <a:lnTo>
                    <a:pt x="151" y="52"/>
                  </a:lnTo>
                  <a:lnTo>
                    <a:pt x="99" y="0"/>
                  </a:lnTo>
                  <a:lnTo>
                    <a:pt x="0" y="0"/>
                  </a:lnTo>
                  <a:lnTo>
                    <a:pt x="0" y="184"/>
                  </a:lnTo>
                  <a:lnTo>
                    <a:pt x="101" y="184"/>
                  </a:lnTo>
                  <a:lnTo>
                    <a:pt x="78" y="162"/>
                  </a:lnTo>
                  <a:lnTo>
                    <a:pt x="78" y="16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Rectangle 25"/>
            <p:cNvSpPr>
              <a:spLocks noChangeArrowheads="1"/>
            </p:cNvSpPr>
            <p:nvPr/>
          </p:nvSpPr>
          <p:spPr bwMode="auto">
            <a:xfrm>
              <a:off x="1552576" y="1933575"/>
              <a:ext cx="93663" cy="1746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Rectangle 26"/>
            <p:cNvSpPr>
              <a:spLocks noChangeArrowheads="1"/>
            </p:cNvSpPr>
            <p:nvPr/>
          </p:nvSpPr>
          <p:spPr bwMode="auto">
            <a:xfrm>
              <a:off x="1552576" y="1968500"/>
              <a:ext cx="93663" cy="20638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Rectangle 27"/>
            <p:cNvSpPr>
              <a:spLocks noChangeArrowheads="1"/>
            </p:cNvSpPr>
            <p:nvPr/>
          </p:nvSpPr>
          <p:spPr bwMode="auto">
            <a:xfrm>
              <a:off x="1552576" y="2006600"/>
              <a:ext cx="93663" cy="17463"/>
            </a:xfrm>
            <a:prstGeom prst="rect">
              <a:avLst/>
            </a:prstGeom>
            <a:grp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5" name="Group 44"/>
          <p:cNvGrpSpPr/>
          <p:nvPr/>
        </p:nvGrpSpPr>
        <p:grpSpPr>
          <a:xfrm>
            <a:off x="8715297" y="2305350"/>
            <a:ext cx="794180" cy="794180"/>
            <a:chOff x="328613" y="4186238"/>
            <a:chExt cx="292100" cy="292100"/>
          </a:xfrm>
          <a:solidFill>
            <a:schemeClr val="bg1"/>
          </a:solidFill>
        </p:grpSpPr>
        <p:sp>
          <p:nvSpPr>
            <p:cNvPr id="46" name="Freeform 71"/>
            <p:cNvSpPr>
              <a:spLocks noEditPoints="1"/>
            </p:cNvSpPr>
            <p:nvPr/>
          </p:nvSpPr>
          <p:spPr bwMode="auto">
            <a:xfrm>
              <a:off x="414338" y="4186238"/>
              <a:ext cx="206375" cy="206375"/>
            </a:xfrm>
            <a:custGeom>
              <a:avLst/>
              <a:gdLst/>
              <a:ahLst/>
              <a:cxnLst>
                <a:cxn ang="0">
                  <a:pos x="57" y="8"/>
                </a:cxn>
                <a:cxn ang="0">
                  <a:pos x="33" y="23"/>
                </a:cxn>
                <a:cxn ang="0">
                  <a:pos x="2" y="54"/>
                </a:cxn>
                <a:cxn ang="0">
                  <a:pos x="2" y="64"/>
                </a:cxn>
                <a:cxn ang="0">
                  <a:pos x="18" y="79"/>
                </a:cxn>
                <a:cxn ang="0">
                  <a:pos x="28" y="79"/>
                </a:cxn>
                <a:cxn ang="0">
                  <a:pos x="59" y="49"/>
                </a:cxn>
                <a:cxn ang="0">
                  <a:pos x="74" y="25"/>
                </a:cxn>
                <a:cxn ang="0">
                  <a:pos x="82" y="0"/>
                </a:cxn>
                <a:cxn ang="0">
                  <a:pos x="57" y="8"/>
                </a:cxn>
                <a:cxn ang="0">
                  <a:pos x="36" y="61"/>
                </a:cxn>
                <a:cxn ang="0">
                  <a:pos x="20" y="61"/>
                </a:cxn>
                <a:cxn ang="0">
                  <a:pos x="20" y="46"/>
                </a:cxn>
                <a:cxn ang="0">
                  <a:pos x="36" y="46"/>
                </a:cxn>
                <a:cxn ang="0">
                  <a:pos x="36" y="61"/>
                </a:cxn>
                <a:cxn ang="0">
                  <a:pos x="56" y="41"/>
                </a:cxn>
                <a:cxn ang="0">
                  <a:pos x="41" y="41"/>
                </a:cxn>
                <a:cxn ang="0">
                  <a:pos x="41" y="26"/>
                </a:cxn>
                <a:cxn ang="0">
                  <a:pos x="56" y="26"/>
                </a:cxn>
                <a:cxn ang="0">
                  <a:pos x="56" y="41"/>
                </a:cxn>
              </a:cxnLst>
              <a:rect l="0" t="0" r="r" b="b"/>
              <a:pathLst>
                <a:path w="82" h="82">
                  <a:moveTo>
                    <a:pt x="57" y="8"/>
                  </a:moveTo>
                  <a:cubicBezTo>
                    <a:pt x="50" y="11"/>
                    <a:pt x="39" y="17"/>
                    <a:pt x="33" y="23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0" y="57"/>
                    <a:pt x="0" y="61"/>
                    <a:pt x="2" y="64"/>
                  </a:cubicBezTo>
                  <a:cubicBezTo>
                    <a:pt x="18" y="79"/>
                    <a:pt x="18" y="79"/>
                    <a:pt x="18" y="79"/>
                  </a:cubicBezTo>
                  <a:cubicBezTo>
                    <a:pt x="21" y="82"/>
                    <a:pt x="25" y="82"/>
                    <a:pt x="28" y="79"/>
                  </a:cubicBezTo>
                  <a:cubicBezTo>
                    <a:pt x="59" y="49"/>
                    <a:pt x="59" y="49"/>
                    <a:pt x="59" y="49"/>
                  </a:cubicBezTo>
                  <a:cubicBezTo>
                    <a:pt x="65" y="43"/>
                    <a:pt x="71" y="32"/>
                    <a:pt x="74" y="25"/>
                  </a:cubicBezTo>
                  <a:cubicBezTo>
                    <a:pt x="82" y="0"/>
                    <a:pt x="82" y="0"/>
                    <a:pt x="82" y="0"/>
                  </a:cubicBezTo>
                  <a:lnTo>
                    <a:pt x="57" y="8"/>
                  </a:lnTo>
                  <a:close/>
                  <a:moveTo>
                    <a:pt x="36" y="61"/>
                  </a:moveTo>
                  <a:cubicBezTo>
                    <a:pt x="32" y="66"/>
                    <a:pt x="25" y="66"/>
                    <a:pt x="20" y="61"/>
                  </a:cubicBezTo>
                  <a:cubicBezTo>
                    <a:pt x="16" y="57"/>
                    <a:pt x="16" y="50"/>
                    <a:pt x="20" y="46"/>
                  </a:cubicBezTo>
                  <a:cubicBezTo>
                    <a:pt x="25" y="42"/>
                    <a:pt x="32" y="42"/>
                    <a:pt x="36" y="46"/>
                  </a:cubicBezTo>
                  <a:cubicBezTo>
                    <a:pt x="40" y="50"/>
                    <a:pt x="40" y="57"/>
                    <a:pt x="36" y="61"/>
                  </a:cubicBezTo>
                  <a:close/>
                  <a:moveTo>
                    <a:pt x="56" y="41"/>
                  </a:moveTo>
                  <a:cubicBezTo>
                    <a:pt x="52" y="45"/>
                    <a:pt x="45" y="45"/>
                    <a:pt x="41" y="41"/>
                  </a:cubicBezTo>
                  <a:cubicBezTo>
                    <a:pt x="37" y="37"/>
                    <a:pt x="37" y="30"/>
                    <a:pt x="41" y="26"/>
                  </a:cubicBezTo>
                  <a:cubicBezTo>
                    <a:pt x="45" y="21"/>
                    <a:pt x="52" y="21"/>
                    <a:pt x="56" y="26"/>
                  </a:cubicBezTo>
                  <a:cubicBezTo>
                    <a:pt x="61" y="30"/>
                    <a:pt x="61" y="37"/>
                    <a:pt x="56" y="4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72"/>
            <p:cNvSpPr>
              <a:spLocks/>
            </p:cNvSpPr>
            <p:nvPr/>
          </p:nvSpPr>
          <p:spPr bwMode="auto">
            <a:xfrm>
              <a:off x="334963" y="4270375"/>
              <a:ext cx="98425" cy="85725"/>
            </a:xfrm>
            <a:custGeom>
              <a:avLst/>
              <a:gdLst/>
              <a:ahLst/>
              <a:cxnLst>
                <a:cxn ang="0">
                  <a:pos x="13" y="31"/>
                </a:cxn>
                <a:cxn ang="0">
                  <a:pos x="39" y="5"/>
                </a:cxn>
                <a:cxn ang="0">
                  <a:pos x="18" y="5"/>
                </a:cxn>
                <a:cxn ang="0">
                  <a:pos x="3" y="21"/>
                </a:cxn>
                <a:cxn ang="0">
                  <a:pos x="3" y="31"/>
                </a:cxn>
                <a:cxn ang="0">
                  <a:pos x="13" y="31"/>
                </a:cxn>
              </a:cxnLst>
              <a:rect l="0" t="0" r="r" b="b"/>
              <a:pathLst>
                <a:path w="39" h="34">
                  <a:moveTo>
                    <a:pt x="13" y="31"/>
                  </a:moveTo>
                  <a:cubicBezTo>
                    <a:pt x="39" y="5"/>
                    <a:pt x="39" y="5"/>
                    <a:pt x="39" y="5"/>
                  </a:cubicBezTo>
                  <a:cubicBezTo>
                    <a:pt x="33" y="0"/>
                    <a:pt x="24" y="0"/>
                    <a:pt x="18" y="5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0" y="24"/>
                    <a:pt x="0" y="28"/>
                    <a:pt x="3" y="31"/>
                  </a:cubicBezTo>
                  <a:cubicBezTo>
                    <a:pt x="5" y="34"/>
                    <a:pt x="10" y="34"/>
                    <a:pt x="13" y="31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73"/>
            <p:cNvSpPr>
              <a:spLocks/>
            </p:cNvSpPr>
            <p:nvPr/>
          </p:nvSpPr>
          <p:spPr bwMode="auto">
            <a:xfrm>
              <a:off x="450851" y="4373563"/>
              <a:ext cx="85725" cy="98425"/>
            </a:xfrm>
            <a:custGeom>
              <a:avLst/>
              <a:gdLst/>
              <a:ahLst/>
              <a:cxnLst>
                <a:cxn ang="0">
                  <a:pos x="3" y="26"/>
                </a:cxn>
                <a:cxn ang="0">
                  <a:pos x="3" y="36"/>
                </a:cxn>
                <a:cxn ang="0">
                  <a:pos x="13" y="36"/>
                </a:cxn>
                <a:cxn ang="0">
                  <a:pos x="29" y="21"/>
                </a:cxn>
                <a:cxn ang="0">
                  <a:pos x="29" y="0"/>
                </a:cxn>
                <a:cxn ang="0">
                  <a:pos x="3" y="26"/>
                </a:cxn>
              </a:cxnLst>
              <a:rect l="0" t="0" r="r" b="b"/>
              <a:pathLst>
                <a:path w="34" h="39">
                  <a:moveTo>
                    <a:pt x="3" y="26"/>
                  </a:moveTo>
                  <a:cubicBezTo>
                    <a:pt x="0" y="29"/>
                    <a:pt x="0" y="33"/>
                    <a:pt x="3" y="36"/>
                  </a:cubicBezTo>
                  <a:cubicBezTo>
                    <a:pt x="6" y="39"/>
                    <a:pt x="10" y="39"/>
                    <a:pt x="13" y="36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4" y="15"/>
                    <a:pt x="34" y="6"/>
                    <a:pt x="29" y="0"/>
                  </a:cubicBezTo>
                  <a:lnTo>
                    <a:pt x="3" y="2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74"/>
            <p:cNvSpPr>
              <a:spLocks/>
            </p:cNvSpPr>
            <p:nvPr/>
          </p:nvSpPr>
          <p:spPr bwMode="auto">
            <a:xfrm>
              <a:off x="396876" y="4360863"/>
              <a:ext cx="49213" cy="50800"/>
            </a:xfrm>
            <a:custGeom>
              <a:avLst/>
              <a:gdLst/>
              <a:ahLst/>
              <a:cxnLst>
                <a:cxn ang="0">
                  <a:pos x="2" y="3"/>
                </a:cxn>
                <a:cxn ang="0">
                  <a:pos x="2" y="8"/>
                </a:cxn>
                <a:cxn ang="0">
                  <a:pos x="12" y="18"/>
                </a:cxn>
                <a:cxn ang="0">
                  <a:pos x="17" y="18"/>
                </a:cxn>
                <a:cxn ang="0">
                  <a:pos x="20" y="16"/>
                </a:cxn>
                <a:cxn ang="0">
                  <a:pos x="4" y="0"/>
                </a:cxn>
                <a:cxn ang="0">
                  <a:pos x="2" y="3"/>
                </a:cxn>
              </a:cxnLst>
              <a:rect l="0" t="0" r="r" b="b"/>
              <a:pathLst>
                <a:path w="20" h="20">
                  <a:moveTo>
                    <a:pt x="2" y="3"/>
                  </a:moveTo>
                  <a:cubicBezTo>
                    <a:pt x="0" y="4"/>
                    <a:pt x="0" y="6"/>
                    <a:pt x="2" y="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20"/>
                    <a:pt x="16" y="20"/>
                    <a:pt x="17" y="18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2" y="3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75"/>
            <p:cNvSpPr>
              <a:spLocks/>
            </p:cNvSpPr>
            <p:nvPr/>
          </p:nvSpPr>
          <p:spPr bwMode="auto">
            <a:xfrm>
              <a:off x="328613" y="4387850"/>
              <a:ext cx="90488" cy="90488"/>
            </a:xfrm>
            <a:custGeom>
              <a:avLst/>
              <a:gdLst/>
              <a:ahLst/>
              <a:cxnLst>
                <a:cxn ang="0">
                  <a:pos x="0" y="36"/>
                </a:cxn>
                <a:cxn ang="0">
                  <a:pos x="29" y="7"/>
                </a:cxn>
                <a:cxn ang="0">
                  <a:pos x="0" y="36"/>
                </a:cxn>
              </a:cxnLst>
              <a:rect l="0" t="0" r="r" b="b"/>
              <a:pathLst>
                <a:path w="36" h="36">
                  <a:moveTo>
                    <a:pt x="0" y="36"/>
                  </a:moveTo>
                  <a:cubicBezTo>
                    <a:pt x="14" y="29"/>
                    <a:pt x="36" y="14"/>
                    <a:pt x="29" y="7"/>
                  </a:cubicBezTo>
                  <a:cubicBezTo>
                    <a:pt x="22" y="0"/>
                    <a:pt x="7" y="21"/>
                    <a:pt x="0" y="36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1" name="Freeform 153"/>
          <p:cNvSpPr>
            <a:spLocks/>
          </p:cNvSpPr>
          <p:nvPr/>
        </p:nvSpPr>
        <p:spPr bwMode="auto">
          <a:xfrm>
            <a:off x="5755012" y="2336529"/>
            <a:ext cx="684352" cy="731822"/>
          </a:xfrm>
          <a:custGeom>
            <a:avLst/>
            <a:gdLst/>
            <a:ahLst/>
            <a:cxnLst>
              <a:cxn ang="0">
                <a:pos x="58" y="7"/>
              </a:cxn>
              <a:cxn ang="0">
                <a:pos x="58" y="3"/>
              </a:cxn>
              <a:cxn ang="0">
                <a:pos x="55" y="0"/>
              </a:cxn>
              <a:cxn ang="0">
                <a:pos x="51" y="3"/>
              </a:cxn>
              <a:cxn ang="0">
                <a:pos x="51" y="7"/>
              </a:cxn>
              <a:cxn ang="0">
                <a:pos x="0" y="61"/>
              </a:cxn>
              <a:cxn ang="0">
                <a:pos x="0" y="65"/>
              </a:cxn>
              <a:cxn ang="0">
                <a:pos x="1" y="65"/>
              </a:cxn>
              <a:cxn ang="0">
                <a:pos x="18" y="50"/>
              </a:cxn>
              <a:cxn ang="0">
                <a:pos x="36" y="65"/>
              </a:cxn>
              <a:cxn ang="0">
                <a:pos x="37" y="65"/>
              </a:cxn>
              <a:cxn ang="0">
                <a:pos x="51" y="51"/>
              </a:cxn>
              <a:cxn ang="0">
                <a:pos x="51" y="90"/>
              </a:cxn>
              <a:cxn ang="0">
                <a:pos x="40" y="108"/>
              </a:cxn>
              <a:cxn ang="0">
                <a:pos x="29" y="98"/>
              </a:cxn>
              <a:cxn ang="0">
                <a:pos x="26" y="94"/>
              </a:cxn>
              <a:cxn ang="0">
                <a:pos x="22" y="98"/>
              </a:cxn>
              <a:cxn ang="0">
                <a:pos x="40" y="116"/>
              </a:cxn>
              <a:cxn ang="0">
                <a:pos x="58" y="90"/>
              </a:cxn>
              <a:cxn ang="0">
                <a:pos x="58" y="51"/>
              </a:cxn>
              <a:cxn ang="0">
                <a:pos x="73" y="65"/>
              </a:cxn>
              <a:cxn ang="0">
                <a:pos x="73" y="65"/>
              </a:cxn>
              <a:cxn ang="0">
                <a:pos x="91" y="50"/>
              </a:cxn>
              <a:cxn ang="0">
                <a:pos x="109" y="65"/>
              </a:cxn>
              <a:cxn ang="0">
                <a:pos x="109" y="65"/>
              </a:cxn>
              <a:cxn ang="0">
                <a:pos x="109" y="61"/>
              </a:cxn>
              <a:cxn ang="0">
                <a:pos x="58" y="7"/>
              </a:cxn>
            </a:cxnLst>
            <a:rect l="0" t="0" r="r" b="b"/>
            <a:pathLst>
              <a:path w="109" h="116">
                <a:moveTo>
                  <a:pt x="58" y="7"/>
                </a:moveTo>
                <a:cubicBezTo>
                  <a:pt x="58" y="3"/>
                  <a:pt x="58" y="3"/>
                  <a:pt x="58" y="3"/>
                </a:cubicBezTo>
                <a:cubicBezTo>
                  <a:pt x="58" y="1"/>
                  <a:pt x="57" y="0"/>
                  <a:pt x="55" y="0"/>
                </a:cubicBezTo>
                <a:cubicBezTo>
                  <a:pt x="53" y="0"/>
                  <a:pt x="51" y="1"/>
                  <a:pt x="51" y="3"/>
                </a:cubicBezTo>
                <a:cubicBezTo>
                  <a:pt x="51" y="7"/>
                  <a:pt x="51" y="7"/>
                  <a:pt x="51" y="7"/>
                </a:cubicBezTo>
                <a:cubicBezTo>
                  <a:pt x="23" y="9"/>
                  <a:pt x="0" y="32"/>
                  <a:pt x="0" y="61"/>
                </a:cubicBezTo>
                <a:cubicBezTo>
                  <a:pt x="0" y="62"/>
                  <a:pt x="0" y="64"/>
                  <a:pt x="0" y="65"/>
                </a:cubicBezTo>
                <a:cubicBezTo>
                  <a:pt x="1" y="65"/>
                  <a:pt x="1" y="65"/>
                  <a:pt x="1" y="65"/>
                </a:cubicBezTo>
                <a:cubicBezTo>
                  <a:pt x="2" y="57"/>
                  <a:pt x="10" y="50"/>
                  <a:pt x="18" y="50"/>
                </a:cubicBezTo>
                <a:cubicBezTo>
                  <a:pt x="27" y="50"/>
                  <a:pt x="35" y="57"/>
                  <a:pt x="36" y="65"/>
                </a:cubicBezTo>
                <a:cubicBezTo>
                  <a:pt x="37" y="65"/>
                  <a:pt x="37" y="65"/>
                  <a:pt x="37" y="65"/>
                </a:cubicBezTo>
                <a:cubicBezTo>
                  <a:pt x="38" y="58"/>
                  <a:pt x="44" y="52"/>
                  <a:pt x="51" y="51"/>
                </a:cubicBezTo>
                <a:cubicBezTo>
                  <a:pt x="51" y="90"/>
                  <a:pt x="51" y="90"/>
                  <a:pt x="51" y="90"/>
                </a:cubicBezTo>
                <a:cubicBezTo>
                  <a:pt x="51" y="108"/>
                  <a:pt x="47" y="108"/>
                  <a:pt x="40" y="108"/>
                </a:cubicBezTo>
                <a:cubicBezTo>
                  <a:pt x="29" y="108"/>
                  <a:pt x="29" y="105"/>
                  <a:pt x="29" y="98"/>
                </a:cubicBezTo>
                <a:cubicBezTo>
                  <a:pt x="29" y="96"/>
                  <a:pt x="28" y="94"/>
                  <a:pt x="26" y="94"/>
                </a:cubicBezTo>
                <a:cubicBezTo>
                  <a:pt x="24" y="94"/>
                  <a:pt x="22" y="96"/>
                  <a:pt x="22" y="98"/>
                </a:cubicBezTo>
                <a:cubicBezTo>
                  <a:pt x="22" y="105"/>
                  <a:pt x="22" y="116"/>
                  <a:pt x="40" y="116"/>
                </a:cubicBezTo>
                <a:cubicBezTo>
                  <a:pt x="50" y="116"/>
                  <a:pt x="58" y="114"/>
                  <a:pt x="58" y="90"/>
                </a:cubicBezTo>
                <a:cubicBezTo>
                  <a:pt x="58" y="51"/>
                  <a:pt x="58" y="51"/>
                  <a:pt x="58" y="51"/>
                </a:cubicBezTo>
                <a:cubicBezTo>
                  <a:pt x="65" y="52"/>
                  <a:pt x="71" y="58"/>
                  <a:pt x="73" y="65"/>
                </a:cubicBezTo>
                <a:cubicBezTo>
                  <a:pt x="73" y="65"/>
                  <a:pt x="73" y="65"/>
                  <a:pt x="73" y="65"/>
                </a:cubicBezTo>
                <a:cubicBezTo>
                  <a:pt x="75" y="57"/>
                  <a:pt x="82" y="50"/>
                  <a:pt x="91" y="50"/>
                </a:cubicBezTo>
                <a:cubicBezTo>
                  <a:pt x="100" y="50"/>
                  <a:pt x="107" y="57"/>
                  <a:pt x="109" y="65"/>
                </a:cubicBezTo>
                <a:cubicBezTo>
                  <a:pt x="109" y="65"/>
                  <a:pt x="109" y="65"/>
                  <a:pt x="109" y="65"/>
                </a:cubicBezTo>
                <a:cubicBezTo>
                  <a:pt x="109" y="64"/>
                  <a:pt x="109" y="62"/>
                  <a:pt x="109" y="61"/>
                </a:cubicBezTo>
                <a:cubicBezTo>
                  <a:pt x="109" y="32"/>
                  <a:pt x="87" y="9"/>
                  <a:pt x="58" y="7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52" name="Group 51"/>
          <p:cNvGrpSpPr/>
          <p:nvPr/>
        </p:nvGrpSpPr>
        <p:grpSpPr>
          <a:xfrm>
            <a:off x="4196145" y="3239717"/>
            <a:ext cx="783420" cy="677550"/>
            <a:chOff x="2084388" y="3051175"/>
            <a:chExt cx="293688" cy="254001"/>
          </a:xfrm>
          <a:solidFill>
            <a:schemeClr val="bg1"/>
          </a:solidFill>
        </p:grpSpPr>
        <p:sp>
          <p:nvSpPr>
            <p:cNvPr id="53" name="Freeform 154"/>
            <p:cNvSpPr>
              <a:spLocks/>
            </p:cNvSpPr>
            <p:nvPr/>
          </p:nvSpPr>
          <p:spPr bwMode="auto">
            <a:xfrm>
              <a:off x="2084388" y="3106738"/>
              <a:ext cx="36513" cy="198438"/>
            </a:xfrm>
            <a:custGeom>
              <a:avLst/>
              <a:gdLst/>
              <a:ahLst/>
              <a:cxnLst>
                <a:cxn ang="0">
                  <a:pos x="0" y="14"/>
                </a:cxn>
                <a:cxn ang="0">
                  <a:pos x="0" y="65"/>
                </a:cxn>
                <a:cxn ang="0">
                  <a:pos x="14" y="79"/>
                </a:cxn>
                <a:cxn ang="0">
                  <a:pos x="14" y="0"/>
                </a:cxn>
                <a:cxn ang="0">
                  <a:pos x="0" y="14"/>
                </a:cxn>
              </a:cxnLst>
              <a:rect l="0" t="0" r="r" b="b"/>
              <a:pathLst>
                <a:path w="14" h="79">
                  <a:moveTo>
                    <a:pt x="0" y="14"/>
                  </a:moveTo>
                  <a:cubicBezTo>
                    <a:pt x="0" y="65"/>
                    <a:pt x="0" y="65"/>
                    <a:pt x="0" y="65"/>
                  </a:cubicBezTo>
                  <a:cubicBezTo>
                    <a:pt x="0" y="73"/>
                    <a:pt x="6" y="79"/>
                    <a:pt x="14" y="79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4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55"/>
            <p:cNvSpPr>
              <a:spLocks noEditPoints="1"/>
            </p:cNvSpPr>
            <p:nvPr/>
          </p:nvSpPr>
          <p:spPr bwMode="auto">
            <a:xfrm>
              <a:off x="2139951" y="3051175"/>
              <a:ext cx="182563" cy="254000"/>
            </a:xfrm>
            <a:custGeom>
              <a:avLst/>
              <a:gdLst/>
              <a:ahLst/>
              <a:cxnLst>
                <a:cxn ang="0">
                  <a:pos x="58" y="7"/>
                </a:cxn>
                <a:cxn ang="0">
                  <a:pos x="50" y="0"/>
                </a:cxn>
                <a:cxn ang="0">
                  <a:pos x="21" y="0"/>
                </a:cxn>
                <a:cxn ang="0">
                  <a:pos x="14" y="7"/>
                </a:cxn>
                <a:cxn ang="0">
                  <a:pos x="14" y="22"/>
                </a:cxn>
                <a:cxn ang="0">
                  <a:pos x="0" y="22"/>
                </a:cxn>
                <a:cxn ang="0">
                  <a:pos x="0" y="101"/>
                </a:cxn>
                <a:cxn ang="0">
                  <a:pos x="72" y="101"/>
                </a:cxn>
                <a:cxn ang="0">
                  <a:pos x="72" y="22"/>
                </a:cxn>
                <a:cxn ang="0">
                  <a:pos x="58" y="22"/>
                </a:cxn>
                <a:cxn ang="0">
                  <a:pos x="58" y="7"/>
                </a:cxn>
                <a:cxn ang="0">
                  <a:pos x="50" y="22"/>
                </a:cxn>
                <a:cxn ang="0">
                  <a:pos x="21" y="22"/>
                </a:cxn>
                <a:cxn ang="0">
                  <a:pos x="21" y="7"/>
                </a:cxn>
                <a:cxn ang="0">
                  <a:pos x="50" y="7"/>
                </a:cxn>
                <a:cxn ang="0">
                  <a:pos x="50" y="22"/>
                </a:cxn>
              </a:cxnLst>
              <a:rect l="0" t="0" r="r" b="b"/>
              <a:pathLst>
                <a:path w="72" h="101">
                  <a:moveTo>
                    <a:pt x="58" y="7"/>
                  </a:moveTo>
                  <a:cubicBezTo>
                    <a:pt x="58" y="3"/>
                    <a:pt x="54" y="0"/>
                    <a:pt x="5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7" y="0"/>
                    <a:pt x="14" y="3"/>
                    <a:pt x="14" y="7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72" y="101"/>
                    <a:pt x="72" y="101"/>
                    <a:pt x="72" y="101"/>
                  </a:cubicBezTo>
                  <a:cubicBezTo>
                    <a:pt x="72" y="22"/>
                    <a:pt x="72" y="22"/>
                    <a:pt x="72" y="22"/>
                  </a:cubicBezTo>
                  <a:cubicBezTo>
                    <a:pt x="58" y="22"/>
                    <a:pt x="58" y="22"/>
                    <a:pt x="58" y="22"/>
                  </a:cubicBezTo>
                  <a:lnTo>
                    <a:pt x="58" y="7"/>
                  </a:lnTo>
                  <a:close/>
                  <a:moveTo>
                    <a:pt x="50" y="22"/>
                  </a:moveTo>
                  <a:cubicBezTo>
                    <a:pt x="21" y="22"/>
                    <a:pt x="21" y="22"/>
                    <a:pt x="21" y="22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50" y="7"/>
                    <a:pt x="50" y="7"/>
                    <a:pt x="50" y="7"/>
                  </a:cubicBezTo>
                  <a:lnTo>
                    <a:pt x="50" y="2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56"/>
            <p:cNvSpPr>
              <a:spLocks/>
            </p:cNvSpPr>
            <p:nvPr/>
          </p:nvSpPr>
          <p:spPr bwMode="auto">
            <a:xfrm>
              <a:off x="2339976" y="3106738"/>
              <a:ext cx="38100" cy="198438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79"/>
                </a:cxn>
                <a:cxn ang="0">
                  <a:pos x="15" y="65"/>
                </a:cxn>
                <a:cxn ang="0">
                  <a:pos x="15" y="14"/>
                </a:cxn>
                <a:cxn ang="0">
                  <a:pos x="0" y="0"/>
                </a:cxn>
              </a:cxnLst>
              <a:rect l="0" t="0" r="r" b="b"/>
              <a:pathLst>
                <a:path w="15" h="79">
                  <a:moveTo>
                    <a:pt x="0" y="0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8" y="79"/>
                    <a:pt x="15" y="73"/>
                    <a:pt x="15" y="65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6"/>
                    <a:pt x="8" y="0"/>
                    <a:pt x="0" y="0"/>
                  </a:cubicBez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6" name="Freeform 178"/>
          <p:cNvSpPr>
            <a:spLocks noEditPoints="1"/>
          </p:cNvSpPr>
          <p:nvPr/>
        </p:nvSpPr>
        <p:spPr bwMode="auto">
          <a:xfrm>
            <a:off x="7260995" y="3230192"/>
            <a:ext cx="696600" cy="696600"/>
          </a:xfrm>
          <a:custGeom>
            <a:avLst/>
            <a:gdLst/>
            <a:ahLst/>
            <a:cxnLst>
              <a:cxn ang="0">
                <a:pos x="149" y="116"/>
              </a:cxn>
              <a:cxn ang="0">
                <a:pos x="149" y="81"/>
              </a:cxn>
              <a:cxn ang="0">
                <a:pos x="103" y="81"/>
              </a:cxn>
              <a:cxn ang="0">
                <a:pos x="103" y="70"/>
              </a:cxn>
              <a:cxn ang="0">
                <a:pos x="138" y="70"/>
              </a:cxn>
              <a:cxn ang="0">
                <a:pos x="138" y="0"/>
              </a:cxn>
              <a:cxn ang="0">
                <a:pos x="57" y="0"/>
              </a:cxn>
              <a:cxn ang="0">
                <a:pos x="57" y="70"/>
              </a:cxn>
              <a:cxn ang="0">
                <a:pos x="92" y="70"/>
              </a:cxn>
              <a:cxn ang="0">
                <a:pos x="92" y="81"/>
              </a:cxn>
              <a:cxn ang="0">
                <a:pos x="35" y="81"/>
              </a:cxn>
              <a:cxn ang="0">
                <a:pos x="35" y="116"/>
              </a:cxn>
              <a:cxn ang="0">
                <a:pos x="0" y="116"/>
              </a:cxn>
              <a:cxn ang="0">
                <a:pos x="0" y="184"/>
              </a:cxn>
              <a:cxn ang="0">
                <a:pos x="81" y="184"/>
              </a:cxn>
              <a:cxn ang="0">
                <a:pos x="81" y="116"/>
              </a:cxn>
              <a:cxn ang="0">
                <a:pos x="46" y="116"/>
              </a:cxn>
              <a:cxn ang="0">
                <a:pos x="46" y="92"/>
              </a:cxn>
              <a:cxn ang="0">
                <a:pos x="138" y="92"/>
              </a:cxn>
              <a:cxn ang="0">
                <a:pos x="138" y="116"/>
              </a:cxn>
              <a:cxn ang="0">
                <a:pos x="103" y="116"/>
              </a:cxn>
              <a:cxn ang="0">
                <a:pos x="103" y="184"/>
              </a:cxn>
              <a:cxn ang="0">
                <a:pos x="184" y="184"/>
              </a:cxn>
              <a:cxn ang="0">
                <a:pos x="184" y="116"/>
              </a:cxn>
              <a:cxn ang="0">
                <a:pos x="149" y="116"/>
              </a:cxn>
              <a:cxn ang="0">
                <a:pos x="70" y="127"/>
              </a:cxn>
              <a:cxn ang="0">
                <a:pos x="70" y="138"/>
              </a:cxn>
              <a:cxn ang="0">
                <a:pos x="11" y="138"/>
              </a:cxn>
              <a:cxn ang="0">
                <a:pos x="11" y="127"/>
              </a:cxn>
              <a:cxn ang="0">
                <a:pos x="70" y="127"/>
              </a:cxn>
              <a:cxn ang="0">
                <a:pos x="70" y="23"/>
              </a:cxn>
              <a:cxn ang="0">
                <a:pos x="70" y="11"/>
              </a:cxn>
              <a:cxn ang="0">
                <a:pos x="127" y="11"/>
              </a:cxn>
              <a:cxn ang="0">
                <a:pos x="127" y="23"/>
              </a:cxn>
              <a:cxn ang="0">
                <a:pos x="70" y="23"/>
              </a:cxn>
              <a:cxn ang="0">
                <a:pos x="173" y="138"/>
              </a:cxn>
              <a:cxn ang="0">
                <a:pos x="116" y="138"/>
              </a:cxn>
              <a:cxn ang="0">
                <a:pos x="116" y="127"/>
              </a:cxn>
              <a:cxn ang="0">
                <a:pos x="173" y="127"/>
              </a:cxn>
              <a:cxn ang="0">
                <a:pos x="173" y="138"/>
              </a:cxn>
            </a:cxnLst>
            <a:rect l="0" t="0" r="r" b="b"/>
            <a:pathLst>
              <a:path w="184" h="184">
                <a:moveTo>
                  <a:pt x="149" y="116"/>
                </a:moveTo>
                <a:lnTo>
                  <a:pt x="149" y="81"/>
                </a:lnTo>
                <a:lnTo>
                  <a:pt x="103" y="81"/>
                </a:lnTo>
                <a:lnTo>
                  <a:pt x="103" y="70"/>
                </a:lnTo>
                <a:lnTo>
                  <a:pt x="138" y="70"/>
                </a:lnTo>
                <a:lnTo>
                  <a:pt x="138" y="0"/>
                </a:lnTo>
                <a:lnTo>
                  <a:pt x="57" y="0"/>
                </a:lnTo>
                <a:lnTo>
                  <a:pt x="57" y="70"/>
                </a:lnTo>
                <a:lnTo>
                  <a:pt x="92" y="70"/>
                </a:lnTo>
                <a:lnTo>
                  <a:pt x="92" y="81"/>
                </a:lnTo>
                <a:lnTo>
                  <a:pt x="35" y="81"/>
                </a:lnTo>
                <a:lnTo>
                  <a:pt x="35" y="116"/>
                </a:lnTo>
                <a:lnTo>
                  <a:pt x="0" y="116"/>
                </a:lnTo>
                <a:lnTo>
                  <a:pt x="0" y="184"/>
                </a:lnTo>
                <a:lnTo>
                  <a:pt x="81" y="184"/>
                </a:lnTo>
                <a:lnTo>
                  <a:pt x="81" y="116"/>
                </a:lnTo>
                <a:lnTo>
                  <a:pt x="46" y="116"/>
                </a:lnTo>
                <a:lnTo>
                  <a:pt x="46" y="92"/>
                </a:lnTo>
                <a:lnTo>
                  <a:pt x="138" y="92"/>
                </a:lnTo>
                <a:lnTo>
                  <a:pt x="138" y="116"/>
                </a:lnTo>
                <a:lnTo>
                  <a:pt x="103" y="116"/>
                </a:lnTo>
                <a:lnTo>
                  <a:pt x="103" y="184"/>
                </a:lnTo>
                <a:lnTo>
                  <a:pt x="184" y="184"/>
                </a:lnTo>
                <a:lnTo>
                  <a:pt x="184" y="116"/>
                </a:lnTo>
                <a:lnTo>
                  <a:pt x="149" y="116"/>
                </a:lnTo>
                <a:close/>
                <a:moveTo>
                  <a:pt x="70" y="127"/>
                </a:moveTo>
                <a:lnTo>
                  <a:pt x="70" y="138"/>
                </a:lnTo>
                <a:lnTo>
                  <a:pt x="11" y="138"/>
                </a:lnTo>
                <a:lnTo>
                  <a:pt x="11" y="127"/>
                </a:lnTo>
                <a:lnTo>
                  <a:pt x="70" y="127"/>
                </a:lnTo>
                <a:close/>
                <a:moveTo>
                  <a:pt x="70" y="23"/>
                </a:moveTo>
                <a:lnTo>
                  <a:pt x="70" y="11"/>
                </a:lnTo>
                <a:lnTo>
                  <a:pt x="127" y="11"/>
                </a:lnTo>
                <a:lnTo>
                  <a:pt x="127" y="23"/>
                </a:lnTo>
                <a:lnTo>
                  <a:pt x="70" y="23"/>
                </a:lnTo>
                <a:close/>
                <a:moveTo>
                  <a:pt x="173" y="138"/>
                </a:moveTo>
                <a:lnTo>
                  <a:pt x="116" y="138"/>
                </a:lnTo>
                <a:lnTo>
                  <a:pt x="116" y="127"/>
                </a:lnTo>
                <a:lnTo>
                  <a:pt x="173" y="127"/>
                </a:lnTo>
                <a:lnTo>
                  <a:pt x="173" y="138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955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18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4" accel="18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4" accel="18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4" accel="18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2" presetClass="entr" presetSubtype="4" accel="18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00"/>
                            </p:stCondLst>
                            <p:childTnLst>
                              <p:par>
                                <p:cTn id="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" presetClass="entr" presetSubtype="4" accel="18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2" presetClass="entr" presetSubtype="4" accel="18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" presetClass="entr" presetSubtype="4" accel="18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000"/>
                            </p:stCondLst>
                            <p:childTnLst>
                              <p:par>
                                <p:cTn id="81" presetID="2" presetClass="entr" presetSubtype="4" accel="18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500"/>
                            </p:stCondLst>
                            <p:childTnLst>
                              <p:par>
                                <p:cTn id="8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7000"/>
                            </p:stCondLst>
                            <p:childTnLst>
                              <p:par>
                                <p:cTn id="9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" presetClass="entr" presetSubtype="4" accel="18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/>
      <p:bldP spid="28" grpId="0"/>
      <p:bldP spid="29" grpId="0"/>
      <p:bldP spid="51" grpId="0" animBg="1"/>
      <p:bldP spid="5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/>
          <p:cNvGrpSpPr/>
          <p:nvPr/>
        </p:nvGrpSpPr>
        <p:grpSpPr>
          <a:xfrm>
            <a:off x="2190751" y="4540227"/>
            <a:ext cx="1147763" cy="1149350"/>
            <a:chOff x="2190751" y="4540227"/>
            <a:chExt cx="1147763" cy="1149350"/>
          </a:xfrm>
        </p:grpSpPr>
        <p:sp>
          <p:nvSpPr>
            <p:cNvPr id="5" name="Oval 5"/>
            <p:cNvSpPr>
              <a:spLocks noChangeArrowheads="1"/>
            </p:cNvSpPr>
            <p:nvPr/>
          </p:nvSpPr>
          <p:spPr bwMode="auto">
            <a:xfrm>
              <a:off x="2190751" y="4540227"/>
              <a:ext cx="1147763" cy="11493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Oval 6"/>
            <p:cNvSpPr>
              <a:spLocks noChangeArrowheads="1"/>
            </p:cNvSpPr>
            <p:nvPr/>
          </p:nvSpPr>
          <p:spPr bwMode="auto">
            <a:xfrm>
              <a:off x="2425701" y="4773590"/>
              <a:ext cx="679450" cy="6794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3829051" y="4720533"/>
            <a:ext cx="1146175" cy="1149350"/>
            <a:chOff x="3829051" y="4720533"/>
            <a:chExt cx="1146175" cy="1149350"/>
          </a:xfrm>
        </p:grpSpPr>
        <p:sp>
          <p:nvSpPr>
            <p:cNvPr id="7" name="Oval 7"/>
            <p:cNvSpPr>
              <a:spLocks noChangeArrowheads="1"/>
            </p:cNvSpPr>
            <p:nvPr/>
          </p:nvSpPr>
          <p:spPr bwMode="auto">
            <a:xfrm>
              <a:off x="3829051" y="4720533"/>
              <a:ext cx="1146175" cy="11493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Oval 8"/>
            <p:cNvSpPr>
              <a:spLocks noChangeArrowheads="1"/>
            </p:cNvSpPr>
            <p:nvPr/>
          </p:nvSpPr>
          <p:spPr bwMode="auto">
            <a:xfrm>
              <a:off x="4068763" y="4953896"/>
              <a:ext cx="679450" cy="6794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5465763" y="4540227"/>
            <a:ext cx="1147763" cy="1149350"/>
            <a:chOff x="5465763" y="4540227"/>
            <a:chExt cx="1147763" cy="1149350"/>
          </a:xfrm>
        </p:grpSpPr>
        <p:sp>
          <p:nvSpPr>
            <p:cNvPr id="9" name="Oval 9"/>
            <p:cNvSpPr>
              <a:spLocks noChangeArrowheads="1"/>
            </p:cNvSpPr>
            <p:nvPr/>
          </p:nvSpPr>
          <p:spPr bwMode="auto">
            <a:xfrm>
              <a:off x="5465763" y="4540227"/>
              <a:ext cx="1147763" cy="114935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Oval 10"/>
            <p:cNvSpPr>
              <a:spLocks noChangeArrowheads="1"/>
            </p:cNvSpPr>
            <p:nvPr/>
          </p:nvSpPr>
          <p:spPr bwMode="auto">
            <a:xfrm>
              <a:off x="5707063" y="4773590"/>
              <a:ext cx="677863" cy="6794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7104063" y="4720533"/>
            <a:ext cx="1146175" cy="1149350"/>
            <a:chOff x="7104063" y="4720533"/>
            <a:chExt cx="1146175" cy="1149350"/>
          </a:xfrm>
        </p:grpSpPr>
        <p:sp>
          <p:nvSpPr>
            <p:cNvPr id="11" name="Oval 11"/>
            <p:cNvSpPr>
              <a:spLocks noChangeArrowheads="1"/>
            </p:cNvSpPr>
            <p:nvPr/>
          </p:nvSpPr>
          <p:spPr bwMode="auto">
            <a:xfrm>
              <a:off x="7104063" y="4720533"/>
              <a:ext cx="1146175" cy="114935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Oval 12"/>
            <p:cNvSpPr>
              <a:spLocks noChangeArrowheads="1"/>
            </p:cNvSpPr>
            <p:nvPr/>
          </p:nvSpPr>
          <p:spPr bwMode="auto">
            <a:xfrm>
              <a:off x="7343776" y="4953896"/>
              <a:ext cx="679450" cy="6794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8740776" y="4540227"/>
            <a:ext cx="1147763" cy="1149350"/>
            <a:chOff x="8740776" y="4540227"/>
            <a:chExt cx="1147763" cy="1149350"/>
          </a:xfrm>
        </p:grpSpPr>
        <p:sp>
          <p:nvSpPr>
            <p:cNvPr id="13" name="Oval 13"/>
            <p:cNvSpPr>
              <a:spLocks noChangeArrowheads="1"/>
            </p:cNvSpPr>
            <p:nvPr/>
          </p:nvSpPr>
          <p:spPr bwMode="auto">
            <a:xfrm>
              <a:off x="8740776" y="4540227"/>
              <a:ext cx="1147763" cy="1149350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Oval 14"/>
            <p:cNvSpPr>
              <a:spLocks noChangeArrowheads="1"/>
            </p:cNvSpPr>
            <p:nvPr/>
          </p:nvSpPr>
          <p:spPr bwMode="auto">
            <a:xfrm>
              <a:off x="8982076" y="4773590"/>
              <a:ext cx="676275" cy="6794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2730501" y="3116240"/>
            <a:ext cx="752475" cy="1571625"/>
            <a:chOff x="2730501" y="3116240"/>
            <a:chExt cx="752475" cy="1571625"/>
          </a:xfrm>
        </p:grpSpPr>
        <p:sp>
          <p:nvSpPr>
            <p:cNvPr id="18" name="Freeform 18"/>
            <p:cNvSpPr>
              <a:spLocks/>
            </p:cNvSpPr>
            <p:nvPr/>
          </p:nvSpPr>
          <p:spPr bwMode="auto">
            <a:xfrm>
              <a:off x="2763838" y="3116240"/>
              <a:ext cx="719138" cy="1535113"/>
            </a:xfrm>
            <a:custGeom>
              <a:avLst/>
              <a:gdLst>
                <a:gd name="T0" fmla="*/ 0 w 453"/>
                <a:gd name="T1" fmla="*/ 967 h 967"/>
                <a:gd name="T2" fmla="*/ 0 w 453"/>
                <a:gd name="T3" fmla="*/ 453 h 967"/>
                <a:gd name="T4" fmla="*/ 453 w 453"/>
                <a:gd name="T5" fmla="*/ 0 h 9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3" h="967">
                  <a:moveTo>
                    <a:pt x="0" y="967"/>
                  </a:moveTo>
                  <a:lnTo>
                    <a:pt x="0" y="453"/>
                  </a:lnTo>
                  <a:lnTo>
                    <a:pt x="453" y="0"/>
                  </a:lnTo>
                </a:path>
              </a:pathLst>
            </a:custGeom>
            <a:noFill/>
            <a:ln w="11113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Oval 19"/>
            <p:cNvSpPr>
              <a:spLocks noChangeArrowheads="1"/>
            </p:cNvSpPr>
            <p:nvPr/>
          </p:nvSpPr>
          <p:spPr bwMode="auto">
            <a:xfrm>
              <a:off x="2730501" y="4616427"/>
              <a:ext cx="69850" cy="7143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4368801" y="3629921"/>
            <a:ext cx="750887" cy="1238250"/>
            <a:chOff x="4368801" y="3629921"/>
            <a:chExt cx="750887" cy="1238250"/>
          </a:xfrm>
        </p:grpSpPr>
        <p:sp>
          <p:nvSpPr>
            <p:cNvPr id="20" name="Freeform 20"/>
            <p:cNvSpPr>
              <a:spLocks/>
            </p:cNvSpPr>
            <p:nvPr/>
          </p:nvSpPr>
          <p:spPr bwMode="auto">
            <a:xfrm>
              <a:off x="4402138" y="3629921"/>
              <a:ext cx="717550" cy="1201738"/>
            </a:xfrm>
            <a:custGeom>
              <a:avLst/>
              <a:gdLst>
                <a:gd name="T0" fmla="*/ 0 w 452"/>
                <a:gd name="T1" fmla="*/ 757 h 757"/>
                <a:gd name="T2" fmla="*/ 0 w 452"/>
                <a:gd name="T3" fmla="*/ 451 h 757"/>
                <a:gd name="T4" fmla="*/ 452 w 452"/>
                <a:gd name="T5" fmla="*/ 0 h 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2" h="757">
                  <a:moveTo>
                    <a:pt x="0" y="757"/>
                  </a:moveTo>
                  <a:lnTo>
                    <a:pt x="0" y="451"/>
                  </a:lnTo>
                  <a:lnTo>
                    <a:pt x="452" y="0"/>
                  </a:lnTo>
                </a:path>
              </a:pathLst>
            </a:custGeom>
            <a:noFill/>
            <a:ln w="11113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Oval 21"/>
            <p:cNvSpPr>
              <a:spLocks noChangeArrowheads="1"/>
            </p:cNvSpPr>
            <p:nvPr/>
          </p:nvSpPr>
          <p:spPr bwMode="auto">
            <a:xfrm>
              <a:off x="4368801" y="4796733"/>
              <a:ext cx="69850" cy="7143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5989638" y="3116240"/>
            <a:ext cx="752476" cy="1571625"/>
            <a:chOff x="5989638" y="3116240"/>
            <a:chExt cx="752476" cy="1571625"/>
          </a:xfrm>
        </p:grpSpPr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6026151" y="3116240"/>
              <a:ext cx="715963" cy="1535113"/>
            </a:xfrm>
            <a:custGeom>
              <a:avLst/>
              <a:gdLst>
                <a:gd name="T0" fmla="*/ 0 w 451"/>
                <a:gd name="T1" fmla="*/ 967 h 967"/>
                <a:gd name="T2" fmla="*/ 0 w 451"/>
                <a:gd name="T3" fmla="*/ 453 h 967"/>
                <a:gd name="T4" fmla="*/ 451 w 451"/>
                <a:gd name="T5" fmla="*/ 0 h 9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1" h="967">
                  <a:moveTo>
                    <a:pt x="0" y="967"/>
                  </a:moveTo>
                  <a:lnTo>
                    <a:pt x="0" y="453"/>
                  </a:lnTo>
                  <a:lnTo>
                    <a:pt x="451" y="0"/>
                  </a:lnTo>
                </a:path>
              </a:pathLst>
            </a:custGeom>
            <a:noFill/>
            <a:ln w="11113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Oval 23"/>
            <p:cNvSpPr>
              <a:spLocks noChangeArrowheads="1"/>
            </p:cNvSpPr>
            <p:nvPr/>
          </p:nvSpPr>
          <p:spPr bwMode="auto">
            <a:xfrm>
              <a:off x="5989638" y="4616427"/>
              <a:ext cx="69850" cy="7143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9280526" y="3116240"/>
            <a:ext cx="752475" cy="1571625"/>
            <a:chOff x="9280526" y="3116240"/>
            <a:chExt cx="752475" cy="1571625"/>
          </a:xfrm>
        </p:grpSpPr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9313863" y="3116240"/>
              <a:ext cx="719138" cy="1535113"/>
            </a:xfrm>
            <a:custGeom>
              <a:avLst/>
              <a:gdLst>
                <a:gd name="T0" fmla="*/ 0 w 453"/>
                <a:gd name="T1" fmla="*/ 967 h 967"/>
                <a:gd name="T2" fmla="*/ 0 w 453"/>
                <a:gd name="T3" fmla="*/ 453 h 967"/>
                <a:gd name="T4" fmla="*/ 453 w 453"/>
                <a:gd name="T5" fmla="*/ 0 h 9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3" h="967">
                  <a:moveTo>
                    <a:pt x="0" y="967"/>
                  </a:moveTo>
                  <a:lnTo>
                    <a:pt x="0" y="453"/>
                  </a:lnTo>
                  <a:lnTo>
                    <a:pt x="453" y="0"/>
                  </a:lnTo>
                </a:path>
              </a:pathLst>
            </a:custGeom>
            <a:noFill/>
            <a:ln w="11113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Oval 25"/>
            <p:cNvSpPr>
              <a:spLocks noChangeArrowheads="1"/>
            </p:cNvSpPr>
            <p:nvPr/>
          </p:nvSpPr>
          <p:spPr bwMode="auto">
            <a:xfrm>
              <a:off x="9280526" y="4616427"/>
              <a:ext cx="69850" cy="7143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7645401" y="3629921"/>
            <a:ext cx="752475" cy="1238250"/>
            <a:chOff x="7645401" y="3629921"/>
            <a:chExt cx="752475" cy="1238250"/>
          </a:xfrm>
        </p:grpSpPr>
        <p:sp>
          <p:nvSpPr>
            <p:cNvPr id="26" name="Freeform 26"/>
            <p:cNvSpPr>
              <a:spLocks/>
            </p:cNvSpPr>
            <p:nvPr/>
          </p:nvSpPr>
          <p:spPr bwMode="auto">
            <a:xfrm>
              <a:off x="7681913" y="3629921"/>
              <a:ext cx="715963" cy="1201738"/>
            </a:xfrm>
            <a:custGeom>
              <a:avLst/>
              <a:gdLst>
                <a:gd name="T0" fmla="*/ 0 w 451"/>
                <a:gd name="T1" fmla="*/ 757 h 757"/>
                <a:gd name="T2" fmla="*/ 0 w 451"/>
                <a:gd name="T3" fmla="*/ 451 h 757"/>
                <a:gd name="T4" fmla="*/ 451 w 451"/>
                <a:gd name="T5" fmla="*/ 0 h 7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51" h="757">
                  <a:moveTo>
                    <a:pt x="0" y="757"/>
                  </a:moveTo>
                  <a:lnTo>
                    <a:pt x="0" y="451"/>
                  </a:lnTo>
                  <a:lnTo>
                    <a:pt x="451" y="0"/>
                  </a:lnTo>
                </a:path>
              </a:pathLst>
            </a:custGeom>
            <a:noFill/>
            <a:ln w="11113" cap="flat">
              <a:solidFill>
                <a:schemeClr val="bg1">
                  <a:lumMod val="8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Oval 27"/>
            <p:cNvSpPr>
              <a:spLocks noChangeArrowheads="1"/>
            </p:cNvSpPr>
            <p:nvPr/>
          </p:nvSpPr>
          <p:spPr bwMode="auto">
            <a:xfrm>
              <a:off x="7645401" y="4796733"/>
              <a:ext cx="69850" cy="7143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2025306" y="1898651"/>
            <a:ext cx="1478654" cy="1123950"/>
            <a:chOff x="2138363" y="1238251"/>
            <a:chExt cx="1249363" cy="1123950"/>
          </a:xfrm>
        </p:grpSpPr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2138363" y="1238251"/>
              <a:ext cx="1249363" cy="11239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7" name="Group 36"/>
            <p:cNvGrpSpPr/>
            <p:nvPr/>
          </p:nvGrpSpPr>
          <p:grpSpPr>
            <a:xfrm>
              <a:off x="2138363" y="1238251"/>
              <a:ext cx="1249363" cy="76201"/>
              <a:chOff x="2138363" y="1238251"/>
              <a:chExt cx="1249363" cy="76201"/>
            </a:xfrm>
          </p:grpSpPr>
          <p:sp>
            <p:nvSpPr>
              <p:cNvPr id="28" name="Line 28"/>
              <p:cNvSpPr>
                <a:spLocks noChangeShapeType="1"/>
              </p:cNvSpPr>
              <p:nvPr/>
            </p:nvSpPr>
            <p:spPr bwMode="auto">
              <a:xfrm>
                <a:off x="2138363" y="1238251"/>
                <a:ext cx="1249363" cy="0"/>
              </a:xfrm>
              <a:prstGeom prst="line">
                <a:avLst/>
              </a:prstGeom>
              <a:noFill/>
              <a:ln w="20638" cap="flat">
                <a:solidFill>
                  <a:schemeClr val="accent1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29"/>
              <p:cNvSpPr>
                <a:spLocks/>
              </p:cNvSpPr>
              <p:nvPr/>
            </p:nvSpPr>
            <p:spPr bwMode="auto">
              <a:xfrm>
                <a:off x="2698750" y="1238251"/>
                <a:ext cx="128588" cy="76201"/>
              </a:xfrm>
              <a:custGeom>
                <a:avLst/>
                <a:gdLst>
                  <a:gd name="T0" fmla="*/ 81 w 81"/>
                  <a:gd name="T1" fmla="*/ 0 h 101"/>
                  <a:gd name="T2" fmla="*/ 40 w 81"/>
                  <a:gd name="T3" fmla="*/ 101 h 101"/>
                  <a:gd name="T4" fmla="*/ 0 w 81"/>
                  <a:gd name="T5" fmla="*/ 0 h 101"/>
                  <a:gd name="T6" fmla="*/ 81 w 81"/>
                  <a:gd name="T7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1" h="101">
                    <a:moveTo>
                      <a:pt x="81" y="0"/>
                    </a:moveTo>
                    <a:lnTo>
                      <a:pt x="40" y="101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4" name="Group 43"/>
          <p:cNvGrpSpPr/>
          <p:nvPr/>
        </p:nvGrpSpPr>
        <p:grpSpPr>
          <a:xfrm>
            <a:off x="3686228" y="2420090"/>
            <a:ext cx="1478654" cy="1123950"/>
            <a:chOff x="2138363" y="1238251"/>
            <a:chExt cx="1249363" cy="1123950"/>
          </a:xfrm>
        </p:grpSpPr>
        <p:sp>
          <p:nvSpPr>
            <p:cNvPr id="45" name="Rectangle 16"/>
            <p:cNvSpPr>
              <a:spLocks noChangeArrowheads="1"/>
            </p:cNvSpPr>
            <p:nvPr/>
          </p:nvSpPr>
          <p:spPr bwMode="auto">
            <a:xfrm>
              <a:off x="2138363" y="1238251"/>
              <a:ext cx="1249363" cy="11239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46" name="Group 45"/>
            <p:cNvGrpSpPr/>
            <p:nvPr/>
          </p:nvGrpSpPr>
          <p:grpSpPr>
            <a:xfrm>
              <a:off x="2138363" y="1238251"/>
              <a:ext cx="1249363" cy="76201"/>
              <a:chOff x="2138363" y="1238251"/>
              <a:chExt cx="1249363" cy="76201"/>
            </a:xfrm>
          </p:grpSpPr>
          <p:sp>
            <p:nvSpPr>
              <p:cNvPr id="47" name="Line 28"/>
              <p:cNvSpPr>
                <a:spLocks noChangeShapeType="1"/>
              </p:cNvSpPr>
              <p:nvPr/>
            </p:nvSpPr>
            <p:spPr bwMode="auto">
              <a:xfrm>
                <a:off x="2138363" y="1238251"/>
                <a:ext cx="1249363" cy="0"/>
              </a:xfrm>
              <a:prstGeom prst="line">
                <a:avLst/>
              </a:prstGeom>
              <a:noFill/>
              <a:ln w="20638" cap="flat">
                <a:solidFill>
                  <a:schemeClr val="accent2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29"/>
              <p:cNvSpPr>
                <a:spLocks/>
              </p:cNvSpPr>
              <p:nvPr/>
            </p:nvSpPr>
            <p:spPr bwMode="auto">
              <a:xfrm>
                <a:off x="2698750" y="1238251"/>
                <a:ext cx="128588" cy="76201"/>
              </a:xfrm>
              <a:custGeom>
                <a:avLst/>
                <a:gdLst>
                  <a:gd name="T0" fmla="*/ 81 w 81"/>
                  <a:gd name="T1" fmla="*/ 0 h 101"/>
                  <a:gd name="T2" fmla="*/ 40 w 81"/>
                  <a:gd name="T3" fmla="*/ 101 h 101"/>
                  <a:gd name="T4" fmla="*/ 0 w 81"/>
                  <a:gd name="T5" fmla="*/ 0 h 101"/>
                  <a:gd name="T6" fmla="*/ 81 w 81"/>
                  <a:gd name="T7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1" h="101">
                    <a:moveTo>
                      <a:pt x="81" y="0"/>
                    </a:moveTo>
                    <a:lnTo>
                      <a:pt x="40" y="101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49" name="Group 48"/>
          <p:cNvGrpSpPr/>
          <p:nvPr/>
        </p:nvGrpSpPr>
        <p:grpSpPr>
          <a:xfrm>
            <a:off x="5347150" y="1898651"/>
            <a:ext cx="1478654" cy="1123950"/>
            <a:chOff x="2138363" y="1238251"/>
            <a:chExt cx="1249363" cy="1123950"/>
          </a:xfrm>
        </p:grpSpPr>
        <p:sp>
          <p:nvSpPr>
            <p:cNvPr id="50" name="Rectangle 16"/>
            <p:cNvSpPr>
              <a:spLocks noChangeArrowheads="1"/>
            </p:cNvSpPr>
            <p:nvPr/>
          </p:nvSpPr>
          <p:spPr bwMode="auto">
            <a:xfrm>
              <a:off x="2138363" y="1238251"/>
              <a:ext cx="1249363" cy="11239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51" name="Group 50"/>
            <p:cNvGrpSpPr/>
            <p:nvPr/>
          </p:nvGrpSpPr>
          <p:grpSpPr>
            <a:xfrm>
              <a:off x="2138363" y="1238251"/>
              <a:ext cx="1249363" cy="76201"/>
              <a:chOff x="2138363" y="1238251"/>
              <a:chExt cx="1249363" cy="76201"/>
            </a:xfrm>
          </p:grpSpPr>
          <p:sp>
            <p:nvSpPr>
              <p:cNvPr id="52" name="Line 28"/>
              <p:cNvSpPr>
                <a:spLocks noChangeShapeType="1"/>
              </p:cNvSpPr>
              <p:nvPr/>
            </p:nvSpPr>
            <p:spPr bwMode="auto">
              <a:xfrm>
                <a:off x="2138363" y="1238251"/>
                <a:ext cx="1249363" cy="0"/>
              </a:xfrm>
              <a:prstGeom prst="line">
                <a:avLst/>
              </a:prstGeom>
              <a:noFill/>
              <a:ln w="20638" cap="flat">
                <a:solidFill>
                  <a:schemeClr val="accent3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Freeform 29"/>
              <p:cNvSpPr>
                <a:spLocks/>
              </p:cNvSpPr>
              <p:nvPr/>
            </p:nvSpPr>
            <p:spPr bwMode="auto">
              <a:xfrm>
                <a:off x="2698750" y="1238251"/>
                <a:ext cx="128588" cy="76201"/>
              </a:xfrm>
              <a:custGeom>
                <a:avLst/>
                <a:gdLst>
                  <a:gd name="T0" fmla="*/ 81 w 81"/>
                  <a:gd name="T1" fmla="*/ 0 h 101"/>
                  <a:gd name="T2" fmla="*/ 40 w 81"/>
                  <a:gd name="T3" fmla="*/ 101 h 101"/>
                  <a:gd name="T4" fmla="*/ 0 w 81"/>
                  <a:gd name="T5" fmla="*/ 0 h 101"/>
                  <a:gd name="T6" fmla="*/ 81 w 81"/>
                  <a:gd name="T7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1" h="101">
                    <a:moveTo>
                      <a:pt x="81" y="0"/>
                    </a:moveTo>
                    <a:lnTo>
                      <a:pt x="40" y="101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54" name="Group 53"/>
          <p:cNvGrpSpPr/>
          <p:nvPr/>
        </p:nvGrpSpPr>
        <p:grpSpPr>
          <a:xfrm>
            <a:off x="7008072" y="2420090"/>
            <a:ext cx="1478654" cy="1123950"/>
            <a:chOff x="2138363" y="1238251"/>
            <a:chExt cx="1249363" cy="1123950"/>
          </a:xfrm>
        </p:grpSpPr>
        <p:sp>
          <p:nvSpPr>
            <p:cNvPr id="55" name="Rectangle 16"/>
            <p:cNvSpPr>
              <a:spLocks noChangeArrowheads="1"/>
            </p:cNvSpPr>
            <p:nvPr/>
          </p:nvSpPr>
          <p:spPr bwMode="auto">
            <a:xfrm>
              <a:off x="2138363" y="1238251"/>
              <a:ext cx="1249363" cy="11239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56" name="Group 55"/>
            <p:cNvGrpSpPr/>
            <p:nvPr/>
          </p:nvGrpSpPr>
          <p:grpSpPr>
            <a:xfrm>
              <a:off x="2138363" y="1238251"/>
              <a:ext cx="1249363" cy="76201"/>
              <a:chOff x="2138363" y="1238251"/>
              <a:chExt cx="1249363" cy="76201"/>
            </a:xfrm>
          </p:grpSpPr>
          <p:sp>
            <p:nvSpPr>
              <p:cNvPr id="57" name="Line 28"/>
              <p:cNvSpPr>
                <a:spLocks noChangeShapeType="1"/>
              </p:cNvSpPr>
              <p:nvPr/>
            </p:nvSpPr>
            <p:spPr bwMode="auto">
              <a:xfrm>
                <a:off x="2138363" y="1238251"/>
                <a:ext cx="1249363" cy="0"/>
              </a:xfrm>
              <a:prstGeom prst="line">
                <a:avLst/>
              </a:prstGeom>
              <a:noFill/>
              <a:ln w="20638" cap="flat">
                <a:solidFill>
                  <a:schemeClr val="accent4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" name="Freeform 29"/>
              <p:cNvSpPr>
                <a:spLocks/>
              </p:cNvSpPr>
              <p:nvPr/>
            </p:nvSpPr>
            <p:spPr bwMode="auto">
              <a:xfrm>
                <a:off x="2698750" y="1238251"/>
                <a:ext cx="128588" cy="76201"/>
              </a:xfrm>
              <a:custGeom>
                <a:avLst/>
                <a:gdLst>
                  <a:gd name="T0" fmla="*/ 81 w 81"/>
                  <a:gd name="T1" fmla="*/ 0 h 101"/>
                  <a:gd name="T2" fmla="*/ 40 w 81"/>
                  <a:gd name="T3" fmla="*/ 101 h 101"/>
                  <a:gd name="T4" fmla="*/ 0 w 81"/>
                  <a:gd name="T5" fmla="*/ 0 h 101"/>
                  <a:gd name="T6" fmla="*/ 81 w 81"/>
                  <a:gd name="T7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1" h="101">
                    <a:moveTo>
                      <a:pt x="81" y="0"/>
                    </a:moveTo>
                    <a:lnTo>
                      <a:pt x="40" y="101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59" name="Group 58"/>
          <p:cNvGrpSpPr/>
          <p:nvPr/>
        </p:nvGrpSpPr>
        <p:grpSpPr>
          <a:xfrm>
            <a:off x="8668993" y="1898651"/>
            <a:ext cx="1478654" cy="1123950"/>
            <a:chOff x="2138363" y="1238251"/>
            <a:chExt cx="1249363" cy="1123950"/>
          </a:xfrm>
        </p:grpSpPr>
        <p:sp>
          <p:nvSpPr>
            <p:cNvPr id="60" name="Rectangle 16"/>
            <p:cNvSpPr>
              <a:spLocks noChangeArrowheads="1"/>
            </p:cNvSpPr>
            <p:nvPr/>
          </p:nvSpPr>
          <p:spPr bwMode="auto">
            <a:xfrm>
              <a:off x="2138363" y="1238251"/>
              <a:ext cx="1249363" cy="11239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1" name="Group 60"/>
            <p:cNvGrpSpPr/>
            <p:nvPr/>
          </p:nvGrpSpPr>
          <p:grpSpPr>
            <a:xfrm>
              <a:off x="2138363" y="1238251"/>
              <a:ext cx="1249363" cy="76201"/>
              <a:chOff x="2138363" y="1238251"/>
              <a:chExt cx="1249363" cy="76201"/>
            </a:xfrm>
          </p:grpSpPr>
          <p:sp>
            <p:nvSpPr>
              <p:cNvPr id="62" name="Line 28"/>
              <p:cNvSpPr>
                <a:spLocks noChangeShapeType="1"/>
              </p:cNvSpPr>
              <p:nvPr/>
            </p:nvSpPr>
            <p:spPr bwMode="auto">
              <a:xfrm>
                <a:off x="2138363" y="1238251"/>
                <a:ext cx="1249363" cy="0"/>
              </a:xfrm>
              <a:prstGeom prst="line">
                <a:avLst/>
              </a:prstGeom>
              <a:noFill/>
              <a:ln w="20638" cap="flat">
                <a:solidFill>
                  <a:schemeClr val="accent5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Freeform 29"/>
              <p:cNvSpPr>
                <a:spLocks/>
              </p:cNvSpPr>
              <p:nvPr/>
            </p:nvSpPr>
            <p:spPr bwMode="auto">
              <a:xfrm>
                <a:off x="2698750" y="1238251"/>
                <a:ext cx="128588" cy="76201"/>
              </a:xfrm>
              <a:custGeom>
                <a:avLst/>
                <a:gdLst>
                  <a:gd name="T0" fmla="*/ 81 w 81"/>
                  <a:gd name="T1" fmla="*/ 0 h 101"/>
                  <a:gd name="T2" fmla="*/ 40 w 81"/>
                  <a:gd name="T3" fmla="*/ 101 h 101"/>
                  <a:gd name="T4" fmla="*/ 0 w 81"/>
                  <a:gd name="T5" fmla="*/ 0 h 101"/>
                  <a:gd name="T6" fmla="*/ 81 w 81"/>
                  <a:gd name="T7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1" h="101">
                    <a:moveTo>
                      <a:pt x="81" y="0"/>
                    </a:moveTo>
                    <a:lnTo>
                      <a:pt x="40" y="101"/>
                    </a:lnTo>
                    <a:lnTo>
                      <a:pt x="0" y="0"/>
                    </a:lnTo>
                    <a:lnTo>
                      <a:pt x="81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smtClean="0"/>
              <a:t>Enter your subhead line here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73" name="Freeform 72"/>
          <p:cNvSpPr>
            <a:spLocks/>
          </p:cNvSpPr>
          <p:nvPr/>
        </p:nvSpPr>
        <p:spPr bwMode="auto">
          <a:xfrm>
            <a:off x="1858248" y="4156076"/>
            <a:ext cx="8367433" cy="2135188"/>
          </a:xfrm>
          <a:custGeom>
            <a:avLst/>
            <a:gdLst>
              <a:gd name="connsiteX0" fmla="*/ 914263 w 8367433"/>
              <a:gd name="connsiteY0" fmla="*/ 0 h 2135188"/>
              <a:gd name="connsiteX1" fmla="*/ 918564 w 8367433"/>
              <a:gd name="connsiteY1" fmla="*/ 215 h 2135188"/>
              <a:gd name="connsiteX2" fmla="*/ 921613 w 8367433"/>
              <a:gd name="connsiteY2" fmla="*/ 0 h 2135188"/>
              <a:gd name="connsiteX3" fmla="*/ 1835876 w 8367433"/>
              <a:gd name="connsiteY3" fmla="*/ 904741 h 2135188"/>
              <a:gd name="connsiteX4" fmla="*/ 1835876 w 8367433"/>
              <a:gd name="connsiteY4" fmla="*/ 1230448 h 2135188"/>
              <a:gd name="connsiteX5" fmla="*/ 2409556 w 8367433"/>
              <a:gd name="connsiteY5" fmla="*/ 1924306 h 2135188"/>
              <a:gd name="connsiteX6" fmla="*/ 2551473 w 8367433"/>
              <a:gd name="connsiteY6" fmla="*/ 1938492 h 2135188"/>
              <a:gd name="connsiteX7" fmla="*/ 2551829 w 8367433"/>
              <a:gd name="connsiteY7" fmla="*/ 1938456 h 2135188"/>
              <a:gd name="connsiteX8" fmla="*/ 2551829 w 8367433"/>
              <a:gd name="connsiteY8" fmla="*/ 1938528 h 2135188"/>
              <a:gd name="connsiteX9" fmla="*/ 2553857 w 8367433"/>
              <a:gd name="connsiteY9" fmla="*/ 1938730 h 2135188"/>
              <a:gd name="connsiteX10" fmla="*/ 3271837 w 8367433"/>
              <a:gd name="connsiteY10" fmla="*/ 1230448 h 2135188"/>
              <a:gd name="connsiteX11" fmla="*/ 3271837 w 8367433"/>
              <a:gd name="connsiteY11" fmla="*/ 904741 h 2135188"/>
              <a:gd name="connsiteX12" fmla="*/ 4186100 w 8367433"/>
              <a:gd name="connsiteY12" fmla="*/ 0 h 2135188"/>
              <a:gd name="connsiteX13" fmla="*/ 5102946 w 8367433"/>
              <a:gd name="connsiteY13" fmla="*/ 904741 h 2135188"/>
              <a:gd name="connsiteX14" fmla="*/ 5102946 w 8367433"/>
              <a:gd name="connsiteY14" fmla="*/ 1230448 h 2135188"/>
              <a:gd name="connsiteX15" fmla="*/ 5675884 w 8367433"/>
              <a:gd name="connsiteY15" fmla="*/ 1924306 h 2135188"/>
              <a:gd name="connsiteX16" fmla="*/ 5818778 w 8367433"/>
              <a:gd name="connsiteY16" fmla="*/ 1938517 h 2135188"/>
              <a:gd name="connsiteX17" fmla="*/ 5961672 w 8367433"/>
              <a:gd name="connsiteY17" fmla="*/ 1924306 h 2135188"/>
              <a:gd name="connsiteX18" fmla="*/ 6534609 w 8367433"/>
              <a:gd name="connsiteY18" fmla="*/ 1230448 h 2135188"/>
              <a:gd name="connsiteX19" fmla="*/ 6534609 w 8367433"/>
              <a:gd name="connsiteY19" fmla="*/ 904741 h 2135188"/>
              <a:gd name="connsiteX20" fmla="*/ 7448872 w 8367433"/>
              <a:gd name="connsiteY20" fmla="*/ 0 h 2135188"/>
              <a:gd name="connsiteX21" fmla="*/ 7451022 w 8367433"/>
              <a:gd name="connsiteY21" fmla="*/ 108 h 2135188"/>
              <a:gd name="connsiteX22" fmla="*/ 7453171 w 8367433"/>
              <a:gd name="connsiteY22" fmla="*/ 0 h 2135188"/>
              <a:gd name="connsiteX23" fmla="*/ 8367433 w 8367433"/>
              <a:gd name="connsiteY23" fmla="*/ 904741 h 2135188"/>
              <a:gd name="connsiteX24" fmla="*/ 8367433 w 8367433"/>
              <a:gd name="connsiteY24" fmla="*/ 1173116 h 2135188"/>
              <a:gd name="connsiteX25" fmla="*/ 8367433 w 8367433"/>
              <a:gd name="connsiteY25" fmla="*/ 1201738 h 2135188"/>
              <a:gd name="connsiteX26" fmla="*/ 8169436 w 8367433"/>
              <a:gd name="connsiteY26" fmla="*/ 1201738 h 2135188"/>
              <a:gd name="connsiteX27" fmla="*/ 8169436 w 8367433"/>
              <a:gd name="connsiteY27" fmla="*/ 1189735 h 2135188"/>
              <a:gd name="connsiteX28" fmla="*/ 8169436 w 8367433"/>
              <a:gd name="connsiteY28" fmla="*/ 904741 h 2135188"/>
              <a:gd name="connsiteX29" fmla="*/ 7594026 w 8367433"/>
              <a:gd name="connsiteY29" fmla="*/ 210883 h 2135188"/>
              <a:gd name="connsiteX30" fmla="*/ 7451022 w 8367433"/>
              <a:gd name="connsiteY30" fmla="*/ 196672 h 2135188"/>
              <a:gd name="connsiteX31" fmla="*/ 7308128 w 8367433"/>
              <a:gd name="connsiteY31" fmla="*/ 210883 h 2135188"/>
              <a:gd name="connsiteX32" fmla="*/ 6735189 w 8367433"/>
              <a:gd name="connsiteY32" fmla="*/ 904741 h 2135188"/>
              <a:gd name="connsiteX33" fmla="*/ 6735189 w 8367433"/>
              <a:gd name="connsiteY33" fmla="*/ 1230448 h 2135188"/>
              <a:gd name="connsiteX34" fmla="*/ 5820927 w 8367433"/>
              <a:gd name="connsiteY34" fmla="*/ 2135188 h 2135188"/>
              <a:gd name="connsiteX35" fmla="*/ 5818778 w 8367433"/>
              <a:gd name="connsiteY35" fmla="*/ 2135081 h 2135188"/>
              <a:gd name="connsiteX36" fmla="*/ 5816629 w 8367433"/>
              <a:gd name="connsiteY36" fmla="*/ 2135188 h 2135188"/>
              <a:gd name="connsiteX37" fmla="*/ 5787614 w 8367433"/>
              <a:gd name="connsiteY37" fmla="*/ 2133732 h 2135188"/>
              <a:gd name="connsiteX38" fmla="*/ 5787614 w 8367433"/>
              <a:gd name="connsiteY38" fmla="*/ 2133524 h 2135188"/>
              <a:gd name="connsiteX39" fmla="*/ 5727240 w 8367433"/>
              <a:gd name="connsiteY39" fmla="*/ 2130509 h 2135188"/>
              <a:gd name="connsiteX40" fmla="*/ 4906664 w 8367433"/>
              <a:gd name="connsiteY40" fmla="*/ 1230448 h 2135188"/>
              <a:gd name="connsiteX41" fmla="*/ 4906664 w 8367433"/>
              <a:gd name="connsiteY41" fmla="*/ 904741 h 2135188"/>
              <a:gd name="connsiteX42" fmla="*/ 4186100 w 8367433"/>
              <a:gd name="connsiteY42" fmla="*/ 196458 h 2135188"/>
              <a:gd name="connsiteX43" fmla="*/ 3468120 w 8367433"/>
              <a:gd name="connsiteY43" fmla="*/ 904741 h 2135188"/>
              <a:gd name="connsiteX44" fmla="*/ 3468120 w 8367433"/>
              <a:gd name="connsiteY44" fmla="*/ 1230448 h 2135188"/>
              <a:gd name="connsiteX45" fmla="*/ 2553857 w 8367433"/>
              <a:gd name="connsiteY45" fmla="*/ 2135188 h 2135188"/>
              <a:gd name="connsiteX46" fmla="*/ 2551477 w 8367433"/>
              <a:gd name="connsiteY46" fmla="*/ 2135069 h 2135188"/>
              <a:gd name="connsiteX47" fmla="*/ 2549090 w 8367433"/>
              <a:gd name="connsiteY47" fmla="*/ 2135188 h 2135188"/>
              <a:gd name="connsiteX48" fmla="*/ 1634827 w 8367433"/>
              <a:gd name="connsiteY48" fmla="*/ 1230448 h 2135188"/>
              <a:gd name="connsiteX49" fmla="*/ 1634827 w 8367433"/>
              <a:gd name="connsiteY49" fmla="*/ 904741 h 2135188"/>
              <a:gd name="connsiteX50" fmla="*/ 1059417 w 8367433"/>
              <a:gd name="connsiteY50" fmla="*/ 210883 h 2135188"/>
              <a:gd name="connsiteX51" fmla="*/ 917949 w 8367433"/>
              <a:gd name="connsiteY51" fmla="*/ 196825 h 2135188"/>
              <a:gd name="connsiteX52" fmla="*/ 777312 w 8367433"/>
              <a:gd name="connsiteY52" fmla="*/ 210883 h 2135188"/>
              <a:gd name="connsiteX53" fmla="*/ 203632 w 8367433"/>
              <a:gd name="connsiteY53" fmla="*/ 904741 h 2135188"/>
              <a:gd name="connsiteX54" fmla="*/ 203632 w 8367433"/>
              <a:gd name="connsiteY54" fmla="*/ 1173116 h 2135188"/>
              <a:gd name="connsiteX55" fmla="*/ 203632 w 8367433"/>
              <a:gd name="connsiteY55" fmla="*/ 1201738 h 2135188"/>
              <a:gd name="connsiteX56" fmla="*/ 0 w 8367433"/>
              <a:gd name="connsiteY56" fmla="*/ 1201738 h 2135188"/>
              <a:gd name="connsiteX57" fmla="*/ 0 w 8367433"/>
              <a:gd name="connsiteY57" fmla="*/ 1189735 h 2135188"/>
              <a:gd name="connsiteX58" fmla="*/ 0 w 8367433"/>
              <a:gd name="connsiteY58" fmla="*/ 904741 h 2135188"/>
              <a:gd name="connsiteX59" fmla="*/ 730385 w 8367433"/>
              <a:gd name="connsiteY59" fmla="*/ 18413 h 2135188"/>
              <a:gd name="connsiteX60" fmla="*/ 789103 w 8367433"/>
              <a:gd name="connsiteY60" fmla="*/ 9514 h 2135188"/>
              <a:gd name="connsiteX61" fmla="*/ 790361 w 8367433"/>
              <a:gd name="connsiteY61" fmla="*/ 9244 h 2135188"/>
              <a:gd name="connsiteX62" fmla="*/ 791334 w 8367433"/>
              <a:gd name="connsiteY62" fmla="*/ 9176 h 2135188"/>
              <a:gd name="connsiteX63" fmla="*/ 821002 w 8367433"/>
              <a:gd name="connsiteY63" fmla="*/ 4680 h 2135188"/>
              <a:gd name="connsiteX64" fmla="*/ 914263 w 8367433"/>
              <a:gd name="connsiteY64" fmla="*/ 0 h 2135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</a:cxnLst>
            <a:rect l="l" t="t" r="r" b="b"/>
            <a:pathLst>
              <a:path w="8367433" h="2135188">
                <a:moveTo>
                  <a:pt x="914263" y="0"/>
                </a:moveTo>
                <a:lnTo>
                  <a:pt x="918564" y="215"/>
                </a:lnTo>
                <a:lnTo>
                  <a:pt x="921613" y="0"/>
                </a:lnTo>
                <a:cubicBezTo>
                  <a:pt x="1427815" y="0"/>
                  <a:pt x="1835876" y="405841"/>
                  <a:pt x="1835876" y="904741"/>
                </a:cubicBezTo>
                <a:cubicBezTo>
                  <a:pt x="1835876" y="904741"/>
                  <a:pt x="1835876" y="904741"/>
                  <a:pt x="1835876" y="1230448"/>
                </a:cubicBezTo>
                <a:cubicBezTo>
                  <a:pt x="1835876" y="1571987"/>
                  <a:pt x="2083045" y="1858111"/>
                  <a:pt x="2409556" y="1924306"/>
                </a:cubicBezTo>
                <a:lnTo>
                  <a:pt x="2551473" y="1938492"/>
                </a:lnTo>
                <a:lnTo>
                  <a:pt x="2551829" y="1938456"/>
                </a:lnTo>
                <a:lnTo>
                  <a:pt x="2551829" y="1938528"/>
                </a:lnTo>
                <a:lnTo>
                  <a:pt x="2553857" y="1938730"/>
                </a:lnTo>
                <a:cubicBezTo>
                  <a:pt x="2951587" y="1938730"/>
                  <a:pt x="3271837" y="1620778"/>
                  <a:pt x="3271837" y="1230448"/>
                </a:cubicBezTo>
                <a:cubicBezTo>
                  <a:pt x="3271837" y="1230448"/>
                  <a:pt x="3271837" y="1230448"/>
                  <a:pt x="3271837" y="904741"/>
                </a:cubicBezTo>
                <a:cubicBezTo>
                  <a:pt x="3271837" y="405841"/>
                  <a:pt x="3682481" y="0"/>
                  <a:pt x="4186100" y="0"/>
                </a:cubicBezTo>
                <a:cubicBezTo>
                  <a:pt x="4692303" y="0"/>
                  <a:pt x="5102946" y="405841"/>
                  <a:pt x="5102946" y="904741"/>
                </a:cubicBezTo>
                <a:cubicBezTo>
                  <a:pt x="5102946" y="904741"/>
                  <a:pt x="5102946" y="904741"/>
                  <a:pt x="5102946" y="1230448"/>
                </a:cubicBezTo>
                <a:cubicBezTo>
                  <a:pt x="5102946" y="1571987"/>
                  <a:pt x="5348138" y="1858111"/>
                  <a:pt x="5675884" y="1924306"/>
                </a:cubicBezTo>
                <a:lnTo>
                  <a:pt x="5818778" y="1938517"/>
                </a:lnTo>
                <a:lnTo>
                  <a:pt x="5961672" y="1924306"/>
                </a:lnTo>
                <a:cubicBezTo>
                  <a:pt x="6289418" y="1858111"/>
                  <a:pt x="6534609" y="1571987"/>
                  <a:pt x="6534609" y="1230448"/>
                </a:cubicBezTo>
                <a:cubicBezTo>
                  <a:pt x="6534609" y="1230448"/>
                  <a:pt x="6534609" y="1230448"/>
                  <a:pt x="6534609" y="904741"/>
                </a:cubicBezTo>
                <a:cubicBezTo>
                  <a:pt x="6534609" y="405841"/>
                  <a:pt x="6945253" y="0"/>
                  <a:pt x="7448872" y="0"/>
                </a:cubicBezTo>
                <a:lnTo>
                  <a:pt x="7451022" y="108"/>
                </a:lnTo>
                <a:lnTo>
                  <a:pt x="7453171" y="0"/>
                </a:lnTo>
                <a:cubicBezTo>
                  <a:pt x="7956790" y="0"/>
                  <a:pt x="8367433" y="405841"/>
                  <a:pt x="8367433" y="904741"/>
                </a:cubicBezTo>
                <a:cubicBezTo>
                  <a:pt x="8367433" y="904741"/>
                  <a:pt x="8367433" y="904741"/>
                  <a:pt x="8367433" y="1173116"/>
                </a:cubicBezTo>
                <a:lnTo>
                  <a:pt x="8367433" y="1201738"/>
                </a:lnTo>
                <a:lnTo>
                  <a:pt x="8169436" y="1201738"/>
                </a:lnTo>
                <a:lnTo>
                  <a:pt x="8169436" y="1189735"/>
                </a:lnTo>
                <a:cubicBezTo>
                  <a:pt x="8169436" y="1149022"/>
                  <a:pt x="8169436" y="1067595"/>
                  <a:pt x="8169436" y="904741"/>
                </a:cubicBezTo>
                <a:cubicBezTo>
                  <a:pt x="8169436" y="563202"/>
                  <a:pt x="7922267" y="277077"/>
                  <a:pt x="7594026" y="210883"/>
                </a:cubicBezTo>
                <a:lnTo>
                  <a:pt x="7451022" y="196672"/>
                </a:lnTo>
                <a:lnTo>
                  <a:pt x="7308128" y="210883"/>
                </a:lnTo>
                <a:cubicBezTo>
                  <a:pt x="6980381" y="277077"/>
                  <a:pt x="6735189" y="563202"/>
                  <a:pt x="6735189" y="904741"/>
                </a:cubicBezTo>
                <a:cubicBezTo>
                  <a:pt x="6735189" y="904741"/>
                  <a:pt x="6735189" y="904741"/>
                  <a:pt x="6735189" y="1230448"/>
                </a:cubicBezTo>
                <a:cubicBezTo>
                  <a:pt x="6735189" y="1729347"/>
                  <a:pt x="6324546" y="2135188"/>
                  <a:pt x="5820927" y="2135188"/>
                </a:cubicBezTo>
                <a:lnTo>
                  <a:pt x="5818778" y="2135081"/>
                </a:lnTo>
                <a:lnTo>
                  <a:pt x="5816629" y="2135188"/>
                </a:lnTo>
                <a:lnTo>
                  <a:pt x="5787614" y="2133732"/>
                </a:lnTo>
                <a:lnTo>
                  <a:pt x="5787614" y="2133524"/>
                </a:lnTo>
                <a:lnTo>
                  <a:pt x="5727240" y="2130509"/>
                </a:lnTo>
                <a:cubicBezTo>
                  <a:pt x="5265311" y="2084095"/>
                  <a:pt x="4906664" y="1698166"/>
                  <a:pt x="4906664" y="1230448"/>
                </a:cubicBezTo>
                <a:cubicBezTo>
                  <a:pt x="4906664" y="1230448"/>
                  <a:pt x="4906664" y="1230448"/>
                  <a:pt x="4906664" y="904741"/>
                </a:cubicBezTo>
                <a:cubicBezTo>
                  <a:pt x="4906664" y="514410"/>
                  <a:pt x="4583831" y="196458"/>
                  <a:pt x="4186100" y="196458"/>
                </a:cubicBezTo>
                <a:cubicBezTo>
                  <a:pt x="3790953" y="196458"/>
                  <a:pt x="3468120" y="514410"/>
                  <a:pt x="3468120" y="904741"/>
                </a:cubicBezTo>
                <a:cubicBezTo>
                  <a:pt x="3468120" y="904741"/>
                  <a:pt x="3468120" y="904741"/>
                  <a:pt x="3468120" y="1230448"/>
                </a:cubicBezTo>
                <a:cubicBezTo>
                  <a:pt x="3468120" y="1729347"/>
                  <a:pt x="3060059" y="2135188"/>
                  <a:pt x="2553857" y="2135188"/>
                </a:cubicBezTo>
                <a:lnTo>
                  <a:pt x="2551477" y="2135069"/>
                </a:lnTo>
                <a:lnTo>
                  <a:pt x="2549090" y="2135188"/>
                </a:lnTo>
                <a:cubicBezTo>
                  <a:pt x="2042888" y="2135188"/>
                  <a:pt x="1634827" y="1729347"/>
                  <a:pt x="1634827" y="1230448"/>
                </a:cubicBezTo>
                <a:cubicBezTo>
                  <a:pt x="1634827" y="1230448"/>
                  <a:pt x="1634827" y="1230448"/>
                  <a:pt x="1634827" y="904741"/>
                </a:cubicBezTo>
                <a:cubicBezTo>
                  <a:pt x="1634827" y="563202"/>
                  <a:pt x="1387658" y="277077"/>
                  <a:pt x="1059417" y="210883"/>
                </a:cubicBezTo>
                <a:lnTo>
                  <a:pt x="917949" y="196825"/>
                </a:lnTo>
                <a:lnTo>
                  <a:pt x="777312" y="210883"/>
                </a:lnTo>
                <a:cubicBezTo>
                  <a:pt x="450802" y="277077"/>
                  <a:pt x="203632" y="563201"/>
                  <a:pt x="203632" y="904741"/>
                </a:cubicBezTo>
                <a:cubicBezTo>
                  <a:pt x="203632" y="904741"/>
                  <a:pt x="203632" y="904741"/>
                  <a:pt x="203632" y="1173116"/>
                </a:cubicBezTo>
                <a:lnTo>
                  <a:pt x="203632" y="1201738"/>
                </a:lnTo>
                <a:lnTo>
                  <a:pt x="0" y="1201738"/>
                </a:lnTo>
                <a:lnTo>
                  <a:pt x="0" y="1189735"/>
                </a:lnTo>
                <a:cubicBezTo>
                  <a:pt x="0" y="1149022"/>
                  <a:pt x="0" y="1067595"/>
                  <a:pt x="0" y="904741"/>
                </a:cubicBezTo>
                <a:cubicBezTo>
                  <a:pt x="0" y="468204"/>
                  <a:pt x="314400" y="102915"/>
                  <a:pt x="730385" y="18413"/>
                </a:cubicBezTo>
                <a:lnTo>
                  <a:pt x="789103" y="9514"/>
                </a:lnTo>
                <a:lnTo>
                  <a:pt x="790361" y="9244"/>
                </a:lnTo>
                <a:lnTo>
                  <a:pt x="791334" y="9176"/>
                </a:lnTo>
                <a:lnTo>
                  <a:pt x="821002" y="4680"/>
                </a:lnTo>
                <a:cubicBezTo>
                  <a:pt x="851674" y="1585"/>
                  <a:pt x="882787" y="0"/>
                  <a:pt x="914263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78" name="Inhaltsplatzhalter 4"/>
          <p:cNvSpPr txBox="1">
            <a:spLocks/>
          </p:cNvSpPr>
          <p:nvPr/>
        </p:nvSpPr>
        <p:spPr>
          <a:xfrm>
            <a:off x="2157101" y="2022477"/>
            <a:ext cx="1215064" cy="9156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05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text here. </a:t>
            </a:r>
            <a:endParaRPr lang="en-US" sz="1100" dirty="0" smtClean="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  <p:sp>
        <p:nvSpPr>
          <p:cNvPr id="79" name="Inhaltsplatzhalter 4"/>
          <p:cNvSpPr txBox="1">
            <a:spLocks/>
          </p:cNvSpPr>
          <p:nvPr/>
        </p:nvSpPr>
        <p:spPr>
          <a:xfrm>
            <a:off x="5494701" y="2022477"/>
            <a:ext cx="1215064" cy="9156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05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text here. </a:t>
            </a:r>
            <a:endParaRPr lang="en-US" sz="1100" dirty="0" smtClean="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  <p:sp>
        <p:nvSpPr>
          <p:cNvPr id="80" name="Inhaltsplatzhalter 4"/>
          <p:cNvSpPr txBox="1">
            <a:spLocks/>
          </p:cNvSpPr>
          <p:nvPr/>
        </p:nvSpPr>
        <p:spPr>
          <a:xfrm>
            <a:off x="8800787" y="2022477"/>
            <a:ext cx="1215064" cy="9156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5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05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text here. </a:t>
            </a:r>
            <a:endParaRPr lang="en-US" sz="1100" dirty="0" smtClean="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  <p:sp>
        <p:nvSpPr>
          <p:cNvPr id="81" name="Inhaltsplatzhalter 4"/>
          <p:cNvSpPr txBox="1">
            <a:spLocks/>
          </p:cNvSpPr>
          <p:nvPr/>
        </p:nvSpPr>
        <p:spPr>
          <a:xfrm>
            <a:off x="3818022" y="2556044"/>
            <a:ext cx="1215064" cy="9156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05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text here. </a:t>
            </a:r>
            <a:endParaRPr lang="en-US" sz="1100" dirty="0" smtClean="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  <p:sp>
        <p:nvSpPr>
          <p:cNvPr id="82" name="Inhaltsplatzhalter 4"/>
          <p:cNvSpPr txBox="1">
            <a:spLocks/>
          </p:cNvSpPr>
          <p:nvPr/>
        </p:nvSpPr>
        <p:spPr>
          <a:xfrm>
            <a:off x="7139866" y="2556044"/>
            <a:ext cx="1215064" cy="91563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05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text here. </a:t>
            </a:r>
            <a:endParaRPr lang="en-US" sz="1100" dirty="0" smtClean="0">
              <a:solidFill>
                <a:schemeClr val="bg1">
                  <a:lumMod val="65000"/>
                </a:schemeClr>
              </a:solidFill>
              <a:latin typeface="+mn-lt"/>
            </a:endParaRPr>
          </a:p>
        </p:txBody>
      </p:sp>
      <p:sp>
        <p:nvSpPr>
          <p:cNvPr id="83" name="Freeform 62"/>
          <p:cNvSpPr>
            <a:spLocks noEditPoints="1"/>
          </p:cNvSpPr>
          <p:nvPr/>
        </p:nvSpPr>
        <p:spPr bwMode="auto">
          <a:xfrm>
            <a:off x="2598421" y="4947361"/>
            <a:ext cx="332423" cy="335082"/>
          </a:xfrm>
          <a:custGeom>
            <a:avLst/>
            <a:gdLst/>
            <a:ahLst/>
            <a:cxnLst>
              <a:cxn ang="0">
                <a:pos x="58" y="33"/>
              </a:cxn>
              <a:cxn ang="0">
                <a:pos x="57" y="34"/>
              </a:cxn>
              <a:cxn ang="0">
                <a:pos x="50" y="35"/>
              </a:cxn>
              <a:cxn ang="0">
                <a:pos x="49" y="39"/>
              </a:cxn>
              <a:cxn ang="0">
                <a:pos x="53" y="44"/>
              </a:cxn>
              <a:cxn ang="0">
                <a:pos x="53" y="45"/>
              </a:cxn>
              <a:cxn ang="0">
                <a:pos x="53" y="46"/>
              </a:cxn>
              <a:cxn ang="0">
                <a:pos x="45" y="53"/>
              </a:cxn>
              <a:cxn ang="0">
                <a:pos x="44" y="52"/>
              </a:cxn>
              <a:cxn ang="0">
                <a:pos x="39" y="48"/>
              </a:cxn>
              <a:cxn ang="0">
                <a:pos x="36" y="50"/>
              </a:cxn>
              <a:cxn ang="0">
                <a:pos x="34" y="57"/>
              </a:cxn>
              <a:cxn ang="0">
                <a:pos x="33" y="58"/>
              </a:cxn>
              <a:cxn ang="0">
                <a:pos x="25" y="58"/>
              </a:cxn>
              <a:cxn ang="0">
                <a:pos x="23" y="57"/>
              </a:cxn>
              <a:cxn ang="0">
                <a:pos x="22" y="50"/>
              </a:cxn>
              <a:cxn ang="0">
                <a:pos x="19" y="48"/>
              </a:cxn>
              <a:cxn ang="0">
                <a:pos x="14" y="52"/>
              </a:cxn>
              <a:cxn ang="0">
                <a:pos x="13" y="53"/>
              </a:cxn>
              <a:cxn ang="0">
                <a:pos x="12" y="52"/>
              </a:cxn>
              <a:cxn ang="0">
                <a:pos x="5" y="46"/>
              </a:cxn>
              <a:cxn ang="0">
                <a:pos x="5" y="45"/>
              </a:cxn>
              <a:cxn ang="0">
                <a:pos x="5" y="44"/>
              </a:cxn>
              <a:cxn ang="0">
                <a:pos x="9" y="39"/>
              </a:cxn>
              <a:cxn ang="0">
                <a:pos x="8" y="35"/>
              </a:cxn>
              <a:cxn ang="0">
                <a:pos x="1" y="34"/>
              </a:cxn>
              <a:cxn ang="0">
                <a:pos x="0" y="33"/>
              </a:cxn>
              <a:cxn ang="0">
                <a:pos x="0" y="24"/>
              </a:cxn>
              <a:cxn ang="0">
                <a:pos x="1" y="23"/>
              </a:cxn>
              <a:cxn ang="0">
                <a:pos x="8" y="22"/>
              </a:cxn>
              <a:cxn ang="0">
                <a:pos x="9" y="18"/>
              </a:cxn>
              <a:cxn ang="0">
                <a:pos x="5" y="13"/>
              </a:cxn>
              <a:cxn ang="0">
                <a:pos x="5" y="12"/>
              </a:cxn>
              <a:cxn ang="0">
                <a:pos x="5" y="11"/>
              </a:cxn>
              <a:cxn ang="0">
                <a:pos x="13" y="5"/>
              </a:cxn>
              <a:cxn ang="0">
                <a:pos x="14" y="5"/>
              </a:cxn>
              <a:cxn ang="0">
                <a:pos x="19" y="9"/>
              </a:cxn>
              <a:cxn ang="0">
                <a:pos x="22" y="8"/>
              </a:cxn>
              <a:cxn ang="0">
                <a:pos x="23" y="1"/>
              </a:cxn>
              <a:cxn ang="0">
                <a:pos x="25" y="0"/>
              </a:cxn>
              <a:cxn ang="0">
                <a:pos x="33" y="0"/>
              </a:cxn>
              <a:cxn ang="0">
                <a:pos x="34" y="1"/>
              </a:cxn>
              <a:cxn ang="0">
                <a:pos x="36" y="8"/>
              </a:cxn>
              <a:cxn ang="0">
                <a:pos x="39" y="9"/>
              </a:cxn>
              <a:cxn ang="0">
                <a:pos x="44" y="5"/>
              </a:cxn>
              <a:cxn ang="0">
                <a:pos x="45" y="5"/>
              </a:cxn>
              <a:cxn ang="0">
                <a:pos x="46" y="5"/>
              </a:cxn>
              <a:cxn ang="0">
                <a:pos x="52" y="12"/>
              </a:cxn>
              <a:cxn ang="0">
                <a:pos x="53" y="12"/>
              </a:cxn>
              <a:cxn ang="0">
                <a:pos x="52" y="13"/>
              </a:cxn>
              <a:cxn ang="0">
                <a:pos x="48" y="18"/>
              </a:cxn>
              <a:cxn ang="0">
                <a:pos x="50" y="22"/>
              </a:cxn>
              <a:cxn ang="0">
                <a:pos x="57" y="23"/>
              </a:cxn>
              <a:cxn ang="0">
                <a:pos x="58" y="25"/>
              </a:cxn>
              <a:cxn ang="0">
                <a:pos x="58" y="33"/>
              </a:cxn>
              <a:cxn ang="0">
                <a:pos x="29" y="19"/>
              </a:cxn>
              <a:cxn ang="0">
                <a:pos x="19" y="29"/>
              </a:cxn>
              <a:cxn ang="0">
                <a:pos x="29" y="38"/>
              </a:cxn>
              <a:cxn ang="0">
                <a:pos x="39" y="29"/>
              </a:cxn>
              <a:cxn ang="0">
                <a:pos x="29" y="19"/>
              </a:cxn>
            </a:cxnLst>
            <a:rect l="0" t="0" r="r" b="b"/>
            <a:pathLst>
              <a:path w="58" h="58">
                <a:moveTo>
                  <a:pt x="58" y="33"/>
                </a:moveTo>
                <a:cubicBezTo>
                  <a:pt x="58" y="34"/>
                  <a:pt x="58" y="34"/>
                  <a:pt x="57" y="34"/>
                </a:cubicBezTo>
                <a:cubicBezTo>
                  <a:pt x="50" y="35"/>
                  <a:pt x="50" y="35"/>
                  <a:pt x="50" y="35"/>
                </a:cubicBezTo>
                <a:cubicBezTo>
                  <a:pt x="50" y="37"/>
                  <a:pt x="49" y="38"/>
                  <a:pt x="49" y="39"/>
                </a:cubicBezTo>
                <a:cubicBezTo>
                  <a:pt x="50" y="41"/>
                  <a:pt x="51" y="42"/>
                  <a:pt x="53" y="44"/>
                </a:cubicBezTo>
                <a:cubicBezTo>
                  <a:pt x="53" y="44"/>
                  <a:pt x="53" y="45"/>
                  <a:pt x="53" y="45"/>
                </a:cubicBezTo>
                <a:cubicBezTo>
                  <a:pt x="53" y="45"/>
                  <a:pt x="53" y="46"/>
                  <a:pt x="53" y="46"/>
                </a:cubicBezTo>
                <a:cubicBezTo>
                  <a:pt x="52" y="47"/>
                  <a:pt x="47" y="53"/>
                  <a:pt x="45" y="53"/>
                </a:cubicBezTo>
                <a:cubicBezTo>
                  <a:pt x="45" y="53"/>
                  <a:pt x="45" y="53"/>
                  <a:pt x="44" y="52"/>
                </a:cubicBezTo>
                <a:cubicBezTo>
                  <a:pt x="39" y="48"/>
                  <a:pt x="39" y="48"/>
                  <a:pt x="39" y="48"/>
                </a:cubicBezTo>
                <a:cubicBezTo>
                  <a:pt x="38" y="49"/>
                  <a:pt x="37" y="49"/>
                  <a:pt x="36" y="50"/>
                </a:cubicBezTo>
                <a:cubicBezTo>
                  <a:pt x="35" y="52"/>
                  <a:pt x="35" y="55"/>
                  <a:pt x="34" y="57"/>
                </a:cubicBezTo>
                <a:cubicBezTo>
                  <a:pt x="34" y="57"/>
                  <a:pt x="34" y="58"/>
                  <a:pt x="33" y="58"/>
                </a:cubicBezTo>
                <a:cubicBezTo>
                  <a:pt x="25" y="58"/>
                  <a:pt x="25" y="58"/>
                  <a:pt x="25" y="58"/>
                </a:cubicBezTo>
                <a:cubicBezTo>
                  <a:pt x="24" y="58"/>
                  <a:pt x="23" y="57"/>
                  <a:pt x="23" y="57"/>
                </a:cubicBezTo>
                <a:cubicBezTo>
                  <a:pt x="22" y="50"/>
                  <a:pt x="22" y="50"/>
                  <a:pt x="22" y="50"/>
                </a:cubicBezTo>
                <a:cubicBezTo>
                  <a:pt x="21" y="49"/>
                  <a:pt x="20" y="49"/>
                  <a:pt x="19" y="48"/>
                </a:cubicBezTo>
                <a:cubicBezTo>
                  <a:pt x="14" y="52"/>
                  <a:pt x="14" y="52"/>
                  <a:pt x="14" y="52"/>
                </a:cubicBezTo>
                <a:cubicBezTo>
                  <a:pt x="13" y="53"/>
                  <a:pt x="13" y="53"/>
                  <a:pt x="13" y="53"/>
                </a:cubicBezTo>
                <a:cubicBezTo>
                  <a:pt x="12" y="53"/>
                  <a:pt x="12" y="53"/>
                  <a:pt x="12" y="52"/>
                </a:cubicBezTo>
                <a:cubicBezTo>
                  <a:pt x="10" y="50"/>
                  <a:pt x="7" y="48"/>
                  <a:pt x="5" y="46"/>
                </a:cubicBezTo>
                <a:cubicBezTo>
                  <a:pt x="5" y="46"/>
                  <a:pt x="5" y="45"/>
                  <a:pt x="5" y="45"/>
                </a:cubicBezTo>
                <a:cubicBezTo>
                  <a:pt x="5" y="45"/>
                  <a:pt x="5" y="44"/>
                  <a:pt x="5" y="44"/>
                </a:cubicBezTo>
                <a:cubicBezTo>
                  <a:pt x="7" y="42"/>
                  <a:pt x="8" y="41"/>
                  <a:pt x="9" y="39"/>
                </a:cubicBezTo>
                <a:cubicBezTo>
                  <a:pt x="9" y="38"/>
                  <a:pt x="8" y="37"/>
                  <a:pt x="8" y="35"/>
                </a:cubicBezTo>
                <a:cubicBezTo>
                  <a:pt x="1" y="34"/>
                  <a:pt x="1" y="34"/>
                  <a:pt x="1" y="34"/>
                </a:cubicBezTo>
                <a:cubicBezTo>
                  <a:pt x="0" y="34"/>
                  <a:pt x="0" y="33"/>
                  <a:pt x="0" y="33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4"/>
                  <a:pt x="0" y="23"/>
                  <a:pt x="1" y="23"/>
                </a:cubicBezTo>
                <a:cubicBezTo>
                  <a:pt x="8" y="22"/>
                  <a:pt x="8" y="22"/>
                  <a:pt x="8" y="22"/>
                </a:cubicBezTo>
                <a:cubicBezTo>
                  <a:pt x="8" y="21"/>
                  <a:pt x="9" y="20"/>
                  <a:pt x="9" y="18"/>
                </a:cubicBezTo>
                <a:cubicBezTo>
                  <a:pt x="8" y="17"/>
                  <a:pt x="7" y="15"/>
                  <a:pt x="5" y="13"/>
                </a:cubicBezTo>
                <a:cubicBezTo>
                  <a:pt x="5" y="13"/>
                  <a:pt x="5" y="13"/>
                  <a:pt x="5" y="12"/>
                </a:cubicBezTo>
                <a:cubicBezTo>
                  <a:pt x="5" y="12"/>
                  <a:pt x="5" y="12"/>
                  <a:pt x="5" y="11"/>
                </a:cubicBezTo>
                <a:cubicBezTo>
                  <a:pt x="6" y="10"/>
                  <a:pt x="11" y="5"/>
                  <a:pt x="13" y="5"/>
                </a:cubicBezTo>
                <a:cubicBezTo>
                  <a:pt x="13" y="5"/>
                  <a:pt x="13" y="5"/>
                  <a:pt x="14" y="5"/>
                </a:cubicBezTo>
                <a:cubicBezTo>
                  <a:pt x="19" y="9"/>
                  <a:pt x="19" y="9"/>
                  <a:pt x="19" y="9"/>
                </a:cubicBezTo>
                <a:cubicBezTo>
                  <a:pt x="20" y="9"/>
                  <a:pt x="21" y="8"/>
                  <a:pt x="22" y="8"/>
                </a:cubicBezTo>
                <a:cubicBezTo>
                  <a:pt x="22" y="5"/>
                  <a:pt x="23" y="3"/>
                  <a:pt x="23" y="1"/>
                </a:cubicBezTo>
                <a:cubicBezTo>
                  <a:pt x="23" y="0"/>
                  <a:pt x="24" y="0"/>
                  <a:pt x="25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34" y="0"/>
                  <a:pt x="34" y="0"/>
                  <a:pt x="34" y="1"/>
                </a:cubicBezTo>
                <a:cubicBezTo>
                  <a:pt x="36" y="8"/>
                  <a:pt x="36" y="8"/>
                  <a:pt x="36" y="8"/>
                </a:cubicBezTo>
                <a:cubicBezTo>
                  <a:pt x="37" y="8"/>
                  <a:pt x="38" y="9"/>
                  <a:pt x="39" y="9"/>
                </a:cubicBezTo>
                <a:cubicBezTo>
                  <a:pt x="44" y="5"/>
                  <a:pt x="44" y="5"/>
                  <a:pt x="44" y="5"/>
                </a:cubicBezTo>
                <a:cubicBezTo>
                  <a:pt x="45" y="5"/>
                  <a:pt x="45" y="5"/>
                  <a:pt x="45" y="5"/>
                </a:cubicBezTo>
                <a:cubicBezTo>
                  <a:pt x="46" y="5"/>
                  <a:pt x="46" y="5"/>
                  <a:pt x="46" y="5"/>
                </a:cubicBezTo>
                <a:cubicBezTo>
                  <a:pt x="48" y="7"/>
                  <a:pt x="51" y="9"/>
                  <a:pt x="52" y="12"/>
                </a:cubicBezTo>
                <a:cubicBezTo>
                  <a:pt x="53" y="12"/>
                  <a:pt x="53" y="12"/>
                  <a:pt x="53" y="12"/>
                </a:cubicBezTo>
                <a:cubicBezTo>
                  <a:pt x="53" y="13"/>
                  <a:pt x="53" y="13"/>
                  <a:pt x="52" y="13"/>
                </a:cubicBezTo>
                <a:cubicBezTo>
                  <a:pt x="51" y="15"/>
                  <a:pt x="50" y="17"/>
                  <a:pt x="48" y="18"/>
                </a:cubicBezTo>
                <a:cubicBezTo>
                  <a:pt x="49" y="20"/>
                  <a:pt x="50" y="21"/>
                  <a:pt x="50" y="22"/>
                </a:cubicBezTo>
                <a:cubicBezTo>
                  <a:pt x="57" y="23"/>
                  <a:pt x="57" y="23"/>
                  <a:pt x="57" y="23"/>
                </a:cubicBezTo>
                <a:cubicBezTo>
                  <a:pt x="58" y="23"/>
                  <a:pt x="58" y="24"/>
                  <a:pt x="58" y="25"/>
                </a:cubicBezTo>
                <a:lnTo>
                  <a:pt x="58" y="33"/>
                </a:lnTo>
                <a:close/>
                <a:moveTo>
                  <a:pt x="29" y="19"/>
                </a:moveTo>
                <a:cubicBezTo>
                  <a:pt x="24" y="19"/>
                  <a:pt x="19" y="23"/>
                  <a:pt x="19" y="29"/>
                </a:cubicBezTo>
                <a:cubicBezTo>
                  <a:pt x="19" y="34"/>
                  <a:pt x="24" y="38"/>
                  <a:pt x="29" y="38"/>
                </a:cubicBezTo>
                <a:cubicBezTo>
                  <a:pt x="34" y="38"/>
                  <a:pt x="39" y="34"/>
                  <a:pt x="39" y="29"/>
                </a:cubicBezTo>
                <a:cubicBezTo>
                  <a:pt x="39" y="23"/>
                  <a:pt x="34" y="19"/>
                  <a:pt x="29" y="19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Freeform 105"/>
          <p:cNvSpPr>
            <a:spLocks noEditPoints="1"/>
          </p:cNvSpPr>
          <p:nvPr/>
        </p:nvSpPr>
        <p:spPr bwMode="auto">
          <a:xfrm>
            <a:off x="4218641" y="5114371"/>
            <a:ext cx="366994" cy="361675"/>
          </a:xfrm>
          <a:custGeom>
            <a:avLst/>
            <a:gdLst/>
            <a:ahLst/>
            <a:cxnLst>
              <a:cxn ang="0">
                <a:pos x="59" y="63"/>
              </a:cxn>
              <a:cxn ang="0">
                <a:pos x="55" y="61"/>
              </a:cxn>
              <a:cxn ang="0">
                <a:pos x="42" y="48"/>
              </a:cxn>
              <a:cxn ang="0">
                <a:pos x="27" y="53"/>
              </a:cxn>
              <a:cxn ang="0">
                <a:pos x="0" y="26"/>
              </a:cxn>
              <a:cxn ang="0">
                <a:pos x="27" y="0"/>
              </a:cxn>
              <a:cxn ang="0">
                <a:pos x="54" y="26"/>
              </a:cxn>
              <a:cxn ang="0">
                <a:pos x="49" y="41"/>
              </a:cxn>
              <a:cxn ang="0">
                <a:pos x="62" y="54"/>
              </a:cxn>
              <a:cxn ang="0">
                <a:pos x="64" y="58"/>
              </a:cxn>
              <a:cxn ang="0">
                <a:pos x="59" y="63"/>
              </a:cxn>
              <a:cxn ang="0">
                <a:pos x="27" y="9"/>
              </a:cxn>
              <a:cxn ang="0">
                <a:pos x="10" y="26"/>
              </a:cxn>
              <a:cxn ang="0">
                <a:pos x="27" y="43"/>
              </a:cxn>
              <a:cxn ang="0">
                <a:pos x="44" y="26"/>
              </a:cxn>
              <a:cxn ang="0">
                <a:pos x="27" y="9"/>
              </a:cxn>
            </a:cxnLst>
            <a:rect l="0" t="0" r="r" b="b"/>
            <a:pathLst>
              <a:path w="64" h="63">
                <a:moveTo>
                  <a:pt x="59" y="63"/>
                </a:moveTo>
                <a:cubicBezTo>
                  <a:pt x="57" y="63"/>
                  <a:pt x="56" y="62"/>
                  <a:pt x="55" y="61"/>
                </a:cubicBezTo>
                <a:cubicBezTo>
                  <a:pt x="42" y="48"/>
                  <a:pt x="42" y="48"/>
                  <a:pt x="42" y="48"/>
                </a:cubicBezTo>
                <a:cubicBezTo>
                  <a:pt x="38" y="51"/>
                  <a:pt x="33" y="53"/>
                  <a:pt x="27" y="53"/>
                </a:cubicBezTo>
                <a:cubicBezTo>
                  <a:pt x="12" y="53"/>
                  <a:pt x="0" y="41"/>
                  <a:pt x="0" y="26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4" y="12"/>
                  <a:pt x="54" y="26"/>
                </a:cubicBezTo>
                <a:cubicBezTo>
                  <a:pt x="54" y="32"/>
                  <a:pt x="52" y="37"/>
                  <a:pt x="49" y="41"/>
                </a:cubicBezTo>
                <a:cubicBezTo>
                  <a:pt x="62" y="54"/>
                  <a:pt x="62" y="54"/>
                  <a:pt x="62" y="54"/>
                </a:cubicBezTo>
                <a:cubicBezTo>
                  <a:pt x="63" y="55"/>
                  <a:pt x="64" y="57"/>
                  <a:pt x="64" y="58"/>
                </a:cubicBezTo>
                <a:cubicBezTo>
                  <a:pt x="64" y="61"/>
                  <a:pt x="61" y="63"/>
                  <a:pt x="59" y="63"/>
                </a:cubicBezTo>
                <a:close/>
                <a:moveTo>
                  <a:pt x="27" y="9"/>
                </a:moveTo>
                <a:cubicBezTo>
                  <a:pt x="18" y="9"/>
                  <a:pt x="10" y="17"/>
                  <a:pt x="10" y="26"/>
                </a:cubicBezTo>
                <a:cubicBezTo>
                  <a:pt x="10" y="36"/>
                  <a:pt x="18" y="43"/>
                  <a:pt x="27" y="43"/>
                </a:cubicBezTo>
                <a:cubicBezTo>
                  <a:pt x="37" y="43"/>
                  <a:pt x="44" y="36"/>
                  <a:pt x="44" y="26"/>
                </a:cubicBezTo>
                <a:cubicBezTo>
                  <a:pt x="44" y="17"/>
                  <a:pt x="37" y="9"/>
                  <a:pt x="27" y="9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106"/>
          <p:cNvSpPr>
            <a:spLocks noEditPoints="1"/>
          </p:cNvSpPr>
          <p:nvPr/>
        </p:nvSpPr>
        <p:spPr bwMode="auto">
          <a:xfrm>
            <a:off x="5844180" y="4919438"/>
            <a:ext cx="390929" cy="390929"/>
          </a:xfrm>
          <a:custGeom>
            <a:avLst/>
            <a:gdLst/>
            <a:ahLst/>
            <a:cxnLst>
              <a:cxn ang="0">
                <a:pos x="68" y="3"/>
              </a:cxn>
              <a:cxn ang="0">
                <a:pos x="58" y="61"/>
              </a:cxn>
              <a:cxn ang="0">
                <a:pos x="57" y="63"/>
              </a:cxn>
              <a:cxn ang="0">
                <a:pos x="56" y="63"/>
              </a:cxn>
              <a:cxn ang="0">
                <a:pos x="55" y="63"/>
              </a:cxn>
              <a:cxn ang="0">
                <a:pos x="35" y="55"/>
              </a:cxn>
              <a:cxn ang="0">
                <a:pos x="23" y="67"/>
              </a:cxn>
              <a:cxn ang="0">
                <a:pos x="22" y="68"/>
              </a:cxn>
              <a:cxn ang="0">
                <a:pos x="21" y="68"/>
              </a:cxn>
              <a:cxn ang="0">
                <a:pos x="19" y="65"/>
              </a:cxn>
              <a:cxn ang="0">
                <a:pos x="19" y="48"/>
              </a:cxn>
              <a:cxn ang="0">
                <a:pos x="1" y="41"/>
              </a:cxn>
              <a:cxn ang="0">
                <a:pos x="0" y="39"/>
              </a:cxn>
              <a:cxn ang="0">
                <a:pos x="1" y="36"/>
              </a:cxn>
              <a:cxn ang="0">
                <a:pos x="64" y="0"/>
              </a:cxn>
              <a:cxn ang="0">
                <a:pos x="67" y="0"/>
              </a:cxn>
              <a:cxn ang="0">
                <a:pos x="68" y="3"/>
              </a:cxn>
              <a:cxn ang="0">
                <a:pos x="62" y="7"/>
              </a:cxn>
              <a:cxn ang="0">
                <a:pos x="8" y="38"/>
              </a:cxn>
              <a:cxn ang="0">
                <a:pos x="20" y="43"/>
              </a:cxn>
              <a:cxn ang="0">
                <a:pos x="53" y="19"/>
              </a:cxn>
              <a:cxn ang="0">
                <a:pos x="35" y="49"/>
              </a:cxn>
              <a:cxn ang="0">
                <a:pos x="54" y="57"/>
              </a:cxn>
              <a:cxn ang="0">
                <a:pos x="62" y="7"/>
              </a:cxn>
            </a:cxnLst>
            <a:rect l="0" t="0" r="r" b="b"/>
            <a:pathLst>
              <a:path w="68" h="68">
                <a:moveTo>
                  <a:pt x="68" y="3"/>
                </a:moveTo>
                <a:cubicBezTo>
                  <a:pt x="58" y="61"/>
                  <a:pt x="58" y="61"/>
                  <a:pt x="58" y="61"/>
                </a:cubicBezTo>
                <a:cubicBezTo>
                  <a:pt x="58" y="62"/>
                  <a:pt x="57" y="62"/>
                  <a:pt x="57" y="63"/>
                </a:cubicBezTo>
                <a:cubicBezTo>
                  <a:pt x="56" y="63"/>
                  <a:pt x="56" y="63"/>
                  <a:pt x="56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35" y="55"/>
                  <a:pt x="35" y="55"/>
                  <a:pt x="35" y="55"/>
                </a:cubicBezTo>
                <a:cubicBezTo>
                  <a:pt x="23" y="67"/>
                  <a:pt x="23" y="67"/>
                  <a:pt x="23" y="67"/>
                </a:cubicBezTo>
                <a:cubicBezTo>
                  <a:pt x="23" y="67"/>
                  <a:pt x="22" y="68"/>
                  <a:pt x="22" y="68"/>
                </a:cubicBezTo>
                <a:cubicBezTo>
                  <a:pt x="21" y="68"/>
                  <a:pt x="21" y="68"/>
                  <a:pt x="21" y="68"/>
                </a:cubicBezTo>
                <a:cubicBezTo>
                  <a:pt x="20" y="67"/>
                  <a:pt x="19" y="66"/>
                  <a:pt x="19" y="65"/>
                </a:cubicBezTo>
                <a:cubicBezTo>
                  <a:pt x="19" y="48"/>
                  <a:pt x="19" y="48"/>
                  <a:pt x="19" y="48"/>
                </a:cubicBezTo>
                <a:cubicBezTo>
                  <a:pt x="1" y="41"/>
                  <a:pt x="1" y="41"/>
                  <a:pt x="1" y="41"/>
                </a:cubicBezTo>
                <a:cubicBezTo>
                  <a:pt x="0" y="40"/>
                  <a:pt x="0" y="40"/>
                  <a:pt x="0" y="39"/>
                </a:cubicBezTo>
                <a:cubicBezTo>
                  <a:pt x="0" y="38"/>
                  <a:pt x="0" y="37"/>
                  <a:pt x="1" y="36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6" y="0"/>
                  <a:pt x="67" y="0"/>
                </a:cubicBezTo>
                <a:cubicBezTo>
                  <a:pt x="68" y="1"/>
                  <a:pt x="68" y="2"/>
                  <a:pt x="68" y="3"/>
                </a:cubicBezTo>
                <a:close/>
                <a:moveTo>
                  <a:pt x="62" y="7"/>
                </a:moveTo>
                <a:cubicBezTo>
                  <a:pt x="8" y="38"/>
                  <a:pt x="8" y="38"/>
                  <a:pt x="8" y="38"/>
                </a:cubicBezTo>
                <a:cubicBezTo>
                  <a:pt x="20" y="43"/>
                  <a:pt x="20" y="43"/>
                  <a:pt x="20" y="43"/>
                </a:cubicBezTo>
                <a:cubicBezTo>
                  <a:pt x="53" y="19"/>
                  <a:pt x="53" y="19"/>
                  <a:pt x="53" y="19"/>
                </a:cubicBezTo>
                <a:cubicBezTo>
                  <a:pt x="35" y="49"/>
                  <a:pt x="35" y="49"/>
                  <a:pt x="35" y="49"/>
                </a:cubicBezTo>
                <a:cubicBezTo>
                  <a:pt x="54" y="57"/>
                  <a:pt x="54" y="57"/>
                  <a:pt x="54" y="57"/>
                </a:cubicBezTo>
                <a:lnTo>
                  <a:pt x="62" y="7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Freeform 122"/>
          <p:cNvSpPr>
            <a:spLocks noEditPoints="1"/>
          </p:cNvSpPr>
          <p:nvPr/>
        </p:nvSpPr>
        <p:spPr bwMode="auto">
          <a:xfrm>
            <a:off x="9104566" y="4950021"/>
            <a:ext cx="420182" cy="329763"/>
          </a:xfrm>
          <a:custGeom>
            <a:avLst/>
            <a:gdLst/>
            <a:ahLst/>
            <a:cxnLst>
              <a:cxn ang="0">
                <a:pos x="57" y="37"/>
              </a:cxn>
              <a:cxn ang="0">
                <a:pos x="38" y="56"/>
              </a:cxn>
              <a:cxn ang="0">
                <a:pos x="34" y="57"/>
              </a:cxn>
              <a:cxn ang="0">
                <a:pos x="31" y="56"/>
              </a:cxn>
              <a:cxn ang="0">
                <a:pos x="4" y="28"/>
              </a:cxn>
              <a:cxn ang="0">
                <a:pos x="0" y="20"/>
              </a:cxn>
              <a:cxn ang="0">
                <a:pos x="0" y="4"/>
              </a:cxn>
              <a:cxn ang="0">
                <a:pos x="5" y="0"/>
              </a:cxn>
              <a:cxn ang="0">
                <a:pos x="21" y="0"/>
              </a:cxn>
              <a:cxn ang="0">
                <a:pos x="29" y="3"/>
              </a:cxn>
              <a:cxn ang="0">
                <a:pos x="57" y="30"/>
              </a:cxn>
              <a:cxn ang="0">
                <a:pos x="58" y="34"/>
              </a:cxn>
              <a:cxn ang="0">
                <a:pos x="57" y="37"/>
              </a:cxn>
              <a:cxn ang="0">
                <a:pos x="13" y="7"/>
              </a:cxn>
              <a:cxn ang="0">
                <a:pos x="8" y="12"/>
              </a:cxn>
              <a:cxn ang="0">
                <a:pos x="13" y="17"/>
              </a:cxn>
              <a:cxn ang="0">
                <a:pos x="17" y="12"/>
              </a:cxn>
              <a:cxn ang="0">
                <a:pos x="13" y="7"/>
              </a:cxn>
              <a:cxn ang="0">
                <a:pos x="71" y="37"/>
              </a:cxn>
              <a:cxn ang="0">
                <a:pos x="52" y="56"/>
              </a:cxn>
              <a:cxn ang="0">
                <a:pos x="49" y="57"/>
              </a:cxn>
              <a:cxn ang="0">
                <a:pos x="45" y="55"/>
              </a:cxn>
              <a:cxn ang="0">
                <a:pos x="63" y="37"/>
              </a:cxn>
              <a:cxn ang="0">
                <a:pos x="64" y="34"/>
              </a:cxn>
              <a:cxn ang="0">
                <a:pos x="63" y="30"/>
              </a:cxn>
              <a:cxn ang="0">
                <a:pos x="35" y="3"/>
              </a:cxn>
              <a:cxn ang="0">
                <a:pos x="27" y="0"/>
              </a:cxn>
              <a:cxn ang="0">
                <a:pos x="36" y="0"/>
              </a:cxn>
              <a:cxn ang="0">
                <a:pos x="44" y="3"/>
              </a:cxn>
              <a:cxn ang="0">
                <a:pos x="71" y="30"/>
              </a:cxn>
              <a:cxn ang="0">
                <a:pos x="73" y="34"/>
              </a:cxn>
              <a:cxn ang="0">
                <a:pos x="71" y="37"/>
              </a:cxn>
            </a:cxnLst>
            <a:rect l="0" t="0" r="r" b="b"/>
            <a:pathLst>
              <a:path w="73" h="57">
                <a:moveTo>
                  <a:pt x="57" y="37"/>
                </a:moveTo>
                <a:cubicBezTo>
                  <a:pt x="38" y="56"/>
                  <a:pt x="38" y="56"/>
                  <a:pt x="38" y="56"/>
                </a:cubicBezTo>
                <a:cubicBezTo>
                  <a:pt x="37" y="57"/>
                  <a:pt x="36" y="57"/>
                  <a:pt x="34" y="57"/>
                </a:cubicBezTo>
                <a:cubicBezTo>
                  <a:pt x="33" y="57"/>
                  <a:pt x="32" y="57"/>
                  <a:pt x="31" y="56"/>
                </a:cubicBezTo>
                <a:cubicBezTo>
                  <a:pt x="4" y="28"/>
                  <a:pt x="4" y="28"/>
                  <a:pt x="4" y="28"/>
                </a:cubicBezTo>
                <a:cubicBezTo>
                  <a:pt x="2" y="27"/>
                  <a:pt x="0" y="23"/>
                  <a:pt x="0" y="20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3" y="0"/>
                  <a:pt x="5" y="0"/>
                </a:cubicBezTo>
                <a:cubicBezTo>
                  <a:pt x="21" y="0"/>
                  <a:pt x="21" y="0"/>
                  <a:pt x="21" y="0"/>
                </a:cubicBezTo>
                <a:cubicBezTo>
                  <a:pt x="24" y="0"/>
                  <a:pt x="27" y="1"/>
                  <a:pt x="29" y="3"/>
                </a:cubicBezTo>
                <a:cubicBezTo>
                  <a:pt x="57" y="30"/>
                  <a:pt x="57" y="30"/>
                  <a:pt x="57" y="30"/>
                </a:cubicBezTo>
                <a:cubicBezTo>
                  <a:pt x="57" y="31"/>
                  <a:pt x="58" y="32"/>
                  <a:pt x="58" y="34"/>
                </a:cubicBezTo>
                <a:cubicBezTo>
                  <a:pt x="58" y="35"/>
                  <a:pt x="57" y="36"/>
                  <a:pt x="57" y="37"/>
                </a:cubicBezTo>
                <a:close/>
                <a:moveTo>
                  <a:pt x="13" y="7"/>
                </a:moveTo>
                <a:cubicBezTo>
                  <a:pt x="10" y="7"/>
                  <a:pt x="8" y="9"/>
                  <a:pt x="8" y="12"/>
                </a:cubicBezTo>
                <a:cubicBezTo>
                  <a:pt x="8" y="14"/>
                  <a:pt x="10" y="17"/>
                  <a:pt x="13" y="17"/>
                </a:cubicBezTo>
                <a:cubicBezTo>
                  <a:pt x="15" y="17"/>
                  <a:pt x="17" y="14"/>
                  <a:pt x="17" y="12"/>
                </a:cubicBezTo>
                <a:cubicBezTo>
                  <a:pt x="17" y="9"/>
                  <a:pt x="15" y="7"/>
                  <a:pt x="13" y="7"/>
                </a:cubicBezTo>
                <a:close/>
                <a:moveTo>
                  <a:pt x="71" y="37"/>
                </a:moveTo>
                <a:cubicBezTo>
                  <a:pt x="52" y="56"/>
                  <a:pt x="52" y="56"/>
                  <a:pt x="52" y="56"/>
                </a:cubicBezTo>
                <a:cubicBezTo>
                  <a:pt x="52" y="57"/>
                  <a:pt x="50" y="57"/>
                  <a:pt x="49" y="57"/>
                </a:cubicBezTo>
                <a:cubicBezTo>
                  <a:pt x="47" y="57"/>
                  <a:pt x="46" y="56"/>
                  <a:pt x="45" y="55"/>
                </a:cubicBezTo>
                <a:cubicBezTo>
                  <a:pt x="63" y="37"/>
                  <a:pt x="63" y="37"/>
                  <a:pt x="63" y="37"/>
                </a:cubicBezTo>
                <a:cubicBezTo>
                  <a:pt x="63" y="36"/>
                  <a:pt x="64" y="35"/>
                  <a:pt x="64" y="34"/>
                </a:cubicBezTo>
                <a:cubicBezTo>
                  <a:pt x="64" y="32"/>
                  <a:pt x="63" y="31"/>
                  <a:pt x="63" y="30"/>
                </a:cubicBezTo>
                <a:cubicBezTo>
                  <a:pt x="35" y="3"/>
                  <a:pt x="35" y="3"/>
                  <a:pt x="35" y="3"/>
                </a:cubicBezTo>
                <a:cubicBezTo>
                  <a:pt x="34" y="1"/>
                  <a:pt x="30" y="0"/>
                  <a:pt x="27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8" y="0"/>
                  <a:pt x="42" y="1"/>
                  <a:pt x="44" y="3"/>
                </a:cubicBezTo>
                <a:cubicBezTo>
                  <a:pt x="71" y="30"/>
                  <a:pt x="71" y="30"/>
                  <a:pt x="71" y="30"/>
                </a:cubicBezTo>
                <a:cubicBezTo>
                  <a:pt x="72" y="31"/>
                  <a:pt x="73" y="32"/>
                  <a:pt x="73" y="34"/>
                </a:cubicBezTo>
                <a:cubicBezTo>
                  <a:pt x="73" y="35"/>
                  <a:pt x="72" y="36"/>
                  <a:pt x="71" y="37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166"/>
          <p:cNvSpPr>
            <a:spLocks noEditPoints="1"/>
          </p:cNvSpPr>
          <p:nvPr/>
        </p:nvSpPr>
        <p:spPr bwMode="auto">
          <a:xfrm>
            <a:off x="7496313" y="5113041"/>
            <a:ext cx="361675" cy="364335"/>
          </a:xfrm>
          <a:custGeom>
            <a:avLst/>
            <a:gdLst/>
            <a:ahLst/>
            <a:cxnLst>
              <a:cxn ang="0">
                <a:pos x="1" y="42"/>
              </a:cxn>
              <a:cxn ang="0">
                <a:pos x="1" y="40"/>
              </a:cxn>
              <a:cxn ang="0">
                <a:pos x="14" y="41"/>
              </a:cxn>
              <a:cxn ang="0">
                <a:pos x="30" y="19"/>
              </a:cxn>
              <a:cxn ang="0">
                <a:pos x="17" y="8"/>
              </a:cxn>
              <a:cxn ang="0">
                <a:pos x="9" y="14"/>
              </a:cxn>
              <a:cxn ang="0">
                <a:pos x="9" y="19"/>
              </a:cxn>
              <a:cxn ang="0">
                <a:pos x="18" y="39"/>
              </a:cxn>
              <a:cxn ang="0">
                <a:pos x="4" y="24"/>
              </a:cxn>
              <a:cxn ang="0">
                <a:pos x="4" y="9"/>
              </a:cxn>
              <a:cxn ang="0">
                <a:pos x="17" y="0"/>
              </a:cxn>
              <a:cxn ang="0">
                <a:pos x="37" y="16"/>
              </a:cxn>
              <a:cxn ang="0">
                <a:pos x="30" y="19"/>
              </a:cxn>
              <a:cxn ang="0">
                <a:pos x="6" y="58"/>
              </a:cxn>
              <a:cxn ang="0">
                <a:pos x="5" y="56"/>
              </a:cxn>
              <a:cxn ang="0">
                <a:pos x="16" y="46"/>
              </a:cxn>
              <a:cxn ang="0">
                <a:pos x="7" y="58"/>
              </a:cxn>
              <a:cxn ang="0">
                <a:pos x="22" y="63"/>
              </a:cxn>
              <a:cxn ang="0">
                <a:pos x="20" y="49"/>
              </a:cxn>
              <a:cxn ang="0">
                <a:pos x="23" y="49"/>
              </a:cxn>
              <a:cxn ang="0">
                <a:pos x="59" y="54"/>
              </a:cxn>
              <a:cxn ang="0">
                <a:pos x="46" y="62"/>
              </a:cxn>
              <a:cxn ang="0">
                <a:pos x="25" y="46"/>
              </a:cxn>
              <a:cxn ang="0">
                <a:pos x="33" y="43"/>
              </a:cxn>
              <a:cxn ang="0">
                <a:pos x="48" y="54"/>
              </a:cxn>
              <a:cxn ang="0">
                <a:pos x="55" y="46"/>
              </a:cxn>
              <a:cxn ang="0">
                <a:pos x="44" y="33"/>
              </a:cxn>
              <a:cxn ang="0">
                <a:pos x="46" y="25"/>
              </a:cxn>
              <a:cxn ang="0">
                <a:pos x="62" y="46"/>
              </a:cxn>
              <a:cxn ang="0">
                <a:pos x="42" y="13"/>
              </a:cxn>
              <a:cxn ang="0">
                <a:pos x="40" y="13"/>
              </a:cxn>
              <a:cxn ang="0">
                <a:pos x="41" y="0"/>
              </a:cxn>
              <a:cxn ang="0">
                <a:pos x="42" y="13"/>
              </a:cxn>
              <a:cxn ang="0">
                <a:pos x="47" y="17"/>
              </a:cxn>
              <a:cxn ang="0">
                <a:pos x="46" y="15"/>
              </a:cxn>
              <a:cxn ang="0">
                <a:pos x="58" y="5"/>
              </a:cxn>
              <a:cxn ang="0">
                <a:pos x="48" y="16"/>
              </a:cxn>
              <a:cxn ang="0">
                <a:pos x="50" y="23"/>
              </a:cxn>
              <a:cxn ang="0">
                <a:pos x="50" y="20"/>
              </a:cxn>
              <a:cxn ang="0">
                <a:pos x="63" y="22"/>
              </a:cxn>
            </a:cxnLst>
            <a:rect l="0" t="0" r="r" b="b"/>
            <a:pathLst>
              <a:path w="63" h="63">
                <a:moveTo>
                  <a:pt x="13" y="42"/>
                </a:moveTo>
                <a:cubicBezTo>
                  <a:pt x="1" y="42"/>
                  <a:pt x="1" y="42"/>
                  <a:pt x="1" y="42"/>
                </a:cubicBezTo>
                <a:cubicBezTo>
                  <a:pt x="0" y="42"/>
                  <a:pt x="0" y="42"/>
                  <a:pt x="0" y="41"/>
                </a:cubicBezTo>
                <a:cubicBezTo>
                  <a:pt x="0" y="40"/>
                  <a:pt x="0" y="40"/>
                  <a:pt x="1" y="40"/>
                </a:cubicBezTo>
                <a:cubicBezTo>
                  <a:pt x="13" y="40"/>
                  <a:pt x="13" y="40"/>
                  <a:pt x="13" y="40"/>
                </a:cubicBezTo>
                <a:cubicBezTo>
                  <a:pt x="14" y="40"/>
                  <a:pt x="14" y="40"/>
                  <a:pt x="14" y="41"/>
                </a:cubicBezTo>
                <a:cubicBezTo>
                  <a:pt x="14" y="42"/>
                  <a:pt x="14" y="42"/>
                  <a:pt x="13" y="42"/>
                </a:cubicBezTo>
                <a:close/>
                <a:moveTo>
                  <a:pt x="30" y="19"/>
                </a:moveTo>
                <a:cubicBezTo>
                  <a:pt x="19" y="9"/>
                  <a:pt x="19" y="9"/>
                  <a:pt x="19" y="9"/>
                </a:cubicBezTo>
                <a:cubicBezTo>
                  <a:pt x="19" y="8"/>
                  <a:pt x="18" y="8"/>
                  <a:pt x="17" y="8"/>
                </a:cubicBezTo>
                <a:cubicBezTo>
                  <a:pt x="16" y="8"/>
                  <a:pt x="15" y="8"/>
                  <a:pt x="14" y="9"/>
                </a:cubicBezTo>
                <a:cubicBezTo>
                  <a:pt x="9" y="14"/>
                  <a:pt x="9" y="14"/>
                  <a:pt x="9" y="14"/>
                </a:cubicBezTo>
                <a:cubicBezTo>
                  <a:pt x="8" y="15"/>
                  <a:pt x="8" y="16"/>
                  <a:pt x="8" y="17"/>
                </a:cubicBezTo>
                <a:cubicBezTo>
                  <a:pt x="8" y="18"/>
                  <a:pt x="8" y="19"/>
                  <a:pt x="9" y="19"/>
                </a:cubicBezTo>
                <a:cubicBezTo>
                  <a:pt x="19" y="30"/>
                  <a:pt x="19" y="30"/>
                  <a:pt x="19" y="30"/>
                </a:cubicBezTo>
                <a:cubicBezTo>
                  <a:pt x="18" y="39"/>
                  <a:pt x="18" y="39"/>
                  <a:pt x="18" y="39"/>
                </a:cubicBezTo>
                <a:cubicBezTo>
                  <a:pt x="18" y="38"/>
                  <a:pt x="17" y="38"/>
                  <a:pt x="16" y="37"/>
                </a:cubicBezTo>
                <a:cubicBezTo>
                  <a:pt x="4" y="24"/>
                  <a:pt x="4" y="24"/>
                  <a:pt x="4" y="24"/>
                </a:cubicBezTo>
                <a:cubicBezTo>
                  <a:pt x="2" y="22"/>
                  <a:pt x="0" y="20"/>
                  <a:pt x="0" y="17"/>
                </a:cubicBezTo>
                <a:cubicBezTo>
                  <a:pt x="0" y="14"/>
                  <a:pt x="2" y="11"/>
                  <a:pt x="4" y="9"/>
                </a:cubicBezTo>
                <a:cubicBezTo>
                  <a:pt x="9" y="3"/>
                  <a:pt x="9" y="3"/>
                  <a:pt x="9" y="3"/>
                </a:cubicBezTo>
                <a:cubicBezTo>
                  <a:pt x="11" y="1"/>
                  <a:pt x="14" y="0"/>
                  <a:pt x="17" y="0"/>
                </a:cubicBezTo>
                <a:cubicBezTo>
                  <a:pt x="20" y="0"/>
                  <a:pt x="23" y="1"/>
                  <a:pt x="25" y="4"/>
                </a:cubicBezTo>
                <a:cubicBezTo>
                  <a:pt x="37" y="16"/>
                  <a:pt x="37" y="16"/>
                  <a:pt x="37" y="16"/>
                </a:cubicBezTo>
                <a:cubicBezTo>
                  <a:pt x="38" y="17"/>
                  <a:pt x="38" y="18"/>
                  <a:pt x="39" y="18"/>
                </a:cubicBezTo>
                <a:lnTo>
                  <a:pt x="30" y="19"/>
                </a:lnTo>
                <a:close/>
                <a:moveTo>
                  <a:pt x="7" y="58"/>
                </a:moveTo>
                <a:cubicBezTo>
                  <a:pt x="6" y="58"/>
                  <a:pt x="6" y="58"/>
                  <a:pt x="6" y="58"/>
                </a:cubicBezTo>
                <a:cubicBezTo>
                  <a:pt x="6" y="58"/>
                  <a:pt x="5" y="58"/>
                  <a:pt x="5" y="58"/>
                </a:cubicBezTo>
                <a:cubicBezTo>
                  <a:pt x="5" y="57"/>
                  <a:pt x="5" y="56"/>
                  <a:pt x="5" y="56"/>
                </a:cubicBezTo>
                <a:cubicBezTo>
                  <a:pt x="15" y="46"/>
                  <a:pt x="15" y="46"/>
                  <a:pt x="15" y="46"/>
                </a:cubicBezTo>
                <a:cubicBezTo>
                  <a:pt x="15" y="46"/>
                  <a:pt x="16" y="46"/>
                  <a:pt x="16" y="46"/>
                </a:cubicBezTo>
                <a:cubicBezTo>
                  <a:pt x="17" y="47"/>
                  <a:pt x="17" y="47"/>
                  <a:pt x="16" y="48"/>
                </a:cubicBezTo>
                <a:lnTo>
                  <a:pt x="7" y="58"/>
                </a:lnTo>
                <a:close/>
                <a:moveTo>
                  <a:pt x="23" y="62"/>
                </a:moveTo>
                <a:cubicBezTo>
                  <a:pt x="23" y="62"/>
                  <a:pt x="22" y="63"/>
                  <a:pt x="22" y="63"/>
                </a:cubicBezTo>
                <a:cubicBezTo>
                  <a:pt x="21" y="63"/>
                  <a:pt x="20" y="62"/>
                  <a:pt x="20" y="62"/>
                </a:cubicBezTo>
                <a:cubicBezTo>
                  <a:pt x="20" y="49"/>
                  <a:pt x="20" y="49"/>
                  <a:pt x="20" y="49"/>
                </a:cubicBezTo>
                <a:cubicBezTo>
                  <a:pt x="20" y="49"/>
                  <a:pt x="21" y="48"/>
                  <a:pt x="22" y="48"/>
                </a:cubicBezTo>
                <a:cubicBezTo>
                  <a:pt x="22" y="48"/>
                  <a:pt x="23" y="49"/>
                  <a:pt x="23" y="49"/>
                </a:cubicBezTo>
                <a:lnTo>
                  <a:pt x="23" y="62"/>
                </a:lnTo>
                <a:close/>
                <a:moveTo>
                  <a:pt x="59" y="54"/>
                </a:moveTo>
                <a:cubicBezTo>
                  <a:pt x="54" y="59"/>
                  <a:pt x="54" y="59"/>
                  <a:pt x="54" y="59"/>
                </a:cubicBezTo>
                <a:cubicBezTo>
                  <a:pt x="51" y="61"/>
                  <a:pt x="49" y="62"/>
                  <a:pt x="46" y="62"/>
                </a:cubicBezTo>
                <a:cubicBezTo>
                  <a:pt x="43" y="62"/>
                  <a:pt x="40" y="61"/>
                  <a:pt x="38" y="59"/>
                </a:cubicBezTo>
                <a:cubicBezTo>
                  <a:pt x="25" y="46"/>
                  <a:pt x="25" y="46"/>
                  <a:pt x="25" y="46"/>
                </a:cubicBezTo>
                <a:cubicBezTo>
                  <a:pt x="25" y="46"/>
                  <a:pt x="24" y="45"/>
                  <a:pt x="24" y="44"/>
                </a:cubicBezTo>
                <a:cubicBezTo>
                  <a:pt x="33" y="43"/>
                  <a:pt x="33" y="43"/>
                  <a:pt x="33" y="43"/>
                </a:cubicBezTo>
                <a:cubicBezTo>
                  <a:pt x="43" y="54"/>
                  <a:pt x="43" y="54"/>
                  <a:pt x="43" y="54"/>
                </a:cubicBezTo>
                <a:cubicBezTo>
                  <a:pt x="45" y="55"/>
                  <a:pt x="47" y="55"/>
                  <a:pt x="48" y="54"/>
                </a:cubicBezTo>
                <a:cubicBezTo>
                  <a:pt x="54" y="48"/>
                  <a:pt x="54" y="48"/>
                  <a:pt x="54" y="48"/>
                </a:cubicBezTo>
                <a:cubicBezTo>
                  <a:pt x="55" y="48"/>
                  <a:pt x="55" y="47"/>
                  <a:pt x="55" y="46"/>
                </a:cubicBezTo>
                <a:cubicBezTo>
                  <a:pt x="55" y="45"/>
                  <a:pt x="55" y="44"/>
                  <a:pt x="54" y="43"/>
                </a:cubicBezTo>
                <a:cubicBezTo>
                  <a:pt x="44" y="33"/>
                  <a:pt x="44" y="33"/>
                  <a:pt x="44" y="33"/>
                </a:cubicBezTo>
                <a:cubicBezTo>
                  <a:pt x="44" y="24"/>
                  <a:pt x="44" y="24"/>
                  <a:pt x="44" y="24"/>
                </a:cubicBezTo>
                <a:cubicBezTo>
                  <a:pt x="45" y="24"/>
                  <a:pt x="46" y="25"/>
                  <a:pt x="46" y="25"/>
                </a:cubicBezTo>
                <a:cubicBezTo>
                  <a:pt x="59" y="38"/>
                  <a:pt x="59" y="38"/>
                  <a:pt x="59" y="38"/>
                </a:cubicBezTo>
                <a:cubicBezTo>
                  <a:pt x="61" y="40"/>
                  <a:pt x="62" y="43"/>
                  <a:pt x="62" y="46"/>
                </a:cubicBezTo>
                <a:cubicBezTo>
                  <a:pt x="62" y="49"/>
                  <a:pt x="61" y="52"/>
                  <a:pt x="59" y="54"/>
                </a:cubicBezTo>
                <a:close/>
                <a:moveTo>
                  <a:pt x="42" y="13"/>
                </a:moveTo>
                <a:cubicBezTo>
                  <a:pt x="42" y="14"/>
                  <a:pt x="42" y="14"/>
                  <a:pt x="41" y="14"/>
                </a:cubicBezTo>
                <a:cubicBezTo>
                  <a:pt x="40" y="14"/>
                  <a:pt x="40" y="14"/>
                  <a:pt x="40" y="13"/>
                </a:cubicBezTo>
                <a:cubicBezTo>
                  <a:pt x="40" y="1"/>
                  <a:pt x="40" y="1"/>
                  <a:pt x="40" y="1"/>
                </a:cubicBezTo>
                <a:cubicBezTo>
                  <a:pt x="40" y="0"/>
                  <a:pt x="40" y="0"/>
                  <a:pt x="41" y="0"/>
                </a:cubicBezTo>
                <a:cubicBezTo>
                  <a:pt x="42" y="0"/>
                  <a:pt x="42" y="0"/>
                  <a:pt x="42" y="1"/>
                </a:cubicBezTo>
                <a:lnTo>
                  <a:pt x="42" y="13"/>
                </a:lnTo>
                <a:close/>
                <a:moveTo>
                  <a:pt x="48" y="16"/>
                </a:moveTo>
                <a:cubicBezTo>
                  <a:pt x="48" y="17"/>
                  <a:pt x="47" y="17"/>
                  <a:pt x="47" y="17"/>
                </a:cubicBezTo>
                <a:cubicBezTo>
                  <a:pt x="47" y="17"/>
                  <a:pt x="47" y="17"/>
                  <a:pt x="46" y="16"/>
                </a:cubicBezTo>
                <a:cubicBezTo>
                  <a:pt x="46" y="16"/>
                  <a:pt x="46" y="15"/>
                  <a:pt x="46" y="15"/>
                </a:cubicBezTo>
                <a:cubicBezTo>
                  <a:pt x="56" y="5"/>
                  <a:pt x="56" y="5"/>
                  <a:pt x="56" y="5"/>
                </a:cubicBezTo>
                <a:cubicBezTo>
                  <a:pt x="56" y="4"/>
                  <a:pt x="57" y="4"/>
                  <a:pt x="58" y="5"/>
                </a:cubicBezTo>
                <a:cubicBezTo>
                  <a:pt x="58" y="5"/>
                  <a:pt x="58" y="6"/>
                  <a:pt x="58" y="7"/>
                </a:cubicBezTo>
                <a:lnTo>
                  <a:pt x="48" y="16"/>
                </a:lnTo>
                <a:close/>
                <a:moveTo>
                  <a:pt x="62" y="23"/>
                </a:moveTo>
                <a:cubicBezTo>
                  <a:pt x="50" y="23"/>
                  <a:pt x="50" y="23"/>
                  <a:pt x="50" y="23"/>
                </a:cubicBezTo>
                <a:cubicBezTo>
                  <a:pt x="49" y="23"/>
                  <a:pt x="48" y="22"/>
                  <a:pt x="48" y="22"/>
                </a:cubicBezTo>
                <a:cubicBezTo>
                  <a:pt x="48" y="21"/>
                  <a:pt x="49" y="20"/>
                  <a:pt x="50" y="20"/>
                </a:cubicBezTo>
                <a:cubicBezTo>
                  <a:pt x="62" y="20"/>
                  <a:pt x="62" y="20"/>
                  <a:pt x="62" y="20"/>
                </a:cubicBezTo>
                <a:cubicBezTo>
                  <a:pt x="62" y="20"/>
                  <a:pt x="63" y="21"/>
                  <a:pt x="63" y="22"/>
                </a:cubicBezTo>
                <a:cubicBezTo>
                  <a:pt x="63" y="22"/>
                  <a:pt x="62" y="23"/>
                  <a:pt x="62" y="23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758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1" accel="16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0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" presetClass="entr" presetSubtype="1" accel="16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000"/>
                            </p:stCondLst>
                            <p:childTnLst>
                              <p:par>
                                <p:cTn id="51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3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500"/>
                            </p:stCondLst>
                            <p:childTnLst>
                              <p:par>
                                <p:cTn id="5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" presetClass="entr" presetSubtype="1" accel="16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500"/>
                            </p:stCondLst>
                            <p:childTnLst>
                              <p:par>
                                <p:cTn id="7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6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0"/>
                            </p:stCondLst>
                            <p:childTnLst>
                              <p:par>
                                <p:cTn id="7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500"/>
                            </p:stCondLst>
                            <p:childTnLst>
                              <p:par>
                                <p:cTn id="8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" presetClass="entr" presetSubtype="1" accel="16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6000"/>
                            </p:stCondLst>
                            <p:childTnLst>
                              <p:par>
                                <p:cTn id="9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6500"/>
                            </p:stCondLst>
                            <p:childTnLst>
                              <p:par>
                                <p:cTn id="10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7000"/>
                            </p:stCondLst>
                            <p:childTnLst>
                              <p:par>
                                <p:cTn id="10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1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" presetClass="entr" presetSubtype="1" accel="16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7500"/>
                            </p:stCondLst>
                            <p:childTnLst>
                              <p:par>
                                <p:cTn id="12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2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 animBg="1"/>
      <p:bldP spid="78" grpId="0"/>
      <p:bldP spid="79" grpId="0"/>
      <p:bldP spid="80" grpId="0"/>
      <p:bldP spid="81" grpId="0"/>
      <p:bldP spid="82" grpId="0"/>
      <p:bldP spid="83" grpId="0" animBg="1"/>
      <p:bldP spid="84" grpId="0" animBg="1"/>
      <p:bldP spid="85" grpId="0" animBg="1"/>
      <p:bldP spid="86" grpId="0" animBg="1"/>
      <p:bldP spid="87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2881540" y="1535765"/>
            <a:ext cx="4585607" cy="1360680"/>
            <a:chOff x="1390650" y="844550"/>
            <a:chExt cx="5580063" cy="1655763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1390650" y="844550"/>
              <a:ext cx="5580063" cy="1655763"/>
            </a:xfrm>
            <a:custGeom>
              <a:avLst/>
              <a:gdLst>
                <a:gd name="T0" fmla="*/ 265 w 1955"/>
                <a:gd name="T1" fmla="*/ 578 h 578"/>
                <a:gd name="T2" fmla="*/ 264 w 1955"/>
                <a:gd name="T3" fmla="*/ 578 h 578"/>
                <a:gd name="T4" fmla="*/ 213 w 1955"/>
                <a:gd name="T5" fmla="*/ 522 h 578"/>
                <a:gd name="T6" fmla="*/ 226 w 1955"/>
                <a:gd name="T7" fmla="*/ 486 h 578"/>
                <a:gd name="T8" fmla="*/ 197 w 1955"/>
                <a:gd name="T9" fmla="*/ 437 h 578"/>
                <a:gd name="T10" fmla="*/ 210 w 1955"/>
                <a:gd name="T11" fmla="*/ 400 h 578"/>
                <a:gd name="T12" fmla="*/ 189 w 1955"/>
                <a:gd name="T13" fmla="*/ 380 h 578"/>
                <a:gd name="T14" fmla="*/ 193 w 1955"/>
                <a:gd name="T15" fmla="*/ 321 h 578"/>
                <a:gd name="T16" fmla="*/ 54 w 1955"/>
                <a:gd name="T17" fmla="*/ 321 h 578"/>
                <a:gd name="T18" fmla="*/ 0 w 1955"/>
                <a:gd name="T19" fmla="*/ 267 h 578"/>
                <a:gd name="T20" fmla="*/ 54 w 1955"/>
                <a:gd name="T21" fmla="*/ 213 h 578"/>
                <a:gd name="T22" fmla="*/ 380 w 1955"/>
                <a:gd name="T23" fmla="*/ 213 h 578"/>
                <a:gd name="T24" fmla="*/ 353 w 1955"/>
                <a:gd name="T25" fmla="*/ 34 h 578"/>
                <a:gd name="T26" fmla="*/ 406 w 1955"/>
                <a:gd name="T27" fmla="*/ 0 h 578"/>
                <a:gd name="T28" fmla="*/ 458 w 1955"/>
                <a:gd name="T29" fmla="*/ 42 h 578"/>
                <a:gd name="T30" fmla="*/ 459 w 1955"/>
                <a:gd name="T31" fmla="*/ 55 h 578"/>
                <a:gd name="T32" fmla="*/ 580 w 1955"/>
                <a:gd name="T33" fmla="*/ 231 h 578"/>
                <a:gd name="T34" fmla="*/ 1955 w 1955"/>
                <a:gd name="T35" fmla="*/ 231 h 578"/>
                <a:gd name="T36" fmla="*/ 1955 w 1955"/>
                <a:gd name="T37" fmla="*/ 545 h 578"/>
                <a:gd name="T38" fmla="*/ 585 w 1955"/>
                <a:gd name="T39" fmla="*/ 545 h 578"/>
                <a:gd name="T40" fmla="*/ 525 w 1955"/>
                <a:gd name="T41" fmla="*/ 578 h 578"/>
                <a:gd name="T42" fmla="*/ 265 w 1955"/>
                <a:gd name="T43" fmla="*/ 578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55" h="578">
                  <a:moveTo>
                    <a:pt x="265" y="578"/>
                  </a:moveTo>
                  <a:cubicBezTo>
                    <a:pt x="264" y="578"/>
                    <a:pt x="264" y="578"/>
                    <a:pt x="264" y="578"/>
                  </a:cubicBezTo>
                  <a:cubicBezTo>
                    <a:pt x="239" y="572"/>
                    <a:pt x="213" y="549"/>
                    <a:pt x="213" y="522"/>
                  </a:cubicBezTo>
                  <a:cubicBezTo>
                    <a:pt x="213" y="508"/>
                    <a:pt x="218" y="496"/>
                    <a:pt x="226" y="486"/>
                  </a:cubicBezTo>
                  <a:cubicBezTo>
                    <a:pt x="209" y="476"/>
                    <a:pt x="197" y="458"/>
                    <a:pt x="197" y="437"/>
                  </a:cubicBezTo>
                  <a:cubicBezTo>
                    <a:pt x="197" y="423"/>
                    <a:pt x="202" y="410"/>
                    <a:pt x="210" y="400"/>
                  </a:cubicBezTo>
                  <a:cubicBezTo>
                    <a:pt x="202" y="396"/>
                    <a:pt x="195" y="389"/>
                    <a:pt x="189" y="380"/>
                  </a:cubicBezTo>
                  <a:cubicBezTo>
                    <a:pt x="189" y="380"/>
                    <a:pt x="171" y="348"/>
                    <a:pt x="193" y="321"/>
                  </a:cubicBezTo>
                  <a:cubicBezTo>
                    <a:pt x="145" y="321"/>
                    <a:pt x="56" y="321"/>
                    <a:pt x="54" y="321"/>
                  </a:cubicBezTo>
                  <a:cubicBezTo>
                    <a:pt x="24" y="321"/>
                    <a:pt x="0" y="297"/>
                    <a:pt x="0" y="267"/>
                  </a:cubicBezTo>
                  <a:cubicBezTo>
                    <a:pt x="0" y="238"/>
                    <a:pt x="24" y="213"/>
                    <a:pt x="54" y="213"/>
                  </a:cubicBezTo>
                  <a:cubicBezTo>
                    <a:pt x="380" y="213"/>
                    <a:pt x="380" y="213"/>
                    <a:pt x="380" y="213"/>
                  </a:cubicBezTo>
                  <a:cubicBezTo>
                    <a:pt x="336" y="141"/>
                    <a:pt x="334" y="71"/>
                    <a:pt x="353" y="34"/>
                  </a:cubicBezTo>
                  <a:cubicBezTo>
                    <a:pt x="365" y="12"/>
                    <a:pt x="384" y="0"/>
                    <a:pt x="406" y="0"/>
                  </a:cubicBezTo>
                  <a:cubicBezTo>
                    <a:pt x="432" y="0"/>
                    <a:pt x="453" y="18"/>
                    <a:pt x="458" y="42"/>
                  </a:cubicBezTo>
                  <a:cubicBezTo>
                    <a:pt x="459" y="55"/>
                    <a:pt x="459" y="55"/>
                    <a:pt x="459" y="55"/>
                  </a:cubicBezTo>
                  <a:cubicBezTo>
                    <a:pt x="453" y="133"/>
                    <a:pt x="560" y="216"/>
                    <a:pt x="580" y="231"/>
                  </a:cubicBezTo>
                  <a:cubicBezTo>
                    <a:pt x="1955" y="231"/>
                    <a:pt x="1955" y="231"/>
                    <a:pt x="1955" y="231"/>
                  </a:cubicBezTo>
                  <a:cubicBezTo>
                    <a:pt x="1955" y="545"/>
                    <a:pt x="1955" y="545"/>
                    <a:pt x="1955" y="545"/>
                  </a:cubicBezTo>
                  <a:cubicBezTo>
                    <a:pt x="585" y="545"/>
                    <a:pt x="585" y="545"/>
                    <a:pt x="585" y="545"/>
                  </a:cubicBezTo>
                  <a:cubicBezTo>
                    <a:pt x="569" y="567"/>
                    <a:pt x="548" y="578"/>
                    <a:pt x="525" y="578"/>
                  </a:cubicBezTo>
                  <a:lnTo>
                    <a:pt x="265" y="578"/>
                  </a:lnTo>
                  <a:close/>
                </a:path>
              </a:pathLst>
            </a:custGeom>
            <a:solidFill>
              <a:schemeClr val="tx1">
                <a:lumMod val="10000"/>
                <a:lumOff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425575" y="879475"/>
              <a:ext cx="5510213" cy="1585913"/>
            </a:xfrm>
            <a:custGeom>
              <a:avLst/>
              <a:gdLst>
                <a:gd name="T0" fmla="*/ 564 w 1931"/>
                <a:gd name="T1" fmla="*/ 231 h 554"/>
                <a:gd name="T2" fmla="*/ 435 w 1931"/>
                <a:gd name="T3" fmla="*/ 42 h 554"/>
                <a:gd name="T4" fmla="*/ 435 w 1931"/>
                <a:gd name="T5" fmla="*/ 42 h 554"/>
                <a:gd name="T6" fmla="*/ 435 w 1931"/>
                <a:gd name="T7" fmla="*/ 41 h 554"/>
                <a:gd name="T8" fmla="*/ 394 w 1931"/>
                <a:gd name="T9" fmla="*/ 0 h 554"/>
                <a:gd name="T10" fmla="*/ 391 w 1931"/>
                <a:gd name="T11" fmla="*/ 213 h 554"/>
                <a:gd name="T12" fmla="*/ 42 w 1931"/>
                <a:gd name="T13" fmla="*/ 213 h 554"/>
                <a:gd name="T14" fmla="*/ 0 w 1931"/>
                <a:gd name="T15" fmla="*/ 255 h 554"/>
                <a:gd name="T16" fmla="*/ 42 w 1931"/>
                <a:gd name="T17" fmla="*/ 297 h 554"/>
                <a:gd name="T18" fmla="*/ 213 w 1931"/>
                <a:gd name="T19" fmla="*/ 296 h 554"/>
                <a:gd name="T20" fmla="*/ 212 w 1931"/>
                <a:gd name="T21" fmla="*/ 297 h 554"/>
                <a:gd name="T22" fmla="*/ 211 w 1931"/>
                <a:gd name="T23" fmla="*/ 298 h 554"/>
                <a:gd name="T24" fmla="*/ 181 w 1931"/>
                <a:gd name="T25" fmla="*/ 339 h 554"/>
                <a:gd name="T26" fmla="*/ 188 w 1931"/>
                <a:gd name="T27" fmla="*/ 362 h 554"/>
                <a:gd name="T28" fmla="*/ 225 w 1931"/>
                <a:gd name="T29" fmla="*/ 383 h 554"/>
                <a:gd name="T30" fmla="*/ 227 w 1931"/>
                <a:gd name="T31" fmla="*/ 383 h 554"/>
                <a:gd name="T32" fmla="*/ 197 w 1931"/>
                <a:gd name="T33" fmla="*/ 425 h 554"/>
                <a:gd name="T34" fmla="*/ 241 w 1931"/>
                <a:gd name="T35" fmla="*/ 468 h 554"/>
                <a:gd name="T36" fmla="*/ 243 w 1931"/>
                <a:gd name="T37" fmla="*/ 468 h 554"/>
                <a:gd name="T38" fmla="*/ 213 w 1931"/>
                <a:gd name="T39" fmla="*/ 510 h 554"/>
                <a:gd name="T40" fmla="*/ 247 w 1931"/>
                <a:gd name="T41" fmla="*/ 553 h 554"/>
                <a:gd name="T42" fmla="*/ 254 w 1931"/>
                <a:gd name="T43" fmla="*/ 554 h 554"/>
                <a:gd name="T44" fmla="*/ 255 w 1931"/>
                <a:gd name="T45" fmla="*/ 554 h 554"/>
                <a:gd name="T46" fmla="*/ 513 w 1931"/>
                <a:gd name="T47" fmla="*/ 554 h 554"/>
                <a:gd name="T48" fmla="*/ 567 w 1931"/>
                <a:gd name="T49" fmla="*/ 521 h 554"/>
                <a:gd name="T50" fmla="*/ 1931 w 1931"/>
                <a:gd name="T51" fmla="*/ 521 h 554"/>
                <a:gd name="T52" fmla="*/ 1931 w 1931"/>
                <a:gd name="T53" fmla="*/ 231 h 554"/>
                <a:gd name="T54" fmla="*/ 564 w 1931"/>
                <a:gd name="T55" fmla="*/ 231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931" h="554">
                  <a:moveTo>
                    <a:pt x="564" y="231"/>
                  </a:moveTo>
                  <a:cubicBezTo>
                    <a:pt x="564" y="231"/>
                    <a:pt x="428" y="135"/>
                    <a:pt x="435" y="42"/>
                  </a:cubicBezTo>
                  <a:cubicBezTo>
                    <a:pt x="435" y="42"/>
                    <a:pt x="435" y="42"/>
                    <a:pt x="435" y="42"/>
                  </a:cubicBezTo>
                  <a:cubicBezTo>
                    <a:pt x="435" y="41"/>
                    <a:pt x="435" y="41"/>
                    <a:pt x="435" y="41"/>
                  </a:cubicBezTo>
                  <a:cubicBezTo>
                    <a:pt x="435" y="18"/>
                    <a:pt x="417" y="0"/>
                    <a:pt x="394" y="0"/>
                  </a:cubicBezTo>
                  <a:cubicBezTo>
                    <a:pt x="334" y="0"/>
                    <a:pt x="316" y="109"/>
                    <a:pt x="391" y="213"/>
                  </a:cubicBezTo>
                  <a:cubicBezTo>
                    <a:pt x="42" y="213"/>
                    <a:pt x="42" y="213"/>
                    <a:pt x="42" y="213"/>
                  </a:cubicBezTo>
                  <a:cubicBezTo>
                    <a:pt x="19" y="213"/>
                    <a:pt x="0" y="232"/>
                    <a:pt x="0" y="255"/>
                  </a:cubicBezTo>
                  <a:cubicBezTo>
                    <a:pt x="0" y="279"/>
                    <a:pt x="19" y="297"/>
                    <a:pt x="42" y="297"/>
                  </a:cubicBezTo>
                  <a:cubicBezTo>
                    <a:pt x="45" y="297"/>
                    <a:pt x="213" y="296"/>
                    <a:pt x="213" y="296"/>
                  </a:cubicBezTo>
                  <a:cubicBezTo>
                    <a:pt x="213" y="296"/>
                    <a:pt x="213" y="297"/>
                    <a:pt x="212" y="297"/>
                  </a:cubicBezTo>
                  <a:cubicBezTo>
                    <a:pt x="211" y="297"/>
                    <a:pt x="211" y="298"/>
                    <a:pt x="211" y="298"/>
                  </a:cubicBezTo>
                  <a:cubicBezTo>
                    <a:pt x="194" y="303"/>
                    <a:pt x="181" y="320"/>
                    <a:pt x="181" y="339"/>
                  </a:cubicBezTo>
                  <a:cubicBezTo>
                    <a:pt x="181" y="348"/>
                    <a:pt x="184" y="355"/>
                    <a:pt x="188" y="362"/>
                  </a:cubicBezTo>
                  <a:cubicBezTo>
                    <a:pt x="195" y="375"/>
                    <a:pt x="209" y="383"/>
                    <a:pt x="225" y="383"/>
                  </a:cubicBezTo>
                  <a:cubicBezTo>
                    <a:pt x="226" y="383"/>
                    <a:pt x="226" y="383"/>
                    <a:pt x="227" y="383"/>
                  </a:cubicBezTo>
                  <a:cubicBezTo>
                    <a:pt x="209" y="389"/>
                    <a:pt x="197" y="405"/>
                    <a:pt x="197" y="425"/>
                  </a:cubicBezTo>
                  <a:cubicBezTo>
                    <a:pt x="197" y="449"/>
                    <a:pt x="217" y="468"/>
                    <a:pt x="241" y="468"/>
                  </a:cubicBezTo>
                  <a:cubicBezTo>
                    <a:pt x="242" y="468"/>
                    <a:pt x="242" y="468"/>
                    <a:pt x="243" y="468"/>
                  </a:cubicBezTo>
                  <a:cubicBezTo>
                    <a:pt x="226" y="474"/>
                    <a:pt x="213" y="491"/>
                    <a:pt x="213" y="510"/>
                  </a:cubicBezTo>
                  <a:cubicBezTo>
                    <a:pt x="213" y="531"/>
                    <a:pt x="228" y="549"/>
                    <a:pt x="247" y="553"/>
                  </a:cubicBezTo>
                  <a:cubicBezTo>
                    <a:pt x="249" y="554"/>
                    <a:pt x="252" y="554"/>
                    <a:pt x="254" y="554"/>
                  </a:cubicBezTo>
                  <a:cubicBezTo>
                    <a:pt x="254" y="554"/>
                    <a:pt x="254" y="554"/>
                    <a:pt x="255" y="554"/>
                  </a:cubicBezTo>
                  <a:cubicBezTo>
                    <a:pt x="513" y="554"/>
                    <a:pt x="513" y="554"/>
                    <a:pt x="513" y="554"/>
                  </a:cubicBezTo>
                  <a:cubicBezTo>
                    <a:pt x="545" y="554"/>
                    <a:pt x="562" y="529"/>
                    <a:pt x="567" y="521"/>
                  </a:cubicBezTo>
                  <a:cubicBezTo>
                    <a:pt x="1931" y="521"/>
                    <a:pt x="1931" y="521"/>
                    <a:pt x="1931" y="521"/>
                  </a:cubicBezTo>
                  <a:cubicBezTo>
                    <a:pt x="1931" y="231"/>
                    <a:pt x="1931" y="231"/>
                    <a:pt x="1931" y="231"/>
                  </a:cubicBezTo>
                  <a:lnTo>
                    <a:pt x="564" y="23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" name="Group 8"/>
          <p:cNvGrpSpPr/>
          <p:nvPr/>
        </p:nvGrpSpPr>
        <p:grpSpPr>
          <a:xfrm flipH="1">
            <a:off x="4724853" y="2745289"/>
            <a:ext cx="4585607" cy="1360680"/>
            <a:chOff x="1390650" y="844550"/>
            <a:chExt cx="5580063" cy="1655763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0" name="Freeform 5"/>
            <p:cNvSpPr>
              <a:spLocks/>
            </p:cNvSpPr>
            <p:nvPr/>
          </p:nvSpPr>
          <p:spPr bwMode="auto">
            <a:xfrm>
              <a:off x="1390650" y="844550"/>
              <a:ext cx="5580063" cy="1655763"/>
            </a:xfrm>
            <a:custGeom>
              <a:avLst/>
              <a:gdLst>
                <a:gd name="T0" fmla="*/ 265 w 1955"/>
                <a:gd name="T1" fmla="*/ 578 h 578"/>
                <a:gd name="T2" fmla="*/ 264 w 1955"/>
                <a:gd name="T3" fmla="*/ 578 h 578"/>
                <a:gd name="T4" fmla="*/ 213 w 1955"/>
                <a:gd name="T5" fmla="*/ 522 h 578"/>
                <a:gd name="T6" fmla="*/ 226 w 1955"/>
                <a:gd name="T7" fmla="*/ 486 h 578"/>
                <a:gd name="T8" fmla="*/ 197 w 1955"/>
                <a:gd name="T9" fmla="*/ 437 h 578"/>
                <a:gd name="T10" fmla="*/ 210 w 1955"/>
                <a:gd name="T11" fmla="*/ 400 h 578"/>
                <a:gd name="T12" fmla="*/ 189 w 1955"/>
                <a:gd name="T13" fmla="*/ 380 h 578"/>
                <a:gd name="T14" fmla="*/ 193 w 1955"/>
                <a:gd name="T15" fmla="*/ 321 h 578"/>
                <a:gd name="T16" fmla="*/ 54 w 1955"/>
                <a:gd name="T17" fmla="*/ 321 h 578"/>
                <a:gd name="T18" fmla="*/ 0 w 1955"/>
                <a:gd name="T19" fmla="*/ 267 h 578"/>
                <a:gd name="T20" fmla="*/ 54 w 1955"/>
                <a:gd name="T21" fmla="*/ 213 h 578"/>
                <a:gd name="T22" fmla="*/ 380 w 1955"/>
                <a:gd name="T23" fmla="*/ 213 h 578"/>
                <a:gd name="T24" fmla="*/ 353 w 1955"/>
                <a:gd name="T25" fmla="*/ 34 h 578"/>
                <a:gd name="T26" fmla="*/ 406 w 1955"/>
                <a:gd name="T27" fmla="*/ 0 h 578"/>
                <a:gd name="T28" fmla="*/ 458 w 1955"/>
                <a:gd name="T29" fmla="*/ 42 h 578"/>
                <a:gd name="T30" fmla="*/ 459 w 1955"/>
                <a:gd name="T31" fmla="*/ 55 h 578"/>
                <a:gd name="T32" fmla="*/ 580 w 1955"/>
                <a:gd name="T33" fmla="*/ 231 h 578"/>
                <a:gd name="T34" fmla="*/ 1955 w 1955"/>
                <a:gd name="T35" fmla="*/ 231 h 578"/>
                <a:gd name="T36" fmla="*/ 1955 w 1955"/>
                <a:gd name="T37" fmla="*/ 545 h 578"/>
                <a:gd name="T38" fmla="*/ 585 w 1955"/>
                <a:gd name="T39" fmla="*/ 545 h 578"/>
                <a:gd name="T40" fmla="*/ 525 w 1955"/>
                <a:gd name="T41" fmla="*/ 578 h 578"/>
                <a:gd name="T42" fmla="*/ 265 w 1955"/>
                <a:gd name="T43" fmla="*/ 578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55" h="578">
                  <a:moveTo>
                    <a:pt x="265" y="578"/>
                  </a:moveTo>
                  <a:cubicBezTo>
                    <a:pt x="264" y="578"/>
                    <a:pt x="264" y="578"/>
                    <a:pt x="264" y="578"/>
                  </a:cubicBezTo>
                  <a:cubicBezTo>
                    <a:pt x="239" y="572"/>
                    <a:pt x="213" y="549"/>
                    <a:pt x="213" y="522"/>
                  </a:cubicBezTo>
                  <a:cubicBezTo>
                    <a:pt x="213" y="508"/>
                    <a:pt x="218" y="496"/>
                    <a:pt x="226" y="486"/>
                  </a:cubicBezTo>
                  <a:cubicBezTo>
                    <a:pt x="209" y="476"/>
                    <a:pt x="197" y="458"/>
                    <a:pt x="197" y="437"/>
                  </a:cubicBezTo>
                  <a:cubicBezTo>
                    <a:pt x="197" y="423"/>
                    <a:pt x="202" y="410"/>
                    <a:pt x="210" y="400"/>
                  </a:cubicBezTo>
                  <a:cubicBezTo>
                    <a:pt x="202" y="396"/>
                    <a:pt x="195" y="389"/>
                    <a:pt x="189" y="380"/>
                  </a:cubicBezTo>
                  <a:cubicBezTo>
                    <a:pt x="189" y="380"/>
                    <a:pt x="171" y="348"/>
                    <a:pt x="193" y="321"/>
                  </a:cubicBezTo>
                  <a:cubicBezTo>
                    <a:pt x="145" y="321"/>
                    <a:pt x="56" y="321"/>
                    <a:pt x="54" y="321"/>
                  </a:cubicBezTo>
                  <a:cubicBezTo>
                    <a:pt x="24" y="321"/>
                    <a:pt x="0" y="297"/>
                    <a:pt x="0" y="267"/>
                  </a:cubicBezTo>
                  <a:cubicBezTo>
                    <a:pt x="0" y="238"/>
                    <a:pt x="24" y="213"/>
                    <a:pt x="54" y="213"/>
                  </a:cubicBezTo>
                  <a:cubicBezTo>
                    <a:pt x="380" y="213"/>
                    <a:pt x="380" y="213"/>
                    <a:pt x="380" y="213"/>
                  </a:cubicBezTo>
                  <a:cubicBezTo>
                    <a:pt x="336" y="141"/>
                    <a:pt x="334" y="71"/>
                    <a:pt x="353" y="34"/>
                  </a:cubicBezTo>
                  <a:cubicBezTo>
                    <a:pt x="365" y="12"/>
                    <a:pt x="384" y="0"/>
                    <a:pt x="406" y="0"/>
                  </a:cubicBezTo>
                  <a:cubicBezTo>
                    <a:pt x="432" y="0"/>
                    <a:pt x="453" y="18"/>
                    <a:pt x="458" y="42"/>
                  </a:cubicBezTo>
                  <a:cubicBezTo>
                    <a:pt x="459" y="55"/>
                    <a:pt x="459" y="55"/>
                    <a:pt x="459" y="55"/>
                  </a:cubicBezTo>
                  <a:cubicBezTo>
                    <a:pt x="453" y="133"/>
                    <a:pt x="560" y="216"/>
                    <a:pt x="580" y="231"/>
                  </a:cubicBezTo>
                  <a:cubicBezTo>
                    <a:pt x="1955" y="231"/>
                    <a:pt x="1955" y="231"/>
                    <a:pt x="1955" y="231"/>
                  </a:cubicBezTo>
                  <a:cubicBezTo>
                    <a:pt x="1955" y="545"/>
                    <a:pt x="1955" y="545"/>
                    <a:pt x="1955" y="545"/>
                  </a:cubicBezTo>
                  <a:cubicBezTo>
                    <a:pt x="585" y="545"/>
                    <a:pt x="585" y="545"/>
                    <a:pt x="585" y="545"/>
                  </a:cubicBezTo>
                  <a:cubicBezTo>
                    <a:pt x="569" y="567"/>
                    <a:pt x="548" y="578"/>
                    <a:pt x="525" y="578"/>
                  </a:cubicBezTo>
                  <a:lnTo>
                    <a:pt x="265" y="578"/>
                  </a:lnTo>
                  <a:close/>
                </a:path>
              </a:pathLst>
            </a:custGeom>
            <a:solidFill>
              <a:schemeClr val="tx1">
                <a:lumMod val="10000"/>
                <a:lumOff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1425575" y="879475"/>
              <a:ext cx="5510213" cy="1585913"/>
            </a:xfrm>
            <a:custGeom>
              <a:avLst/>
              <a:gdLst>
                <a:gd name="T0" fmla="*/ 564 w 1931"/>
                <a:gd name="T1" fmla="*/ 231 h 554"/>
                <a:gd name="T2" fmla="*/ 435 w 1931"/>
                <a:gd name="T3" fmla="*/ 42 h 554"/>
                <a:gd name="T4" fmla="*/ 435 w 1931"/>
                <a:gd name="T5" fmla="*/ 42 h 554"/>
                <a:gd name="T6" fmla="*/ 435 w 1931"/>
                <a:gd name="T7" fmla="*/ 41 h 554"/>
                <a:gd name="T8" fmla="*/ 394 w 1931"/>
                <a:gd name="T9" fmla="*/ 0 h 554"/>
                <a:gd name="T10" fmla="*/ 391 w 1931"/>
                <a:gd name="T11" fmla="*/ 213 h 554"/>
                <a:gd name="T12" fmla="*/ 42 w 1931"/>
                <a:gd name="T13" fmla="*/ 213 h 554"/>
                <a:gd name="T14" fmla="*/ 0 w 1931"/>
                <a:gd name="T15" fmla="*/ 255 h 554"/>
                <a:gd name="T16" fmla="*/ 42 w 1931"/>
                <a:gd name="T17" fmla="*/ 297 h 554"/>
                <a:gd name="T18" fmla="*/ 213 w 1931"/>
                <a:gd name="T19" fmla="*/ 296 h 554"/>
                <a:gd name="T20" fmla="*/ 212 w 1931"/>
                <a:gd name="T21" fmla="*/ 297 h 554"/>
                <a:gd name="T22" fmla="*/ 211 w 1931"/>
                <a:gd name="T23" fmla="*/ 298 h 554"/>
                <a:gd name="T24" fmla="*/ 181 w 1931"/>
                <a:gd name="T25" fmla="*/ 339 h 554"/>
                <a:gd name="T26" fmla="*/ 188 w 1931"/>
                <a:gd name="T27" fmla="*/ 362 h 554"/>
                <a:gd name="T28" fmla="*/ 225 w 1931"/>
                <a:gd name="T29" fmla="*/ 383 h 554"/>
                <a:gd name="T30" fmla="*/ 227 w 1931"/>
                <a:gd name="T31" fmla="*/ 383 h 554"/>
                <a:gd name="T32" fmla="*/ 197 w 1931"/>
                <a:gd name="T33" fmla="*/ 425 h 554"/>
                <a:gd name="T34" fmla="*/ 241 w 1931"/>
                <a:gd name="T35" fmla="*/ 468 h 554"/>
                <a:gd name="T36" fmla="*/ 243 w 1931"/>
                <a:gd name="T37" fmla="*/ 468 h 554"/>
                <a:gd name="T38" fmla="*/ 213 w 1931"/>
                <a:gd name="T39" fmla="*/ 510 h 554"/>
                <a:gd name="T40" fmla="*/ 247 w 1931"/>
                <a:gd name="T41" fmla="*/ 553 h 554"/>
                <a:gd name="T42" fmla="*/ 254 w 1931"/>
                <a:gd name="T43" fmla="*/ 554 h 554"/>
                <a:gd name="T44" fmla="*/ 255 w 1931"/>
                <a:gd name="T45" fmla="*/ 554 h 554"/>
                <a:gd name="T46" fmla="*/ 513 w 1931"/>
                <a:gd name="T47" fmla="*/ 554 h 554"/>
                <a:gd name="T48" fmla="*/ 567 w 1931"/>
                <a:gd name="T49" fmla="*/ 521 h 554"/>
                <a:gd name="T50" fmla="*/ 1931 w 1931"/>
                <a:gd name="T51" fmla="*/ 521 h 554"/>
                <a:gd name="T52" fmla="*/ 1931 w 1931"/>
                <a:gd name="T53" fmla="*/ 231 h 554"/>
                <a:gd name="T54" fmla="*/ 564 w 1931"/>
                <a:gd name="T55" fmla="*/ 231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931" h="554">
                  <a:moveTo>
                    <a:pt x="564" y="231"/>
                  </a:moveTo>
                  <a:cubicBezTo>
                    <a:pt x="564" y="231"/>
                    <a:pt x="428" y="135"/>
                    <a:pt x="435" y="42"/>
                  </a:cubicBezTo>
                  <a:cubicBezTo>
                    <a:pt x="435" y="42"/>
                    <a:pt x="435" y="42"/>
                    <a:pt x="435" y="42"/>
                  </a:cubicBezTo>
                  <a:cubicBezTo>
                    <a:pt x="435" y="41"/>
                    <a:pt x="435" y="41"/>
                    <a:pt x="435" y="41"/>
                  </a:cubicBezTo>
                  <a:cubicBezTo>
                    <a:pt x="435" y="18"/>
                    <a:pt x="417" y="0"/>
                    <a:pt x="394" y="0"/>
                  </a:cubicBezTo>
                  <a:cubicBezTo>
                    <a:pt x="334" y="0"/>
                    <a:pt x="316" y="109"/>
                    <a:pt x="391" y="213"/>
                  </a:cubicBezTo>
                  <a:cubicBezTo>
                    <a:pt x="42" y="213"/>
                    <a:pt x="42" y="213"/>
                    <a:pt x="42" y="213"/>
                  </a:cubicBezTo>
                  <a:cubicBezTo>
                    <a:pt x="19" y="213"/>
                    <a:pt x="0" y="232"/>
                    <a:pt x="0" y="255"/>
                  </a:cubicBezTo>
                  <a:cubicBezTo>
                    <a:pt x="0" y="279"/>
                    <a:pt x="19" y="297"/>
                    <a:pt x="42" y="297"/>
                  </a:cubicBezTo>
                  <a:cubicBezTo>
                    <a:pt x="45" y="297"/>
                    <a:pt x="213" y="296"/>
                    <a:pt x="213" y="296"/>
                  </a:cubicBezTo>
                  <a:cubicBezTo>
                    <a:pt x="213" y="296"/>
                    <a:pt x="213" y="297"/>
                    <a:pt x="212" y="297"/>
                  </a:cubicBezTo>
                  <a:cubicBezTo>
                    <a:pt x="211" y="297"/>
                    <a:pt x="211" y="298"/>
                    <a:pt x="211" y="298"/>
                  </a:cubicBezTo>
                  <a:cubicBezTo>
                    <a:pt x="194" y="303"/>
                    <a:pt x="181" y="320"/>
                    <a:pt x="181" y="339"/>
                  </a:cubicBezTo>
                  <a:cubicBezTo>
                    <a:pt x="181" y="348"/>
                    <a:pt x="184" y="355"/>
                    <a:pt x="188" y="362"/>
                  </a:cubicBezTo>
                  <a:cubicBezTo>
                    <a:pt x="195" y="375"/>
                    <a:pt x="209" y="383"/>
                    <a:pt x="225" y="383"/>
                  </a:cubicBezTo>
                  <a:cubicBezTo>
                    <a:pt x="226" y="383"/>
                    <a:pt x="226" y="383"/>
                    <a:pt x="227" y="383"/>
                  </a:cubicBezTo>
                  <a:cubicBezTo>
                    <a:pt x="209" y="389"/>
                    <a:pt x="197" y="405"/>
                    <a:pt x="197" y="425"/>
                  </a:cubicBezTo>
                  <a:cubicBezTo>
                    <a:pt x="197" y="449"/>
                    <a:pt x="217" y="468"/>
                    <a:pt x="241" y="468"/>
                  </a:cubicBezTo>
                  <a:cubicBezTo>
                    <a:pt x="242" y="468"/>
                    <a:pt x="242" y="468"/>
                    <a:pt x="243" y="468"/>
                  </a:cubicBezTo>
                  <a:cubicBezTo>
                    <a:pt x="226" y="474"/>
                    <a:pt x="213" y="491"/>
                    <a:pt x="213" y="510"/>
                  </a:cubicBezTo>
                  <a:cubicBezTo>
                    <a:pt x="213" y="531"/>
                    <a:pt x="228" y="549"/>
                    <a:pt x="247" y="553"/>
                  </a:cubicBezTo>
                  <a:cubicBezTo>
                    <a:pt x="249" y="554"/>
                    <a:pt x="252" y="554"/>
                    <a:pt x="254" y="554"/>
                  </a:cubicBezTo>
                  <a:cubicBezTo>
                    <a:pt x="254" y="554"/>
                    <a:pt x="254" y="554"/>
                    <a:pt x="255" y="554"/>
                  </a:cubicBezTo>
                  <a:cubicBezTo>
                    <a:pt x="513" y="554"/>
                    <a:pt x="513" y="554"/>
                    <a:pt x="513" y="554"/>
                  </a:cubicBezTo>
                  <a:cubicBezTo>
                    <a:pt x="545" y="554"/>
                    <a:pt x="562" y="529"/>
                    <a:pt x="567" y="521"/>
                  </a:cubicBezTo>
                  <a:cubicBezTo>
                    <a:pt x="1931" y="521"/>
                    <a:pt x="1931" y="521"/>
                    <a:pt x="1931" y="521"/>
                  </a:cubicBezTo>
                  <a:cubicBezTo>
                    <a:pt x="1931" y="231"/>
                    <a:pt x="1931" y="231"/>
                    <a:pt x="1931" y="231"/>
                  </a:cubicBezTo>
                  <a:lnTo>
                    <a:pt x="564" y="23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2881540" y="3954813"/>
            <a:ext cx="4585607" cy="1360680"/>
            <a:chOff x="1390650" y="844550"/>
            <a:chExt cx="5580063" cy="1655763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3" name="Freeform 5"/>
            <p:cNvSpPr>
              <a:spLocks/>
            </p:cNvSpPr>
            <p:nvPr/>
          </p:nvSpPr>
          <p:spPr bwMode="auto">
            <a:xfrm>
              <a:off x="1390650" y="844550"/>
              <a:ext cx="5580063" cy="1655763"/>
            </a:xfrm>
            <a:custGeom>
              <a:avLst/>
              <a:gdLst>
                <a:gd name="T0" fmla="*/ 265 w 1955"/>
                <a:gd name="T1" fmla="*/ 578 h 578"/>
                <a:gd name="T2" fmla="*/ 264 w 1955"/>
                <a:gd name="T3" fmla="*/ 578 h 578"/>
                <a:gd name="T4" fmla="*/ 213 w 1955"/>
                <a:gd name="T5" fmla="*/ 522 h 578"/>
                <a:gd name="T6" fmla="*/ 226 w 1955"/>
                <a:gd name="T7" fmla="*/ 486 h 578"/>
                <a:gd name="T8" fmla="*/ 197 w 1955"/>
                <a:gd name="T9" fmla="*/ 437 h 578"/>
                <a:gd name="T10" fmla="*/ 210 w 1955"/>
                <a:gd name="T11" fmla="*/ 400 h 578"/>
                <a:gd name="T12" fmla="*/ 189 w 1955"/>
                <a:gd name="T13" fmla="*/ 380 h 578"/>
                <a:gd name="T14" fmla="*/ 193 w 1955"/>
                <a:gd name="T15" fmla="*/ 321 h 578"/>
                <a:gd name="T16" fmla="*/ 54 w 1955"/>
                <a:gd name="T17" fmla="*/ 321 h 578"/>
                <a:gd name="T18" fmla="*/ 0 w 1955"/>
                <a:gd name="T19" fmla="*/ 267 h 578"/>
                <a:gd name="T20" fmla="*/ 54 w 1955"/>
                <a:gd name="T21" fmla="*/ 213 h 578"/>
                <a:gd name="T22" fmla="*/ 380 w 1955"/>
                <a:gd name="T23" fmla="*/ 213 h 578"/>
                <a:gd name="T24" fmla="*/ 353 w 1955"/>
                <a:gd name="T25" fmla="*/ 34 h 578"/>
                <a:gd name="T26" fmla="*/ 406 w 1955"/>
                <a:gd name="T27" fmla="*/ 0 h 578"/>
                <a:gd name="T28" fmla="*/ 458 w 1955"/>
                <a:gd name="T29" fmla="*/ 42 h 578"/>
                <a:gd name="T30" fmla="*/ 459 w 1955"/>
                <a:gd name="T31" fmla="*/ 55 h 578"/>
                <a:gd name="T32" fmla="*/ 580 w 1955"/>
                <a:gd name="T33" fmla="*/ 231 h 578"/>
                <a:gd name="T34" fmla="*/ 1955 w 1955"/>
                <a:gd name="T35" fmla="*/ 231 h 578"/>
                <a:gd name="T36" fmla="*/ 1955 w 1955"/>
                <a:gd name="T37" fmla="*/ 545 h 578"/>
                <a:gd name="T38" fmla="*/ 585 w 1955"/>
                <a:gd name="T39" fmla="*/ 545 h 578"/>
                <a:gd name="T40" fmla="*/ 525 w 1955"/>
                <a:gd name="T41" fmla="*/ 578 h 578"/>
                <a:gd name="T42" fmla="*/ 265 w 1955"/>
                <a:gd name="T43" fmla="*/ 578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55" h="578">
                  <a:moveTo>
                    <a:pt x="265" y="578"/>
                  </a:moveTo>
                  <a:cubicBezTo>
                    <a:pt x="264" y="578"/>
                    <a:pt x="264" y="578"/>
                    <a:pt x="264" y="578"/>
                  </a:cubicBezTo>
                  <a:cubicBezTo>
                    <a:pt x="239" y="572"/>
                    <a:pt x="213" y="549"/>
                    <a:pt x="213" y="522"/>
                  </a:cubicBezTo>
                  <a:cubicBezTo>
                    <a:pt x="213" y="508"/>
                    <a:pt x="218" y="496"/>
                    <a:pt x="226" y="486"/>
                  </a:cubicBezTo>
                  <a:cubicBezTo>
                    <a:pt x="209" y="476"/>
                    <a:pt x="197" y="458"/>
                    <a:pt x="197" y="437"/>
                  </a:cubicBezTo>
                  <a:cubicBezTo>
                    <a:pt x="197" y="423"/>
                    <a:pt x="202" y="410"/>
                    <a:pt x="210" y="400"/>
                  </a:cubicBezTo>
                  <a:cubicBezTo>
                    <a:pt x="202" y="396"/>
                    <a:pt x="195" y="389"/>
                    <a:pt x="189" y="380"/>
                  </a:cubicBezTo>
                  <a:cubicBezTo>
                    <a:pt x="189" y="380"/>
                    <a:pt x="171" y="348"/>
                    <a:pt x="193" y="321"/>
                  </a:cubicBezTo>
                  <a:cubicBezTo>
                    <a:pt x="145" y="321"/>
                    <a:pt x="56" y="321"/>
                    <a:pt x="54" y="321"/>
                  </a:cubicBezTo>
                  <a:cubicBezTo>
                    <a:pt x="24" y="321"/>
                    <a:pt x="0" y="297"/>
                    <a:pt x="0" y="267"/>
                  </a:cubicBezTo>
                  <a:cubicBezTo>
                    <a:pt x="0" y="238"/>
                    <a:pt x="24" y="213"/>
                    <a:pt x="54" y="213"/>
                  </a:cubicBezTo>
                  <a:cubicBezTo>
                    <a:pt x="380" y="213"/>
                    <a:pt x="380" y="213"/>
                    <a:pt x="380" y="213"/>
                  </a:cubicBezTo>
                  <a:cubicBezTo>
                    <a:pt x="336" y="141"/>
                    <a:pt x="334" y="71"/>
                    <a:pt x="353" y="34"/>
                  </a:cubicBezTo>
                  <a:cubicBezTo>
                    <a:pt x="365" y="12"/>
                    <a:pt x="384" y="0"/>
                    <a:pt x="406" y="0"/>
                  </a:cubicBezTo>
                  <a:cubicBezTo>
                    <a:pt x="432" y="0"/>
                    <a:pt x="453" y="18"/>
                    <a:pt x="458" y="42"/>
                  </a:cubicBezTo>
                  <a:cubicBezTo>
                    <a:pt x="459" y="55"/>
                    <a:pt x="459" y="55"/>
                    <a:pt x="459" y="55"/>
                  </a:cubicBezTo>
                  <a:cubicBezTo>
                    <a:pt x="453" y="133"/>
                    <a:pt x="560" y="216"/>
                    <a:pt x="580" y="231"/>
                  </a:cubicBezTo>
                  <a:cubicBezTo>
                    <a:pt x="1955" y="231"/>
                    <a:pt x="1955" y="231"/>
                    <a:pt x="1955" y="231"/>
                  </a:cubicBezTo>
                  <a:cubicBezTo>
                    <a:pt x="1955" y="545"/>
                    <a:pt x="1955" y="545"/>
                    <a:pt x="1955" y="545"/>
                  </a:cubicBezTo>
                  <a:cubicBezTo>
                    <a:pt x="585" y="545"/>
                    <a:pt x="585" y="545"/>
                    <a:pt x="585" y="545"/>
                  </a:cubicBezTo>
                  <a:cubicBezTo>
                    <a:pt x="569" y="567"/>
                    <a:pt x="548" y="578"/>
                    <a:pt x="525" y="578"/>
                  </a:cubicBezTo>
                  <a:lnTo>
                    <a:pt x="265" y="578"/>
                  </a:lnTo>
                  <a:close/>
                </a:path>
              </a:pathLst>
            </a:custGeom>
            <a:solidFill>
              <a:schemeClr val="tx1">
                <a:lumMod val="10000"/>
                <a:lumOff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3"/>
            <p:cNvSpPr>
              <a:spLocks/>
            </p:cNvSpPr>
            <p:nvPr/>
          </p:nvSpPr>
          <p:spPr bwMode="auto">
            <a:xfrm>
              <a:off x="1425575" y="879475"/>
              <a:ext cx="5510213" cy="1585913"/>
            </a:xfrm>
            <a:custGeom>
              <a:avLst/>
              <a:gdLst>
                <a:gd name="T0" fmla="*/ 564 w 1931"/>
                <a:gd name="T1" fmla="*/ 231 h 554"/>
                <a:gd name="T2" fmla="*/ 435 w 1931"/>
                <a:gd name="T3" fmla="*/ 42 h 554"/>
                <a:gd name="T4" fmla="*/ 435 w 1931"/>
                <a:gd name="T5" fmla="*/ 42 h 554"/>
                <a:gd name="T6" fmla="*/ 435 w 1931"/>
                <a:gd name="T7" fmla="*/ 41 h 554"/>
                <a:gd name="T8" fmla="*/ 394 w 1931"/>
                <a:gd name="T9" fmla="*/ 0 h 554"/>
                <a:gd name="T10" fmla="*/ 391 w 1931"/>
                <a:gd name="T11" fmla="*/ 213 h 554"/>
                <a:gd name="T12" fmla="*/ 42 w 1931"/>
                <a:gd name="T13" fmla="*/ 213 h 554"/>
                <a:gd name="T14" fmla="*/ 0 w 1931"/>
                <a:gd name="T15" fmla="*/ 255 h 554"/>
                <a:gd name="T16" fmla="*/ 42 w 1931"/>
                <a:gd name="T17" fmla="*/ 297 h 554"/>
                <a:gd name="T18" fmla="*/ 213 w 1931"/>
                <a:gd name="T19" fmla="*/ 296 h 554"/>
                <a:gd name="T20" fmla="*/ 212 w 1931"/>
                <a:gd name="T21" fmla="*/ 297 h 554"/>
                <a:gd name="T22" fmla="*/ 211 w 1931"/>
                <a:gd name="T23" fmla="*/ 298 h 554"/>
                <a:gd name="T24" fmla="*/ 181 w 1931"/>
                <a:gd name="T25" fmla="*/ 339 h 554"/>
                <a:gd name="T26" fmla="*/ 188 w 1931"/>
                <a:gd name="T27" fmla="*/ 362 h 554"/>
                <a:gd name="T28" fmla="*/ 225 w 1931"/>
                <a:gd name="T29" fmla="*/ 383 h 554"/>
                <a:gd name="T30" fmla="*/ 227 w 1931"/>
                <a:gd name="T31" fmla="*/ 383 h 554"/>
                <a:gd name="T32" fmla="*/ 197 w 1931"/>
                <a:gd name="T33" fmla="*/ 425 h 554"/>
                <a:gd name="T34" fmla="*/ 241 w 1931"/>
                <a:gd name="T35" fmla="*/ 468 h 554"/>
                <a:gd name="T36" fmla="*/ 243 w 1931"/>
                <a:gd name="T37" fmla="*/ 468 h 554"/>
                <a:gd name="T38" fmla="*/ 213 w 1931"/>
                <a:gd name="T39" fmla="*/ 510 h 554"/>
                <a:gd name="T40" fmla="*/ 247 w 1931"/>
                <a:gd name="T41" fmla="*/ 553 h 554"/>
                <a:gd name="T42" fmla="*/ 254 w 1931"/>
                <a:gd name="T43" fmla="*/ 554 h 554"/>
                <a:gd name="T44" fmla="*/ 255 w 1931"/>
                <a:gd name="T45" fmla="*/ 554 h 554"/>
                <a:gd name="T46" fmla="*/ 513 w 1931"/>
                <a:gd name="T47" fmla="*/ 554 h 554"/>
                <a:gd name="T48" fmla="*/ 567 w 1931"/>
                <a:gd name="T49" fmla="*/ 521 h 554"/>
                <a:gd name="T50" fmla="*/ 1931 w 1931"/>
                <a:gd name="T51" fmla="*/ 521 h 554"/>
                <a:gd name="T52" fmla="*/ 1931 w 1931"/>
                <a:gd name="T53" fmla="*/ 231 h 554"/>
                <a:gd name="T54" fmla="*/ 564 w 1931"/>
                <a:gd name="T55" fmla="*/ 231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931" h="554">
                  <a:moveTo>
                    <a:pt x="564" y="231"/>
                  </a:moveTo>
                  <a:cubicBezTo>
                    <a:pt x="564" y="231"/>
                    <a:pt x="428" y="135"/>
                    <a:pt x="435" y="42"/>
                  </a:cubicBezTo>
                  <a:cubicBezTo>
                    <a:pt x="435" y="42"/>
                    <a:pt x="435" y="42"/>
                    <a:pt x="435" y="42"/>
                  </a:cubicBezTo>
                  <a:cubicBezTo>
                    <a:pt x="435" y="41"/>
                    <a:pt x="435" y="41"/>
                    <a:pt x="435" y="41"/>
                  </a:cubicBezTo>
                  <a:cubicBezTo>
                    <a:pt x="435" y="18"/>
                    <a:pt x="417" y="0"/>
                    <a:pt x="394" y="0"/>
                  </a:cubicBezTo>
                  <a:cubicBezTo>
                    <a:pt x="334" y="0"/>
                    <a:pt x="316" y="109"/>
                    <a:pt x="391" y="213"/>
                  </a:cubicBezTo>
                  <a:cubicBezTo>
                    <a:pt x="42" y="213"/>
                    <a:pt x="42" y="213"/>
                    <a:pt x="42" y="213"/>
                  </a:cubicBezTo>
                  <a:cubicBezTo>
                    <a:pt x="19" y="213"/>
                    <a:pt x="0" y="232"/>
                    <a:pt x="0" y="255"/>
                  </a:cubicBezTo>
                  <a:cubicBezTo>
                    <a:pt x="0" y="279"/>
                    <a:pt x="19" y="297"/>
                    <a:pt x="42" y="297"/>
                  </a:cubicBezTo>
                  <a:cubicBezTo>
                    <a:pt x="45" y="297"/>
                    <a:pt x="213" y="296"/>
                    <a:pt x="213" y="296"/>
                  </a:cubicBezTo>
                  <a:cubicBezTo>
                    <a:pt x="213" y="296"/>
                    <a:pt x="213" y="297"/>
                    <a:pt x="212" y="297"/>
                  </a:cubicBezTo>
                  <a:cubicBezTo>
                    <a:pt x="211" y="297"/>
                    <a:pt x="211" y="298"/>
                    <a:pt x="211" y="298"/>
                  </a:cubicBezTo>
                  <a:cubicBezTo>
                    <a:pt x="194" y="303"/>
                    <a:pt x="181" y="320"/>
                    <a:pt x="181" y="339"/>
                  </a:cubicBezTo>
                  <a:cubicBezTo>
                    <a:pt x="181" y="348"/>
                    <a:pt x="184" y="355"/>
                    <a:pt x="188" y="362"/>
                  </a:cubicBezTo>
                  <a:cubicBezTo>
                    <a:pt x="195" y="375"/>
                    <a:pt x="209" y="383"/>
                    <a:pt x="225" y="383"/>
                  </a:cubicBezTo>
                  <a:cubicBezTo>
                    <a:pt x="226" y="383"/>
                    <a:pt x="226" y="383"/>
                    <a:pt x="227" y="383"/>
                  </a:cubicBezTo>
                  <a:cubicBezTo>
                    <a:pt x="209" y="389"/>
                    <a:pt x="197" y="405"/>
                    <a:pt x="197" y="425"/>
                  </a:cubicBezTo>
                  <a:cubicBezTo>
                    <a:pt x="197" y="449"/>
                    <a:pt x="217" y="468"/>
                    <a:pt x="241" y="468"/>
                  </a:cubicBezTo>
                  <a:cubicBezTo>
                    <a:pt x="242" y="468"/>
                    <a:pt x="242" y="468"/>
                    <a:pt x="243" y="468"/>
                  </a:cubicBezTo>
                  <a:cubicBezTo>
                    <a:pt x="226" y="474"/>
                    <a:pt x="213" y="491"/>
                    <a:pt x="213" y="510"/>
                  </a:cubicBezTo>
                  <a:cubicBezTo>
                    <a:pt x="213" y="531"/>
                    <a:pt x="228" y="549"/>
                    <a:pt x="247" y="553"/>
                  </a:cubicBezTo>
                  <a:cubicBezTo>
                    <a:pt x="249" y="554"/>
                    <a:pt x="252" y="554"/>
                    <a:pt x="254" y="554"/>
                  </a:cubicBezTo>
                  <a:cubicBezTo>
                    <a:pt x="254" y="554"/>
                    <a:pt x="254" y="554"/>
                    <a:pt x="255" y="554"/>
                  </a:cubicBezTo>
                  <a:cubicBezTo>
                    <a:pt x="513" y="554"/>
                    <a:pt x="513" y="554"/>
                    <a:pt x="513" y="554"/>
                  </a:cubicBezTo>
                  <a:cubicBezTo>
                    <a:pt x="545" y="554"/>
                    <a:pt x="562" y="529"/>
                    <a:pt x="567" y="521"/>
                  </a:cubicBezTo>
                  <a:cubicBezTo>
                    <a:pt x="1931" y="521"/>
                    <a:pt x="1931" y="521"/>
                    <a:pt x="1931" y="521"/>
                  </a:cubicBezTo>
                  <a:cubicBezTo>
                    <a:pt x="1931" y="231"/>
                    <a:pt x="1931" y="231"/>
                    <a:pt x="1931" y="231"/>
                  </a:cubicBezTo>
                  <a:lnTo>
                    <a:pt x="564" y="23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" name="Group 14"/>
          <p:cNvGrpSpPr/>
          <p:nvPr/>
        </p:nvGrpSpPr>
        <p:grpSpPr>
          <a:xfrm flipH="1">
            <a:off x="4724853" y="5164337"/>
            <a:ext cx="4585607" cy="1360680"/>
            <a:chOff x="1390650" y="844550"/>
            <a:chExt cx="5580063" cy="1655763"/>
          </a:xfr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grpSpPr>
        <p:sp>
          <p:nvSpPr>
            <p:cNvPr id="16" name="Freeform 5"/>
            <p:cNvSpPr>
              <a:spLocks/>
            </p:cNvSpPr>
            <p:nvPr/>
          </p:nvSpPr>
          <p:spPr bwMode="auto">
            <a:xfrm>
              <a:off x="1390650" y="844550"/>
              <a:ext cx="5580063" cy="1655763"/>
            </a:xfrm>
            <a:custGeom>
              <a:avLst/>
              <a:gdLst>
                <a:gd name="T0" fmla="*/ 265 w 1955"/>
                <a:gd name="T1" fmla="*/ 578 h 578"/>
                <a:gd name="T2" fmla="*/ 264 w 1955"/>
                <a:gd name="T3" fmla="*/ 578 h 578"/>
                <a:gd name="T4" fmla="*/ 213 w 1955"/>
                <a:gd name="T5" fmla="*/ 522 h 578"/>
                <a:gd name="T6" fmla="*/ 226 w 1955"/>
                <a:gd name="T7" fmla="*/ 486 h 578"/>
                <a:gd name="T8" fmla="*/ 197 w 1955"/>
                <a:gd name="T9" fmla="*/ 437 h 578"/>
                <a:gd name="T10" fmla="*/ 210 w 1955"/>
                <a:gd name="T11" fmla="*/ 400 h 578"/>
                <a:gd name="T12" fmla="*/ 189 w 1955"/>
                <a:gd name="T13" fmla="*/ 380 h 578"/>
                <a:gd name="T14" fmla="*/ 193 w 1955"/>
                <a:gd name="T15" fmla="*/ 321 h 578"/>
                <a:gd name="T16" fmla="*/ 54 w 1955"/>
                <a:gd name="T17" fmla="*/ 321 h 578"/>
                <a:gd name="T18" fmla="*/ 0 w 1955"/>
                <a:gd name="T19" fmla="*/ 267 h 578"/>
                <a:gd name="T20" fmla="*/ 54 w 1955"/>
                <a:gd name="T21" fmla="*/ 213 h 578"/>
                <a:gd name="T22" fmla="*/ 380 w 1955"/>
                <a:gd name="T23" fmla="*/ 213 h 578"/>
                <a:gd name="T24" fmla="*/ 353 w 1955"/>
                <a:gd name="T25" fmla="*/ 34 h 578"/>
                <a:gd name="T26" fmla="*/ 406 w 1955"/>
                <a:gd name="T27" fmla="*/ 0 h 578"/>
                <a:gd name="T28" fmla="*/ 458 w 1955"/>
                <a:gd name="T29" fmla="*/ 42 h 578"/>
                <a:gd name="T30" fmla="*/ 459 w 1955"/>
                <a:gd name="T31" fmla="*/ 55 h 578"/>
                <a:gd name="T32" fmla="*/ 580 w 1955"/>
                <a:gd name="T33" fmla="*/ 231 h 578"/>
                <a:gd name="T34" fmla="*/ 1955 w 1955"/>
                <a:gd name="T35" fmla="*/ 231 h 578"/>
                <a:gd name="T36" fmla="*/ 1955 w 1955"/>
                <a:gd name="T37" fmla="*/ 545 h 578"/>
                <a:gd name="T38" fmla="*/ 585 w 1955"/>
                <a:gd name="T39" fmla="*/ 545 h 578"/>
                <a:gd name="T40" fmla="*/ 525 w 1955"/>
                <a:gd name="T41" fmla="*/ 578 h 578"/>
                <a:gd name="T42" fmla="*/ 265 w 1955"/>
                <a:gd name="T43" fmla="*/ 578 h 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55" h="578">
                  <a:moveTo>
                    <a:pt x="265" y="578"/>
                  </a:moveTo>
                  <a:cubicBezTo>
                    <a:pt x="264" y="578"/>
                    <a:pt x="264" y="578"/>
                    <a:pt x="264" y="578"/>
                  </a:cubicBezTo>
                  <a:cubicBezTo>
                    <a:pt x="239" y="572"/>
                    <a:pt x="213" y="549"/>
                    <a:pt x="213" y="522"/>
                  </a:cubicBezTo>
                  <a:cubicBezTo>
                    <a:pt x="213" y="508"/>
                    <a:pt x="218" y="496"/>
                    <a:pt x="226" y="486"/>
                  </a:cubicBezTo>
                  <a:cubicBezTo>
                    <a:pt x="209" y="476"/>
                    <a:pt x="197" y="458"/>
                    <a:pt x="197" y="437"/>
                  </a:cubicBezTo>
                  <a:cubicBezTo>
                    <a:pt x="197" y="423"/>
                    <a:pt x="202" y="410"/>
                    <a:pt x="210" y="400"/>
                  </a:cubicBezTo>
                  <a:cubicBezTo>
                    <a:pt x="202" y="396"/>
                    <a:pt x="195" y="389"/>
                    <a:pt x="189" y="380"/>
                  </a:cubicBezTo>
                  <a:cubicBezTo>
                    <a:pt x="189" y="380"/>
                    <a:pt x="171" y="348"/>
                    <a:pt x="193" y="321"/>
                  </a:cubicBezTo>
                  <a:cubicBezTo>
                    <a:pt x="145" y="321"/>
                    <a:pt x="56" y="321"/>
                    <a:pt x="54" y="321"/>
                  </a:cubicBezTo>
                  <a:cubicBezTo>
                    <a:pt x="24" y="321"/>
                    <a:pt x="0" y="297"/>
                    <a:pt x="0" y="267"/>
                  </a:cubicBezTo>
                  <a:cubicBezTo>
                    <a:pt x="0" y="238"/>
                    <a:pt x="24" y="213"/>
                    <a:pt x="54" y="213"/>
                  </a:cubicBezTo>
                  <a:cubicBezTo>
                    <a:pt x="380" y="213"/>
                    <a:pt x="380" y="213"/>
                    <a:pt x="380" y="213"/>
                  </a:cubicBezTo>
                  <a:cubicBezTo>
                    <a:pt x="336" y="141"/>
                    <a:pt x="334" y="71"/>
                    <a:pt x="353" y="34"/>
                  </a:cubicBezTo>
                  <a:cubicBezTo>
                    <a:pt x="365" y="12"/>
                    <a:pt x="384" y="0"/>
                    <a:pt x="406" y="0"/>
                  </a:cubicBezTo>
                  <a:cubicBezTo>
                    <a:pt x="432" y="0"/>
                    <a:pt x="453" y="18"/>
                    <a:pt x="458" y="42"/>
                  </a:cubicBezTo>
                  <a:cubicBezTo>
                    <a:pt x="459" y="55"/>
                    <a:pt x="459" y="55"/>
                    <a:pt x="459" y="55"/>
                  </a:cubicBezTo>
                  <a:cubicBezTo>
                    <a:pt x="453" y="133"/>
                    <a:pt x="560" y="216"/>
                    <a:pt x="580" y="231"/>
                  </a:cubicBezTo>
                  <a:cubicBezTo>
                    <a:pt x="1955" y="231"/>
                    <a:pt x="1955" y="231"/>
                    <a:pt x="1955" y="231"/>
                  </a:cubicBezTo>
                  <a:cubicBezTo>
                    <a:pt x="1955" y="545"/>
                    <a:pt x="1955" y="545"/>
                    <a:pt x="1955" y="545"/>
                  </a:cubicBezTo>
                  <a:cubicBezTo>
                    <a:pt x="585" y="545"/>
                    <a:pt x="585" y="545"/>
                    <a:pt x="585" y="545"/>
                  </a:cubicBezTo>
                  <a:cubicBezTo>
                    <a:pt x="569" y="567"/>
                    <a:pt x="548" y="578"/>
                    <a:pt x="525" y="578"/>
                  </a:cubicBezTo>
                  <a:lnTo>
                    <a:pt x="265" y="578"/>
                  </a:lnTo>
                  <a:close/>
                </a:path>
              </a:pathLst>
            </a:custGeom>
            <a:solidFill>
              <a:schemeClr val="tx1">
                <a:lumMod val="10000"/>
                <a:lumOff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6"/>
            <p:cNvSpPr>
              <a:spLocks/>
            </p:cNvSpPr>
            <p:nvPr/>
          </p:nvSpPr>
          <p:spPr bwMode="auto">
            <a:xfrm>
              <a:off x="1425575" y="879475"/>
              <a:ext cx="5510213" cy="1585913"/>
            </a:xfrm>
            <a:custGeom>
              <a:avLst/>
              <a:gdLst>
                <a:gd name="T0" fmla="*/ 564 w 1931"/>
                <a:gd name="T1" fmla="*/ 231 h 554"/>
                <a:gd name="T2" fmla="*/ 435 w 1931"/>
                <a:gd name="T3" fmla="*/ 42 h 554"/>
                <a:gd name="T4" fmla="*/ 435 w 1931"/>
                <a:gd name="T5" fmla="*/ 42 h 554"/>
                <a:gd name="T6" fmla="*/ 435 w 1931"/>
                <a:gd name="T7" fmla="*/ 41 h 554"/>
                <a:gd name="T8" fmla="*/ 394 w 1931"/>
                <a:gd name="T9" fmla="*/ 0 h 554"/>
                <a:gd name="T10" fmla="*/ 391 w 1931"/>
                <a:gd name="T11" fmla="*/ 213 h 554"/>
                <a:gd name="T12" fmla="*/ 42 w 1931"/>
                <a:gd name="T13" fmla="*/ 213 h 554"/>
                <a:gd name="T14" fmla="*/ 0 w 1931"/>
                <a:gd name="T15" fmla="*/ 255 h 554"/>
                <a:gd name="T16" fmla="*/ 42 w 1931"/>
                <a:gd name="T17" fmla="*/ 297 h 554"/>
                <a:gd name="T18" fmla="*/ 213 w 1931"/>
                <a:gd name="T19" fmla="*/ 296 h 554"/>
                <a:gd name="T20" fmla="*/ 212 w 1931"/>
                <a:gd name="T21" fmla="*/ 297 h 554"/>
                <a:gd name="T22" fmla="*/ 211 w 1931"/>
                <a:gd name="T23" fmla="*/ 298 h 554"/>
                <a:gd name="T24" fmla="*/ 181 w 1931"/>
                <a:gd name="T25" fmla="*/ 339 h 554"/>
                <a:gd name="T26" fmla="*/ 188 w 1931"/>
                <a:gd name="T27" fmla="*/ 362 h 554"/>
                <a:gd name="T28" fmla="*/ 225 w 1931"/>
                <a:gd name="T29" fmla="*/ 383 h 554"/>
                <a:gd name="T30" fmla="*/ 227 w 1931"/>
                <a:gd name="T31" fmla="*/ 383 h 554"/>
                <a:gd name="T32" fmla="*/ 197 w 1931"/>
                <a:gd name="T33" fmla="*/ 425 h 554"/>
                <a:gd name="T34" fmla="*/ 241 w 1931"/>
                <a:gd name="T35" fmla="*/ 468 h 554"/>
                <a:gd name="T36" fmla="*/ 243 w 1931"/>
                <a:gd name="T37" fmla="*/ 468 h 554"/>
                <a:gd name="T38" fmla="*/ 213 w 1931"/>
                <a:gd name="T39" fmla="*/ 510 h 554"/>
                <a:gd name="T40" fmla="*/ 247 w 1931"/>
                <a:gd name="T41" fmla="*/ 553 h 554"/>
                <a:gd name="T42" fmla="*/ 254 w 1931"/>
                <a:gd name="T43" fmla="*/ 554 h 554"/>
                <a:gd name="T44" fmla="*/ 255 w 1931"/>
                <a:gd name="T45" fmla="*/ 554 h 554"/>
                <a:gd name="T46" fmla="*/ 513 w 1931"/>
                <a:gd name="T47" fmla="*/ 554 h 554"/>
                <a:gd name="T48" fmla="*/ 567 w 1931"/>
                <a:gd name="T49" fmla="*/ 521 h 554"/>
                <a:gd name="T50" fmla="*/ 1931 w 1931"/>
                <a:gd name="T51" fmla="*/ 521 h 554"/>
                <a:gd name="T52" fmla="*/ 1931 w 1931"/>
                <a:gd name="T53" fmla="*/ 231 h 554"/>
                <a:gd name="T54" fmla="*/ 564 w 1931"/>
                <a:gd name="T55" fmla="*/ 231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931" h="554">
                  <a:moveTo>
                    <a:pt x="564" y="231"/>
                  </a:moveTo>
                  <a:cubicBezTo>
                    <a:pt x="564" y="231"/>
                    <a:pt x="428" y="135"/>
                    <a:pt x="435" y="42"/>
                  </a:cubicBezTo>
                  <a:cubicBezTo>
                    <a:pt x="435" y="42"/>
                    <a:pt x="435" y="42"/>
                    <a:pt x="435" y="42"/>
                  </a:cubicBezTo>
                  <a:cubicBezTo>
                    <a:pt x="435" y="41"/>
                    <a:pt x="435" y="41"/>
                    <a:pt x="435" y="41"/>
                  </a:cubicBezTo>
                  <a:cubicBezTo>
                    <a:pt x="435" y="18"/>
                    <a:pt x="417" y="0"/>
                    <a:pt x="394" y="0"/>
                  </a:cubicBezTo>
                  <a:cubicBezTo>
                    <a:pt x="334" y="0"/>
                    <a:pt x="316" y="109"/>
                    <a:pt x="391" y="213"/>
                  </a:cubicBezTo>
                  <a:cubicBezTo>
                    <a:pt x="42" y="213"/>
                    <a:pt x="42" y="213"/>
                    <a:pt x="42" y="213"/>
                  </a:cubicBezTo>
                  <a:cubicBezTo>
                    <a:pt x="19" y="213"/>
                    <a:pt x="0" y="232"/>
                    <a:pt x="0" y="255"/>
                  </a:cubicBezTo>
                  <a:cubicBezTo>
                    <a:pt x="0" y="279"/>
                    <a:pt x="19" y="297"/>
                    <a:pt x="42" y="297"/>
                  </a:cubicBezTo>
                  <a:cubicBezTo>
                    <a:pt x="45" y="297"/>
                    <a:pt x="213" y="296"/>
                    <a:pt x="213" y="296"/>
                  </a:cubicBezTo>
                  <a:cubicBezTo>
                    <a:pt x="213" y="296"/>
                    <a:pt x="213" y="297"/>
                    <a:pt x="212" y="297"/>
                  </a:cubicBezTo>
                  <a:cubicBezTo>
                    <a:pt x="211" y="297"/>
                    <a:pt x="211" y="298"/>
                    <a:pt x="211" y="298"/>
                  </a:cubicBezTo>
                  <a:cubicBezTo>
                    <a:pt x="194" y="303"/>
                    <a:pt x="181" y="320"/>
                    <a:pt x="181" y="339"/>
                  </a:cubicBezTo>
                  <a:cubicBezTo>
                    <a:pt x="181" y="348"/>
                    <a:pt x="184" y="355"/>
                    <a:pt x="188" y="362"/>
                  </a:cubicBezTo>
                  <a:cubicBezTo>
                    <a:pt x="195" y="375"/>
                    <a:pt x="209" y="383"/>
                    <a:pt x="225" y="383"/>
                  </a:cubicBezTo>
                  <a:cubicBezTo>
                    <a:pt x="226" y="383"/>
                    <a:pt x="226" y="383"/>
                    <a:pt x="227" y="383"/>
                  </a:cubicBezTo>
                  <a:cubicBezTo>
                    <a:pt x="209" y="389"/>
                    <a:pt x="197" y="405"/>
                    <a:pt x="197" y="425"/>
                  </a:cubicBezTo>
                  <a:cubicBezTo>
                    <a:pt x="197" y="449"/>
                    <a:pt x="217" y="468"/>
                    <a:pt x="241" y="468"/>
                  </a:cubicBezTo>
                  <a:cubicBezTo>
                    <a:pt x="242" y="468"/>
                    <a:pt x="242" y="468"/>
                    <a:pt x="243" y="468"/>
                  </a:cubicBezTo>
                  <a:cubicBezTo>
                    <a:pt x="226" y="474"/>
                    <a:pt x="213" y="491"/>
                    <a:pt x="213" y="510"/>
                  </a:cubicBezTo>
                  <a:cubicBezTo>
                    <a:pt x="213" y="531"/>
                    <a:pt x="228" y="549"/>
                    <a:pt x="247" y="553"/>
                  </a:cubicBezTo>
                  <a:cubicBezTo>
                    <a:pt x="249" y="554"/>
                    <a:pt x="252" y="554"/>
                    <a:pt x="254" y="554"/>
                  </a:cubicBezTo>
                  <a:cubicBezTo>
                    <a:pt x="254" y="554"/>
                    <a:pt x="254" y="554"/>
                    <a:pt x="255" y="554"/>
                  </a:cubicBezTo>
                  <a:cubicBezTo>
                    <a:pt x="513" y="554"/>
                    <a:pt x="513" y="554"/>
                    <a:pt x="513" y="554"/>
                  </a:cubicBezTo>
                  <a:cubicBezTo>
                    <a:pt x="545" y="554"/>
                    <a:pt x="562" y="529"/>
                    <a:pt x="567" y="521"/>
                  </a:cubicBezTo>
                  <a:cubicBezTo>
                    <a:pt x="1931" y="521"/>
                    <a:pt x="1931" y="521"/>
                    <a:pt x="1931" y="521"/>
                  </a:cubicBezTo>
                  <a:cubicBezTo>
                    <a:pt x="1931" y="231"/>
                    <a:pt x="1931" y="231"/>
                    <a:pt x="1931" y="231"/>
                  </a:cubicBezTo>
                  <a:lnTo>
                    <a:pt x="564" y="23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18" name="Inhaltsplatzhalter 4"/>
          <p:cNvSpPr txBox="1">
            <a:spLocks/>
          </p:cNvSpPr>
          <p:nvPr/>
        </p:nvSpPr>
        <p:spPr>
          <a:xfrm>
            <a:off x="7739336" y="2107557"/>
            <a:ext cx="3926481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own text and description here. This text is fully editable. </a:t>
            </a:r>
          </a:p>
        </p:txBody>
      </p:sp>
      <p:sp>
        <p:nvSpPr>
          <p:cNvPr id="19" name="Inhaltsplatzhalter 4"/>
          <p:cNvSpPr txBox="1">
            <a:spLocks/>
          </p:cNvSpPr>
          <p:nvPr/>
        </p:nvSpPr>
        <p:spPr>
          <a:xfrm>
            <a:off x="7739336" y="4575169"/>
            <a:ext cx="3926481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own text and description here. This text is fully editable. </a:t>
            </a:r>
          </a:p>
        </p:txBody>
      </p:sp>
      <p:sp>
        <p:nvSpPr>
          <p:cNvPr id="20" name="Inhaltsplatzhalter 4"/>
          <p:cNvSpPr txBox="1">
            <a:spLocks/>
          </p:cNvSpPr>
          <p:nvPr/>
        </p:nvSpPr>
        <p:spPr>
          <a:xfrm>
            <a:off x="508001" y="3341363"/>
            <a:ext cx="3926481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own text and description here. This text is fully editable. </a:t>
            </a:r>
          </a:p>
        </p:txBody>
      </p:sp>
      <p:sp>
        <p:nvSpPr>
          <p:cNvPr id="21" name="Inhaltsplatzhalter 4"/>
          <p:cNvSpPr txBox="1">
            <a:spLocks/>
          </p:cNvSpPr>
          <p:nvPr/>
        </p:nvSpPr>
        <p:spPr>
          <a:xfrm>
            <a:off x="508001" y="5808975"/>
            <a:ext cx="3926481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4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br>
              <a:rPr lang="en-US" sz="1400" b="1" dirty="0" smtClean="0">
                <a:solidFill>
                  <a:schemeClr val="accent4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65000"/>
                  </a:schemeClr>
                </a:solidFill>
                <a:latin typeface="+mn-lt"/>
              </a:rPr>
              <a:t>This is a sample text. You simply add your own text and description here. This text is fully editable. </a:t>
            </a:r>
          </a:p>
        </p:txBody>
      </p:sp>
      <p:sp>
        <p:nvSpPr>
          <p:cNvPr id="22" name="Inhaltsplatzhalter 4"/>
          <p:cNvSpPr txBox="1">
            <a:spLocks/>
          </p:cNvSpPr>
          <p:nvPr/>
        </p:nvSpPr>
        <p:spPr>
          <a:xfrm>
            <a:off x="4591917" y="2242623"/>
            <a:ext cx="2532784" cy="369332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400" b="1" dirty="0" smtClean="0">
                <a:latin typeface="+mj-lt"/>
              </a:rPr>
              <a:t>OPTION 01</a:t>
            </a:r>
            <a:endParaRPr lang="en-US" sz="1800" dirty="0" smtClean="0">
              <a:latin typeface="+mn-lt"/>
            </a:endParaRPr>
          </a:p>
        </p:txBody>
      </p:sp>
      <p:sp>
        <p:nvSpPr>
          <p:cNvPr id="23" name="Inhaltsplatzhalter 4"/>
          <p:cNvSpPr txBox="1">
            <a:spLocks/>
          </p:cNvSpPr>
          <p:nvPr/>
        </p:nvSpPr>
        <p:spPr>
          <a:xfrm>
            <a:off x="5174343" y="3479252"/>
            <a:ext cx="2532784" cy="369332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400" b="1" dirty="0" smtClean="0">
                <a:latin typeface="+mj-lt"/>
              </a:rPr>
              <a:t>OPTION 02</a:t>
            </a:r>
            <a:endParaRPr lang="en-US" sz="1800" dirty="0" smtClean="0">
              <a:latin typeface="+mn-lt"/>
            </a:endParaRPr>
          </a:p>
        </p:txBody>
      </p:sp>
      <p:sp>
        <p:nvSpPr>
          <p:cNvPr id="24" name="Inhaltsplatzhalter 4"/>
          <p:cNvSpPr txBox="1">
            <a:spLocks/>
          </p:cNvSpPr>
          <p:nvPr/>
        </p:nvSpPr>
        <p:spPr>
          <a:xfrm>
            <a:off x="4591917" y="4681936"/>
            <a:ext cx="2532784" cy="369332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400" b="1" dirty="0" smtClean="0">
                <a:latin typeface="+mj-lt"/>
              </a:rPr>
              <a:t>OPTION 03</a:t>
            </a:r>
            <a:endParaRPr lang="en-US" sz="1800" dirty="0" smtClean="0">
              <a:latin typeface="+mn-lt"/>
            </a:endParaRPr>
          </a:p>
        </p:txBody>
      </p:sp>
      <p:sp>
        <p:nvSpPr>
          <p:cNvPr id="25" name="Inhaltsplatzhalter 4"/>
          <p:cNvSpPr txBox="1">
            <a:spLocks/>
          </p:cNvSpPr>
          <p:nvPr/>
        </p:nvSpPr>
        <p:spPr>
          <a:xfrm>
            <a:off x="5174343" y="5918565"/>
            <a:ext cx="2532784" cy="369332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400" b="1" dirty="0" smtClean="0">
                <a:latin typeface="+mj-lt"/>
              </a:rPr>
              <a:t>OPTION 04</a:t>
            </a:r>
            <a:endParaRPr lang="en-US" sz="1800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657403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18000" decel="8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2" accel="18000" decel="8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" presetClass="entr" presetSubtype="8" accel="18000" decel="8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" presetClass="entr" presetSubtype="8" accel="18000" decel="8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" presetClass="entr" presetSubtype="2" accel="18000" decel="8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500"/>
                            </p:stCondLst>
                            <p:childTnLst>
                              <p:par>
                                <p:cTn id="3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" presetClass="entr" presetSubtype="2" accel="18000" decel="8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" presetClass="entr" presetSubtype="8" accel="18000" decel="82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" presetClass="entr" presetSubtype="8" accel="18000" decel="8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5"/>
          <p:cNvSpPr>
            <a:spLocks noChangeArrowheads="1"/>
          </p:cNvSpPr>
          <p:nvPr/>
        </p:nvSpPr>
        <p:spPr bwMode="auto">
          <a:xfrm rot="5400000" flipV="1">
            <a:off x="1031100" y="3495400"/>
            <a:ext cx="1355433" cy="135276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2735417" y="3483370"/>
            <a:ext cx="843471" cy="117631"/>
            <a:chOff x="2735417" y="3483370"/>
            <a:chExt cx="843471" cy="117631"/>
          </a:xfrm>
        </p:grpSpPr>
        <p:sp>
          <p:nvSpPr>
            <p:cNvPr id="7" name="Oval 7"/>
            <p:cNvSpPr>
              <a:spLocks noChangeArrowheads="1"/>
            </p:cNvSpPr>
            <p:nvPr/>
          </p:nvSpPr>
          <p:spPr bwMode="auto">
            <a:xfrm rot="5400000" flipV="1">
              <a:off x="2734749" y="3484038"/>
              <a:ext cx="117631" cy="11629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Rectangle 10"/>
            <p:cNvSpPr>
              <a:spLocks noChangeArrowheads="1"/>
            </p:cNvSpPr>
            <p:nvPr/>
          </p:nvSpPr>
          <p:spPr bwMode="auto">
            <a:xfrm rot="5400000" flipV="1">
              <a:off x="3163836" y="3141838"/>
              <a:ext cx="24061" cy="80604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" name="Freeform 11"/>
          <p:cNvSpPr>
            <a:spLocks/>
          </p:cNvSpPr>
          <p:nvPr/>
        </p:nvSpPr>
        <p:spPr bwMode="auto">
          <a:xfrm rot="5400000" flipV="1">
            <a:off x="3163836" y="3141838"/>
            <a:ext cx="24061" cy="806042"/>
          </a:xfrm>
          <a:custGeom>
            <a:avLst/>
            <a:gdLst>
              <a:gd name="T0" fmla="*/ 0 w 18"/>
              <a:gd name="T1" fmla="*/ 0 h 603"/>
              <a:gd name="T2" fmla="*/ 0 w 18"/>
              <a:gd name="T3" fmla="*/ 603 h 603"/>
              <a:gd name="T4" fmla="*/ 18 w 18"/>
              <a:gd name="T5" fmla="*/ 603 h 603"/>
              <a:gd name="T6" fmla="*/ 18 w 18"/>
              <a:gd name="T7" fmla="*/ 0 h 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8" h="603">
                <a:moveTo>
                  <a:pt x="0" y="0"/>
                </a:moveTo>
                <a:lnTo>
                  <a:pt x="0" y="603"/>
                </a:lnTo>
                <a:lnTo>
                  <a:pt x="18" y="603"/>
                </a:lnTo>
                <a:lnTo>
                  <a:pt x="18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92" name="Group 91"/>
          <p:cNvGrpSpPr/>
          <p:nvPr/>
        </p:nvGrpSpPr>
        <p:grpSpPr>
          <a:xfrm>
            <a:off x="2735417" y="4785334"/>
            <a:ext cx="843471" cy="116295"/>
            <a:chOff x="2735417" y="4785334"/>
            <a:chExt cx="843471" cy="116295"/>
          </a:xfrm>
        </p:grpSpPr>
        <p:sp>
          <p:nvSpPr>
            <p:cNvPr id="8" name="Oval 8"/>
            <p:cNvSpPr>
              <a:spLocks noChangeArrowheads="1"/>
            </p:cNvSpPr>
            <p:nvPr/>
          </p:nvSpPr>
          <p:spPr bwMode="auto">
            <a:xfrm rot="5400000" flipV="1">
              <a:off x="2735417" y="4785334"/>
              <a:ext cx="116295" cy="11629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Rectangle 12"/>
            <p:cNvSpPr>
              <a:spLocks noChangeArrowheads="1"/>
            </p:cNvSpPr>
            <p:nvPr/>
          </p:nvSpPr>
          <p:spPr bwMode="auto">
            <a:xfrm rot="5400000" flipV="1">
              <a:off x="3164504" y="4436451"/>
              <a:ext cx="22725" cy="80604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Freeform 13"/>
          <p:cNvSpPr>
            <a:spLocks/>
          </p:cNvSpPr>
          <p:nvPr/>
        </p:nvSpPr>
        <p:spPr bwMode="auto">
          <a:xfrm rot="5400000" flipV="1">
            <a:off x="3164504" y="4436451"/>
            <a:ext cx="22725" cy="806042"/>
          </a:xfrm>
          <a:custGeom>
            <a:avLst/>
            <a:gdLst>
              <a:gd name="T0" fmla="*/ 0 w 17"/>
              <a:gd name="T1" fmla="*/ 0 h 603"/>
              <a:gd name="T2" fmla="*/ 0 w 17"/>
              <a:gd name="T3" fmla="*/ 603 h 603"/>
              <a:gd name="T4" fmla="*/ 17 w 17"/>
              <a:gd name="T5" fmla="*/ 603 h 603"/>
              <a:gd name="T6" fmla="*/ 17 w 17"/>
              <a:gd name="T7" fmla="*/ 0 h 6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" h="603">
                <a:moveTo>
                  <a:pt x="0" y="0"/>
                </a:moveTo>
                <a:lnTo>
                  <a:pt x="0" y="603"/>
                </a:lnTo>
                <a:lnTo>
                  <a:pt x="17" y="603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6" name="Group 15"/>
          <p:cNvGrpSpPr/>
          <p:nvPr/>
        </p:nvGrpSpPr>
        <p:grpSpPr>
          <a:xfrm>
            <a:off x="1183485" y="2300373"/>
            <a:ext cx="2480952" cy="725840"/>
            <a:chOff x="1183485" y="2300373"/>
            <a:chExt cx="2480952" cy="725840"/>
          </a:xfrm>
        </p:grpSpPr>
        <p:sp>
          <p:nvSpPr>
            <p:cNvPr id="6" name="Oval 6"/>
            <p:cNvSpPr>
              <a:spLocks noChangeArrowheads="1"/>
            </p:cNvSpPr>
            <p:nvPr/>
          </p:nvSpPr>
          <p:spPr bwMode="auto">
            <a:xfrm rot="5400000" flipV="1">
              <a:off x="1182149" y="2908581"/>
              <a:ext cx="118968" cy="11629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4"/>
            <p:cNvSpPr>
              <a:spLocks/>
            </p:cNvSpPr>
            <p:nvPr/>
          </p:nvSpPr>
          <p:spPr bwMode="auto">
            <a:xfrm rot="5400000" flipV="1">
              <a:off x="2144587" y="1386057"/>
              <a:ext cx="605534" cy="2434166"/>
            </a:xfrm>
            <a:custGeom>
              <a:avLst/>
              <a:gdLst>
                <a:gd name="T0" fmla="*/ 12 w 312"/>
                <a:gd name="T1" fmla="*/ 1256 h 1256"/>
                <a:gd name="T2" fmla="*/ 12 w 312"/>
                <a:gd name="T3" fmla="*/ 43 h 1256"/>
                <a:gd name="T4" fmla="*/ 19 w 312"/>
                <a:gd name="T5" fmla="*/ 20 h 1256"/>
                <a:gd name="T6" fmla="*/ 37 w 312"/>
                <a:gd name="T7" fmla="*/ 12 h 1256"/>
                <a:gd name="T8" fmla="*/ 312 w 312"/>
                <a:gd name="T9" fmla="*/ 12 h 1256"/>
                <a:gd name="T10" fmla="*/ 312 w 312"/>
                <a:gd name="T11" fmla="*/ 0 h 1256"/>
                <a:gd name="T12" fmla="*/ 37 w 312"/>
                <a:gd name="T13" fmla="*/ 0 h 1256"/>
                <a:gd name="T14" fmla="*/ 10 w 312"/>
                <a:gd name="T15" fmla="*/ 13 h 1256"/>
                <a:gd name="T16" fmla="*/ 0 w 312"/>
                <a:gd name="T17" fmla="*/ 43 h 1256"/>
                <a:gd name="T18" fmla="*/ 0 w 312"/>
                <a:gd name="T19" fmla="*/ 1256 h 1256"/>
                <a:gd name="T20" fmla="*/ 12 w 312"/>
                <a:gd name="T21" fmla="*/ 1256 h 1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2" h="1256">
                  <a:moveTo>
                    <a:pt x="12" y="1256"/>
                  </a:moveTo>
                  <a:cubicBezTo>
                    <a:pt x="12" y="43"/>
                    <a:pt x="12" y="43"/>
                    <a:pt x="12" y="43"/>
                  </a:cubicBezTo>
                  <a:cubicBezTo>
                    <a:pt x="12" y="33"/>
                    <a:pt x="15" y="26"/>
                    <a:pt x="19" y="20"/>
                  </a:cubicBezTo>
                  <a:cubicBezTo>
                    <a:pt x="24" y="15"/>
                    <a:pt x="29" y="12"/>
                    <a:pt x="37" y="12"/>
                  </a:cubicBezTo>
                  <a:cubicBezTo>
                    <a:pt x="312" y="12"/>
                    <a:pt x="312" y="12"/>
                    <a:pt x="312" y="12"/>
                  </a:cubicBezTo>
                  <a:cubicBezTo>
                    <a:pt x="312" y="0"/>
                    <a:pt x="312" y="0"/>
                    <a:pt x="31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26" y="0"/>
                    <a:pt x="16" y="5"/>
                    <a:pt x="10" y="13"/>
                  </a:cubicBezTo>
                  <a:cubicBezTo>
                    <a:pt x="3" y="20"/>
                    <a:pt x="0" y="31"/>
                    <a:pt x="0" y="43"/>
                  </a:cubicBezTo>
                  <a:cubicBezTo>
                    <a:pt x="0" y="1256"/>
                    <a:pt x="0" y="1256"/>
                    <a:pt x="0" y="1256"/>
                  </a:cubicBezTo>
                  <a:lnTo>
                    <a:pt x="12" y="125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5" name="Group 104"/>
          <p:cNvGrpSpPr/>
          <p:nvPr/>
        </p:nvGrpSpPr>
        <p:grpSpPr>
          <a:xfrm>
            <a:off x="1183486" y="5294625"/>
            <a:ext cx="2480952" cy="664348"/>
            <a:chOff x="1183486" y="5294625"/>
            <a:chExt cx="2480952" cy="664348"/>
          </a:xfrm>
        </p:grpSpPr>
        <p:sp>
          <p:nvSpPr>
            <p:cNvPr id="9" name="Oval 9"/>
            <p:cNvSpPr>
              <a:spLocks noChangeArrowheads="1"/>
            </p:cNvSpPr>
            <p:nvPr/>
          </p:nvSpPr>
          <p:spPr bwMode="auto">
            <a:xfrm rot="5400000" flipV="1">
              <a:off x="1183486" y="5294625"/>
              <a:ext cx="116295" cy="11629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 rot="5400000" flipV="1">
              <a:off x="2145256" y="4439792"/>
              <a:ext cx="604197" cy="2434166"/>
            </a:xfrm>
            <a:custGeom>
              <a:avLst/>
              <a:gdLst>
                <a:gd name="T0" fmla="*/ 312 w 312"/>
                <a:gd name="T1" fmla="*/ 1256 h 1256"/>
                <a:gd name="T2" fmla="*/ 312 w 312"/>
                <a:gd name="T3" fmla="*/ 43 h 1256"/>
                <a:gd name="T4" fmla="*/ 301 w 312"/>
                <a:gd name="T5" fmla="*/ 12 h 1256"/>
                <a:gd name="T6" fmla="*/ 273 w 312"/>
                <a:gd name="T7" fmla="*/ 0 h 1256"/>
                <a:gd name="T8" fmla="*/ 0 w 312"/>
                <a:gd name="T9" fmla="*/ 0 h 1256"/>
                <a:gd name="T10" fmla="*/ 0 w 312"/>
                <a:gd name="T11" fmla="*/ 12 h 1256"/>
                <a:gd name="T12" fmla="*/ 273 w 312"/>
                <a:gd name="T13" fmla="*/ 12 h 1256"/>
                <a:gd name="T14" fmla="*/ 292 w 312"/>
                <a:gd name="T15" fmla="*/ 20 h 1256"/>
                <a:gd name="T16" fmla="*/ 300 w 312"/>
                <a:gd name="T17" fmla="*/ 43 h 1256"/>
                <a:gd name="T18" fmla="*/ 300 w 312"/>
                <a:gd name="T19" fmla="*/ 1256 h 1256"/>
                <a:gd name="T20" fmla="*/ 312 w 312"/>
                <a:gd name="T21" fmla="*/ 1256 h 1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2" h="1256">
                  <a:moveTo>
                    <a:pt x="312" y="1256"/>
                  </a:moveTo>
                  <a:cubicBezTo>
                    <a:pt x="312" y="43"/>
                    <a:pt x="312" y="43"/>
                    <a:pt x="312" y="43"/>
                  </a:cubicBezTo>
                  <a:cubicBezTo>
                    <a:pt x="312" y="31"/>
                    <a:pt x="308" y="20"/>
                    <a:pt x="301" y="12"/>
                  </a:cubicBezTo>
                  <a:cubicBezTo>
                    <a:pt x="294" y="5"/>
                    <a:pt x="284" y="0"/>
                    <a:pt x="27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273" y="12"/>
                    <a:pt x="273" y="12"/>
                    <a:pt x="273" y="12"/>
                  </a:cubicBezTo>
                  <a:cubicBezTo>
                    <a:pt x="281" y="12"/>
                    <a:pt x="287" y="15"/>
                    <a:pt x="292" y="20"/>
                  </a:cubicBezTo>
                  <a:cubicBezTo>
                    <a:pt x="297" y="26"/>
                    <a:pt x="300" y="33"/>
                    <a:pt x="300" y="43"/>
                  </a:cubicBezTo>
                  <a:cubicBezTo>
                    <a:pt x="300" y="1256"/>
                    <a:pt x="300" y="1256"/>
                    <a:pt x="300" y="1256"/>
                  </a:cubicBezTo>
                  <a:lnTo>
                    <a:pt x="312" y="125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 rot="5400000" flipV="1">
            <a:off x="3772043" y="1263062"/>
            <a:ext cx="961102" cy="2061222"/>
            <a:chOff x="3638550" y="3703638"/>
            <a:chExt cx="1141413" cy="2447926"/>
          </a:xfrm>
        </p:grpSpPr>
        <p:sp>
          <p:nvSpPr>
            <p:cNvPr id="20" name="Freeform 20"/>
            <p:cNvSpPr>
              <a:spLocks/>
            </p:cNvSpPr>
            <p:nvPr/>
          </p:nvSpPr>
          <p:spPr bwMode="auto">
            <a:xfrm>
              <a:off x="3643313" y="3708400"/>
              <a:ext cx="1136650" cy="1824038"/>
            </a:xfrm>
            <a:custGeom>
              <a:avLst/>
              <a:gdLst>
                <a:gd name="T0" fmla="*/ 0 w 716"/>
                <a:gd name="T1" fmla="*/ 0 h 1149"/>
                <a:gd name="T2" fmla="*/ 0 w 716"/>
                <a:gd name="T3" fmla="*/ 883 h 1149"/>
                <a:gd name="T4" fmla="*/ 358 w 716"/>
                <a:gd name="T5" fmla="*/ 1149 h 1149"/>
                <a:gd name="T6" fmla="*/ 716 w 716"/>
                <a:gd name="T7" fmla="*/ 883 h 1149"/>
                <a:gd name="T8" fmla="*/ 716 w 716"/>
                <a:gd name="T9" fmla="*/ 0 h 1149"/>
                <a:gd name="T10" fmla="*/ 0 w 716"/>
                <a:gd name="T11" fmla="*/ 0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6" h="1149">
                  <a:moveTo>
                    <a:pt x="0" y="0"/>
                  </a:moveTo>
                  <a:lnTo>
                    <a:pt x="0" y="883"/>
                  </a:lnTo>
                  <a:lnTo>
                    <a:pt x="358" y="1149"/>
                  </a:lnTo>
                  <a:lnTo>
                    <a:pt x="716" y="883"/>
                  </a:lnTo>
                  <a:lnTo>
                    <a:pt x="7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3643313" y="3708400"/>
              <a:ext cx="1136650" cy="1824038"/>
            </a:xfrm>
            <a:custGeom>
              <a:avLst/>
              <a:gdLst>
                <a:gd name="T0" fmla="*/ 0 w 716"/>
                <a:gd name="T1" fmla="*/ 0 h 1149"/>
                <a:gd name="T2" fmla="*/ 0 w 716"/>
                <a:gd name="T3" fmla="*/ 883 h 1149"/>
                <a:gd name="T4" fmla="*/ 358 w 716"/>
                <a:gd name="T5" fmla="*/ 1149 h 1149"/>
                <a:gd name="T6" fmla="*/ 716 w 716"/>
                <a:gd name="T7" fmla="*/ 883 h 1149"/>
                <a:gd name="T8" fmla="*/ 716 w 716"/>
                <a:gd name="T9" fmla="*/ 0 h 1149"/>
                <a:gd name="T10" fmla="*/ 0 w 716"/>
                <a:gd name="T11" fmla="*/ 0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6" h="1149">
                  <a:moveTo>
                    <a:pt x="0" y="0"/>
                  </a:moveTo>
                  <a:lnTo>
                    <a:pt x="0" y="883"/>
                  </a:lnTo>
                  <a:lnTo>
                    <a:pt x="358" y="1149"/>
                  </a:lnTo>
                  <a:lnTo>
                    <a:pt x="716" y="883"/>
                  </a:lnTo>
                  <a:lnTo>
                    <a:pt x="716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3783013" y="4084639"/>
              <a:ext cx="857251" cy="2066925"/>
            </a:xfrm>
            <a:custGeom>
              <a:avLst/>
              <a:gdLst>
                <a:gd name="T0" fmla="*/ 540 w 540"/>
                <a:gd name="T1" fmla="*/ 1191 h 1302"/>
                <a:gd name="T2" fmla="*/ 270 w 540"/>
                <a:gd name="T3" fmla="*/ 1302 h 1302"/>
                <a:gd name="T4" fmla="*/ 0 w 540"/>
                <a:gd name="T5" fmla="*/ 1191 h 1302"/>
                <a:gd name="T6" fmla="*/ 0 w 540"/>
                <a:gd name="T7" fmla="*/ 595 h 1302"/>
                <a:gd name="T8" fmla="*/ 0 w 540"/>
                <a:gd name="T9" fmla="*/ 0 h 1302"/>
                <a:gd name="T10" fmla="*/ 270 w 540"/>
                <a:gd name="T11" fmla="*/ 0 h 1302"/>
                <a:gd name="T12" fmla="*/ 540 w 540"/>
                <a:gd name="T13" fmla="*/ 0 h 1302"/>
                <a:gd name="T14" fmla="*/ 540 w 540"/>
                <a:gd name="T15" fmla="*/ 595 h 1302"/>
                <a:gd name="T16" fmla="*/ 540 w 540"/>
                <a:gd name="T17" fmla="*/ 1191 h 1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0" h="1302">
                  <a:moveTo>
                    <a:pt x="540" y="1191"/>
                  </a:moveTo>
                  <a:lnTo>
                    <a:pt x="270" y="1302"/>
                  </a:lnTo>
                  <a:lnTo>
                    <a:pt x="0" y="1191"/>
                  </a:lnTo>
                  <a:lnTo>
                    <a:pt x="0" y="595"/>
                  </a:lnTo>
                  <a:lnTo>
                    <a:pt x="0" y="0"/>
                  </a:lnTo>
                  <a:lnTo>
                    <a:pt x="270" y="0"/>
                  </a:lnTo>
                  <a:lnTo>
                    <a:pt x="540" y="0"/>
                  </a:lnTo>
                  <a:lnTo>
                    <a:pt x="540" y="595"/>
                  </a:lnTo>
                  <a:lnTo>
                    <a:pt x="540" y="119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3783013" y="4084638"/>
              <a:ext cx="857250" cy="2066925"/>
            </a:xfrm>
            <a:custGeom>
              <a:avLst/>
              <a:gdLst>
                <a:gd name="T0" fmla="*/ 540 w 540"/>
                <a:gd name="T1" fmla="*/ 1191 h 1302"/>
                <a:gd name="T2" fmla="*/ 270 w 540"/>
                <a:gd name="T3" fmla="*/ 1302 h 1302"/>
                <a:gd name="T4" fmla="*/ 0 w 540"/>
                <a:gd name="T5" fmla="*/ 1191 h 1302"/>
                <a:gd name="T6" fmla="*/ 0 w 540"/>
                <a:gd name="T7" fmla="*/ 595 h 1302"/>
                <a:gd name="T8" fmla="*/ 0 w 540"/>
                <a:gd name="T9" fmla="*/ 0 h 1302"/>
                <a:gd name="T10" fmla="*/ 270 w 540"/>
                <a:gd name="T11" fmla="*/ 0 h 1302"/>
                <a:gd name="T12" fmla="*/ 540 w 540"/>
                <a:gd name="T13" fmla="*/ 0 h 1302"/>
                <a:gd name="T14" fmla="*/ 540 w 540"/>
                <a:gd name="T15" fmla="*/ 595 h 1302"/>
                <a:gd name="T16" fmla="*/ 540 w 540"/>
                <a:gd name="T17" fmla="*/ 1191 h 1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0" h="1302">
                  <a:moveTo>
                    <a:pt x="540" y="1191"/>
                  </a:moveTo>
                  <a:lnTo>
                    <a:pt x="270" y="1302"/>
                  </a:lnTo>
                  <a:lnTo>
                    <a:pt x="0" y="1191"/>
                  </a:lnTo>
                  <a:lnTo>
                    <a:pt x="0" y="595"/>
                  </a:lnTo>
                  <a:lnTo>
                    <a:pt x="0" y="0"/>
                  </a:lnTo>
                  <a:lnTo>
                    <a:pt x="270" y="0"/>
                  </a:lnTo>
                  <a:lnTo>
                    <a:pt x="540" y="0"/>
                  </a:lnTo>
                  <a:lnTo>
                    <a:pt x="540" y="595"/>
                  </a:lnTo>
                  <a:lnTo>
                    <a:pt x="540" y="119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3783013" y="5815013"/>
              <a:ext cx="857250" cy="336550"/>
            </a:xfrm>
            <a:custGeom>
              <a:avLst/>
              <a:gdLst>
                <a:gd name="T0" fmla="*/ 0 w 540"/>
                <a:gd name="T1" fmla="*/ 0 h 212"/>
                <a:gd name="T2" fmla="*/ 0 w 540"/>
                <a:gd name="T3" fmla="*/ 101 h 212"/>
                <a:gd name="T4" fmla="*/ 270 w 540"/>
                <a:gd name="T5" fmla="*/ 212 h 212"/>
                <a:gd name="T6" fmla="*/ 540 w 540"/>
                <a:gd name="T7" fmla="*/ 101 h 212"/>
                <a:gd name="T8" fmla="*/ 540 w 540"/>
                <a:gd name="T9" fmla="*/ 0 h 212"/>
                <a:gd name="T10" fmla="*/ 270 w 540"/>
                <a:gd name="T11" fmla="*/ 112 h 212"/>
                <a:gd name="T12" fmla="*/ 0 w 540"/>
                <a:gd name="T13" fmla="*/ 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0" h="212">
                  <a:moveTo>
                    <a:pt x="0" y="0"/>
                  </a:moveTo>
                  <a:lnTo>
                    <a:pt x="0" y="101"/>
                  </a:lnTo>
                  <a:lnTo>
                    <a:pt x="270" y="212"/>
                  </a:lnTo>
                  <a:lnTo>
                    <a:pt x="540" y="101"/>
                  </a:lnTo>
                  <a:lnTo>
                    <a:pt x="540" y="0"/>
                  </a:lnTo>
                  <a:lnTo>
                    <a:pt x="27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3783013" y="5570538"/>
              <a:ext cx="857250" cy="280988"/>
            </a:xfrm>
            <a:custGeom>
              <a:avLst/>
              <a:gdLst>
                <a:gd name="T0" fmla="*/ 0 w 540"/>
                <a:gd name="T1" fmla="*/ 0 h 177"/>
                <a:gd name="T2" fmla="*/ 0 w 540"/>
                <a:gd name="T3" fmla="*/ 65 h 177"/>
                <a:gd name="T4" fmla="*/ 270 w 540"/>
                <a:gd name="T5" fmla="*/ 177 h 177"/>
                <a:gd name="T6" fmla="*/ 540 w 540"/>
                <a:gd name="T7" fmla="*/ 65 h 177"/>
                <a:gd name="T8" fmla="*/ 540 w 540"/>
                <a:gd name="T9" fmla="*/ 0 h 177"/>
                <a:gd name="T10" fmla="*/ 270 w 540"/>
                <a:gd name="T11" fmla="*/ 110 h 177"/>
                <a:gd name="T12" fmla="*/ 0 w 540"/>
                <a:gd name="T13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0" h="177">
                  <a:moveTo>
                    <a:pt x="0" y="0"/>
                  </a:moveTo>
                  <a:lnTo>
                    <a:pt x="0" y="65"/>
                  </a:lnTo>
                  <a:lnTo>
                    <a:pt x="270" y="177"/>
                  </a:lnTo>
                  <a:lnTo>
                    <a:pt x="540" y="65"/>
                  </a:lnTo>
                  <a:lnTo>
                    <a:pt x="540" y="0"/>
                  </a:lnTo>
                  <a:lnTo>
                    <a:pt x="270" y="1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26" name="Freeform 26"/>
            <p:cNvSpPr>
              <a:spLocks noEditPoints="1"/>
            </p:cNvSpPr>
            <p:nvPr/>
          </p:nvSpPr>
          <p:spPr bwMode="auto">
            <a:xfrm>
              <a:off x="3638550" y="4357688"/>
              <a:ext cx="1141413" cy="128588"/>
            </a:xfrm>
            <a:custGeom>
              <a:avLst/>
              <a:gdLst>
                <a:gd name="T0" fmla="*/ 3 w 719"/>
                <a:gd name="T1" fmla="*/ 0 h 81"/>
                <a:gd name="T2" fmla="*/ 0 w 719"/>
                <a:gd name="T3" fmla="*/ 0 h 81"/>
                <a:gd name="T4" fmla="*/ 0 w 719"/>
                <a:gd name="T5" fmla="*/ 81 h 81"/>
                <a:gd name="T6" fmla="*/ 3 w 719"/>
                <a:gd name="T7" fmla="*/ 81 h 81"/>
                <a:gd name="T8" fmla="*/ 3 w 719"/>
                <a:gd name="T9" fmla="*/ 0 h 81"/>
                <a:gd name="T10" fmla="*/ 719 w 719"/>
                <a:gd name="T11" fmla="*/ 0 h 81"/>
                <a:gd name="T12" fmla="*/ 719 w 719"/>
                <a:gd name="T13" fmla="*/ 0 h 81"/>
                <a:gd name="T14" fmla="*/ 719 w 719"/>
                <a:gd name="T15" fmla="*/ 81 h 81"/>
                <a:gd name="T16" fmla="*/ 719 w 719"/>
                <a:gd name="T17" fmla="*/ 81 h 81"/>
                <a:gd name="T18" fmla="*/ 719 w 719"/>
                <a:gd name="T1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1">
                  <a:moveTo>
                    <a:pt x="3" y="0"/>
                  </a:moveTo>
                  <a:lnTo>
                    <a:pt x="0" y="0"/>
                  </a:lnTo>
                  <a:lnTo>
                    <a:pt x="0" y="81"/>
                  </a:lnTo>
                  <a:lnTo>
                    <a:pt x="3" y="81"/>
                  </a:lnTo>
                  <a:lnTo>
                    <a:pt x="3" y="0"/>
                  </a:lnTo>
                  <a:close/>
                  <a:moveTo>
                    <a:pt x="719" y="0"/>
                  </a:moveTo>
                  <a:lnTo>
                    <a:pt x="719" y="0"/>
                  </a:lnTo>
                  <a:lnTo>
                    <a:pt x="719" y="81"/>
                  </a:lnTo>
                  <a:lnTo>
                    <a:pt x="719" y="81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CECE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27" name="Freeform 27"/>
            <p:cNvSpPr>
              <a:spLocks noEditPoints="1"/>
            </p:cNvSpPr>
            <p:nvPr/>
          </p:nvSpPr>
          <p:spPr bwMode="auto">
            <a:xfrm>
              <a:off x="3638550" y="4357688"/>
              <a:ext cx="1141413" cy="128588"/>
            </a:xfrm>
            <a:custGeom>
              <a:avLst/>
              <a:gdLst>
                <a:gd name="T0" fmla="*/ 3 w 719"/>
                <a:gd name="T1" fmla="*/ 0 h 81"/>
                <a:gd name="T2" fmla="*/ 0 w 719"/>
                <a:gd name="T3" fmla="*/ 0 h 81"/>
                <a:gd name="T4" fmla="*/ 0 w 719"/>
                <a:gd name="T5" fmla="*/ 81 h 81"/>
                <a:gd name="T6" fmla="*/ 3 w 719"/>
                <a:gd name="T7" fmla="*/ 81 h 81"/>
                <a:gd name="T8" fmla="*/ 3 w 719"/>
                <a:gd name="T9" fmla="*/ 0 h 81"/>
                <a:gd name="T10" fmla="*/ 719 w 719"/>
                <a:gd name="T11" fmla="*/ 0 h 81"/>
                <a:gd name="T12" fmla="*/ 719 w 719"/>
                <a:gd name="T13" fmla="*/ 0 h 81"/>
                <a:gd name="T14" fmla="*/ 719 w 719"/>
                <a:gd name="T15" fmla="*/ 81 h 81"/>
                <a:gd name="T16" fmla="*/ 719 w 719"/>
                <a:gd name="T17" fmla="*/ 81 h 81"/>
                <a:gd name="T18" fmla="*/ 719 w 719"/>
                <a:gd name="T1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1">
                  <a:moveTo>
                    <a:pt x="3" y="0"/>
                  </a:moveTo>
                  <a:lnTo>
                    <a:pt x="0" y="0"/>
                  </a:lnTo>
                  <a:lnTo>
                    <a:pt x="0" y="81"/>
                  </a:lnTo>
                  <a:lnTo>
                    <a:pt x="3" y="81"/>
                  </a:lnTo>
                  <a:lnTo>
                    <a:pt x="3" y="0"/>
                  </a:lnTo>
                  <a:moveTo>
                    <a:pt x="719" y="0"/>
                  </a:moveTo>
                  <a:lnTo>
                    <a:pt x="719" y="0"/>
                  </a:lnTo>
                  <a:lnTo>
                    <a:pt x="719" y="81"/>
                  </a:lnTo>
                  <a:lnTo>
                    <a:pt x="719" y="81"/>
                  </a:lnTo>
                  <a:lnTo>
                    <a:pt x="71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28" name="Freeform 28"/>
            <p:cNvSpPr>
              <a:spLocks noEditPoints="1"/>
            </p:cNvSpPr>
            <p:nvPr/>
          </p:nvSpPr>
          <p:spPr bwMode="auto">
            <a:xfrm>
              <a:off x="3643313" y="4357688"/>
              <a:ext cx="1136650" cy="128588"/>
            </a:xfrm>
            <a:custGeom>
              <a:avLst/>
              <a:gdLst>
                <a:gd name="T0" fmla="*/ 88 w 716"/>
                <a:gd name="T1" fmla="*/ 0 h 81"/>
                <a:gd name="T2" fmla="*/ 0 w 716"/>
                <a:gd name="T3" fmla="*/ 0 h 81"/>
                <a:gd name="T4" fmla="*/ 0 w 716"/>
                <a:gd name="T5" fmla="*/ 81 h 81"/>
                <a:gd name="T6" fmla="*/ 88 w 716"/>
                <a:gd name="T7" fmla="*/ 81 h 81"/>
                <a:gd name="T8" fmla="*/ 88 w 716"/>
                <a:gd name="T9" fmla="*/ 0 h 81"/>
                <a:gd name="T10" fmla="*/ 716 w 716"/>
                <a:gd name="T11" fmla="*/ 0 h 81"/>
                <a:gd name="T12" fmla="*/ 628 w 716"/>
                <a:gd name="T13" fmla="*/ 0 h 81"/>
                <a:gd name="T14" fmla="*/ 628 w 716"/>
                <a:gd name="T15" fmla="*/ 81 h 81"/>
                <a:gd name="T16" fmla="*/ 716 w 716"/>
                <a:gd name="T17" fmla="*/ 81 h 81"/>
                <a:gd name="T18" fmla="*/ 716 w 716"/>
                <a:gd name="T1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6" h="81">
                  <a:moveTo>
                    <a:pt x="88" y="0"/>
                  </a:moveTo>
                  <a:lnTo>
                    <a:pt x="0" y="0"/>
                  </a:lnTo>
                  <a:lnTo>
                    <a:pt x="0" y="81"/>
                  </a:lnTo>
                  <a:lnTo>
                    <a:pt x="88" y="81"/>
                  </a:lnTo>
                  <a:lnTo>
                    <a:pt x="88" y="0"/>
                  </a:lnTo>
                  <a:close/>
                  <a:moveTo>
                    <a:pt x="716" y="0"/>
                  </a:moveTo>
                  <a:lnTo>
                    <a:pt x="628" y="0"/>
                  </a:lnTo>
                  <a:lnTo>
                    <a:pt x="628" y="81"/>
                  </a:lnTo>
                  <a:lnTo>
                    <a:pt x="716" y="81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29" name="Freeform 29"/>
            <p:cNvSpPr>
              <a:spLocks noEditPoints="1"/>
            </p:cNvSpPr>
            <p:nvPr/>
          </p:nvSpPr>
          <p:spPr bwMode="auto">
            <a:xfrm>
              <a:off x="3643313" y="4357688"/>
              <a:ext cx="1136650" cy="128588"/>
            </a:xfrm>
            <a:custGeom>
              <a:avLst/>
              <a:gdLst>
                <a:gd name="T0" fmla="*/ 88 w 716"/>
                <a:gd name="T1" fmla="*/ 0 h 81"/>
                <a:gd name="T2" fmla="*/ 0 w 716"/>
                <a:gd name="T3" fmla="*/ 0 h 81"/>
                <a:gd name="T4" fmla="*/ 0 w 716"/>
                <a:gd name="T5" fmla="*/ 81 h 81"/>
                <a:gd name="T6" fmla="*/ 88 w 716"/>
                <a:gd name="T7" fmla="*/ 81 h 81"/>
                <a:gd name="T8" fmla="*/ 88 w 716"/>
                <a:gd name="T9" fmla="*/ 0 h 81"/>
                <a:gd name="T10" fmla="*/ 716 w 716"/>
                <a:gd name="T11" fmla="*/ 0 h 81"/>
                <a:gd name="T12" fmla="*/ 628 w 716"/>
                <a:gd name="T13" fmla="*/ 0 h 81"/>
                <a:gd name="T14" fmla="*/ 628 w 716"/>
                <a:gd name="T15" fmla="*/ 81 h 81"/>
                <a:gd name="T16" fmla="*/ 716 w 716"/>
                <a:gd name="T17" fmla="*/ 81 h 81"/>
                <a:gd name="T18" fmla="*/ 716 w 716"/>
                <a:gd name="T1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6" h="81">
                  <a:moveTo>
                    <a:pt x="88" y="0"/>
                  </a:moveTo>
                  <a:lnTo>
                    <a:pt x="0" y="0"/>
                  </a:lnTo>
                  <a:lnTo>
                    <a:pt x="0" y="81"/>
                  </a:lnTo>
                  <a:lnTo>
                    <a:pt x="88" y="81"/>
                  </a:lnTo>
                  <a:lnTo>
                    <a:pt x="88" y="0"/>
                  </a:lnTo>
                  <a:moveTo>
                    <a:pt x="716" y="0"/>
                  </a:moveTo>
                  <a:lnTo>
                    <a:pt x="628" y="0"/>
                  </a:lnTo>
                  <a:lnTo>
                    <a:pt x="628" y="81"/>
                  </a:lnTo>
                  <a:lnTo>
                    <a:pt x="716" y="81"/>
                  </a:lnTo>
                  <a:lnTo>
                    <a:pt x="71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30" name="Rectangle 30"/>
            <p:cNvSpPr>
              <a:spLocks noChangeArrowheads="1"/>
            </p:cNvSpPr>
            <p:nvPr/>
          </p:nvSpPr>
          <p:spPr bwMode="auto">
            <a:xfrm>
              <a:off x="3783013" y="4357688"/>
              <a:ext cx="857250" cy="1285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31" name="Rectangle 31"/>
            <p:cNvSpPr>
              <a:spLocks noChangeArrowheads="1"/>
            </p:cNvSpPr>
            <p:nvPr/>
          </p:nvSpPr>
          <p:spPr bwMode="auto">
            <a:xfrm>
              <a:off x="3783013" y="4357688"/>
              <a:ext cx="857250" cy="128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32" name="Rectangle 32"/>
            <p:cNvSpPr>
              <a:spLocks noChangeArrowheads="1"/>
            </p:cNvSpPr>
            <p:nvPr/>
          </p:nvSpPr>
          <p:spPr bwMode="auto">
            <a:xfrm>
              <a:off x="3638550" y="3703638"/>
              <a:ext cx="1141413" cy="7556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400" b="1" dirty="0" smtClean="0">
                  <a:solidFill>
                    <a:schemeClr val="bg1"/>
                  </a:solidFill>
                </a:rPr>
                <a:t>01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33" name="Oval 33"/>
            <p:cNvSpPr>
              <a:spLocks noChangeArrowheads="1"/>
            </p:cNvSpPr>
            <p:nvPr/>
          </p:nvSpPr>
          <p:spPr bwMode="auto">
            <a:xfrm>
              <a:off x="3921125" y="5411788"/>
              <a:ext cx="69850" cy="698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34" name="Oval 34"/>
            <p:cNvSpPr>
              <a:spLocks noChangeArrowheads="1"/>
            </p:cNvSpPr>
            <p:nvPr/>
          </p:nvSpPr>
          <p:spPr bwMode="auto">
            <a:xfrm>
              <a:off x="4094163" y="5411788"/>
              <a:ext cx="66675" cy="698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35" name="Oval 35"/>
            <p:cNvSpPr>
              <a:spLocks noChangeArrowheads="1"/>
            </p:cNvSpPr>
            <p:nvPr/>
          </p:nvSpPr>
          <p:spPr bwMode="auto">
            <a:xfrm>
              <a:off x="4267200" y="5411788"/>
              <a:ext cx="66675" cy="698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36" name="Oval 36"/>
            <p:cNvSpPr>
              <a:spLocks noChangeArrowheads="1"/>
            </p:cNvSpPr>
            <p:nvPr/>
          </p:nvSpPr>
          <p:spPr bwMode="auto">
            <a:xfrm>
              <a:off x="4437063" y="5411788"/>
              <a:ext cx="68263" cy="69850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 rot="5400000" flipV="1">
            <a:off x="3772043" y="2496185"/>
            <a:ext cx="961102" cy="2061221"/>
            <a:chOff x="3638550" y="3703638"/>
            <a:chExt cx="1141413" cy="2447925"/>
          </a:xfrm>
        </p:grpSpPr>
        <p:sp>
          <p:nvSpPr>
            <p:cNvPr id="39" name="Freeform 20"/>
            <p:cNvSpPr>
              <a:spLocks/>
            </p:cNvSpPr>
            <p:nvPr/>
          </p:nvSpPr>
          <p:spPr bwMode="auto">
            <a:xfrm>
              <a:off x="3643313" y="3708400"/>
              <a:ext cx="1136650" cy="1824038"/>
            </a:xfrm>
            <a:custGeom>
              <a:avLst/>
              <a:gdLst>
                <a:gd name="T0" fmla="*/ 0 w 716"/>
                <a:gd name="T1" fmla="*/ 0 h 1149"/>
                <a:gd name="T2" fmla="*/ 0 w 716"/>
                <a:gd name="T3" fmla="*/ 883 h 1149"/>
                <a:gd name="T4" fmla="*/ 358 w 716"/>
                <a:gd name="T5" fmla="*/ 1149 h 1149"/>
                <a:gd name="T6" fmla="*/ 716 w 716"/>
                <a:gd name="T7" fmla="*/ 883 h 1149"/>
                <a:gd name="T8" fmla="*/ 716 w 716"/>
                <a:gd name="T9" fmla="*/ 0 h 1149"/>
                <a:gd name="T10" fmla="*/ 0 w 716"/>
                <a:gd name="T11" fmla="*/ 0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6" h="1149">
                  <a:moveTo>
                    <a:pt x="0" y="0"/>
                  </a:moveTo>
                  <a:lnTo>
                    <a:pt x="0" y="883"/>
                  </a:lnTo>
                  <a:lnTo>
                    <a:pt x="358" y="1149"/>
                  </a:lnTo>
                  <a:lnTo>
                    <a:pt x="716" y="883"/>
                  </a:lnTo>
                  <a:lnTo>
                    <a:pt x="7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40" name="Freeform 21"/>
            <p:cNvSpPr>
              <a:spLocks/>
            </p:cNvSpPr>
            <p:nvPr/>
          </p:nvSpPr>
          <p:spPr bwMode="auto">
            <a:xfrm>
              <a:off x="3643313" y="3708400"/>
              <a:ext cx="1136650" cy="1824038"/>
            </a:xfrm>
            <a:custGeom>
              <a:avLst/>
              <a:gdLst>
                <a:gd name="T0" fmla="*/ 0 w 716"/>
                <a:gd name="T1" fmla="*/ 0 h 1149"/>
                <a:gd name="T2" fmla="*/ 0 w 716"/>
                <a:gd name="T3" fmla="*/ 883 h 1149"/>
                <a:gd name="T4" fmla="*/ 358 w 716"/>
                <a:gd name="T5" fmla="*/ 1149 h 1149"/>
                <a:gd name="T6" fmla="*/ 716 w 716"/>
                <a:gd name="T7" fmla="*/ 883 h 1149"/>
                <a:gd name="T8" fmla="*/ 716 w 716"/>
                <a:gd name="T9" fmla="*/ 0 h 1149"/>
                <a:gd name="T10" fmla="*/ 0 w 716"/>
                <a:gd name="T11" fmla="*/ 0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6" h="1149">
                  <a:moveTo>
                    <a:pt x="0" y="0"/>
                  </a:moveTo>
                  <a:lnTo>
                    <a:pt x="0" y="883"/>
                  </a:lnTo>
                  <a:lnTo>
                    <a:pt x="358" y="1149"/>
                  </a:lnTo>
                  <a:lnTo>
                    <a:pt x="716" y="883"/>
                  </a:lnTo>
                  <a:lnTo>
                    <a:pt x="716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41" name="Freeform 22"/>
            <p:cNvSpPr>
              <a:spLocks/>
            </p:cNvSpPr>
            <p:nvPr/>
          </p:nvSpPr>
          <p:spPr bwMode="auto">
            <a:xfrm>
              <a:off x="3783013" y="4084638"/>
              <a:ext cx="857250" cy="2066925"/>
            </a:xfrm>
            <a:custGeom>
              <a:avLst/>
              <a:gdLst>
                <a:gd name="T0" fmla="*/ 540 w 540"/>
                <a:gd name="T1" fmla="*/ 1191 h 1302"/>
                <a:gd name="T2" fmla="*/ 270 w 540"/>
                <a:gd name="T3" fmla="*/ 1302 h 1302"/>
                <a:gd name="T4" fmla="*/ 0 w 540"/>
                <a:gd name="T5" fmla="*/ 1191 h 1302"/>
                <a:gd name="T6" fmla="*/ 0 w 540"/>
                <a:gd name="T7" fmla="*/ 595 h 1302"/>
                <a:gd name="T8" fmla="*/ 0 w 540"/>
                <a:gd name="T9" fmla="*/ 0 h 1302"/>
                <a:gd name="T10" fmla="*/ 270 w 540"/>
                <a:gd name="T11" fmla="*/ 0 h 1302"/>
                <a:gd name="T12" fmla="*/ 540 w 540"/>
                <a:gd name="T13" fmla="*/ 0 h 1302"/>
                <a:gd name="T14" fmla="*/ 540 w 540"/>
                <a:gd name="T15" fmla="*/ 595 h 1302"/>
                <a:gd name="T16" fmla="*/ 540 w 540"/>
                <a:gd name="T17" fmla="*/ 1191 h 1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0" h="1302">
                  <a:moveTo>
                    <a:pt x="540" y="1191"/>
                  </a:moveTo>
                  <a:lnTo>
                    <a:pt x="270" y="1302"/>
                  </a:lnTo>
                  <a:lnTo>
                    <a:pt x="0" y="1191"/>
                  </a:lnTo>
                  <a:lnTo>
                    <a:pt x="0" y="595"/>
                  </a:lnTo>
                  <a:lnTo>
                    <a:pt x="0" y="0"/>
                  </a:lnTo>
                  <a:lnTo>
                    <a:pt x="270" y="0"/>
                  </a:lnTo>
                  <a:lnTo>
                    <a:pt x="540" y="0"/>
                  </a:lnTo>
                  <a:lnTo>
                    <a:pt x="540" y="595"/>
                  </a:lnTo>
                  <a:lnTo>
                    <a:pt x="540" y="119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42" name="Freeform 23"/>
            <p:cNvSpPr>
              <a:spLocks/>
            </p:cNvSpPr>
            <p:nvPr/>
          </p:nvSpPr>
          <p:spPr bwMode="auto">
            <a:xfrm>
              <a:off x="3783013" y="4084638"/>
              <a:ext cx="857250" cy="2066925"/>
            </a:xfrm>
            <a:custGeom>
              <a:avLst/>
              <a:gdLst>
                <a:gd name="T0" fmla="*/ 540 w 540"/>
                <a:gd name="T1" fmla="*/ 1191 h 1302"/>
                <a:gd name="T2" fmla="*/ 270 w 540"/>
                <a:gd name="T3" fmla="*/ 1302 h 1302"/>
                <a:gd name="T4" fmla="*/ 0 w 540"/>
                <a:gd name="T5" fmla="*/ 1191 h 1302"/>
                <a:gd name="T6" fmla="*/ 0 w 540"/>
                <a:gd name="T7" fmla="*/ 595 h 1302"/>
                <a:gd name="T8" fmla="*/ 0 w 540"/>
                <a:gd name="T9" fmla="*/ 0 h 1302"/>
                <a:gd name="T10" fmla="*/ 270 w 540"/>
                <a:gd name="T11" fmla="*/ 0 h 1302"/>
                <a:gd name="T12" fmla="*/ 540 w 540"/>
                <a:gd name="T13" fmla="*/ 0 h 1302"/>
                <a:gd name="T14" fmla="*/ 540 w 540"/>
                <a:gd name="T15" fmla="*/ 595 h 1302"/>
                <a:gd name="T16" fmla="*/ 540 w 540"/>
                <a:gd name="T17" fmla="*/ 1191 h 1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0" h="1302">
                  <a:moveTo>
                    <a:pt x="540" y="1191"/>
                  </a:moveTo>
                  <a:lnTo>
                    <a:pt x="270" y="1302"/>
                  </a:lnTo>
                  <a:lnTo>
                    <a:pt x="0" y="1191"/>
                  </a:lnTo>
                  <a:lnTo>
                    <a:pt x="0" y="595"/>
                  </a:lnTo>
                  <a:lnTo>
                    <a:pt x="0" y="0"/>
                  </a:lnTo>
                  <a:lnTo>
                    <a:pt x="270" y="0"/>
                  </a:lnTo>
                  <a:lnTo>
                    <a:pt x="540" y="0"/>
                  </a:lnTo>
                  <a:lnTo>
                    <a:pt x="540" y="595"/>
                  </a:lnTo>
                  <a:lnTo>
                    <a:pt x="540" y="119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43" name="Freeform 24"/>
            <p:cNvSpPr>
              <a:spLocks/>
            </p:cNvSpPr>
            <p:nvPr/>
          </p:nvSpPr>
          <p:spPr bwMode="auto">
            <a:xfrm>
              <a:off x="3783013" y="5815013"/>
              <a:ext cx="857250" cy="336550"/>
            </a:xfrm>
            <a:custGeom>
              <a:avLst/>
              <a:gdLst>
                <a:gd name="T0" fmla="*/ 0 w 540"/>
                <a:gd name="T1" fmla="*/ 0 h 212"/>
                <a:gd name="T2" fmla="*/ 0 w 540"/>
                <a:gd name="T3" fmla="*/ 101 h 212"/>
                <a:gd name="T4" fmla="*/ 270 w 540"/>
                <a:gd name="T5" fmla="*/ 212 h 212"/>
                <a:gd name="T6" fmla="*/ 540 w 540"/>
                <a:gd name="T7" fmla="*/ 101 h 212"/>
                <a:gd name="T8" fmla="*/ 540 w 540"/>
                <a:gd name="T9" fmla="*/ 0 h 212"/>
                <a:gd name="T10" fmla="*/ 270 w 540"/>
                <a:gd name="T11" fmla="*/ 112 h 212"/>
                <a:gd name="T12" fmla="*/ 0 w 540"/>
                <a:gd name="T13" fmla="*/ 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0" h="212">
                  <a:moveTo>
                    <a:pt x="0" y="0"/>
                  </a:moveTo>
                  <a:lnTo>
                    <a:pt x="0" y="101"/>
                  </a:lnTo>
                  <a:lnTo>
                    <a:pt x="270" y="212"/>
                  </a:lnTo>
                  <a:lnTo>
                    <a:pt x="540" y="101"/>
                  </a:lnTo>
                  <a:lnTo>
                    <a:pt x="540" y="0"/>
                  </a:lnTo>
                  <a:lnTo>
                    <a:pt x="27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44" name="Freeform 25"/>
            <p:cNvSpPr>
              <a:spLocks/>
            </p:cNvSpPr>
            <p:nvPr/>
          </p:nvSpPr>
          <p:spPr bwMode="auto">
            <a:xfrm>
              <a:off x="3783013" y="5570538"/>
              <a:ext cx="857250" cy="280988"/>
            </a:xfrm>
            <a:custGeom>
              <a:avLst/>
              <a:gdLst>
                <a:gd name="T0" fmla="*/ 0 w 540"/>
                <a:gd name="T1" fmla="*/ 0 h 177"/>
                <a:gd name="T2" fmla="*/ 0 w 540"/>
                <a:gd name="T3" fmla="*/ 65 h 177"/>
                <a:gd name="T4" fmla="*/ 270 w 540"/>
                <a:gd name="T5" fmla="*/ 177 h 177"/>
                <a:gd name="T6" fmla="*/ 540 w 540"/>
                <a:gd name="T7" fmla="*/ 65 h 177"/>
                <a:gd name="T8" fmla="*/ 540 w 540"/>
                <a:gd name="T9" fmla="*/ 0 h 177"/>
                <a:gd name="T10" fmla="*/ 270 w 540"/>
                <a:gd name="T11" fmla="*/ 110 h 177"/>
                <a:gd name="T12" fmla="*/ 0 w 540"/>
                <a:gd name="T13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0" h="177">
                  <a:moveTo>
                    <a:pt x="0" y="0"/>
                  </a:moveTo>
                  <a:lnTo>
                    <a:pt x="0" y="65"/>
                  </a:lnTo>
                  <a:lnTo>
                    <a:pt x="270" y="177"/>
                  </a:lnTo>
                  <a:lnTo>
                    <a:pt x="540" y="65"/>
                  </a:lnTo>
                  <a:lnTo>
                    <a:pt x="540" y="0"/>
                  </a:lnTo>
                  <a:lnTo>
                    <a:pt x="270" y="1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45" name="Freeform 26"/>
            <p:cNvSpPr>
              <a:spLocks noEditPoints="1"/>
            </p:cNvSpPr>
            <p:nvPr/>
          </p:nvSpPr>
          <p:spPr bwMode="auto">
            <a:xfrm>
              <a:off x="3638550" y="4357688"/>
              <a:ext cx="1141413" cy="128588"/>
            </a:xfrm>
            <a:custGeom>
              <a:avLst/>
              <a:gdLst>
                <a:gd name="T0" fmla="*/ 3 w 719"/>
                <a:gd name="T1" fmla="*/ 0 h 81"/>
                <a:gd name="T2" fmla="*/ 0 w 719"/>
                <a:gd name="T3" fmla="*/ 0 h 81"/>
                <a:gd name="T4" fmla="*/ 0 w 719"/>
                <a:gd name="T5" fmla="*/ 81 h 81"/>
                <a:gd name="T6" fmla="*/ 3 w 719"/>
                <a:gd name="T7" fmla="*/ 81 h 81"/>
                <a:gd name="T8" fmla="*/ 3 w 719"/>
                <a:gd name="T9" fmla="*/ 0 h 81"/>
                <a:gd name="T10" fmla="*/ 719 w 719"/>
                <a:gd name="T11" fmla="*/ 0 h 81"/>
                <a:gd name="T12" fmla="*/ 719 w 719"/>
                <a:gd name="T13" fmla="*/ 0 h 81"/>
                <a:gd name="T14" fmla="*/ 719 w 719"/>
                <a:gd name="T15" fmla="*/ 81 h 81"/>
                <a:gd name="T16" fmla="*/ 719 w 719"/>
                <a:gd name="T17" fmla="*/ 81 h 81"/>
                <a:gd name="T18" fmla="*/ 719 w 719"/>
                <a:gd name="T1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1">
                  <a:moveTo>
                    <a:pt x="3" y="0"/>
                  </a:moveTo>
                  <a:lnTo>
                    <a:pt x="0" y="0"/>
                  </a:lnTo>
                  <a:lnTo>
                    <a:pt x="0" y="81"/>
                  </a:lnTo>
                  <a:lnTo>
                    <a:pt x="3" y="81"/>
                  </a:lnTo>
                  <a:lnTo>
                    <a:pt x="3" y="0"/>
                  </a:lnTo>
                  <a:close/>
                  <a:moveTo>
                    <a:pt x="719" y="0"/>
                  </a:moveTo>
                  <a:lnTo>
                    <a:pt x="719" y="0"/>
                  </a:lnTo>
                  <a:lnTo>
                    <a:pt x="719" y="81"/>
                  </a:lnTo>
                  <a:lnTo>
                    <a:pt x="719" y="81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CECE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46" name="Freeform 27"/>
            <p:cNvSpPr>
              <a:spLocks noEditPoints="1"/>
            </p:cNvSpPr>
            <p:nvPr/>
          </p:nvSpPr>
          <p:spPr bwMode="auto">
            <a:xfrm>
              <a:off x="3638550" y="4357688"/>
              <a:ext cx="1141413" cy="128588"/>
            </a:xfrm>
            <a:custGeom>
              <a:avLst/>
              <a:gdLst>
                <a:gd name="T0" fmla="*/ 3 w 719"/>
                <a:gd name="T1" fmla="*/ 0 h 81"/>
                <a:gd name="T2" fmla="*/ 0 w 719"/>
                <a:gd name="T3" fmla="*/ 0 h 81"/>
                <a:gd name="T4" fmla="*/ 0 w 719"/>
                <a:gd name="T5" fmla="*/ 81 h 81"/>
                <a:gd name="T6" fmla="*/ 3 w 719"/>
                <a:gd name="T7" fmla="*/ 81 h 81"/>
                <a:gd name="T8" fmla="*/ 3 w 719"/>
                <a:gd name="T9" fmla="*/ 0 h 81"/>
                <a:gd name="T10" fmla="*/ 719 w 719"/>
                <a:gd name="T11" fmla="*/ 0 h 81"/>
                <a:gd name="T12" fmla="*/ 719 w 719"/>
                <a:gd name="T13" fmla="*/ 0 h 81"/>
                <a:gd name="T14" fmla="*/ 719 w 719"/>
                <a:gd name="T15" fmla="*/ 81 h 81"/>
                <a:gd name="T16" fmla="*/ 719 w 719"/>
                <a:gd name="T17" fmla="*/ 81 h 81"/>
                <a:gd name="T18" fmla="*/ 719 w 719"/>
                <a:gd name="T1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1">
                  <a:moveTo>
                    <a:pt x="3" y="0"/>
                  </a:moveTo>
                  <a:lnTo>
                    <a:pt x="0" y="0"/>
                  </a:lnTo>
                  <a:lnTo>
                    <a:pt x="0" y="81"/>
                  </a:lnTo>
                  <a:lnTo>
                    <a:pt x="3" y="81"/>
                  </a:lnTo>
                  <a:lnTo>
                    <a:pt x="3" y="0"/>
                  </a:lnTo>
                  <a:moveTo>
                    <a:pt x="719" y="0"/>
                  </a:moveTo>
                  <a:lnTo>
                    <a:pt x="719" y="0"/>
                  </a:lnTo>
                  <a:lnTo>
                    <a:pt x="719" y="81"/>
                  </a:lnTo>
                  <a:lnTo>
                    <a:pt x="719" y="81"/>
                  </a:lnTo>
                  <a:lnTo>
                    <a:pt x="71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47" name="Freeform 28"/>
            <p:cNvSpPr>
              <a:spLocks noEditPoints="1"/>
            </p:cNvSpPr>
            <p:nvPr/>
          </p:nvSpPr>
          <p:spPr bwMode="auto">
            <a:xfrm>
              <a:off x="3643313" y="4357688"/>
              <a:ext cx="1136650" cy="128588"/>
            </a:xfrm>
            <a:custGeom>
              <a:avLst/>
              <a:gdLst>
                <a:gd name="T0" fmla="*/ 88 w 716"/>
                <a:gd name="T1" fmla="*/ 0 h 81"/>
                <a:gd name="T2" fmla="*/ 0 w 716"/>
                <a:gd name="T3" fmla="*/ 0 h 81"/>
                <a:gd name="T4" fmla="*/ 0 w 716"/>
                <a:gd name="T5" fmla="*/ 81 h 81"/>
                <a:gd name="T6" fmla="*/ 88 w 716"/>
                <a:gd name="T7" fmla="*/ 81 h 81"/>
                <a:gd name="T8" fmla="*/ 88 w 716"/>
                <a:gd name="T9" fmla="*/ 0 h 81"/>
                <a:gd name="T10" fmla="*/ 716 w 716"/>
                <a:gd name="T11" fmla="*/ 0 h 81"/>
                <a:gd name="T12" fmla="*/ 628 w 716"/>
                <a:gd name="T13" fmla="*/ 0 h 81"/>
                <a:gd name="T14" fmla="*/ 628 w 716"/>
                <a:gd name="T15" fmla="*/ 81 h 81"/>
                <a:gd name="T16" fmla="*/ 716 w 716"/>
                <a:gd name="T17" fmla="*/ 81 h 81"/>
                <a:gd name="T18" fmla="*/ 716 w 716"/>
                <a:gd name="T1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6" h="81">
                  <a:moveTo>
                    <a:pt x="88" y="0"/>
                  </a:moveTo>
                  <a:lnTo>
                    <a:pt x="0" y="0"/>
                  </a:lnTo>
                  <a:lnTo>
                    <a:pt x="0" y="81"/>
                  </a:lnTo>
                  <a:lnTo>
                    <a:pt x="88" y="81"/>
                  </a:lnTo>
                  <a:lnTo>
                    <a:pt x="88" y="0"/>
                  </a:lnTo>
                  <a:close/>
                  <a:moveTo>
                    <a:pt x="716" y="0"/>
                  </a:moveTo>
                  <a:lnTo>
                    <a:pt x="628" y="0"/>
                  </a:lnTo>
                  <a:lnTo>
                    <a:pt x="628" y="81"/>
                  </a:lnTo>
                  <a:lnTo>
                    <a:pt x="716" y="81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48" name="Freeform 29"/>
            <p:cNvSpPr>
              <a:spLocks noEditPoints="1"/>
            </p:cNvSpPr>
            <p:nvPr/>
          </p:nvSpPr>
          <p:spPr bwMode="auto">
            <a:xfrm>
              <a:off x="3643313" y="4357688"/>
              <a:ext cx="1136650" cy="128588"/>
            </a:xfrm>
            <a:custGeom>
              <a:avLst/>
              <a:gdLst>
                <a:gd name="T0" fmla="*/ 88 w 716"/>
                <a:gd name="T1" fmla="*/ 0 h 81"/>
                <a:gd name="T2" fmla="*/ 0 w 716"/>
                <a:gd name="T3" fmla="*/ 0 h 81"/>
                <a:gd name="T4" fmla="*/ 0 w 716"/>
                <a:gd name="T5" fmla="*/ 81 h 81"/>
                <a:gd name="T6" fmla="*/ 88 w 716"/>
                <a:gd name="T7" fmla="*/ 81 h 81"/>
                <a:gd name="T8" fmla="*/ 88 w 716"/>
                <a:gd name="T9" fmla="*/ 0 h 81"/>
                <a:gd name="T10" fmla="*/ 716 w 716"/>
                <a:gd name="T11" fmla="*/ 0 h 81"/>
                <a:gd name="T12" fmla="*/ 628 w 716"/>
                <a:gd name="T13" fmla="*/ 0 h 81"/>
                <a:gd name="T14" fmla="*/ 628 w 716"/>
                <a:gd name="T15" fmla="*/ 81 h 81"/>
                <a:gd name="T16" fmla="*/ 716 w 716"/>
                <a:gd name="T17" fmla="*/ 81 h 81"/>
                <a:gd name="T18" fmla="*/ 716 w 716"/>
                <a:gd name="T1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6" h="81">
                  <a:moveTo>
                    <a:pt x="88" y="0"/>
                  </a:moveTo>
                  <a:lnTo>
                    <a:pt x="0" y="0"/>
                  </a:lnTo>
                  <a:lnTo>
                    <a:pt x="0" y="81"/>
                  </a:lnTo>
                  <a:lnTo>
                    <a:pt x="88" y="81"/>
                  </a:lnTo>
                  <a:lnTo>
                    <a:pt x="88" y="0"/>
                  </a:lnTo>
                  <a:moveTo>
                    <a:pt x="716" y="0"/>
                  </a:moveTo>
                  <a:lnTo>
                    <a:pt x="628" y="0"/>
                  </a:lnTo>
                  <a:lnTo>
                    <a:pt x="628" y="81"/>
                  </a:lnTo>
                  <a:lnTo>
                    <a:pt x="716" y="81"/>
                  </a:lnTo>
                  <a:lnTo>
                    <a:pt x="71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49" name="Rectangle 30"/>
            <p:cNvSpPr>
              <a:spLocks noChangeArrowheads="1"/>
            </p:cNvSpPr>
            <p:nvPr/>
          </p:nvSpPr>
          <p:spPr bwMode="auto">
            <a:xfrm>
              <a:off x="3783013" y="4357688"/>
              <a:ext cx="857250" cy="1285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50" name="Rectangle 31"/>
            <p:cNvSpPr>
              <a:spLocks noChangeArrowheads="1"/>
            </p:cNvSpPr>
            <p:nvPr/>
          </p:nvSpPr>
          <p:spPr bwMode="auto">
            <a:xfrm>
              <a:off x="3783013" y="4357688"/>
              <a:ext cx="857250" cy="128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51" name="Rectangle 32"/>
            <p:cNvSpPr>
              <a:spLocks noChangeArrowheads="1"/>
            </p:cNvSpPr>
            <p:nvPr/>
          </p:nvSpPr>
          <p:spPr bwMode="auto">
            <a:xfrm>
              <a:off x="3638550" y="3703638"/>
              <a:ext cx="1141413" cy="75565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400" b="1" dirty="0" smtClean="0">
                  <a:solidFill>
                    <a:schemeClr val="bg1"/>
                  </a:solidFill>
                </a:rPr>
                <a:t>02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52" name="Oval 33"/>
            <p:cNvSpPr>
              <a:spLocks noChangeArrowheads="1"/>
            </p:cNvSpPr>
            <p:nvPr/>
          </p:nvSpPr>
          <p:spPr bwMode="auto">
            <a:xfrm>
              <a:off x="3921125" y="5411788"/>
              <a:ext cx="69850" cy="698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53" name="Oval 34"/>
            <p:cNvSpPr>
              <a:spLocks noChangeArrowheads="1"/>
            </p:cNvSpPr>
            <p:nvPr/>
          </p:nvSpPr>
          <p:spPr bwMode="auto">
            <a:xfrm>
              <a:off x="4094163" y="5411788"/>
              <a:ext cx="66675" cy="698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54" name="Oval 35"/>
            <p:cNvSpPr>
              <a:spLocks noChangeArrowheads="1"/>
            </p:cNvSpPr>
            <p:nvPr/>
          </p:nvSpPr>
          <p:spPr bwMode="auto">
            <a:xfrm>
              <a:off x="4267200" y="5411788"/>
              <a:ext cx="66675" cy="698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55" name="Oval 36"/>
            <p:cNvSpPr>
              <a:spLocks noChangeArrowheads="1"/>
            </p:cNvSpPr>
            <p:nvPr/>
          </p:nvSpPr>
          <p:spPr bwMode="auto">
            <a:xfrm>
              <a:off x="4437063" y="5411788"/>
              <a:ext cx="68263" cy="6985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 rot="5400000" flipV="1">
            <a:off x="3772043" y="3792802"/>
            <a:ext cx="961102" cy="2061221"/>
            <a:chOff x="3638550" y="3703638"/>
            <a:chExt cx="1141413" cy="2447925"/>
          </a:xfrm>
        </p:grpSpPr>
        <p:sp>
          <p:nvSpPr>
            <p:cNvPr id="57" name="Freeform 20"/>
            <p:cNvSpPr>
              <a:spLocks/>
            </p:cNvSpPr>
            <p:nvPr/>
          </p:nvSpPr>
          <p:spPr bwMode="auto">
            <a:xfrm>
              <a:off x="3643313" y="3708400"/>
              <a:ext cx="1136650" cy="1824038"/>
            </a:xfrm>
            <a:custGeom>
              <a:avLst/>
              <a:gdLst>
                <a:gd name="T0" fmla="*/ 0 w 716"/>
                <a:gd name="T1" fmla="*/ 0 h 1149"/>
                <a:gd name="T2" fmla="*/ 0 w 716"/>
                <a:gd name="T3" fmla="*/ 883 h 1149"/>
                <a:gd name="T4" fmla="*/ 358 w 716"/>
                <a:gd name="T5" fmla="*/ 1149 h 1149"/>
                <a:gd name="T6" fmla="*/ 716 w 716"/>
                <a:gd name="T7" fmla="*/ 883 h 1149"/>
                <a:gd name="T8" fmla="*/ 716 w 716"/>
                <a:gd name="T9" fmla="*/ 0 h 1149"/>
                <a:gd name="T10" fmla="*/ 0 w 716"/>
                <a:gd name="T11" fmla="*/ 0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6" h="1149">
                  <a:moveTo>
                    <a:pt x="0" y="0"/>
                  </a:moveTo>
                  <a:lnTo>
                    <a:pt x="0" y="883"/>
                  </a:lnTo>
                  <a:lnTo>
                    <a:pt x="358" y="1149"/>
                  </a:lnTo>
                  <a:lnTo>
                    <a:pt x="716" y="883"/>
                  </a:lnTo>
                  <a:lnTo>
                    <a:pt x="7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58" name="Freeform 21"/>
            <p:cNvSpPr>
              <a:spLocks/>
            </p:cNvSpPr>
            <p:nvPr/>
          </p:nvSpPr>
          <p:spPr bwMode="auto">
            <a:xfrm>
              <a:off x="3643313" y="3708400"/>
              <a:ext cx="1136650" cy="1824038"/>
            </a:xfrm>
            <a:custGeom>
              <a:avLst/>
              <a:gdLst>
                <a:gd name="T0" fmla="*/ 0 w 716"/>
                <a:gd name="T1" fmla="*/ 0 h 1149"/>
                <a:gd name="T2" fmla="*/ 0 w 716"/>
                <a:gd name="T3" fmla="*/ 883 h 1149"/>
                <a:gd name="T4" fmla="*/ 358 w 716"/>
                <a:gd name="T5" fmla="*/ 1149 h 1149"/>
                <a:gd name="T6" fmla="*/ 716 w 716"/>
                <a:gd name="T7" fmla="*/ 883 h 1149"/>
                <a:gd name="T8" fmla="*/ 716 w 716"/>
                <a:gd name="T9" fmla="*/ 0 h 1149"/>
                <a:gd name="T10" fmla="*/ 0 w 716"/>
                <a:gd name="T11" fmla="*/ 0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6" h="1149">
                  <a:moveTo>
                    <a:pt x="0" y="0"/>
                  </a:moveTo>
                  <a:lnTo>
                    <a:pt x="0" y="883"/>
                  </a:lnTo>
                  <a:lnTo>
                    <a:pt x="358" y="1149"/>
                  </a:lnTo>
                  <a:lnTo>
                    <a:pt x="716" y="883"/>
                  </a:lnTo>
                  <a:lnTo>
                    <a:pt x="716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59" name="Freeform 22"/>
            <p:cNvSpPr>
              <a:spLocks/>
            </p:cNvSpPr>
            <p:nvPr/>
          </p:nvSpPr>
          <p:spPr bwMode="auto">
            <a:xfrm>
              <a:off x="3783013" y="4084638"/>
              <a:ext cx="857250" cy="2066925"/>
            </a:xfrm>
            <a:custGeom>
              <a:avLst/>
              <a:gdLst>
                <a:gd name="T0" fmla="*/ 540 w 540"/>
                <a:gd name="T1" fmla="*/ 1191 h 1302"/>
                <a:gd name="T2" fmla="*/ 270 w 540"/>
                <a:gd name="T3" fmla="*/ 1302 h 1302"/>
                <a:gd name="T4" fmla="*/ 0 w 540"/>
                <a:gd name="T5" fmla="*/ 1191 h 1302"/>
                <a:gd name="T6" fmla="*/ 0 w 540"/>
                <a:gd name="T7" fmla="*/ 595 h 1302"/>
                <a:gd name="T8" fmla="*/ 0 w 540"/>
                <a:gd name="T9" fmla="*/ 0 h 1302"/>
                <a:gd name="T10" fmla="*/ 270 w 540"/>
                <a:gd name="T11" fmla="*/ 0 h 1302"/>
                <a:gd name="T12" fmla="*/ 540 w 540"/>
                <a:gd name="T13" fmla="*/ 0 h 1302"/>
                <a:gd name="T14" fmla="*/ 540 w 540"/>
                <a:gd name="T15" fmla="*/ 595 h 1302"/>
                <a:gd name="T16" fmla="*/ 540 w 540"/>
                <a:gd name="T17" fmla="*/ 1191 h 1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0" h="1302">
                  <a:moveTo>
                    <a:pt x="540" y="1191"/>
                  </a:moveTo>
                  <a:lnTo>
                    <a:pt x="270" y="1302"/>
                  </a:lnTo>
                  <a:lnTo>
                    <a:pt x="0" y="1191"/>
                  </a:lnTo>
                  <a:lnTo>
                    <a:pt x="0" y="595"/>
                  </a:lnTo>
                  <a:lnTo>
                    <a:pt x="0" y="0"/>
                  </a:lnTo>
                  <a:lnTo>
                    <a:pt x="270" y="0"/>
                  </a:lnTo>
                  <a:lnTo>
                    <a:pt x="540" y="0"/>
                  </a:lnTo>
                  <a:lnTo>
                    <a:pt x="540" y="595"/>
                  </a:lnTo>
                  <a:lnTo>
                    <a:pt x="540" y="119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60" name="Freeform 23"/>
            <p:cNvSpPr>
              <a:spLocks/>
            </p:cNvSpPr>
            <p:nvPr/>
          </p:nvSpPr>
          <p:spPr bwMode="auto">
            <a:xfrm>
              <a:off x="3783013" y="4084638"/>
              <a:ext cx="857250" cy="2066925"/>
            </a:xfrm>
            <a:custGeom>
              <a:avLst/>
              <a:gdLst>
                <a:gd name="T0" fmla="*/ 540 w 540"/>
                <a:gd name="T1" fmla="*/ 1191 h 1302"/>
                <a:gd name="T2" fmla="*/ 270 w 540"/>
                <a:gd name="T3" fmla="*/ 1302 h 1302"/>
                <a:gd name="T4" fmla="*/ 0 w 540"/>
                <a:gd name="T5" fmla="*/ 1191 h 1302"/>
                <a:gd name="T6" fmla="*/ 0 w 540"/>
                <a:gd name="T7" fmla="*/ 595 h 1302"/>
                <a:gd name="T8" fmla="*/ 0 w 540"/>
                <a:gd name="T9" fmla="*/ 0 h 1302"/>
                <a:gd name="T10" fmla="*/ 270 w 540"/>
                <a:gd name="T11" fmla="*/ 0 h 1302"/>
                <a:gd name="T12" fmla="*/ 540 w 540"/>
                <a:gd name="T13" fmla="*/ 0 h 1302"/>
                <a:gd name="T14" fmla="*/ 540 w 540"/>
                <a:gd name="T15" fmla="*/ 595 h 1302"/>
                <a:gd name="T16" fmla="*/ 540 w 540"/>
                <a:gd name="T17" fmla="*/ 1191 h 1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0" h="1302">
                  <a:moveTo>
                    <a:pt x="540" y="1191"/>
                  </a:moveTo>
                  <a:lnTo>
                    <a:pt x="270" y="1302"/>
                  </a:lnTo>
                  <a:lnTo>
                    <a:pt x="0" y="1191"/>
                  </a:lnTo>
                  <a:lnTo>
                    <a:pt x="0" y="595"/>
                  </a:lnTo>
                  <a:lnTo>
                    <a:pt x="0" y="0"/>
                  </a:lnTo>
                  <a:lnTo>
                    <a:pt x="270" y="0"/>
                  </a:lnTo>
                  <a:lnTo>
                    <a:pt x="540" y="0"/>
                  </a:lnTo>
                  <a:lnTo>
                    <a:pt x="540" y="595"/>
                  </a:lnTo>
                  <a:lnTo>
                    <a:pt x="540" y="119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61" name="Freeform 24"/>
            <p:cNvSpPr>
              <a:spLocks/>
            </p:cNvSpPr>
            <p:nvPr/>
          </p:nvSpPr>
          <p:spPr bwMode="auto">
            <a:xfrm>
              <a:off x="3783013" y="5815013"/>
              <a:ext cx="857250" cy="336550"/>
            </a:xfrm>
            <a:custGeom>
              <a:avLst/>
              <a:gdLst>
                <a:gd name="T0" fmla="*/ 0 w 540"/>
                <a:gd name="T1" fmla="*/ 0 h 212"/>
                <a:gd name="T2" fmla="*/ 0 w 540"/>
                <a:gd name="T3" fmla="*/ 101 h 212"/>
                <a:gd name="T4" fmla="*/ 270 w 540"/>
                <a:gd name="T5" fmla="*/ 212 h 212"/>
                <a:gd name="T6" fmla="*/ 540 w 540"/>
                <a:gd name="T7" fmla="*/ 101 h 212"/>
                <a:gd name="T8" fmla="*/ 540 w 540"/>
                <a:gd name="T9" fmla="*/ 0 h 212"/>
                <a:gd name="T10" fmla="*/ 270 w 540"/>
                <a:gd name="T11" fmla="*/ 112 h 212"/>
                <a:gd name="T12" fmla="*/ 0 w 540"/>
                <a:gd name="T13" fmla="*/ 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0" h="212">
                  <a:moveTo>
                    <a:pt x="0" y="0"/>
                  </a:moveTo>
                  <a:lnTo>
                    <a:pt x="0" y="101"/>
                  </a:lnTo>
                  <a:lnTo>
                    <a:pt x="270" y="212"/>
                  </a:lnTo>
                  <a:lnTo>
                    <a:pt x="540" y="101"/>
                  </a:lnTo>
                  <a:lnTo>
                    <a:pt x="540" y="0"/>
                  </a:lnTo>
                  <a:lnTo>
                    <a:pt x="27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62" name="Freeform 25"/>
            <p:cNvSpPr>
              <a:spLocks/>
            </p:cNvSpPr>
            <p:nvPr/>
          </p:nvSpPr>
          <p:spPr bwMode="auto">
            <a:xfrm>
              <a:off x="3783013" y="5570538"/>
              <a:ext cx="857250" cy="280988"/>
            </a:xfrm>
            <a:custGeom>
              <a:avLst/>
              <a:gdLst>
                <a:gd name="T0" fmla="*/ 0 w 540"/>
                <a:gd name="T1" fmla="*/ 0 h 177"/>
                <a:gd name="T2" fmla="*/ 0 w 540"/>
                <a:gd name="T3" fmla="*/ 65 h 177"/>
                <a:gd name="T4" fmla="*/ 270 w 540"/>
                <a:gd name="T5" fmla="*/ 177 h 177"/>
                <a:gd name="T6" fmla="*/ 540 w 540"/>
                <a:gd name="T7" fmla="*/ 65 h 177"/>
                <a:gd name="T8" fmla="*/ 540 w 540"/>
                <a:gd name="T9" fmla="*/ 0 h 177"/>
                <a:gd name="T10" fmla="*/ 270 w 540"/>
                <a:gd name="T11" fmla="*/ 110 h 177"/>
                <a:gd name="T12" fmla="*/ 0 w 540"/>
                <a:gd name="T13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0" h="177">
                  <a:moveTo>
                    <a:pt x="0" y="0"/>
                  </a:moveTo>
                  <a:lnTo>
                    <a:pt x="0" y="65"/>
                  </a:lnTo>
                  <a:lnTo>
                    <a:pt x="270" y="177"/>
                  </a:lnTo>
                  <a:lnTo>
                    <a:pt x="540" y="65"/>
                  </a:lnTo>
                  <a:lnTo>
                    <a:pt x="540" y="0"/>
                  </a:lnTo>
                  <a:lnTo>
                    <a:pt x="270" y="1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63" name="Freeform 26"/>
            <p:cNvSpPr>
              <a:spLocks noEditPoints="1"/>
            </p:cNvSpPr>
            <p:nvPr/>
          </p:nvSpPr>
          <p:spPr bwMode="auto">
            <a:xfrm>
              <a:off x="3638550" y="4357688"/>
              <a:ext cx="1141413" cy="128588"/>
            </a:xfrm>
            <a:custGeom>
              <a:avLst/>
              <a:gdLst>
                <a:gd name="T0" fmla="*/ 3 w 719"/>
                <a:gd name="T1" fmla="*/ 0 h 81"/>
                <a:gd name="T2" fmla="*/ 0 w 719"/>
                <a:gd name="T3" fmla="*/ 0 h 81"/>
                <a:gd name="T4" fmla="*/ 0 w 719"/>
                <a:gd name="T5" fmla="*/ 81 h 81"/>
                <a:gd name="T6" fmla="*/ 3 w 719"/>
                <a:gd name="T7" fmla="*/ 81 h 81"/>
                <a:gd name="T8" fmla="*/ 3 w 719"/>
                <a:gd name="T9" fmla="*/ 0 h 81"/>
                <a:gd name="T10" fmla="*/ 719 w 719"/>
                <a:gd name="T11" fmla="*/ 0 h 81"/>
                <a:gd name="T12" fmla="*/ 719 w 719"/>
                <a:gd name="T13" fmla="*/ 0 h 81"/>
                <a:gd name="T14" fmla="*/ 719 w 719"/>
                <a:gd name="T15" fmla="*/ 81 h 81"/>
                <a:gd name="T16" fmla="*/ 719 w 719"/>
                <a:gd name="T17" fmla="*/ 81 h 81"/>
                <a:gd name="T18" fmla="*/ 719 w 719"/>
                <a:gd name="T1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1">
                  <a:moveTo>
                    <a:pt x="3" y="0"/>
                  </a:moveTo>
                  <a:lnTo>
                    <a:pt x="0" y="0"/>
                  </a:lnTo>
                  <a:lnTo>
                    <a:pt x="0" y="81"/>
                  </a:lnTo>
                  <a:lnTo>
                    <a:pt x="3" y="81"/>
                  </a:lnTo>
                  <a:lnTo>
                    <a:pt x="3" y="0"/>
                  </a:lnTo>
                  <a:close/>
                  <a:moveTo>
                    <a:pt x="719" y="0"/>
                  </a:moveTo>
                  <a:lnTo>
                    <a:pt x="719" y="0"/>
                  </a:lnTo>
                  <a:lnTo>
                    <a:pt x="719" y="81"/>
                  </a:lnTo>
                  <a:lnTo>
                    <a:pt x="719" y="81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CECE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64" name="Freeform 27"/>
            <p:cNvSpPr>
              <a:spLocks noEditPoints="1"/>
            </p:cNvSpPr>
            <p:nvPr/>
          </p:nvSpPr>
          <p:spPr bwMode="auto">
            <a:xfrm>
              <a:off x="3638550" y="4357688"/>
              <a:ext cx="1141413" cy="128588"/>
            </a:xfrm>
            <a:custGeom>
              <a:avLst/>
              <a:gdLst>
                <a:gd name="T0" fmla="*/ 3 w 719"/>
                <a:gd name="T1" fmla="*/ 0 h 81"/>
                <a:gd name="T2" fmla="*/ 0 w 719"/>
                <a:gd name="T3" fmla="*/ 0 h 81"/>
                <a:gd name="T4" fmla="*/ 0 w 719"/>
                <a:gd name="T5" fmla="*/ 81 h 81"/>
                <a:gd name="T6" fmla="*/ 3 w 719"/>
                <a:gd name="T7" fmla="*/ 81 h 81"/>
                <a:gd name="T8" fmla="*/ 3 w 719"/>
                <a:gd name="T9" fmla="*/ 0 h 81"/>
                <a:gd name="T10" fmla="*/ 719 w 719"/>
                <a:gd name="T11" fmla="*/ 0 h 81"/>
                <a:gd name="T12" fmla="*/ 719 w 719"/>
                <a:gd name="T13" fmla="*/ 0 h 81"/>
                <a:gd name="T14" fmla="*/ 719 w 719"/>
                <a:gd name="T15" fmla="*/ 81 h 81"/>
                <a:gd name="T16" fmla="*/ 719 w 719"/>
                <a:gd name="T17" fmla="*/ 81 h 81"/>
                <a:gd name="T18" fmla="*/ 719 w 719"/>
                <a:gd name="T1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1">
                  <a:moveTo>
                    <a:pt x="3" y="0"/>
                  </a:moveTo>
                  <a:lnTo>
                    <a:pt x="0" y="0"/>
                  </a:lnTo>
                  <a:lnTo>
                    <a:pt x="0" y="81"/>
                  </a:lnTo>
                  <a:lnTo>
                    <a:pt x="3" y="81"/>
                  </a:lnTo>
                  <a:lnTo>
                    <a:pt x="3" y="0"/>
                  </a:lnTo>
                  <a:moveTo>
                    <a:pt x="719" y="0"/>
                  </a:moveTo>
                  <a:lnTo>
                    <a:pt x="719" y="0"/>
                  </a:lnTo>
                  <a:lnTo>
                    <a:pt x="719" y="81"/>
                  </a:lnTo>
                  <a:lnTo>
                    <a:pt x="719" y="81"/>
                  </a:lnTo>
                  <a:lnTo>
                    <a:pt x="71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65" name="Freeform 28"/>
            <p:cNvSpPr>
              <a:spLocks noEditPoints="1"/>
            </p:cNvSpPr>
            <p:nvPr/>
          </p:nvSpPr>
          <p:spPr bwMode="auto">
            <a:xfrm>
              <a:off x="3643313" y="4357688"/>
              <a:ext cx="1136650" cy="128588"/>
            </a:xfrm>
            <a:custGeom>
              <a:avLst/>
              <a:gdLst>
                <a:gd name="T0" fmla="*/ 88 w 716"/>
                <a:gd name="T1" fmla="*/ 0 h 81"/>
                <a:gd name="T2" fmla="*/ 0 w 716"/>
                <a:gd name="T3" fmla="*/ 0 h 81"/>
                <a:gd name="T4" fmla="*/ 0 w 716"/>
                <a:gd name="T5" fmla="*/ 81 h 81"/>
                <a:gd name="T6" fmla="*/ 88 w 716"/>
                <a:gd name="T7" fmla="*/ 81 h 81"/>
                <a:gd name="T8" fmla="*/ 88 w 716"/>
                <a:gd name="T9" fmla="*/ 0 h 81"/>
                <a:gd name="T10" fmla="*/ 716 w 716"/>
                <a:gd name="T11" fmla="*/ 0 h 81"/>
                <a:gd name="T12" fmla="*/ 628 w 716"/>
                <a:gd name="T13" fmla="*/ 0 h 81"/>
                <a:gd name="T14" fmla="*/ 628 w 716"/>
                <a:gd name="T15" fmla="*/ 81 h 81"/>
                <a:gd name="T16" fmla="*/ 716 w 716"/>
                <a:gd name="T17" fmla="*/ 81 h 81"/>
                <a:gd name="T18" fmla="*/ 716 w 716"/>
                <a:gd name="T1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6" h="81">
                  <a:moveTo>
                    <a:pt x="88" y="0"/>
                  </a:moveTo>
                  <a:lnTo>
                    <a:pt x="0" y="0"/>
                  </a:lnTo>
                  <a:lnTo>
                    <a:pt x="0" y="81"/>
                  </a:lnTo>
                  <a:lnTo>
                    <a:pt x="88" y="81"/>
                  </a:lnTo>
                  <a:lnTo>
                    <a:pt x="88" y="0"/>
                  </a:lnTo>
                  <a:close/>
                  <a:moveTo>
                    <a:pt x="716" y="0"/>
                  </a:moveTo>
                  <a:lnTo>
                    <a:pt x="628" y="0"/>
                  </a:lnTo>
                  <a:lnTo>
                    <a:pt x="628" y="81"/>
                  </a:lnTo>
                  <a:lnTo>
                    <a:pt x="716" y="81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66" name="Freeform 29"/>
            <p:cNvSpPr>
              <a:spLocks noEditPoints="1"/>
            </p:cNvSpPr>
            <p:nvPr/>
          </p:nvSpPr>
          <p:spPr bwMode="auto">
            <a:xfrm>
              <a:off x="3643313" y="4357688"/>
              <a:ext cx="1136650" cy="128588"/>
            </a:xfrm>
            <a:custGeom>
              <a:avLst/>
              <a:gdLst>
                <a:gd name="T0" fmla="*/ 88 w 716"/>
                <a:gd name="T1" fmla="*/ 0 h 81"/>
                <a:gd name="T2" fmla="*/ 0 w 716"/>
                <a:gd name="T3" fmla="*/ 0 h 81"/>
                <a:gd name="T4" fmla="*/ 0 w 716"/>
                <a:gd name="T5" fmla="*/ 81 h 81"/>
                <a:gd name="T6" fmla="*/ 88 w 716"/>
                <a:gd name="T7" fmla="*/ 81 h 81"/>
                <a:gd name="T8" fmla="*/ 88 w 716"/>
                <a:gd name="T9" fmla="*/ 0 h 81"/>
                <a:gd name="T10" fmla="*/ 716 w 716"/>
                <a:gd name="T11" fmla="*/ 0 h 81"/>
                <a:gd name="T12" fmla="*/ 628 w 716"/>
                <a:gd name="T13" fmla="*/ 0 h 81"/>
                <a:gd name="T14" fmla="*/ 628 w 716"/>
                <a:gd name="T15" fmla="*/ 81 h 81"/>
                <a:gd name="T16" fmla="*/ 716 w 716"/>
                <a:gd name="T17" fmla="*/ 81 h 81"/>
                <a:gd name="T18" fmla="*/ 716 w 716"/>
                <a:gd name="T1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6" h="81">
                  <a:moveTo>
                    <a:pt x="88" y="0"/>
                  </a:moveTo>
                  <a:lnTo>
                    <a:pt x="0" y="0"/>
                  </a:lnTo>
                  <a:lnTo>
                    <a:pt x="0" y="81"/>
                  </a:lnTo>
                  <a:lnTo>
                    <a:pt x="88" y="81"/>
                  </a:lnTo>
                  <a:lnTo>
                    <a:pt x="88" y="0"/>
                  </a:lnTo>
                  <a:moveTo>
                    <a:pt x="716" y="0"/>
                  </a:moveTo>
                  <a:lnTo>
                    <a:pt x="628" y="0"/>
                  </a:lnTo>
                  <a:lnTo>
                    <a:pt x="628" y="81"/>
                  </a:lnTo>
                  <a:lnTo>
                    <a:pt x="716" y="81"/>
                  </a:lnTo>
                  <a:lnTo>
                    <a:pt x="71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67" name="Rectangle 30"/>
            <p:cNvSpPr>
              <a:spLocks noChangeArrowheads="1"/>
            </p:cNvSpPr>
            <p:nvPr/>
          </p:nvSpPr>
          <p:spPr bwMode="auto">
            <a:xfrm>
              <a:off x="3783013" y="4357688"/>
              <a:ext cx="857250" cy="1285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68" name="Rectangle 31"/>
            <p:cNvSpPr>
              <a:spLocks noChangeArrowheads="1"/>
            </p:cNvSpPr>
            <p:nvPr/>
          </p:nvSpPr>
          <p:spPr bwMode="auto">
            <a:xfrm>
              <a:off x="3783013" y="4357688"/>
              <a:ext cx="857250" cy="128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69" name="Rectangle 32"/>
            <p:cNvSpPr>
              <a:spLocks noChangeArrowheads="1"/>
            </p:cNvSpPr>
            <p:nvPr/>
          </p:nvSpPr>
          <p:spPr bwMode="auto">
            <a:xfrm>
              <a:off x="3638550" y="3703638"/>
              <a:ext cx="1141413" cy="7556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400" b="1" dirty="0" smtClean="0">
                  <a:solidFill>
                    <a:schemeClr val="bg1"/>
                  </a:solidFill>
                </a:rPr>
                <a:t>03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70" name="Oval 33"/>
            <p:cNvSpPr>
              <a:spLocks noChangeArrowheads="1"/>
            </p:cNvSpPr>
            <p:nvPr/>
          </p:nvSpPr>
          <p:spPr bwMode="auto">
            <a:xfrm>
              <a:off x="3921125" y="5411788"/>
              <a:ext cx="69850" cy="6985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71" name="Oval 34"/>
            <p:cNvSpPr>
              <a:spLocks noChangeArrowheads="1"/>
            </p:cNvSpPr>
            <p:nvPr/>
          </p:nvSpPr>
          <p:spPr bwMode="auto">
            <a:xfrm>
              <a:off x="4094163" y="5411788"/>
              <a:ext cx="66675" cy="6985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72" name="Oval 35"/>
            <p:cNvSpPr>
              <a:spLocks noChangeArrowheads="1"/>
            </p:cNvSpPr>
            <p:nvPr/>
          </p:nvSpPr>
          <p:spPr bwMode="auto">
            <a:xfrm>
              <a:off x="4267200" y="5411788"/>
              <a:ext cx="66675" cy="6985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73" name="Oval 36"/>
            <p:cNvSpPr>
              <a:spLocks noChangeArrowheads="1"/>
            </p:cNvSpPr>
            <p:nvPr/>
          </p:nvSpPr>
          <p:spPr bwMode="auto">
            <a:xfrm>
              <a:off x="4437063" y="5411788"/>
              <a:ext cx="68263" cy="6985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74" name="Group 73"/>
          <p:cNvGrpSpPr/>
          <p:nvPr/>
        </p:nvGrpSpPr>
        <p:grpSpPr>
          <a:xfrm rot="5400000" flipV="1">
            <a:off x="3772043" y="4913791"/>
            <a:ext cx="961102" cy="2061221"/>
            <a:chOff x="3638550" y="3703638"/>
            <a:chExt cx="1141413" cy="2447925"/>
          </a:xfrm>
        </p:grpSpPr>
        <p:sp>
          <p:nvSpPr>
            <p:cNvPr id="75" name="Freeform 20"/>
            <p:cNvSpPr>
              <a:spLocks/>
            </p:cNvSpPr>
            <p:nvPr/>
          </p:nvSpPr>
          <p:spPr bwMode="auto">
            <a:xfrm>
              <a:off x="3643313" y="3708400"/>
              <a:ext cx="1136650" cy="1824038"/>
            </a:xfrm>
            <a:custGeom>
              <a:avLst/>
              <a:gdLst>
                <a:gd name="T0" fmla="*/ 0 w 716"/>
                <a:gd name="T1" fmla="*/ 0 h 1149"/>
                <a:gd name="T2" fmla="*/ 0 w 716"/>
                <a:gd name="T3" fmla="*/ 883 h 1149"/>
                <a:gd name="T4" fmla="*/ 358 w 716"/>
                <a:gd name="T5" fmla="*/ 1149 h 1149"/>
                <a:gd name="T6" fmla="*/ 716 w 716"/>
                <a:gd name="T7" fmla="*/ 883 h 1149"/>
                <a:gd name="T8" fmla="*/ 716 w 716"/>
                <a:gd name="T9" fmla="*/ 0 h 1149"/>
                <a:gd name="T10" fmla="*/ 0 w 716"/>
                <a:gd name="T11" fmla="*/ 0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6" h="1149">
                  <a:moveTo>
                    <a:pt x="0" y="0"/>
                  </a:moveTo>
                  <a:lnTo>
                    <a:pt x="0" y="883"/>
                  </a:lnTo>
                  <a:lnTo>
                    <a:pt x="358" y="1149"/>
                  </a:lnTo>
                  <a:lnTo>
                    <a:pt x="716" y="883"/>
                  </a:lnTo>
                  <a:lnTo>
                    <a:pt x="7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76" name="Freeform 21"/>
            <p:cNvSpPr>
              <a:spLocks/>
            </p:cNvSpPr>
            <p:nvPr/>
          </p:nvSpPr>
          <p:spPr bwMode="auto">
            <a:xfrm>
              <a:off x="3643313" y="3708400"/>
              <a:ext cx="1136650" cy="1824038"/>
            </a:xfrm>
            <a:custGeom>
              <a:avLst/>
              <a:gdLst>
                <a:gd name="T0" fmla="*/ 0 w 716"/>
                <a:gd name="T1" fmla="*/ 0 h 1149"/>
                <a:gd name="T2" fmla="*/ 0 w 716"/>
                <a:gd name="T3" fmla="*/ 883 h 1149"/>
                <a:gd name="T4" fmla="*/ 358 w 716"/>
                <a:gd name="T5" fmla="*/ 1149 h 1149"/>
                <a:gd name="T6" fmla="*/ 716 w 716"/>
                <a:gd name="T7" fmla="*/ 883 h 1149"/>
                <a:gd name="T8" fmla="*/ 716 w 716"/>
                <a:gd name="T9" fmla="*/ 0 h 1149"/>
                <a:gd name="T10" fmla="*/ 0 w 716"/>
                <a:gd name="T11" fmla="*/ 0 h 1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6" h="1149">
                  <a:moveTo>
                    <a:pt x="0" y="0"/>
                  </a:moveTo>
                  <a:lnTo>
                    <a:pt x="0" y="883"/>
                  </a:lnTo>
                  <a:lnTo>
                    <a:pt x="358" y="1149"/>
                  </a:lnTo>
                  <a:lnTo>
                    <a:pt x="716" y="883"/>
                  </a:lnTo>
                  <a:lnTo>
                    <a:pt x="716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77" name="Freeform 22"/>
            <p:cNvSpPr>
              <a:spLocks/>
            </p:cNvSpPr>
            <p:nvPr/>
          </p:nvSpPr>
          <p:spPr bwMode="auto">
            <a:xfrm>
              <a:off x="3783013" y="4084638"/>
              <a:ext cx="857250" cy="2066925"/>
            </a:xfrm>
            <a:custGeom>
              <a:avLst/>
              <a:gdLst>
                <a:gd name="T0" fmla="*/ 540 w 540"/>
                <a:gd name="T1" fmla="*/ 1191 h 1302"/>
                <a:gd name="T2" fmla="*/ 270 w 540"/>
                <a:gd name="T3" fmla="*/ 1302 h 1302"/>
                <a:gd name="T4" fmla="*/ 0 w 540"/>
                <a:gd name="T5" fmla="*/ 1191 h 1302"/>
                <a:gd name="T6" fmla="*/ 0 w 540"/>
                <a:gd name="T7" fmla="*/ 595 h 1302"/>
                <a:gd name="T8" fmla="*/ 0 w 540"/>
                <a:gd name="T9" fmla="*/ 0 h 1302"/>
                <a:gd name="T10" fmla="*/ 270 w 540"/>
                <a:gd name="T11" fmla="*/ 0 h 1302"/>
                <a:gd name="T12" fmla="*/ 540 w 540"/>
                <a:gd name="T13" fmla="*/ 0 h 1302"/>
                <a:gd name="T14" fmla="*/ 540 w 540"/>
                <a:gd name="T15" fmla="*/ 595 h 1302"/>
                <a:gd name="T16" fmla="*/ 540 w 540"/>
                <a:gd name="T17" fmla="*/ 1191 h 1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0" h="1302">
                  <a:moveTo>
                    <a:pt x="540" y="1191"/>
                  </a:moveTo>
                  <a:lnTo>
                    <a:pt x="270" y="1302"/>
                  </a:lnTo>
                  <a:lnTo>
                    <a:pt x="0" y="1191"/>
                  </a:lnTo>
                  <a:lnTo>
                    <a:pt x="0" y="595"/>
                  </a:lnTo>
                  <a:lnTo>
                    <a:pt x="0" y="0"/>
                  </a:lnTo>
                  <a:lnTo>
                    <a:pt x="270" y="0"/>
                  </a:lnTo>
                  <a:lnTo>
                    <a:pt x="540" y="0"/>
                  </a:lnTo>
                  <a:lnTo>
                    <a:pt x="540" y="595"/>
                  </a:lnTo>
                  <a:lnTo>
                    <a:pt x="540" y="119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78" name="Freeform 23"/>
            <p:cNvSpPr>
              <a:spLocks/>
            </p:cNvSpPr>
            <p:nvPr/>
          </p:nvSpPr>
          <p:spPr bwMode="auto">
            <a:xfrm>
              <a:off x="3783013" y="4084638"/>
              <a:ext cx="857250" cy="2066925"/>
            </a:xfrm>
            <a:custGeom>
              <a:avLst/>
              <a:gdLst>
                <a:gd name="T0" fmla="*/ 540 w 540"/>
                <a:gd name="T1" fmla="*/ 1191 h 1302"/>
                <a:gd name="T2" fmla="*/ 270 w 540"/>
                <a:gd name="T3" fmla="*/ 1302 h 1302"/>
                <a:gd name="T4" fmla="*/ 0 w 540"/>
                <a:gd name="T5" fmla="*/ 1191 h 1302"/>
                <a:gd name="T6" fmla="*/ 0 w 540"/>
                <a:gd name="T7" fmla="*/ 595 h 1302"/>
                <a:gd name="T8" fmla="*/ 0 w 540"/>
                <a:gd name="T9" fmla="*/ 0 h 1302"/>
                <a:gd name="T10" fmla="*/ 270 w 540"/>
                <a:gd name="T11" fmla="*/ 0 h 1302"/>
                <a:gd name="T12" fmla="*/ 540 w 540"/>
                <a:gd name="T13" fmla="*/ 0 h 1302"/>
                <a:gd name="T14" fmla="*/ 540 w 540"/>
                <a:gd name="T15" fmla="*/ 595 h 1302"/>
                <a:gd name="T16" fmla="*/ 540 w 540"/>
                <a:gd name="T17" fmla="*/ 1191 h 1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0" h="1302">
                  <a:moveTo>
                    <a:pt x="540" y="1191"/>
                  </a:moveTo>
                  <a:lnTo>
                    <a:pt x="270" y="1302"/>
                  </a:lnTo>
                  <a:lnTo>
                    <a:pt x="0" y="1191"/>
                  </a:lnTo>
                  <a:lnTo>
                    <a:pt x="0" y="595"/>
                  </a:lnTo>
                  <a:lnTo>
                    <a:pt x="0" y="0"/>
                  </a:lnTo>
                  <a:lnTo>
                    <a:pt x="270" y="0"/>
                  </a:lnTo>
                  <a:lnTo>
                    <a:pt x="540" y="0"/>
                  </a:lnTo>
                  <a:lnTo>
                    <a:pt x="540" y="595"/>
                  </a:lnTo>
                  <a:lnTo>
                    <a:pt x="540" y="119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79" name="Freeform 24"/>
            <p:cNvSpPr>
              <a:spLocks/>
            </p:cNvSpPr>
            <p:nvPr/>
          </p:nvSpPr>
          <p:spPr bwMode="auto">
            <a:xfrm>
              <a:off x="3783013" y="5815013"/>
              <a:ext cx="857250" cy="336550"/>
            </a:xfrm>
            <a:custGeom>
              <a:avLst/>
              <a:gdLst>
                <a:gd name="T0" fmla="*/ 0 w 540"/>
                <a:gd name="T1" fmla="*/ 0 h 212"/>
                <a:gd name="T2" fmla="*/ 0 w 540"/>
                <a:gd name="T3" fmla="*/ 101 h 212"/>
                <a:gd name="T4" fmla="*/ 270 w 540"/>
                <a:gd name="T5" fmla="*/ 212 h 212"/>
                <a:gd name="T6" fmla="*/ 540 w 540"/>
                <a:gd name="T7" fmla="*/ 101 h 212"/>
                <a:gd name="T8" fmla="*/ 540 w 540"/>
                <a:gd name="T9" fmla="*/ 0 h 212"/>
                <a:gd name="T10" fmla="*/ 270 w 540"/>
                <a:gd name="T11" fmla="*/ 112 h 212"/>
                <a:gd name="T12" fmla="*/ 0 w 540"/>
                <a:gd name="T13" fmla="*/ 0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0" h="212">
                  <a:moveTo>
                    <a:pt x="0" y="0"/>
                  </a:moveTo>
                  <a:lnTo>
                    <a:pt x="0" y="101"/>
                  </a:lnTo>
                  <a:lnTo>
                    <a:pt x="270" y="212"/>
                  </a:lnTo>
                  <a:lnTo>
                    <a:pt x="540" y="101"/>
                  </a:lnTo>
                  <a:lnTo>
                    <a:pt x="540" y="0"/>
                  </a:lnTo>
                  <a:lnTo>
                    <a:pt x="270" y="1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80" name="Freeform 25"/>
            <p:cNvSpPr>
              <a:spLocks/>
            </p:cNvSpPr>
            <p:nvPr/>
          </p:nvSpPr>
          <p:spPr bwMode="auto">
            <a:xfrm>
              <a:off x="3783013" y="5570538"/>
              <a:ext cx="857250" cy="280988"/>
            </a:xfrm>
            <a:custGeom>
              <a:avLst/>
              <a:gdLst>
                <a:gd name="T0" fmla="*/ 0 w 540"/>
                <a:gd name="T1" fmla="*/ 0 h 177"/>
                <a:gd name="T2" fmla="*/ 0 w 540"/>
                <a:gd name="T3" fmla="*/ 65 h 177"/>
                <a:gd name="T4" fmla="*/ 270 w 540"/>
                <a:gd name="T5" fmla="*/ 177 h 177"/>
                <a:gd name="T6" fmla="*/ 540 w 540"/>
                <a:gd name="T7" fmla="*/ 65 h 177"/>
                <a:gd name="T8" fmla="*/ 540 w 540"/>
                <a:gd name="T9" fmla="*/ 0 h 177"/>
                <a:gd name="T10" fmla="*/ 270 w 540"/>
                <a:gd name="T11" fmla="*/ 110 h 177"/>
                <a:gd name="T12" fmla="*/ 0 w 540"/>
                <a:gd name="T13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40" h="177">
                  <a:moveTo>
                    <a:pt x="0" y="0"/>
                  </a:moveTo>
                  <a:lnTo>
                    <a:pt x="0" y="65"/>
                  </a:lnTo>
                  <a:lnTo>
                    <a:pt x="270" y="177"/>
                  </a:lnTo>
                  <a:lnTo>
                    <a:pt x="540" y="65"/>
                  </a:lnTo>
                  <a:lnTo>
                    <a:pt x="540" y="0"/>
                  </a:lnTo>
                  <a:lnTo>
                    <a:pt x="270" y="11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81" name="Freeform 26"/>
            <p:cNvSpPr>
              <a:spLocks noEditPoints="1"/>
            </p:cNvSpPr>
            <p:nvPr/>
          </p:nvSpPr>
          <p:spPr bwMode="auto">
            <a:xfrm>
              <a:off x="3638550" y="4357688"/>
              <a:ext cx="1141413" cy="128588"/>
            </a:xfrm>
            <a:custGeom>
              <a:avLst/>
              <a:gdLst>
                <a:gd name="T0" fmla="*/ 3 w 719"/>
                <a:gd name="T1" fmla="*/ 0 h 81"/>
                <a:gd name="T2" fmla="*/ 0 w 719"/>
                <a:gd name="T3" fmla="*/ 0 h 81"/>
                <a:gd name="T4" fmla="*/ 0 w 719"/>
                <a:gd name="T5" fmla="*/ 81 h 81"/>
                <a:gd name="T6" fmla="*/ 3 w 719"/>
                <a:gd name="T7" fmla="*/ 81 h 81"/>
                <a:gd name="T8" fmla="*/ 3 w 719"/>
                <a:gd name="T9" fmla="*/ 0 h 81"/>
                <a:gd name="T10" fmla="*/ 719 w 719"/>
                <a:gd name="T11" fmla="*/ 0 h 81"/>
                <a:gd name="T12" fmla="*/ 719 w 719"/>
                <a:gd name="T13" fmla="*/ 0 h 81"/>
                <a:gd name="T14" fmla="*/ 719 w 719"/>
                <a:gd name="T15" fmla="*/ 81 h 81"/>
                <a:gd name="T16" fmla="*/ 719 w 719"/>
                <a:gd name="T17" fmla="*/ 81 h 81"/>
                <a:gd name="T18" fmla="*/ 719 w 719"/>
                <a:gd name="T1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1">
                  <a:moveTo>
                    <a:pt x="3" y="0"/>
                  </a:moveTo>
                  <a:lnTo>
                    <a:pt x="0" y="0"/>
                  </a:lnTo>
                  <a:lnTo>
                    <a:pt x="0" y="81"/>
                  </a:lnTo>
                  <a:lnTo>
                    <a:pt x="3" y="81"/>
                  </a:lnTo>
                  <a:lnTo>
                    <a:pt x="3" y="0"/>
                  </a:lnTo>
                  <a:close/>
                  <a:moveTo>
                    <a:pt x="719" y="0"/>
                  </a:moveTo>
                  <a:lnTo>
                    <a:pt x="719" y="0"/>
                  </a:lnTo>
                  <a:lnTo>
                    <a:pt x="719" y="81"/>
                  </a:lnTo>
                  <a:lnTo>
                    <a:pt x="719" y="81"/>
                  </a:lnTo>
                  <a:lnTo>
                    <a:pt x="719" y="0"/>
                  </a:lnTo>
                  <a:close/>
                </a:path>
              </a:pathLst>
            </a:custGeom>
            <a:solidFill>
              <a:srgbClr val="CECE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82" name="Freeform 27"/>
            <p:cNvSpPr>
              <a:spLocks noEditPoints="1"/>
            </p:cNvSpPr>
            <p:nvPr/>
          </p:nvSpPr>
          <p:spPr bwMode="auto">
            <a:xfrm>
              <a:off x="3638550" y="4357688"/>
              <a:ext cx="1141413" cy="128588"/>
            </a:xfrm>
            <a:custGeom>
              <a:avLst/>
              <a:gdLst>
                <a:gd name="T0" fmla="*/ 3 w 719"/>
                <a:gd name="T1" fmla="*/ 0 h 81"/>
                <a:gd name="T2" fmla="*/ 0 w 719"/>
                <a:gd name="T3" fmla="*/ 0 h 81"/>
                <a:gd name="T4" fmla="*/ 0 w 719"/>
                <a:gd name="T5" fmla="*/ 81 h 81"/>
                <a:gd name="T6" fmla="*/ 3 w 719"/>
                <a:gd name="T7" fmla="*/ 81 h 81"/>
                <a:gd name="T8" fmla="*/ 3 w 719"/>
                <a:gd name="T9" fmla="*/ 0 h 81"/>
                <a:gd name="T10" fmla="*/ 719 w 719"/>
                <a:gd name="T11" fmla="*/ 0 h 81"/>
                <a:gd name="T12" fmla="*/ 719 w 719"/>
                <a:gd name="T13" fmla="*/ 0 h 81"/>
                <a:gd name="T14" fmla="*/ 719 w 719"/>
                <a:gd name="T15" fmla="*/ 81 h 81"/>
                <a:gd name="T16" fmla="*/ 719 w 719"/>
                <a:gd name="T17" fmla="*/ 81 h 81"/>
                <a:gd name="T18" fmla="*/ 719 w 719"/>
                <a:gd name="T1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9" h="81">
                  <a:moveTo>
                    <a:pt x="3" y="0"/>
                  </a:moveTo>
                  <a:lnTo>
                    <a:pt x="0" y="0"/>
                  </a:lnTo>
                  <a:lnTo>
                    <a:pt x="0" y="81"/>
                  </a:lnTo>
                  <a:lnTo>
                    <a:pt x="3" y="81"/>
                  </a:lnTo>
                  <a:lnTo>
                    <a:pt x="3" y="0"/>
                  </a:lnTo>
                  <a:moveTo>
                    <a:pt x="719" y="0"/>
                  </a:moveTo>
                  <a:lnTo>
                    <a:pt x="719" y="0"/>
                  </a:lnTo>
                  <a:lnTo>
                    <a:pt x="719" y="81"/>
                  </a:lnTo>
                  <a:lnTo>
                    <a:pt x="719" y="81"/>
                  </a:lnTo>
                  <a:lnTo>
                    <a:pt x="71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83" name="Freeform 28"/>
            <p:cNvSpPr>
              <a:spLocks noEditPoints="1"/>
            </p:cNvSpPr>
            <p:nvPr/>
          </p:nvSpPr>
          <p:spPr bwMode="auto">
            <a:xfrm>
              <a:off x="3643313" y="4357688"/>
              <a:ext cx="1136650" cy="128588"/>
            </a:xfrm>
            <a:custGeom>
              <a:avLst/>
              <a:gdLst>
                <a:gd name="T0" fmla="*/ 88 w 716"/>
                <a:gd name="T1" fmla="*/ 0 h 81"/>
                <a:gd name="T2" fmla="*/ 0 w 716"/>
                <a:gd name="T3" fmla="*/ 0 h 81"/>
                <a:gd name="T4" fmla="*/ 0 w 716"/>
                <a:gd name="T5" fmla="*/ 81 h 81"/>
                <a:gd name="T6" fmla="*/ 88 w 716"/>
                <a:gd name="T7" fmla="*/ 81 h 81"/>
                <a:gd name="T8" fmla="*/ 88 w 716"/>
                <a:gd name="T9" fmla="*/ 0 h 81"/>
                <a:gd name="T10" fmla="*/ 716 w 716"/>
                <a:gd name="T11" fmla="*/ 0 h 81"/>
                <a:gd name="T12" fmla="*/ 628 w 716"/>
                <a:gd name="T13" fmla="*/ 0 h 81"/>
                <a:gd name="T14" fmla="*/ 628 w 716"/>
                <a:gd name="T15" fmla="*/ 81 h 81"/>
                <a:gd name="T16" fmla="*/ 716 w 716"/>
                <a:gd name="T17" fmla="*/ 81 h 81"/>
                <a:gd name="T18" fmla="*/ 716 w 716"/>
                <a:gd name="T1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6" h="81">
                  <a:moveTo>
                    <a:pt x="88" y="0"/>
                  </a:moveTo>
                  <a:lnTo>
                    <a:pt x="0" y="0"/>
                  </a:lnTo>
                  <a:lnTo>
                    <a:pt x="0" y="81"/>
                  </a:lnTo>
                  <a:lnTo>
                    <a:pt x="88" y="81"/>
                  </a:lnTo>
                  <a:lnTo>
                    <a:pt x="88" y="0"/>
                  </a:lnTo>
                  <a:close/>
                  <a:moveTo>
                    <a:pt x="716" y="0"/>
                  </a:moveTo>
                  <a:lnTo>
                    <a:pt x="628" y="0"/>
                  </a:lnTo>
                  <a:lnTo>
                    <a:pt x="628" y="81"/>
                  </a:lnTo>
                  <a:lnTo>
                    <a:pt x="716" y="81"/>
                  </a:lnTo>
                  <a:lnTo>
                    <a:pt x="716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84" name="Freeform 29"/>
            <p:cNvSpPr>
              <a:spLocks noEditPoints="1"/>
            </p:cNvSpPr>
            <p:nvPr/>
          </p:nvSpPr>
          <p:spPr bwMode="auto">
            <a:xfrm>
              <a:off x="3643313" y="4357688"/>
              <a:ext cx="1136650" cy="128588"/>
            </a:xfrm>
            <a:custGeom>
              <a:avLst/>
              <a:gdLst>
                <a:gd name="T0" fmla="*/ 88 w 716"/>
                <a:gd name="T1" fmla="*/ 0 h 81"/>
                <a:gd name="T2" fmla="*/ 0 w 716"/>
                <a:gd name="T3" fmla="*/ 0 h 81"/>
                <a:gd name="T4" fmla="*/ 0 w 716"/>
                <a:gd name="T5" fmla="*/ 81 h 81"/>
                <a:gd name="T6" fmla="*/ 88 w 716"/>
                <a:gd name="T7" fmla="*/ 81 h 81"/>
                <a:gd name="T8" fmla="*/ 88 w 716"/>
                <a:gd name="T9" fmla="*/ 0 h 81"/>
                <a:gd name="T10" fmla="*/ 716 w 716"/>
                <a:gd name="T11" fmla="*/ 0 h 81"/>
                <a:gd name="T12" fmla="*/ 628 w 716"/>
                <a:gd name="T13" fmla="*/ 0 h 81"/>
                <a:gd name="T14" fmla="*/ 628 w 716"/>
                <a:gd name="T15" fmla="*/ 81 h 81"/>
                <a:gd name="T16" fmla="*/ 716 w 716"/>
                <a:gd name="T17" fmla="*/ 81 h 81"/>
                <a:gd name="T18" fmla="*/ 716 w 716"/>
                <a:gd name="T19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16" h="81">
                  <a:moveTo>
                    <a:pt x="88" y="0"/>
                  </a:moveTo>
                  <a:lnTo>
                    <a:pt x="0" y="0"/>
                  </a:lnTo>
                  <a:lnTo>
                    <a:pt x="0" y="81"/>
                  </a:lnTo>
                  <a:lnTo>
                    <a:pt x="88" y="81"/>
                  </a:lnTo>
                  <a:lnTo>
                    <a:pt x="88" y="0"/>
                  </a:lnTo>
                  <a:moveTo>
                    <a:pt x="716" y="0"/>
                  </a:moveTo>
                  <a:lnTo>
                    <a:pt x="628" y="0"/>
                  </a:lnTo>
                  <a:lnTo>
                    <a:pt x="628" y="81"/>
                  </a:lnTo>
                  <a:lnTo>
                    <a:pt x="716" y="81"/>
                  </a:lnTo>
                  <a:lnTo>
                    <a:pt x="71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85" name="Rectangle 30"/>
            <p:cNvSpPr>
              <a:spLocks noChangeArrowheads="1"/>
            </p:cNvSpPr>
            <p:nvPr/>
          </p:nvSpPr>
          <p:spPr bwMode="auto">
            <a:xfrm>
              <a:off x="3783013" y="4357688"/>
              <a:ext cx="857250" cy="1285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86" name="Rectangle 31"/>
            <p:cNvSpPr>
              <a:spLocks noChangeArrowheads="1"/>
            </p:cNvSpPr>
            <p:nvPr/>
          </p:nvSpPr>
          <p:spPr bwMode="auto">
            <a:xfrm>
              <a:off x="3783013" y="4357688"/>
              <a:ext cx="857250" cy="1285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87" name="Rectangle 32"/>
            <p:cNvSpPr>
              <a:spLocks noChangeArrowheads="1"/>
            </p:cNvSpPr>
            <p:nvPr/>
          </p:nvSpPr>
          <p:spPr bwMode="auto">
            <a:xfrm>
              <a:off x="3638550" y="3703638"/>
              <a:ext cx="1141413" cy="75565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sz="2400" b="1" dirty="0" smtClean="0">
                  <a:solidFill>
                    <a:schemeClr val="bg1"/>
                  </a:solidFill>
                </a:rPr>
                <a:t>04</a:t>
              </a:r>
              <a:endParaRPr 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88" name="Oval 33"/>
            <p:cNvSpPr>
              <a:spLocks noChangeArrowheads="1"/>
            </p:cNvSpPr>
            <p:nvPr/>
          </p:nvSpPr>
          <p:spPr bwMode="auto">
            <a:xfrm>
              <a:off x="3921125" y="5411788"/>
              <a:ext cx="69850" cy="6985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89" name="Oval 34"/>
            <p:cNvSpPr>
              <a:spLocks noChangeArrowheads="1"/>
            </p:cNvSpPr>
            <p:nvPr/>
          </p:nvSpPr>
          <p:spPr bwMode="auto">
            <a:xfrm>
              <a:off x="4094163" y="5411788"/>
              <a:ext cx="66675" cy="6985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90" name="Oval 35"/>
            <p:cNvSpPr>
              <a:spLocks noChangeArrowheads="1"/>
            </p:cNvSpPr>
            <p:nvPr/>
          </p:nvSpPr>
          <p:spPr bwMode="auto">
            <a:xfrm>
              <a:off x="4267200" y="5411788"/>
              <a:ext cx="66675" cy="6985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91" name="Oval 36"/>
            <p:cNvSpPr>
              <a:spLocks noChangeArrowheads="1"/>
            </p:cNvSpPr>
            <p:nvPr/>
          </p:nvSpPr>
          <p:spPr bwMode="auto">
            <a:xfrm>
              <a:off x="4437063" y="5411788"/>
              <a:ext cx="68263" cy="6985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</a:bodyPr>
            <a:lstStyle/>
            <a:p>
              <a:pPr algn="ctr"/>
              <a:endParaRPr lang="en-US" sz="2400" b="1">
                <a:solidFill>
                  <a:schemeClr val="bg1"/>
                </a:solidFill>
              </a:endParaRPr>
            </a:p>
          </p:txBody>
        </p:sp>
      </p:grpSp>
      <p:grpSp>
        <p:nvGrpSpPr>
          <p:cNvPr id="122" name="Group 121"/>
          <p:cNvGrpSpPr/>
          <p:nvPr/>
        </p:nvGrpSpPr>
        <p:grpSpPr>
          <a:xfrm>
            <a:off x="696652" y="3173251"/>
            <a:ext cx="2037429" cy="2002406"/>
            <a:chOff x="696652" y="3173251"/>
            <a:chExt cx="2037429" cy="2002406"/>
          </a:xfrm>
        </p:grpSpPr>
        <p:grpSp>
          <p:nvGrpSpPr>
            <p:cNvPr id="93" name="Group 92"/>
            <p:cNvGrpSpPr/>
            <p:nvPr/>
          </p:nvGrpSpPr>
          <p:grpSpPr>
            <a:xfrm rot="5400000" flipV="1">
              <a:off x="1218909" y="3660485"/>
              <a:ext cx="2002406" cy="1027938"/>
              <a:chOff x="5245100" y="1903413"/>
              <a:chExt cx="2378076" cy="1220788"/>
            </a:xfrm>
          </p:grpSpPr>
          <p:sp>
            <p:nvSpPr>
              <p:cNvPr id="17" name="Freeform 17"/>
              <p:cNvSpPr>
                <a:spLocks/>
              </p:cNvSpPr>
              <p:nvPr/>
            </p:nvSpPr>
            <p:spPr bwMode="auto">
              <a:xfrm>
                <a:off x="5245100" y="1903413"/>
                <a:ext cx="1189038" cy="1220788"/>
              </a:xfrm>
              <a:custGeom>
                <a:avLst/>
                <a:gdLst>
                  <a:gd name="T0" fmla="*/ 0 w 517"/>
                  <a:gd name="T1" fmla="*/ 0 h 530"/>
                  <a:gd name="T2" fmla="*/ 0 w 517"/>
                  <a:gd name="T3" fmla="*/ 4 h 530"/>
                  <a:gd name="T4" fmla="*/ 517 w 517"/>
                  <a:gd name="T5" fmla="*/ 530 h 530"/>
                  <a:gd name="T6" fmla="*/ 517 w 517"/>
                  <a:gd name="T7" fmla="*/ 429 h 530"/>
                  <a:gd name="T8" fmla="*/ 101 w 517"/>
                  <a:gd name="T9" fmla="*/ 4 h 530"/>
                  <a:gd name="T10" fmla="*/ 101 w 517"/>
                  <a:gd name="T11" fmla="*/ 0 h 530"/>
                  <a:gd name="T12" fmla="*/ 0 w 517"/>
                  <a:gd name="T13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7" h="530">
                    <a:moveTo>
                      <a:pt x="0" y="0"/>
                    </a:moveTo>
                    <a:cubicBezTo>
                      <a:pt x="0" y="1"/>
                      <a:pt x="0" y="3"/>
                      <a:pt x="0" y="4"/>
                    </a:cubicBezTo>
                    <a:cubicBezTo>
                      <a:pt x="0" y="292"/>
                      <a:pt x="231" y="526"/>
                      <a:pt x="517" y="530"/>
                    </a:cubicBezTo>
                    <a:cubicBezTo>
                      <a:pt x="517" y="429"/>
                      <a:pt x="517" y="429"/>
                      <a:pt x="517" y="429"/>
                    </a:cubicBezTo>
                    <a:cubicBezTo>
                      <a:pt x="287" y="424"/>
                      <a:pt x="101" y="236"/>
                      <a:pt x="101" y="4"/>
                    </a:cubicBezTo>
                    <a:cubicBezTo>
                      <a:pt x="101" y="3"/>
                      <a:pt x="101" y="1"/>
                      <a:pt x="10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9"/>
              <p:cNvSpPr>
                <a:spLocks/>
              </p:cNvSpPr>
              <p:nvPr/>
            </p:nvSpPr>
            <p:spPr bwMode="auto">
              <a:xfrm>
                <a:off x="6434138" y="1903413"/>
                <a:ext cx="1189038" cy="1220788"/>
              </a:xfrm>
              <a:custGeom>
                <a:avLst/>
                <a:gdLst>
                  <a:gd name="T0" fmla="*/ 517 w 517"/>
                  <a:gd name="T1" fmla="*/ 0 h 530"/>
                  <a:gd name="T2" fmla="*/ 517 w 517"/>
                  <a:gd name="T3" fmla="*/ 4 h 530"/>
                  <a:gd name="T4" fmla="*/ 0 w 517"/>
                  <a:gd name="T5" fmla="*/ 530 h 530"/>
                  <a:gd name="T6" fmla="*/ 0 w 517"/>
                  <a:gd name="T7" fmla="*/ 429 h 530"/>
                  <a:gd name="T8" fmla="*/ 416 w 517"/>
                  <a:gd name="T9" fmla="*/ 4 h 530"/>
                  <a:gd name="T10" fmla="*/ 416 w 517"/>
                  <a:gd name="T11" fmla="*/ 0 h 530"/>
                  <a:gd name="T12" fmla="*/ 517 w 517"/>
                  <a:gd name="T13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7" h="530">
                    <a:moveTo>
                      <a:pt x="517" y="0"/>
                    </a:moveTo>
                    <a:cubicBezTo>
                      <a:pt x="517" y="1"/>
                      <a:pt x="517" y="3"/>
                      <a:pt x="517" y="4"/>
                    </a:cubicBezTo>
                    <a:cubicBezTo>
                      <a:pt x="517" y="292"/>
                      <a:pt x="287" y="526"/>
                      <a:pt x="0" y="530"/>
                    </a:cubicBezTo>
                    <a:cubicBezTo>
                      <a:pt x="0" y="429"/>
                      <a:pt x="0" y="429"/>
                      <a:pt x="0" y="429"/>
                    </a:cubicBezTo>
                    <a:cubicBezTo>
                      <a:pt x="231" y="424"/>
                      <a:pt x="416" y="236"/>
                      <a:pt x="416" y="4"/>
                    </a:cubicBezTo>
                    <a:cubicBezTo>
                      <a:pt x="416" y="3"/>
                      <a:pt x="416" y="1"/>
                      <a:pt x="416" y="0"/>
                    </a:cubicBezTo>
                    <a:lnTo>
                      <a:pt x="517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97" name="Group 96"/>
            <p:cNvGrpSpPr/>
            <p:nvPr/>
          </p:nvGrpSpPr>
          <p:grpSpPr>
            <a:xfrm rot="5400000">
              <a:off x="209419" y="3660485"/>
              <a:ext cx="2002405" cy="1027939"/>
              <a:chOff x="5245101" y="1903412"/>
              <a:chExt cx="2378075" cy="1220789"/>
            </a:xfrm>
          </p:grpSpPr>
          <p:sp>
            <p:nvSpPr>
              <p:cNvPr id="98" name="Freeform 17"/>
              <p:cNvSpPr>
                <a:spLocks/>
              </p:cNvSpPr>
              <p:nvPr/>
            </p:nvSpPr>
            <p:spPr bwMode="auto">
              <a:xfrm>
                <a:off x="5245101" y="1903412"/>
                <a:ext cx="1189038" cy="1220788"/>
              </a:xfrm>
              <a:custGeom>
                <a:avLst/>
                <a:gdLst>
                  <a:gd name="T0" fmla="*/ 0 w 517"/>
                  <a:gd name="T1" fmla="*/ 0 h 530"/>
                  <a:gd name="T2" fmla="*/ 0 w 517"/>
                  <a:gd name="T3" fmla="*/ 4 h 530"/>
                  <a:gd name="T4" fmla="*/ 517 w 517"/>
                  <a:gd name="T5" fmla="*/ 530 h 530"/>
                  <a:gd name="T6" fmla="*/ 517 w 517"/>
                  <a:gd name="T7" fmla="*/ 429 h 530"/>
                  <a:gd name="T8" fmla="*/ 101 w 517"/>
                  <a:gd name="T9" fmla="*/ 4 h 530"/>
                  <a:gd name="T10" fmla="*/ 101 w 517"/>
                  <a:gd name="T11" fmla="*/ 0 h 530"/>
                  <a:gd name="T12" fmla="*/ 0 w 517"/>
                  <a:gd name="T13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7" h="530">
                    <a:moveTo>
                      <a:pt x="0" y="0"/>
                    </a:moveTo>
                    <a:cubicBezTo>
                      <a:pt x="0" y="1"/>
                      <a:pt x="0" y="3"/>
                      <a:pt x="0" y="4"/>
                    </a:cubicBezTo>
                    <a:cubicBezTo>
                      <a:pt x="0" y="292"/>
                      <a:pt x="231" y="526"/>
                      <a:pt x="517" y="530"/>
                    </a:cubicBezTo>
                    <a:cubicBezTo>
                      <a:pt x="517" y="429"/>
                      <a:pt x="517" y="429"/>
                      <a:pt x="517" y="429"/>
                    </a:cubicBezTo>
                    <a:cubicBezTo>
                      <a:pt x="287" y="424"/>
                      <a:pt x="101" y="236"/>
                      <a:pt x="101" y="4"/>
                    </a:cubicBezTo>
                    <a:cubicBezTo>
                      <a:pt x="101" y="3"/>
                      <a:pt x="101" y="1"/>
                      <a:pt x="101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Freeform 19"/>
              <p:cNvSpPr>
                <a:spLocks/>
              </p:cNvSpPr>
              <p:nvPr/>
            </p:nvSpPr>
            <p:spPr bwMode="auto">
              <a:xfrm>
                <a:off x="6434138" y="1903413"/>
                <a:ext cx="1189038" cy="1220788"/>
              </a:xfrm>
              <a:custGeom>
                <a:avLst/>
                <a:gdLst>
                  <a:gd name="T0" fmla="*/ 517 w 517"/>
                  <a:gd name="T1" fmla="*/ 0 h 530"/>
                  <a:gd name="T2" fmla="*/ 517 w 517"/>
                  <a:gd name="T3" fmla="*/ 4 h 530"/>
                  <a:gd name="T4" fmla="*/ 0 w 517"/>
                  <a:gd name="T5" fmla="*/ 530 h 530"/>
                  <a:gd name="T6" fmla="*/ 0 w 517"/>
                  <a:gd name="T7" fmla="*/ 429 h 530"/>
                  <a:gd name="T8" fmla="*/ 416 w 517"/>
                  <a:gd name="T9" fmla="*/ 4 h 530"/>
                  <a:gd name="T10" fmla="*/ 416 w 517"/>
                  <a:gd name="T11" fmla="*/ 0 h 530"/>
                  <a:gd name="T12" fmla="*/ 517 w 517"/>
                  <a:gd name="T13" fmla="*/ 0 h 5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7" h="530">
                    <a:moveTo>
                      <a:pt x="517" y="0"/>
                    </a:moveTo>
                    <a:cubicBezTo>
                      <a:pt x="517" y="1"/>
                      <a:pt x="517" y="3"/>
                      <a:pt x="517" y="4"/>
                    </a:cubicBezTo>
                    <a:cubicBezTo>
                      <a:pt x="517" y="292"/>
                      <a:pt x="287" y="526"/>
                      <a:pt x="0" y="530"/>
                    </a:cubicBezTo>
                    <a:cubicBezTo>
                      <a:pt x="0" y="429"/>
                      <a:pt x="0" y="429"/>
                      <a:pt x="0" y="429"/>
                    </a:cubicBezTo>
                    <a:cubicBezTo>
                      <a:pt x="231" y="424"/>
                      <a:pt x="416" y="236"/>
                      <a:pt x="416" y="4"/>
                    </a:cubicBezTo>
                    <a:cubicBezTo>
                      <a:pt x="416" y="3"/>
                      <a:pt x="416" y="1"/>
                      <a:pt x="416" y="0"/>
                    </a:cubicBezTo>
                    <a:lnTo>
                      <a:pt x="517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94" name="Inhaltsplatzhalter 4"/>
          <p:cNvSpPr txBox="1">
            <a:spLocks/>
          </p:cNvSpPr>
          <p:nvPr/>
        </p:nvSpPr>
        <p:spPr>
          <a:xfrm>
            <a:off x="7164253" y="2001286"/>
            <a:ext cx="4501565" cy="58477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95" name="Inhaltsplatzhalter 4"/>
          <p:cNvSpPr txBox="1">
            <a:spLocks/>
          </p:cNvSpPr>
          <p:nvPr/>
        </p:nvSpPr>
        <p:spPr>
          <a:xfrm>
            <a:off x="5937206" y="2032063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1"/>
                </a:solidFill>
                <a:latin typeface="+mj-lt"/>
              </a:rPr>
              <a:t>40%</a:t>
            </a:r>
            <a:endParaRPr lang="en-US" sz="2800" dirty="0" smtClean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96" name="Inhaltsplatzhalter 4"/>
          <p:cNvSpPr txBox="1">
            <a:spLocks/>
          </p:cNvSpPr>
          <p:nvPr/>
        </p:nvSpPr>
        <p:spPr>
          <a:xfrm>
            <a:off x="7164253" y="3234408"/>
            <a:ext cx="4501565" cy="58477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100" name="Inhaltsplatzhalter 4"/>
          <p:cNvSpPr txBox="1">
            <a:spLocks/>
          </p:cNvSpPr>
          <p:nvPr/>
        </p:nvSpPr>
        <p:spPr>
          <a:xfrm>
            <a:off x="5937206" y="3265185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2"/>
                </a:solidFill>
                <a:latin typeface="+mj-lt"/>
              </a:rPr>
              <a:t>50%</a:t>
            </a:r>
            <a:endParaRPr lang="en-US" sz="2800" dirty="0" smtClean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101" name="Inhaltsplatzhalter 4"/>
          <p:cNvSpPr txBox="1">
            <a:spLocks/>
          </p:cNvSpPr>
          <p:nvPr/>
        </p:nvSpPr>
        <p:spPr>
          <a:xfrm>
            <a:off x="7164253" y="4531025"/>
            <a:ext cx="4501565" cy="58477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102" name="Inhaltsplatzhalter 4"/>
          <p:cNvSpPr txBox="1">
            <a:spLocks/>
          </p:cNvSpPr>
          <p:nvPr/>
        </p:nvSpPr>
        <p:spPr>
          <a:xfrm>
            <a:off x="5937206" y="4561802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3"/>
                </a:solidFill>
                <a:latin typeface="+mj-lt"/>
              </a:rPr>
              <a:t>70%</a:t>
            </a:r>
            <a:endParaRPr lang="en-US" sz="2800" dirty="0" smtClean="0">
              <a:solidFill>
                <a:schemeClr val="accent3"/>
              </a:solidFill>
              <a:latin typeface="+mn-lt"/>
            </a:endParaRPr>
          </a:p>
        </p:txBody>
      </p:sp>
      <p:sp>
        <p:nvSpPr>
          <p:cNvPr id="103" name="Inhaltsplatzhalter 4"/>
          <p:cNvSpPr txBox="1">
            <a:spLocks/>
          </p:cNvSpPr>
          <p:nvPr/>
        </p:nvSpPr>
        <p:spPr>
          <a:xfrm>
            <a:off x="7164253" y="5652014"/>
            <a:ext cx="4501565" cy="58477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104" name="Inhaltsplatzhalter 4"/>
          <p:cNvSpPr txBox="1">
            <a:spLocks/>
          </p:cNvSpPr>
          <p:nvPr/>
        </p:nvSpPr>
        <p:spPr>
          <a:xfrm>
            <a:off x="5937206" y="5682791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4"/>
                </a:solidFill>
                <a:latin typeface="+mj-lt"/>
              </a:rPr>
              <a:t>50%</a:t>
            </a:r>
            <a:endParaRPr lang="en-US" sz="2800" dirty="0" smtClean="0">
              <a:solidFill>
                <a:schemeClr val="accent4"/>
              </a:solidFill>
              <a:latin typeface="+mn-lt"/>
            </a:endParaRPr>
          </a:p>
        </p:txBody>
      </p:sp>
      <p:grpSp>
        <p:nvGrpSpPr>
          <p:cNvPr id="106" name="Group 105"/>
          <p:cNvGrpSpPr/>
          <p:nvPr/>
        </p:nvGrpSpPr>
        <p:grpSpPr>
          <a:xfrm>
            <a:off x="3951142" y="5727534"/>
            <a:ext cx="492120" cy="492120"/>
            <a:chOff x="9085263" y="2676525"/>
            <a:chExt cx="579437" cy="5794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07" name="Freeform 98"/>
            <p:cNvSpPr>
              <a:spLocks noEditPoints="1"/>
            </p:cNvSpPr>
            <p:nvPr/>
          </p:nvSpPr>
          <p:spPr bwMode="auto">
            <a:xfrm>
              <a:off x="9085263" y="2676525"/>
              <a:ext cx="579437" cy="579438"/>
            </a:xfrm>
            <a:custGeom>
              <a:avLst/>
              <a:gdLst>
                <a:gd name="T0" fmla="*/ 199 w 3650"/>
                <a:gd name="T1" fmla="*/ 3163 h 3649"/>
                <a:gd name="T2" fmla="*/ 212 w 3650"/>
                <a:gd name="T3" fmla="*/ 3337 h 3649"/>
                <a:gd name="T4" fmla="*/ 345 w 3650"/>
                <a:gd name="T5" fmla="*/ 3450 h 3649"/>
                <a:gd name="T6" fmla="*/ 518 w 3650"/>
                <a:gd name="T7" fmla="*/ 3437 h 3649"/>
                <a:gd name="T8" fmla="*/ 941 w 3650"/>
                <a:gd name="T9" fmla="*/ 2387 h 3649"/>
                <a:gd name="T10" fmla="*/ 2326 w 3650"/>
                <a:gd name="T11" fmla="*/ 187 h 3649"/>
                <a:gd name="T12" fmla="*/ 1968 w 3650"/>
                <a:gd name="T13" fmla="*/ 245 h 3649"/>
                <a:gd name="T14" fmla="*/ 1639 w 3650"/>
                <a:gd name="T15" fmla="*/ 418 h 3649"/>
                <a:gd name="T16" fmla="*/ 1369 w 3650"/>
                <a:gd name="T17" fmla="*/ 710 h 3649"/>
                <a:gd name="T18" fmla="*/ 1216 w 3650"/>
                <a:gd name="T19" fmla="*/ 1080 h 3649"/>
                <a:gd name="T20" fmla="*/ 1201 w 3650"/>
                <a:gd name="T21" fmla="*/ 1487 h 3649"/>
                <a:gd name="T22" fmla="*/ 1327 w 3650"/>
                <a:gd name="T23" fmla="*/ 1867 h 3649"/>
                <a:gd name="T24" fmla="*/ 1582 w 3650"/>
                <a:gd name="T25" fmla="*/ 2181 h 3649"/>
                <a:gd name="T26" fmla="*/ 1916 w 3650"/>
                <a:gd name="T27" fmla="*/ 2383 h 3649"/>
                <a:gd name="T28" fmla="*/ 2288 w 3650"/>
                <a:gd name="T29" fmla="*/ 2458 h 3649"/>
                <a:gd name="T30" fmla="*/ 2663 w 3650"/>
                <a:gd name="T31" fmla="*/ 2408 h 3649"/>
                <a:gd name="T32" fmla="*/ 3007 w 3650"/>
                <a:gd name="T33" fmla="*/ 2232 h 3649"/>
                <a:gd name="T34" fmla="*/ 3283 w 3650"/>
                <a:gd name="T35" fmla="*/ 1936 h 3649"/>
                <a:gd name="T36" fmla="*/ 3437 w 3650"/>
                <a:gd name="T37" fmla="*/ 1566 h 3649"/>
                <a:gd name="T38" fmla="*/ 3451 w 3650"/>
                <a:gd name="T39" fmla="*/ 1159 h 3649"/>
                <a:gd name="T40" fmla="*/ 3324 w 3650"/>
                <a:gd name="T41" fmla="*/ 779 h 3649"/>
                <a:gd name="T42" fmla="*/ 3073 w 3650"/>
                <a:gd name="T43" fmla="*/ 467 h 3649"/>
                <a:gd name="T44" fmla="*/ 2754 w 3650"/>
                <a:gd name="T45" fmla="*/ 270 h 3649"/>
                <a:gd name="T46" fmla="*/ 2399 w 3650"/>
                <a:gd name="T47" fmla="*/ 189 h 3649"/>
                <a:gd name="T48" fmla="*/ 2579 w 3650"/>
                <a:gd name="T49" fmla="*/ 23 h 3649"/>
                <a:gd name="T50" fmla="*/ 2980 w 3650"/>
                <a:gd name="T51" fmla="*/ 172 h 3649"/>
                <a:gd name="T52" fmla="*/ 3323 w 3650"/>
                <a:gd name="T53" fmla="*/ 451 h 3649"/>
                <a:gd name="T54" fmla="*/ 3549 w 3650"/>
                <a:gd name="T55" fmla="*/ 816 h 3649"/>
                <a:gd name="T56" fmla="*/ 3647 w 3650"/>
                <a:gd name="T57" fmla="*/ 1236 h 3649"/>
                <a:gd name="T58" fmla="*/ 3605 w 3650"/>
                <a:gd name="T59" fmla="*/ 1667 h 3649"/>
                <a:gd name="T60" fmla="*/ 3429 w 3650"/>
                <a:gd name="T61" fmla="*/ 2057 h 3649"/>
                <a:gd name="T62" fmla="*/ 3127 w 3650"/>
                <a:gd name="T63" fmla="*/ 2378 h 3649"/>
                <a:gd name="T64" fmla="*/ 2744 w 3650"/>
                <a:gd name="T65" fmla="*/ 2579 h 3649"/>
                <a:gd name="T66" fmla="*/ 2326 w 3650"/>
                <a:gd name="T67" fmla="*/ 2647 h 3649"/>
                <a:gd name="T68" fmla="*/ 1909 w 3650"/>
                <a:gd name="T69" fmla="*/ 2579 h 3649"/>
                <a:gd name="T70" fmla="*/ 1527 w 3650"/>
                <a:gd name="T71" fmla="*/ 2379 h 3649"/>
                <a:gd name="T72" fmla="*/ 1482 w 3650"/>
                <a:gd name="T73" fmla="*/ 2672 h 3649"/>
                <a:gd name="T74" fmla="*/ 1473 w 3650"/>
                <a:gd name="T75" fmla="*/ 2760 h 3649"/>
                <a:gd name="T76" fmla="*/ 595 w 3650"/>
                <a:gd name="T77" fmla="*/ 3608 h 3649"/>
                <a:gd name="T78" fmla="*/ 368 w 3650"/>
                <a:gd name="T79" fmla="*/ 3647 h 3649"/>
                <a:gd name="T80" fmla="*/ 157 w 3650"/>
                <a:gd name="T81" fmla="*/ 3558 h 3649"/>
                <a:gd name="T82" fmla="*/ 23 w 3650"/>
                <a:gd name="T83" fmla="*/ 3371 h 3649"/>
                <a:gd name="T84" fmla="*/ 10 w 3650"/>
                <a:gd name="T85" fmla="*/ 3141 h 3649"/>
                <a:gd name="T86" fmla="*/ 122 w 3650"/>
                <a:gd name="T87" fmla="*/ 2940 h 3649"/>
                <a:gd name="T88" fmla="*/ 941 w 3650"/>
                <a:gd name="T89" fmla="*/ 2160 h 3649"/>
                <a:gd name="T90" fmla="*/ 1168 w 3650"/>
                <a:gd name="T91" fmla="*/ 2348 h 3649"/>
                <a:gd name="T92" fmla="*/ 1136 w 3650"/>
                <a:gd name="T93" fmla="*/ 1905 h 3649"/>
                <a:gd name="T94" fmla="*/ 1013 w 3650"/>
                <a:gd name="T95" fmla="*/ 1497 h 3649"/>
                <a:gd name="T96" fmla="*/ 1028 w 3650"/>
                <a:gd name="T97" fmla="*/ 1063 h 3649"/>
                <a:gd name="T98" fmla="*/ 1178 w 3650"/>
                <a:gd name="T99" fmla="*/ 662 h 3649"/>
                <a:gd name="T100" fmla="*/ 1456 w 3650"/>
                <a:gd name="T101" fmla="*/ 325 h 3649"/>
                <a:gd name="T102" fmla="*/ 1827 w 3650"/>
                <a:gd name="T103" fmla="*/ 96 h 3649"/>
                <a:gd name="T104" fmla="*/ 2241 w 3650"/>
                <a:gd name="T105" fmla="*/ 2 h 3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50" h="3649">
                  <a:moveTo>
                    <a:pt x="675" y="2654"/>
                  </a:moveTo>
                  <a:lnTo>
                    <a:pt x="254" y="3073"/>
                  </a:lnTo>
                  <a:lnTo>
                    <a:pt x="231" y="3100"/>
                  </a:lnTo>
                  <a:lnTo>
                    <a:pt x="212" y="3131"/>
                  </a:lnTo>
                  <a:lnTo>
                    <a:pt x="199" y="3163"/>
                  </a:lnTo>
                  <a:lnTo>
                    <a:pt x="190" y="3198"/>
                  </a:lnTo>
                  <a:lnTo>
                    <a:pt x="188" y="3234"/>
                  </a:lnTo>
                  <a:lnTo>
                    <a:pt x="190" y="3270"/>
                  </a:lnTo>
                  <a:lnTo>
                    <a:pt x="199" y="3304"/>
                  </a:lnTo>
                  <a:lnTo>
                    <a:pt x="212" y="3337"/>
                  </a:lnTo>
                  <a:lnTo>
                    <a:pt x="231" y="3367"/>
                  </a:lnTo>
                  <a:lnTo>
                    <a:pt x="254" y="3395"/>
                  </a:lnTo>
                  <a:lnTo>
                    <a:pt x="282" y="3418"/>
                  </a:lnTo>
                  <a:lnTo>
                    <a:pt x="312" y="3437"/>
                  </a:lnTo>
                  <a:lnTo>
                    <a:pt x="345" y="3450"/>
                  </a:lnTo>
                  <a:lnTo>
                    <a:pt x="379" y="3459"/>
                  </a:lnTo>
                  <a:lnTo>
                    <a:pt x="415" y="3461"/>
                  </a:lnTo>
                  <a:lnTo>
                    <a:pt x="451" y="3459"/>
                  </a:lnTo>
                  <a:lnTo>
                    <a:pt x="486" y="3450"/>
                  </a:lnTo>
                  <a:lnTo>
                    <a:pt x="518" y="3437"/>
                  </a:lnTo>
                  <a:lnTo>
                    <a:pt x="549" y="3418"/>
                  </a:lnTo>
                  <a:lnTo>
                    <a:pt x="576" y="3395"/>
                  </a:lnTo>
                  <a:lnTo>
                    <a:pt x="995" y="2974"/>
                  </a:lnTo>
                  <a:lnTo>
                    <a:pt x="675" y="2654"/>
                  </a:lnTo>
                  <a:close/>
                  <a:moveTo>
                    <a:pt x="941" y="2387"/>
                  </a:moveTo>
                  <a:lnTo>
                    <a:pt x="807" y="2521"/>
                  </a:lnTo>
                  <a:lnTo>
                    <a:pt x="1128" y="2842"/>
                  </a:lnTo>
                  <a:lnTo>
                    <a:pt x="1262" y="2708"/>
                  </a:lnTo>
                  <a:lnTo>
                    <a:pt x="941" y="2387"/>
                  </a:lnTo>
                  <a:close/>
                  <a:moveTo>
                    <a:pt x="2326" y="187"/>
                  </a:moveTo>
                  <a:lnTo>
                    <a:pt x="2253" y="189"/>
                  </a:lnTo>
                  <a:lnTo>
                    <a:pt x="2181" y="197"/>
                  </a:lnTo>
                  <a:lnTo>
                    <a:pt x="2109" y="208"/>
                  </a:lnTo>
                  <a:lnTo>
                    <a:pt x="2037" y="225"/>
                  </a:lnTo>
                  <a:lnTo>
                    <a:pt x="1968" y="245"/>
                  </a:lnTo>
                  <a:lnTo>
                    <a:pt x="1898" y="270"/>
                  </a:lnTo>
                  <a:lnTo>
                    <a:pt x="1831" y="301"/>
                  </a:lnTo>
                  <a:lnTo>
                    <a:pt x="1764" y="335"/>
                  </a:lnTo>
                  <a:lnTo>
                    <a:pt x="1701" y="374"/>
                  </a:lnTo>
                  <a:lnTo>
                    <a:pt x="1639" y="418"/>
                  </a:lnTo>
                  <a:lnTo>
                    <a:pt x="1579" y="467"/>
                  </a:lnTo>
                  <a:lnTo>
                    <a:pt x="1523" y="520"/>
                  </a:lnTo>
                  <a:lnTo>
                    <a:pt x="1467" y="580"/>
                  </a:lnTo>
                  <a:lnTo>
                    <a:pt x="1415" y="644"/>
                  </a:lnTo>
                  <a:lnTo>
                    <a:pt x="1369" y="710"/>
                  </a:lnTo>
                  <a:lnTo>
                    <a:pt x="1327" y="779"/>
                  </a:lnTo>
                  <a:lnTo>
                    <a:pt x="1292" y="851"/>
                  </a:lnTo>
                  <a:lnTo>
                    <a:pt x="1261" y="926"/>
                  </a:lnTo>
                  <a:lnTo>
                    <a:pt x="1235" y="1002"/>
                  </a:lnTo>
                  <a:lnTo>
                    <a:pt x="1216" y="1080"/>
                  </a:lnTo>
                  <a:lnTo>
                    <a:pt x="1201" y="1159"/>
                  </a:lnTo>
                  <a:lnTo>
                    <a:pt x="1192" y="1241"/>
                  </a:lnTo>
                  <a:lnTo>
                    <a:pt x="1190" y="1323"/>
                  </a:lnTo>
                  <a:lnTo>
                    <a:pt x="1192" y="1405"/>
                  </a:lnTo>
                  <a:lnTo>
                    <a:pt x="1201" y="1487"/>
                  </a:lnTo>
                  <a:lnTo>
                    <a:pt x="1216" y="1566"/>
                  </a:lnTo>
                  <a:lnTo>
                    <a:pt x="1235" y="1645"/>
                  </a:lnTo>
                  <a:lnTo>
                    <a:pt x="1261" y="1721"/>
                  </a:lnTo>
                  <a:lnTo>
                    <a:pt x="1292" y="1795"/>
                  </a:lnTo>
                  <a:lnTo>
                    <a:pt x="1327" y="1867"/>
                  </a:lnTo>
                  <a:lnTo>
                    <a:pt x="1369" y="1936"/>
                  </a:lnTo>
                  <a:lnTo>
                    <a:pt x="1415" y="2003"/>
                  </a:lnTo>
                  <a:lnTo>
                    <a:pt x="1467" y="2066"/>
                  </a:lnTo>
                  <a:lnTo>
                    <a:pt x="1523" y="2126"/>
                  </a:lnTo>
                  <a:lnTo>
                    <a:pt x="1582" y="2181"/>
                  </a:lnTo>
                  <a:lnTo>
                    <a:pt x="1644" y="2232"/>
                  </a:lnTo>
                  <a:lnTo>
                    <a:pt x="1709" y="2277"/>
                  </a:lnTo>
                  <a:lnTo>
                    <a:pt x="1776" y="2317"/>
                  </a:lnTo>
                  <a:lnTo>
                    <a:pt x="1845" y="2353"/>
                  </a:lnTo>
                  <a:lnTo>
                    <a:pt x="1916" y="2383"/>
                  </a:lnTo>
                  <a:lnTo>
                    <a:pt x="1989" y="2408"/>
                  </a:lnTo>
                  <a:lnTo>
                    <a:pt x="2062" y="2428"/>
                  </a:lnTo>
                  <a:lnTo>
                    <a:pt x="2137" y="2443"/>
                  </a:lnTo>
                  <a:lnTo>
                    <a:pt x="2212" y="2453"/>
                  </a:lnTo>
                  <a:lnTo>
                    <a:pt x="2288" y="2458"/>
                  </a:lnTo>
                  <a:lnTo>
                    <a:pt x="2364" y="2458"/>
                  </a:lnTo>
                  <a:lnTo>
                    <a:pt x="2440" y="2453"/>
                  </a:lnTo>
                  <a:lnTo>
                    <a:pt x="2515" y="2443"/>
                  </a:lnTo>
                  <a:lnTo>
                    <a:pt x="2589" y="2428"/>
                  </a:lnTo>
                  <a:lnTo>
                    <a:pt x="2663" y="2408"/>
                  </a:lnTo>
                  <a:lnTo>
                    <a:pt x="2735" y="2383"/>
                  </a:lnTo>
                  <a:lnTo>
                    <a:pt x="2807" y="2353"/>
                  </a:lnTo>
                  <a:lnTo>
                    <a:pt x="2876" y="2317"/>
                  </a:lnTo>
                  <a:lnTo>
                    <a:pt x="2943" y="2277"/>
                  </a:lnTo>
                  <a:lnTo>
                    <a:pt x="3007" y="2232"/>
                  </a:lnTo>
                  <a:lnTo>
                    <a:pt x="3070" y="2181"/>
                  </a:lnTo>
                  <a:lnTo>
                    <a:pt x="3129" y="2126"/>
                  </a:lnTo>
                  <a:lnTo>
                    <a:pt x="3185" y="2066"/>
                  </a:lnTo>
                  <a:lnTo>
                    <a:pt x="3236" y="2003"/>
                  </a:lnTo>
                  <a:lnTo>
                    <a:pt x="3283" y="1936"/>
                  </a:lnTo>
                  <a:lnTo>
                    <a:pt x="3324" y="1867"/>
                  </a:lnTo>
                  <a:lnTo>
                    <a:pt x="3360" y="1795"/>
                  </a:lnTo>
                  <a:lnTo>
                    <a:pt x="3391" y="1721"/>
                  </a:lnTo>
                  <a:lnTo>
                    <a:pt x="3417" y="1645"/>
                  </a:lnTo>
                  <a:lnTo>
                    <a:pt x="3437" y="1566"/>
                  </a:lnTo>
                  <a:lnTo>
                    <a:pt x="3451" y="1487"/>
                  </a:lnTo>
                  <a:lnTo>
                    <a:pt x="3460" y="1405"/>
                  </a:lnTo>
                  <a:lnTo>
                    <a:pt x="3462" y="1323"/>
                  </a:lnTo>
                  <a:lnTo>
                    <a:pt x="3460" y="1241"/>
                  </a:lnTo>
                  <a:lnTo>
                    <a:pt x="3451" y="1159"/>
                  </a:lnTo>
                  <a:lnTo>
                    <a:pt x="3437" y="1080"/>
                  </a:lnTo>
                  <a:lnTo>
                    <a:pt x="3417" y="1002"/>
                  </a:lnTo>
                  <a:lnTo>
                    <a:pt x="3391" y="926"/>
                  </a:lnTo>
                  <a:lnTo>
                    <a:pt x="3360" y="851"/>
                  </a:lnTo>
                  <a:lnTo>
                    <a:pt x="3324" y="779"/>
                  </a:lnTo>
                  <a:lnTo>
                    <a:pt x="3283" y="710"/>
                  </a:lnTo>
                  <a:lnTo>
                    <a:pt x="3236" y="644"/>
                  </a:lnTo>
                  <a:lnTo>
                    <a:pt x="3185" y="580"/>
                  </a:lnTo>
                  <a:lnTo>
                    <a:pt x="3129" y="520"/>
                  </a:lnTo>
                  <a:lnTo>
                    <a:pt x="3073" y="467"/>
                  </a:lnTo>
                  <a:lnTo>
                    <a:pt x="3013" y="418"/>
                  </a:lnTo>
                  <a:lnTo>
                    <a:pt x="2951" y="374"/>
                  </a:lnTo>
                  <a:lnTo>
                    <a:pt x="2887" y="335"/>
                  </a:lnTo>
                  <a:lnTo>
                    <a:pt x="2822" y="300"/>
                  </a:lnTo>
                  <a:lnTo>
                    <a:pt x="2754" y="270"/>
                  </a:lnTo>
                  <a:lnTo>
                    <a:pt x="2684" y="245"/>
                  </a:lnTo>
                  <a:lnTo>
                    <a:pt x="2615" y="225"/>
                  </a:lnTo>
                  <a:lnTo>
                    <a:pt x="2543" y="208"/>
                  </a:lnTo>
                  <a:lnTo>
                    <a:pt x="2471" y="197"/>
                  </a:lnTo>
                  <a:lnTo>
                    <a:pt x="2399" y="189"/>
                  </a:lnTo>
                  <a:lnTo>
                    <a:pt x="2326" y="187"/>
                  </a:lnTo>
                  <a:close/>
                  <a:moveTo>
                    <a:pt x="2326" y="0"/>
                  </a:moveTo>
                  <a:lnTo>
                    <a:pt x="2411" y="2"/>
                  </a:lnTo>
                  <a:lnTo>
                    <a:pt x="2495" y="10"/>
                  </a:lnTo>
                  <a:lnTo>
                    <a:pt x="2579" y="23"/>
                  </a:lnTo>
                  <a:lnTo>
                    <a:pt x="2662" y="42"/>
                  </a:lnTo>
                  <a:lnTo>
                    <a:pt x="2744" y="66"/>
                  </a:lnTo>
                  <a:lnTo>
                    <a:pt x="2825" y="96"/>
                  </a:lnTo>
                  <a:lnTo>
                    <a:pt x="2903" y="132"/>
                  </a:lnTo>
                  <a:lnTo>
                    <a:pt x="2980" y="172"/>
                  </a:lnTo>
                  <a:lnTo>
                    <a:pt x="3055" y="217"/>
                  </a:lnTo>
                  <a:lnTo>
                    <a:pt x="3127" y="269"/>
                  </a:lnTo>
                  <a:lnTo>
                    <a:pt x="3197" y="325"/>
                  </a:lnTo>
                  <a:lnTo>
                    <a:pt x="3262" y="387"/>
                  </a:lnTo>
                  <a:lnTo>
                    <a:pt x="3323" y="451"/>
                  </a:lnTo>
                  <a:lnTo>
                    <a:pt x="3378" y="519"/>
                  </a:lnTo>
                  <a:lnTo>
                    <a:pt x="3429" y="589"/>
                  </a:lnTo>
                  <a:lnTo>
                    <a:pt x="3474" y="662"/>
                  </a:lnTo>
                  <a:lnTo>
                    <a:pt x="3514" y="738"/>
                  </a:lnTo>
                  <a:lnTo>
                    <a:pt x="3549" y="816"/>
                  </a:lnTo>
                  <a:lnTo>
                    <a:pt x="3580" y="896"/>
                  </a:lnTo>
                  <a:lnTo>
                    <a:pt x="3605" y="979"/>
                  </a:lnTo>
                  <a:lnTo>
                    <a:pt x="3625" y="1063"/>
                  </a:lnTo>
                  <a:lnTo>
                    <a:pt x="3639" y="1148"/>
                  </a:lnTo>
                  <a:lnTo>
                    <a:pt x="3647" y="1236"/>
                  </a:lnTo>
                  <a:lnTo>
                    <a:pt x="3650" y="1323"/>
                  </a:lnTo>
                  <a:lnTo>
                    <a:pt x="3647" y="1411"/>
                  </a:lnTo>
                  <a:lnTo>
                    <a:pt x="3639" y="1498"/>
                  </a:lnTo>
                  <a:lnTo>
                    <a:pt x="3625" y="1583"/>
                  </a:lnTo>
                  <a:lnTo>
                    <a:pt x="3605" y="1667"/>
                  </a:lnTo>
                  <a:lnTo>
                    <a:pt x="3580" y="1750"/>
                  </a:lnTo>
                  <a:lnTo>
                    <a:pt x="3549" y="1830"/>
                  </a:lnTo>
                  <a:lnTo>
                    <a:pt x="3514" y="1908"/>
                  </a:lnTo>
                  <a:lnTo>
                    <a:pt x="3474" y="1984"/>
                  </a:lnTo>
                  <a:lnTo>
                    <a:pt x="3429" y="2057"/>
                  </a:lnTo>
                  <a:lnTo>
                    <a:pt x="3378" y="2128"/>
                  </a:lnTo>
                  <a:lnTo>
                    <a:pt x="3323" y="2196"/>
                  </a:lnTo>
                  <a:lnTo>
                    <a:pt x="3262" y="2260"/>
                  </a:lnTo>
                  <a:lnTo>
                    <a:pt x="3197" y="2321"/>
                  </a:lnTo>
                  <a:lnTo>
                    <a:pt x="3127" y="2378"/>
                  </a:lnTo>
                  <a:lnTo>
                    <a:pt x="3055" y="2429"/>
                  </a:lnTo>
                  <a:lnTo>
                    <a:pt x="2980" y="2474"/>
                  </a:lnTo>
                  <a:lnTo>
                    <a:pt x="2903" y="2514"/>
                  </a:lnTo>
                  <a:lnTo>
                    <a:pt x="2825" y="2550"/>
                  </a:lnTo>
                  <a:lnTo>
                    <a:pt x="2744" y="2579"/>
                  </a:lnTo>
                  <a:lnTo>
                    <a:pt x="2662" y="2604"/>
                  </a:lnTo>
                  <a:lnTo>
                    <a:pt x="2579" y="2623"/>
                  </a:lnTo>
                  <a:lnTo>
                    <a:pt x="2495" y="2636"/>
                  </a:lnTo>
                  <a:lnTo>
                    <a:pt x="2411" y="2644"/>
                  </a:lnTo>
                  <a:lnTo>
                    <a:pt x="2326" y="2647"/>
                  </a:lnTo>
                  <a:lnTo>
                    <a:pt x="2242" y="2644"/>
                  </a:lnTo>
                  <a:lnTo>
                    <a:pt x="2158" y="2636"/>
                  </a:lnTo>
                  <a:lnTo>
                    <a:pt x="2074" y="2623"/>
                  </a:lnTo>
                  <a:lnTo>
                    <a:pt x="1991" y="2604"/>
                  </a:lnTo>
                  <a:lnTo>
                    <a:pt x="1909" y="2579"/>
                  </a:lnTo>
                  <a:lnTo>
                    <a:pt x="1829" y="2551"/>
                  </a:lnTo>
                  <a:lnTo>
                    <a:pt x="1751" y="2515"/>
                  </a:lnTo>
                  <a:lnTo>
                    <a:pt x="1673" y="2475"/>
                  </a:lnTo>
                  <a:lnTo>
                    <a:pt x="1599" y="2430"/>
                  </a:lnTo>
                  <a:lnTo>
                    <a:pt x="1527" y="2379"/>
                  </a:lnTo>
                  <a:lnTo>
                    <a:pt x="1459" y="2323"/>
                  </a:lnTo>
                  <a:lnTo>
                    <a:pt x="1301" y="2481"/>
                  </a:lnTo>
                  <a:lnTo>
                    <a:pt x="1461" y="2641"/>
                  </a:lnTo>
                  <a:lnTo>
                    <a:pt x="1473" y="2656"/>
                  </a:lnTo>
                  <a:lnTo>
                    <a:pt x="1482" y="2672"/>
                  </a:lnTo>
                  <a:lnTo>
                    <a:pt x="1488" y="2690"/>
                  </a:lnTo>
                  <a:lnTo>
                    <a:pt x="1489" y="2708"/>
                  </a:lnTo>
                  <a:lnTo>
                    <a:pt x="1488" y="2727"/>
                  </a:lnTo>
                  <a:lnTo>
                    <a:pt x="1482" y="2744"/>
                  </a:lnTo>
                  <a:lnTo>
                    <a:pt x="1473" y="2760"/>
                  </a:lnTo>
                  <a:lnTo>
                    <a:pt x="1461" y="2774"/>
                  </a:lnTo>
                  <a:lnTo>
                    <a:pt x="709" y="3527"/>
                  </a:lnTo>
                  <a:lnTo>
                    <a:pt x="674" y="3558"/>
                  </a:lnTo>
                  <a:lnTo>
                    <a:pt x="636" y="3586"/>
                  </a:lnTo>
                  <a:lnTo>
                    <a:pt x="595" y="3608"/>
                  </a:lnTo>
                  <a:lnTo>
                    <a:pt x="552" y="3626"/>
                  </a:lnTo>
                  <a:lnTo>
                    <a:pt x="508" y="3639"/>
                  </a:lnTo>
                  <a:lnTo>
                    <a:pt x="462" y="3647"/>
                  </a:lnTo>
                  <a:lnTo>
                    <a:pt x="415" y="3649"/>
                  </a:lnTo>
                  <a:lnTo>
                    <a:pt x="368" y="3647"/>
                  </a:lnTo>
                  <a:lnTo>
                    <a:pt x="322" y="3639"/>
                  </a:lnTo>
                  <a:lnTo>
                    <a:pt x="278" y="3626"/>
                  </a:lnTo>
                  <a:lnTo>
                    <a:pt x="236" y="3608"/>
                  </a:lnTo>
                  <a:lnTo>
                    <a:pt x="195" y="3586"/>
                  </a:lnTo>
                  <a:lnTo>
                    <a:pt x="157" y="3558"/>
                  </a:lnTo>
                  <a:lnTo>
                    <a:pt x="122" y="3527"/>
                  </a:lnTo>
                  <a:lnTo>
                    <a:pt x="91" y="3492"/>
                  </a:lnTo>
                  <a:lnTo>
                    <a:pt x="63" y="3454"/>
                  </a:lnTo>
                  <a:lnTo>
                    <a:pt x="41" y="3413"/>
                  </a:lnTo>
                  <a:lnTo>
                    <a:pt x="23" y="3371"/>
                  </a:lnTo>
                  <a:lnTo>
                    <a:pt x="10" y="3327"/>
                  </a:lnTo>
                  <a:lnTo>
                    <a:pt x="2" y="3281"/>
                  </a:lnTo>
                  <a:lnTo>
                    <a:pt x="0" y="3234"/>
                  </a:lnTo>
                  <a:lnTo>
                    <a:pt x="2" y="3187"/>
                  </a:lnTo>
                  <a:lnTo>
                    <a:pt x="10" y="3141"/>
                  </a:lnTo>
                  <a:lnTo>
                    <a:pt x="23" y="3097"/>
                  </a:lnTo>
                  <a:lnTo>
                    <a:pt x="41" y="3054"/>
                  </a:lnTo>
                  <a:lnTo>
                    <a:pt x="63" y="3013"/>
                  </a:lnTo>
                  <a:lnTo>
                    <a:pt x="91" y="2975"/>
                  </a:lnTo>
                  <a:lnTo>
                    <a:pt x="122" y="2940"/>
                  </a:lnTo>
                  <a:lnTo>
                    <a:pt x="875" y="2188"/>
                  </a:lnTo>
                  <a:lnTo>
                    <a:pt x="889" y="2176"/>
                  </a:lnTo>
                  <a:lnTo>
                    <a:pt x="905" y="2167"/>
                  </a:lnTo>
                  <a:lnTo>
                    <a:pt x="922" y="2161"/>
                  </a:lnTo>
                  <a:lnTo>
                    <a:pt x="941" y="2160"/>
                  </a:lnTo>
                  <a:lnTo>
                    <a:pt x="959" y="2161"/>
                  </a:lnTo>
                  <a:lnTo>
                    <a:pt x="977" y="2167"/>
                  </a:lnTo>
                  <a:lnTo>
                    <a:pt x="993" y="2176"/>
                  </a:lnTo>
                  <a:lnTo>
                    <a:pt x="1008" y="2188"/>
                  </a:lnTo>
                  <a:lnTo>
                    <a:pt x="1168" y="2348"/>
                  </a:lnTo>
                  <a:lnTo>
                    <a:pt x="1326" y="2190"/>
                  </a:lnTo>
                  <a:lnTo>
                    <a:pt x="1271" y="2124"/>
                  </a:lnTo>
                  <a:lnTo>
                    <a:pt x="1221" y="2053"/>
                  </a:lnTo>
                  <a:lnTo>
                    <a:pt x="1176" y="1980"/>
                  </a:lnTo>
                  <a:lnTo>
                    <a:pt x="1136" y="1905"/>
                  </a:lnTo>
                  <a:lnTo>
                    <a:pt x="1101" y="1827"/>
                  </a:lnTo>
                  <a:lnTo>
                    <a:pt x="1071" y="1747"/>
                  </a:lnTo>
                  <a:lnTo>
                    <a:pt x="1046" y="1666"/>
                  </a:lnTo>
                  <a:lnTo>
                    <a:pt x="1028" y="1582"/>
                  </a:lnTo>
                  <a:lnTo>
                    <a:pt x="1013" y="1497"/>
                  </a:lnTo>
                  <a:lnTo>
                    <a:pt x="1004" y="1410"/>
                  </a:lnTo>
                  <a:lnTo>
                    <a:pt x="1002" y="1323"/>
                  </a:lnTo>
                  <a:lnTo>
                    <a:pt x="1004" y="1236"/>
                  </a:lnTo>
                  <a:lnTo>
                    <a:pt x="1013" y="1148"/>
                  </a:lnTo>
                  <a:lnTo>
                    <a:pt x="1028" y="1063"/>
                  </a:lnTo>
                  <a:lnTo>
                    <a:pt x="1046" y="979"/>
                  </a:lnTo>
                  <a:lnTo>
                    <a:pt x="1072" y="896"/>
                  </a:lnTo>
                  <a:lnTo>
                    <a:pt x="1102" y="816"/>
                  </a:lnTo>
                  <a:lnTo>
                    <a:pt x="1137" y="738"/>
                  </a:lnTo>
                  <a:lnTo>
                    <a:pt x="1178" y="662"/>
                  </a:lnTo>
                  <a:lnTo>
                    <a:pt x="1223" y="589"/>
                  </a:lnTo>
                  <a:lnTo>
                    <a:pt x="1274" y="519"/>
                  </a:lnTo>
                  <a:lnTo>
                    <a:pt x="1329" y="451"/>
                  </a:lnTo>
                  <a:lnTo>
                    <a:pt x="1389" y="387"/>
                  </a:lnTo>
                  <a:lnTo>
                    <a:pt x="1456" y="325"/>
                  </a:lnTo>
                  <a:lnTo>
                    <a:pt x="1525" y="269"/>
                  </a:lnTo>
                  <a:lnTo>
                    <a:pt x="1597" y="217"/>
                  </a:lnTo>
                  <a:lnTo>
                    <a:pt x="1672" y="172"/>
                  </a:lnTo>
                  <a:lnTo>
                    <a:pt x="1749" y="132"/>
                  </a:lnTo>
                  <a:lnTo>
                    <a:pt x="1827" y="96"/>
                  </a:lnTo>
                  <a:lnTo>
                    <a:pt x="1908" y="66"/>
                  </a:lnTo>
                  <a:lnTo>
                    <a:pt x="1990" y="42"/>
                  </a:lnTo>
                  <a:lnTo>
                    <a:pt x="2073" y="23"/>
                  </a:lnTo>
                  <a:lnTo>
                    <a:pt x="2157" y="10"/>
                  </a:lnTo>
                  <a:lnTo>
                    <a:pt x="2241" y="2"/>
                  </a:lnTo>
                  <a:lnTo>
                    <a:pt x="232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99"/>
            <p:cNvSpPr>
              <a:spLocks noEditPoints="1"/>
            </p:cNvSpPr>
            <p:nvPr/>
          </p:nvSpPr>
          <p:spPr bwMode="auto">
            <a:xfrm>
              <a:off x="9309100" y="2741613"/>
              <a:ext cx="290512" cy="290513"/>
            </a:xfrm>
            <a:custGeom>
              <a:avLst/>
              <a:gdLst>
                <a:gd name="T0" fmla="*/ 793 w 1834"/>
                <a:gd name="T1" fmla="*/ 199 h 1834"/>
                <a:gd name="T2" fmla="*/ 613 w 1834"/>
                <a:gd name="T3" fmla="*/ 254 h 1834"/>
                <a:gd name="T4" fmla="*/ 450 w 1834"/>
                <a:gd name="T5" fmla="*/ 356 h 1834"/>
                <a:gd name="T6" fmla="*/ 318 w 1834"/>
                <a:gd name="T7" fmla="*/ 502 h 1834"/>
                <a:gd name="T8" fmla="*/ 230 w 1834"/>
                <a:gd name="T9" fmla="*/ 671 h 1834"/>
                <a:gd name="T10" fmla="*/ 190 w 1834"/>
                <a:gd name="T11" fmla="*/ 855 h 1834"/>
                <a:gd name="T12" fmla="*/ 198 w 1834"/>
                <a:gd name="T13" fmla="*/ 1041 h 1834"/>
                <a:gd name="T14" fmla="*/ 253 w 1834"/>
                <a:gd name="T15" fmla="*/ 1221 h 1834"/>
                <a:gd name="T16" fmla="*/ 356 w 1834"/>
                <a:gd name="T17" fmla="*/ 1384 h 1834"/>
                <a:gd name="T18" fmla="*/ 502 w 1834"/>
                <a:gd name="T19" fmla="*/ 1516 h 1834"/>
                <a:gd name="T20" fmla="*/ 672 w 1834"/>
                <a:gd name="T21" fmla="*/ 1604 h 1834"/>
                <a:gd name="T22" fmla="*/ 855 w 1834"/>
                <a:gd name="T23" fmla="*/ 1644 h 1834"/>
                <a:gd name="T24" fmla="*/ 1041 w 1834"/>
                <a:gd name="T25" fmla="*/ 1636 h 1834"/>
                <a:gd name="T26" fmla="*/ 1220 w 1834"/>
                <a:gd name="T27" fmla="*/ 1581 h 1834"/>
                <a:gd name="T28" fmla="*/ 1384 w 1834"/>
                <a:gd name="T29" fmla="*/ 1478 h 1834"/>
                <a:gd name="T30" fmla="*/ 1517 w 1834"/>
                <a:gd name="T31" fmla="*/ 1332 h 1834"/>
                <a:gd name="T32" fmla="*/ 1604 w 1834"/>
                <a:gd name="T33" fmla="*/ 1163 h 1834"/>
                <a:gd name="T34" fmla="*/ 1644 w 1834"/>
                <a:gd name="T35" fmla="*/ 979 h 1834"/>
                <a:gd name="T36" fmla="*/ 1635 w 1834"/>
                <a:gd name="T37" fmla="*/ 793 h 1834"/>
                <a:gd name="T38" fmla="*/ 1580 w 1834"/>
                <a:gd name="T39" fmla="*/ 614 h 1834"/>
                <a:gd name="T40" fmla="*/ 1478 w 1834"/>
                <a:gd name="T41" fmla="*/ 450 h 1834"/>
                <a:gd name="T42" fmla="*/ 1332 w 1834"/>
                <a:gd name="T43" fmla="*/ 317 h 1834"/>
                <a:gd name="T44" fmla="*/ 1161 w 1834"/>
                <a:gd name="T45" fmla="*/ 230 h 1834"/>
                <a:gd name="T46" fmla="*/ 979 w 1834"/>
                <a:gd name="T47" fmla="*/ 190 h 1834"/>
                <a:gd name="T48" fmla="*/ 988 w 1834"/>
                <a:gd name="T49" fmla="*/ 3 h 1834"/>
                <a:gd name="T50" fmla="*/ 1195 w 1834"/>
                <a:gd name="T51" fmla="*/ 43 h 1834"/>
                <a:gd name="T52" fmla="*/ 1390 w 1834"/>
                <a:gd name="T53" fmla="*/ 132 h 1834"/>
                <a:gd name="T54" fmla="*/ 1565 w 1834"/>
                <a:gd name="T55" fmla="*/ 269 h 1834"/>
                <a:gd name="T56" fmla="*/ 1702 w 1834"/>
                <a:gd name="T57" fmla="*/ 444 h 1834"/>
                <a:gd name="T58" fmla="*/ 1791 w 1834"/>
                <a:gd name="T59" fmla="*/ 639 h 1834"/>
                <a:gd name="T60" fmla="*/ 1831 w 1834"/>
                <a:gd name="T61" fmla="*/ 846 h 1834"/>
                <a:gd name="T62" fmla="*/ 1823 w 1834"/>
                <a:gd name="T63" fmla="*/ 1057 h 1834"/>
                <a:gd name="T64" fmla="*/ 1767 w 1834"/>
                <a:gd name="T65" fmla="*/ 1262 h 1834"/>
                <a:gd name="T66" fmla="*/ 1661 w 1834"/>
                <a:gd name="T67" fmla="*/ 1452 h 1834"/>
                <a:gd name="T68" fmla="*/ 1565 w 1834"/>
                <a:gd name="T69" fmla="*/ 1565 h 1834"/>
                <a:gd name="T70" fmla="*/ 1390 w 1834"/>
                <a:gd name="T71" fmla="*/ 1702 h 1834"/>
                <a:gd name="T72" fmla="*/ 1195 w 1834"/>
                <a:gd name="T73" fmla="*/ 1791 h 1834"/>
                <a:gd name="T74" fmla="*/ 988 w 1834"/>
                <a:gd name="T75" fmla="*/ 1831 h 1834"/>
                <a:gd name="T76" fmla="*/ 777 w 1834"/>
                <a:gd name="T77" fmla="*/ 1823 h 1834"/>
                <a:gd name="T78" fmla="*/ 572 w 1834"/>
                <a:gd name="T79" fmla="*/ 1766 h 1834"/>
                <a:gd name="T80" fmla="*/ 382 w 1834"/>
                <a:gd name="T81" fmla="*/ 1662 h 1834"/>
                <a:gd name="T82" fmla="*/ 218 w 1834"/>
                <a:gd name="T83" fmla="*/ 1510 h 1834"/>
                <a:gd name="T84" fmla="*/ 96 w 1834"/>
                <a:gd name="T85" fmla="*/ 1327 h 1834"/>
                <a:gd name="T86" fmla="*/ 24 w 1834"/>
                <a:gd name="T87" fmla="*/ 1127 h 1834"/>
                <a:gd name="T88" fmla="*/ 0 w 1834"/>
                <a:gd name="T89" fmla="*/ 917 h 1834"/>
                <a:gd name="T90" fmla="*/ 24 w 1834"/>
                <a:gd name="T91" fmla="*/ 707 h 1834"/>
                <a:gd name="T92" fmla="*/ 96 w 1834"/>
                <a:gd name="T93" fmla="*/ 507 h 1834"/>
                <a:gd name="T94" fmla="*/ 218 w 1834"/>
                <a:gd name="T95" fmla="*/ 324 h 1834"/>
                <a:gd name="T96" fmla="*/ 382 w 1834"/>
                <a:gd name="T97" fmla="*/ 173 h 1834"/>
                <a:gd name="T98" fmla="*/ 572 w 1834"/>
                <a:gd name="T99" fmla="*/ 68 h 1834"/>
                <a:gd name="T100" fmla="*/ 777 w 1834"/>
                <a:gd name="T101" fmla="*/ 11 h 18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834" h="1834">
                  <a:moveTo>
                    <a:pt x="917" y="188"/>
                  </a:moveTo>
                  <a:lnTo>
                    <a:pt x="855" y="190"/>
                  </a:lnTo>
                  <a:lnTo>
                    <a:pt x="793" y="199"/>
                  </a:lnTo>
                  <a:lnTo>
                    <a:pt x="732" y="211"/>
                  </a:lnTo>
                  <a:lnTo>
                    <a:pt x="672" y="230"/>
                  </a:lnTo>
                  <a:lnTo>
                    <a:pt x="613" y="254"/>
                  </a:lnTo>
                  <a:lnTo>
                    <a:pt x="556" y="283"/>
                  </a:lnTo>
                  <a:lnTo>
                    <a:pt x="502" y="317"/>
                  </a:lnTo>
                  <a:lnTo>
                    <a:pt x="450" y="356"/>
                  </a:lnTo>
                  <a:lnTo>
                    <a:pt x="402" y="402"/>
                  </a:lnTo>
                  <a:lnTo>
                    <a:pt x="356" y="450"/>
                  </a:lnTo>
                  <a:lnTo>
                    <a:pt x="318" y="502"/>
                  </a:lnTo>
                  <a:lnTo>
                    <a:pt x="283" y="556"/>
                  </a:lnTo>
                  <a:lnTo>
                    <a:pt x="253" y="614"/>
                  </a:lnTo>
                  <a:lnTo>
                    <a:pt x="230" y="671"/>
                  </a:lnTo>
                  <a:lnTo>
                    <a:pt x="211" y="732"/>
                  </a:lnTo>
                  <a:lnTo>
                    <a:pt x="198" y="793"/>
                  </a:lnTo>
                  <a:lnTo>
                    <a:pt x="190" y="855"/>
                  </a:lnTo>
                  <a:lnTo>
                    <a:pt x="188" y="917"/>
                  </a:lnTo>
                  <a:lnTo>
                    <a:pt x="190" y="979"/>
                  </a:lnTo>
                  <a:lnTo>
                    <a:pt x="198" y="1041"/>
                  </a:lnTo>
                  <a:lnTo>
                    <a:pt x="211" y="1102"/>
                  </a:lnTo>
                  <a:lnTo>
                    <a:pt x="230" y="1163"/>
                  </a:lnTo>
                  <a:lnTo>
                    <a:pt x="253" y="1221"/>
                  </a:lnTo>
                  <a:lnTo>
                    <a:pt x="283" y="1278"/>
                  </a:lnTo>
                  <a:lnTo>
                    <a:pt x="318" y="1332"/>
                  </a:lnTo>
                  <a:lnTo>
                    <a:pt x="356" y="1384"/>
                  </a:lnTo>
                  <a:lnTo>
                    <a:pt x="402" y="1432"/>
                  </a:lnTo>
                  <a:lnTo>
                    <a:pt x="450" y="1478"/>
                  </a:lnTo>
                  <a:lnTo>
                    <a:pt x="502" y="1516"/>
                  </a:lnTo>
                  <a:lnTo>
                    <a:pt x="556" y="1551"/>
                  </a:lnTo>
                  <a:lnTo>
                    <a:pt x="613" y="1581"/>
                  </a:lnTo>
                  <a:lnTo>
                    <a:pt x="672" y="1604"/>
                  </a:lnTo>
                  <a:lnTo>
                    <a:pt x="732" y="1623"/>
                  </a:lnTo>
                  <a:lnTo>
                    <a:pt x="793" y="1636"/>
                  </a:lnTo>
                  <a:lnTo>
                    <a:pt x="855" y="1644"/>
                  </a:lnTo>
                  <a:lnTo>
                    <a:pt x="917" y="1646"/>
                  </a:lnTo>
                  <a:lnTo>
                    <a:pt x="979" y="1644"/>
                  </a:lnTo>
                  <a:lnTo>
                    <a:pt x="1041" y="1636"/>
                  </a:lnTo>
                  <a:lnTo>
                    <a:pt x="1102" y="1623"/>
                  </a:lnTo>
                  <a:lnTo>
                    <a:pt x="1161" y="1604"/>
                  </a:lnTo>
                  <a:lnTo>
                    <a:pt x="1220" y="1581"/>
                  </a:lnTo>
                  <a:lnTo>
                    <a:pt x="1278" y="1551"/>
                  </a:lnTo>
                  <a:lnTo>
                    <a:pt x="1332" y="1516"/>
                  </a:lnTo>
                  <a:lnTo>
                    <a:pt x="1384" y="1478"/>
                  </a:lnTo>
                  <a:lnTo>
                    <a:pt x="1432" y="1432"/>
                  </a:lnTo>
                  <a:lnTo>
                    <a:pt x="1478" y="1384"/>
                  </a:lnTo>
                  <a:lnTo>
                    <a:pt x="1517" y="1332"/>
                  </a:lnTo>
                  <a:lnTo>
                    <a:pt x="1551" y="1278"/>
                  </a:lnTo>
                  <a:lnTo>
                    <a:pt x="1580" y="1221"/>
                  </a:lnTo>
                  <a:lnTo>
                    <a:pt x="1604" y="1163"/>
                  </a:lnTo>
                  <a:lnTo>
                    <a:pt x="1623" y="1102"/>
                  </a:lnTo>
                  <a:lnTo>
                    <a:pt x="1635" y="1041"/>
                  </a:lnTo>
                  <a:lnTo>
                    <a:pt x="1644" y="979"/>
                  </a:lnTo>
                  <a:lnTo>
                    <a:pt x="1646" y="917"/>
                  </a:lnTo>
                  <a:lnTo>
                    <a:pt x="1644" y="855"/>
                  </a:lnTo>
                  <a:lnTo>
                    <a:pt x="1635" y="793"/>
                  </a:lnTo>
                  <a:lnTo>
                    <a:pt x="1623" y="732"/>
                  </a:lnTo>
                  <a:lnTo>
                    <a:pt x="1604" y="671"/>
                  </a:lnTo>
                  <a:lnTo>
                    <a:pt x="1580" y="614"/>
                  </a:lnTo>
                  <a:lnTo>
                    <a:pt x="1551" y="556"/>
                  </a:lnTo>
                  <a:lnTo>
                    <a:pt x="1517" y="502"/>
                  </a:lnTo>
                  <a:lnTo>
                    <a:pt x="1478" y="450"/>
                  </a:lnTo>
                  <a:lnTo>
                    <a:pt x="1432" y="402"/>
                  </a:lnTo>
                  <a:lnTo>
                    <a:pt x="1384" y="356"/>
                  </a:lnTo>
                  <a:lnTo>
                    <a:pt x="1332" y="317"/>
                  </a:lnTo>
                  <a:lnTo>
                    <a:pt x="1278" y="283"/>
                  </a:lnTo>
                  <a:lnTo>
                    <a:pt x="1220" y="254"/>
                  </a:lnTo>
                  <a:lnTo>
                    <a:pt x="1161" y="230"/>
                  </a:lnTo>
                  <a:lnTo>
                    <a:pt x="1102" y="211"/>
                  </a:lnTo>
                  <a:lnTo>
                    <a:pt x="1041" y="199"/>
                  </a:lnTo>
                  <a:lnTo>
                    <a:pt x="979" y="190"/>
                  </a:lnTo>
                  <a:lnTo>
                    <a:pt x="917" y="188"/>
                  </a:lnTo>
                  <a:close/>
                  <a:moveTo>
                    <a:pt x="917" y="0"/>
                  </a:moveTo>
                  <a:lnTo>
                    <a:pt x="988" y="3"/>
                  </a:lnTo>
                  <a:lnTo>
                    <a:pt x="1058" y="11"/>
                  </a:lnTo>
                  <a:lnTo>
                    <a:pt x="1127" y="24"/>
                  </a:lnTo>
                  <a:lnTo>
                    <a:pt x="1195" y="43"/>
                  </a:lnTo>
                  <a:lnTo>
                    <a:pt x="1262" y="68"/>
                  </a:lnTo>
                  <a:lnTo>
                    <a:pt x="1327" y="97"/>
                  </a:lnTo>
                  <a:lnTo>
                    <a:pt x="1390" y="132"/>
                  </a:lnTo>
                  <a:lnTo>
                    <a:pt x="1452" y="173"/>
                  </a:lnTo>
                  <a:lnTo>
                    <a:pt x="1510" y="218"/>
                  </a:lnTo>
                  <a:lnTo>
                    <a:pt x="1565" y="269"/>
                  </a:lnTo>
                  <a:lnTo>
                    <a:pt x="1616" y="324"/>
                  </a:lnTo>
                  <a:lnTo>
                    <a:pt x="1661" y="382"/>
                  </a:lnTo>
                  <a:lnTo>
                    <a:pt x="1702" y="444"/>
                  </a:lnTo>
                  <a:lnTo>
                    <a:pt x="1737" y="507"/>
                  </a:lnTo>
                  <a:lnTo>
                    <a:pt x="1767" y="572"/>
                  </a:lnTo>
                  <a:lnTo>
                    <a:pt x="1791" y="639"/>
                  </a:lnTo>
                  <a:lnTo>
                    <a:pt x="1810" y="707"/>
                  </a:lnTo>
                  <a:lnTo>
                    <a:pt x="1823" y="776"/>
                  </a:lnTo>
                  <a:lnTo>
                    <a:pt x="1831" y="846"/>
                  </a:lnTo>
                  <a:lnTo>
                    <a:pt x="1834" y="917"/>
                  </a:lnTo>
                  <a:lnTo>
                    <a:pt x="1831" y="988"/>
                  </a:lnTo>
                  <a:lnTo>
                    <a:pt x="1823" y="1057"/>
                  </a:lnTo>
                  <a:lnTo>
                    <a:pt x="1810" y="1127"/>
                  </a:lnTo>
                  <a:lnTo>
                    <a:pt x="1791" y="1196"/>
                  </a:lnTo>
                  <a:lnTo>
                    <a:pt x="1767" y="1262"/>
                  </a:lnTo>
                  <a:lnTo>
                    <a:pt x="1737" y="1327"/>
                  </a:lnTo>
                  <a:lnTo>
                    <a:pt x="1702" y="1391"/>
                  </a:lnTo>
                  <a:lnTo>
                    <a:pt x="1661" y="1452"/>
                  </a:lnTo>
                  <a:lnTo>
                    <a:pt x="1616" y="1510"/>
                  </a:lnTo>
                  <a:lnTo>
                    <a:pt x="1565" y="1565"/>
                  </a:lnTo>
                  <a:lnTo>
                    <a:pt x="1565" y="1565"/>
                  </a:lnTo>
                  <a:lnTo>
                    <a:pt x="1510" y="1616"/>
                  </a:lnTo>
                  <a:lnTo>
                    <a:pt x="1452" y="1662"/>
                  </a:lnTo>
                  <a:lnTo>
                    <a:pt x="1390" y="1702"/>
                  </a:lnTo>
                  <a:lnTo>
                    <a:pt x="1327" y="1738"/>
                  </a:lnTo>
                  <a:lnTo>
                    <a:pt x="1262" y="1766"/>
                  </a:lnTo>
                  <a:lnTo>
                    <a:pt x="1195" y="1791"/>
                  </a:lnTo>
                  <a:lnTo>
                    <a:pt x="1127" y="1810"/>
                  </a:lnTo>
                  <a:lnTo>
                    <a:pt x="1058" y="1823"/>
                  </a:lnTo>
                  <a:lnTo>
                    <a:pt x="988" y="1831"/>
                  </a:lnTo>
                  <a:lnTo>
                    <a:pt x="917" y="1834"/>
                  </a:lnTo>
                  <a:lnTo>
                    <a:pt x="846" y="1831"/>
                  </a:lnTo>
                  <a:lnTo>
                    <a:pt x="777" y="1823"/>
                  </a:lnTo>
                  <a:lnTo>
                    <a:pt x="707" y="1810"/>
                  </a:lnTo>
                  <a:lnTo>
                    <a:pt x="638" y="1791"/>
                  </a:lnTo>
                  <a:lnTo>
                    <a:pt x="572" y="1766"/>
                  </a:lnTo>
                  <a:lnTo>
                    <a:pt x="507" y="1738"/>
                  </a:lnTo>
                  <a:lnTo>
                    <a:pt x="443" y="1702"/>
                  </a:lnTo>
                  <a:lnTo>
                    <a:pt x="382" y="1662"/>
                  </a:lnTo>
                  <a:lnTo>
                    <a:pt x="324" y="1616"/>
                  </a:lnTo>
                  <a:lnTo>
                    <a:pt x="269" y="1565"/>
                  </a:lnTo>
                  <a:lnTo>
                    <a:pt x="218" y="1510"/>
                  </a:lnTo>
                  <a:lnTo>
                    <a:pt x="172" y="1452"/>
                  </a:lnTo>
                  <a:lnTo>
                    <a:pt x="132" y="1391"/>
                  </a:lnTo>
                  <a:lnTo>
                    <a:pt x="96" y="1327"/>
                  </a:lnTo>
                  <a:lnTo>
                    <a:pt x="68" y="1262"/>
                  </a:lnTo>
                  <a:lnTo>
                    <a:pt x="43" y="1196"/>
                  </a:lnTo>
                  <a:lnTo>
                    <a:pt x="24" y="1127"/>
                  </a:lnTo>
                  <a:lnTo>
                    <a:pt x="11" y="1057"/>
                  </a:lnTo>
                  <a:lnTo>
                    <a:pt x="3" y="988"/>
                  </a:lnTo>
                  <a:lnTo>
                    <a:pt x="0" y="917"/>
                  </a:lnTo>
                  <a:lnTo>
                    <a:pt x="3" y="846"/>
                  </a:lnTo>
                  <a:lnTo>
                    <a:pt x="11" y="776"/>
                  </a:lnTo>
                  <a:lnTo>
                    <a:pt x="24" y="707"/>
                  </a:lnTo>
                  <a:lnTo>
                    <a:pt x="43" y="639"/>
                  </a:lnTo>
                  <a:lnTo>
                    <a:pt x="68" y="572"/>
                  </a:lnTo>
                  <a:lnTo>
                    <a:pt x="96" y="507"/>
                  </a:lnTo>
                  <a:lnTo>
                    <a:pt x="132" y="444"/>
                  </a:lnTo>
                  <a:lnTo>
                    <a:pt x="172" y="382"/>
                  </a:lnTo>
                  <a:lnTo>
                    <a:pt x="218" y="324"/>
                  </a:lnTo>
                  <a:lnTo>
                    <a:pt x="269" y="269"/>
                  </a:lnTo>
                  <a:lnTo>
                    <a:pt x="324" y="218"/>
                  </a:lnTo>
                  <a:lnTo>
                    <a:pt x="382" y="173"/>
                  </a:lnTo>
                  <a:lnTo>
                    <a:pt x="443" y="132"/>
                  </a:lnTo>
                  <a:lnTo>
                    <a:pt x="507" y="97"/>
                  </a:lnTo>
                  <a:lnTo>
                    <a:pt x="572" y="68"/>
                  </a:lnTo>
                  <a:lnTo>
                    <a:pt x="638" y="43"/>
                  </a:lnTo>
                  <a:lnTo>
                    <a:pt x="707" y="24"/>
                  </a:lnTo>
                  <a:lnTo>
                    <a:pt x="777" y="11"/>
                  </a:lnTo>
                  <a:lnTo>
                    <a:pt x="846" y="3"/>
                  </a:lnTo>
                  <a:lnTo>
                    <a:pt x="91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00"/>
            <p:cNvSpPr>
              <a:spLocks/>
            </p:cNvSpPr>
            <p:nvPr/>
          </p:nvSpPr>
          <p:spPr bwMode="auto">
            <a:xfrm>
              <a:off x="9394825" y="2808288"/>
              <a:ext cx="119062" cy="47625"/>
            </a:xfrm>
            <a:custGeom>
              <a:avLst/>
              <a:gdLst>
                <a:gd name="T0" fmla="*/ 352 w 753"/>
                <a:gd name="T1" fmla="*/ 0 h 304"/>
                <a:gd name="T2" fmla="*/ 402 w 753"/>
                <a:gd name="T3" fmla="*/ 0 h 304"/>
                <a:gd name="T4" fmla="*/ 452 w 753"/>
                <a:gd name="T5" fmla="*/ 4 h 304"/>
                <a:gd name="T6" fmla="*/ 502 w 753"/>
                <a:gd name="T7" fmla="*/ 15 h 304"/>
                <a:gd name="T8" fmla="*/ 551 w 753"/>
                <a:gd name="T9" fmla="*/ 31 h 304"/>
                <a:gd name="T10" fmla="*/ 598 w 753"/>
                <a:gd name="T11" fmla="*/ 51 h 304"/>
                <a:gd name="T12" fmla="*/ 644 w 753"/>
                <a:gd name="T13" fmla="*/ 77 h 304"/>
                <a:gd name="T14" fmla="*/ 687 w 753"/>
                <a:gd name="T15" fmla="*/ 107 h 304"/>
                <a:gd name="T16" fmla="*/ 727 w 753"/>
                <a:gd name="T17" fmla="*/ 143 h 304"/>
                <a:gd name="T18" fmla="*/ 740 w 753"/>
                <a:gd name="T19" fmla="*/ 160 h 304"/>
                <a:gd name="T20" fmla="*/ 749 w 753"/>
                <a:gd name="T21" fmla="*/ 179 h 304"/>
                <a:gd name="T22" fmla="*/ 753 w 753"/>
                <a:gd name="T23" fmla="*/ 200 h 304"/>
                <a:gd name="T24" fmla="*/ 753 w 753"/>
                <a:gd name="T25" fmla="*/ 220 h 304"/>
                <a:gd name="T26" fmla="*/ 749 w 753"/>
                <a:gd name="T27" fmla="*/ 241 h 304"/>
                <a:gd name="T28" fmla="*/ 740 w 753"/>
                <a:gd name="T29" fmla="*/ 260 h 304"/>
                <a:gd name="T30" fmla="*/ 727 w 753"/>
                <a:gd name="T31" fmla="*/ 276 h 304"/>
                <a:gd name="T32" fmla="*/ 712 w 753"/>
                <a:gd name="T33" fmla="*/ 288 h 304"/>
                <a:gd name="T34" fmla="*/ 696 w 753"/>
                <a:gd name="T35" fmla="*/ 297 h 304"/>
                <a:gd name="T36" fmla="*/ 678 w 753"/>
                <a:gd name="T37" fmla="*/ 302 h 304"/>
                <a:gd name="T38" fmla="*/ 660 w 753"/>
                <a:gd name="T39" fmla="*/ 304 h 304"/>
                <a:gd name="T40" fmla="*/ 643 w 753"/>
                <a:gd name="T41" fmla="*/ 302 h 304"/>
                <a:gd name="T42" fmla="*/ 625 w 753"/>
                <a:gd name="T43" fmla="*/ 297 h 304"/>
                <a:gd name="T44" fmla="*/ 608 w 753"/>
                <a:gd name="T45" fmla="*/ 288 h 304"/>
                <a:gd name="T46" fmla="*/ 594 w 753"/>
                <a:gd name="T47" fmla="*/ 276 h 304"/>
                <a:gd name="T48" fmla="*/ 563 w 753"/>
                <a:gd name="T49" fmla="*/ 249 h 304"/>
                <a:gd name="T50" fmla="*/ 529 w 753"/>
                <a:gd name="T51" fmla="*/ 226 h 304"/>
                <a:gd name="T52" fmla="*/ 492 w 753"/>
                <a:gd name="T53" fmla="*/ 209 h 304"/>
                <a:gd name="T54" fmla="*/ 454 w 753"/>
                <a:gd name="T55" fmla="*/ 197 h 304"/>
                <a:gd name="T56" fmla="*/ 416 w 753"/>
                <a:gd name="T57" fmla="*/ 189 h 304"/>
                <a:gd name="T58" fmla="*/ 377 w 753"/>
                <a:gd name="T59" fmla="*/ 187 h 304"/>
                <a:gd name="T60" fmla="*/ 337 w 753"/>
                <a:gd name="T61" fmla="*/ 189 h 304"/>
                <a:gd name="T62" fmla="*/ 300 w 753"/>
                <a:gd name="T63" fmla="*/ 197 h 304"/>
                <a:gd name="T64" fmla="*/ 262 w 753"/>
                <a:gd name="T65" fmla="*/ 209 h 304"/>
                <a:gd name="T66" fmla="*/ 226 w 753"/>
                <a:gd name="T67" fmla="*/ 226 h 304"/>
                <a:gd name="T68" fmla="*/ 191 w 753"/>
                <a:gd name="T69" fmla="*/ 249 h 304"/>
                <a:gd name="T70" fmla="*/ 160 w 753"/>
                <a:gd name="T71" fmla="*/ 276 h 304"/>
                <a:gd name="T72" fmla="*/ 144 w 753"/>
                <a:gd name="T73" fmla="*/ 289 h 304"/>
                <a:gd name="T74" fmla="*/ 124 w 753"/>
                <a:gd name="T75" fmla="*/ 298 h 304"/>
                <a:gd name="T76" fmla="*/ 104 w 753"/>
                <a:gd name="T77" fmla="*/ 303 h 304"/>
                <a:gd name="T78" fmla="*/ 84 w 753"/>
                <a:gd name="T79" fmla="*/ 303 h 304"/>
                <a:gd name="T80" fmla="*/ 63 w 753"/>
                <a:gd name="T81" fmla="*/ 298 h 304"/>
                <a:gd name="T82" fmla="*/ 44 w 753"/>
                <a:gd name="T83" fmla="*/ 289 h 304"/>
                <a:gd name="T84" fmla="*/ 28 w 753"/>
                <a:gd name="T85" fmla="*/ 276 h 304"/>
                <a:gd name="T86" fmla="*/ 14 w 753"/>
                <a:gd name="T87" fmla="*/ 260 h 304"/>
                <a:gd name="T88" fmla="*/ 4 w 753"/>
                <a:gd name="T89" fmla="*/ 241 h 304"/>
                <a:gd name="T90" fmla="*/ 0 w 753"/>
                <a:gd name="T91" fmla="*/ 220 h 304"/>
                <a:gd name="T92" fmla="*/ 0 w 753"/>
                <a:gd name="T93" fmla="*/ 200 h 304"/>
                <a:gd name="T94" fmla="*/ 4 w 753"/>
                <a:gd name="T95" fmla="*/ 179 h 304"/>
                <a:gd name="T96" fmla="*/ 14 w 753"/>
                <a:gd name="T97" fmla="*/ 160 h 304"/>
                <a:gd name="T98" fmla="*/ 28 w 753"/>
                <a:gd name="T99" fmla="*/ 143 h 304"/>
                <a:gd name="T100" fmla="*/ 67 w 753"/>
                <a:gd name="T101" fmla="*/ 107 h 304"/>
                <a:gd name="T102" fmla="*/ 110 w 753"/>
                <a:gd name="T103" fmla="*/ 77 h 304"/>
                <a:gd name="T104" fmla="*/ 156 w 753"/>
                <a:gd name="T105" fmla="*/ 51 h 304"/>
                <a:gd name="T106" fmla="*/ 202 w 753"/>
                <a:gd name="T107" fmla="*/ 31 h 304"/>
                <a:gd name="T108" fmla="*/ 251 w 753"/>
                <a:gd name="T109" fmla="*/ 15 h 304"/>
                <a:gd name="T110" fmla="*/ 301 w 753"/>
                <a:gd name="T111" fmla="*/ 4 h 304"/>
                <a:gd name="T112" fmla="*/ 352 w 753"/>
                <a:gd name="T113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753" h="304">
                  <a:moveTo>
                    <a:pt x="352" y="0"/>
                  </a:moveTo>
                  <a:lnTo>
                    <a:pt x="402" y="0"/>
                  </a:lnTo>
                  <a:lnTo>
                    <a:pt x="452" y="4"/>
                  </a:lnTo>
                  <a:lnTo>
                    <a:pt x="502" y="15"/>
                  </a:lnTo>
                  <a:lnTo>
                    <a:pt x="551" y="31"/>
                  </a:lnTo>
                  <a:lnTo>
                    <a:pt x="598" y="51"/>
                  </a:lnTo>
                  <a:lnTo>
                    <a:pt x="644" y="77"/>
                  </a:lnTo>
                  <a:lnTo>
                    <a:pt x="687" y="107"/>
                  </a:lnTo>
                  <a:lnTo>
                    <a:pt x="727" y="143"/>
                  </a:lnTo>
                  <a:lnTo>
                    <a:pt x="740" y="160"/>
                  </a:lnTo>
                  <a:lnTo>
                    <a:pt x="749" y="179"/>
                  </a:lnTo>
                  <a:lnTo>
                    <a:pt x="753" y="200"/>
                  </a:lnTo>
                  <a:lnTo>
                    <a:pt x="753" y="220"/>
                  </a:lnTo>
                  <a:lnTo>
                    <a:pt x="749" y="241"/>
                  </a:lnTo>
                  <a:lnTo>
                    <a:pt x="740" y="260"/>
                  </a:lnTo>
                  <a:lnTo>
                    <a:pt x="727" y="276"/>
                  </a:lnTo>
                  <a:lnTo>
                    <a:pt x="712" y="288"/>
                  </a:lnTo>
                  <a:lnTo>
                    <a:pt x="696" y="297"/>
                  </a:lnTo>
                  <a:lnTo>
                    <a:pt x="678" y="302"/>
                  </a:lnTo>
                  <a:lnTo>
                    <a:pt x="660" y="304"/>
                  </a:lnTo>
                  <a:lnTo>
                    <a:pt x="643" y="302"/>
                  </a:lnTo>
                  <a:lnTo>
                    <a:pt x="625" y="297"/>
                  </a:lnTo>
                  <a:lnTo>
                    <a:pt x="608" y="288"/>
                  </a:lnTo>
                  <a:lnTo>
                    <a:pt x="594" y="276"/>
                  </a:lnTo>
                  <a:lnTo>
                    <a:pt x="563" y="249"/>
                  </a:lnTo>
                  <a:lnTo>
                    <a:pt x="529" y="226"/>
                  </a:lnTo>
                  <a:lnTo>
                    <a:pt x="492" y="209"/>
                  </a:lnTo>
                  <a:lnTo>
                    <a:pt x="454" y="197"/>
                  </a:lnTo>
                  <a:lnTo>
                    <a:pt x="416" y="189"/>
                  </a:lnTo>
                  <a:lnTo>
                    <a:pt x="377" y="187"/>
                  </a:lnTo>
                  <a:lnTo>
                    <a:pt x="337" y="189"/>
                  </a:lnTo>
                  <a:lnTo>
                    <a:pt x="300" y="197"/>
                  </a:lnTo>
                  <a:lnTo>
                    <a:pt x="262" y="209"/>
                  </a:lnTo>
                  <a:lnTo>
                    <a:pt x="226" y="226"/>
                  </a:lnTo>
                  <a:lnTo>
                    <a:pt x="191" y="249"/>
                  </a:lnTo>
                  <a:lnTo>
                    <a:pt x="160" y="276"/>
                  </a:lnTo>
                  <a:lnTo>
                    <a:pt x="144" y="289"/>
                  </a:lnTo>
                  <a:lnTo>
                    <a:pt x="124" y="298"/>
                  </a:lnTo>
                  <a:lnTo>
                    <a:pt x="104" y="303"/>
                  </a:lnTo>
                  <a:lnTo>
                    <a:pt x="84" y="303"/>
                  </a:lnTo>
                  <a:lnTo>
                    <a:pt x="63" y="298"/>
                  </a:lnTo>
                  <a:lnTo>
                    <a:pt x="44" y="289"/>
                  </a:lnTo>
                  <a:lnTo>
                    <a:pt x="28" y="276"/>
                  </a:lnTo>
                  <a:lnTo>
                    <a:pt x="14" y="260"/>
                  </a:lnTo>
                  <a:lnTo>
                    <a:pt x="4" y="241"/>
                  </a:lnTo>
                  <a:lnTo>
                    <a:pt x="0" y="220"/>
                  </a:lnTo>
                  <a:lnTo>
                    <a:pt x="0" y="200"/>
                  </a:lnTo>
                  <a:lnTo>
                    <a:pt x="4" y="179"/>
                  </a:lnTo>
                  <a:lnTo>
                    <a:pt x="14" y="160"/>
                  </a:lnTo>
                  <a:lnTo>
                    <a:pt x="28" y="143"/>
                  </a:lnTo>
                  <a:lnTo>
                    <a:pt x="67" y="107"/>
                  </a:lnTo>
                  <a:lnTo>
                    <a:pt x="110" y="77"/>
                  </a:lnTo>
                  <a:lnTo>
                    <a:pt x="156" y="51"/>
                  </a:lnTo>
                  <a:lnTo>
                    <a:pt x="202" y="31"/>
                  </a:lnTo>
                  <a:lnTo>
                    <a:pt x="251" y="15"/>
                  </a:lnTo>
                  <a:lnTo>
                    <a:pt x="301" y="4"/>
                  </a:lnTo>
                  <a:lnTo>
                    <a:pt x="35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10" name="Freeform 164"/>
          <p:cNvSpPr>
            <a:spLocks noEditPoints="1"/>
          </p:cNvSpPr>
          <p:nvPr/>
        </p:nvSpPr>
        <p:spPr bwMode="auto">
          <a:xfrm>
            <a:off x="3952469" y="4622467"/>
            <a:ext cx="509944" cy="454060"/>
          </a:xfrm>
          <a:custGeom>
            <a:avLst/>
            <a:gdLst>
              <a:gd name="T0" fmla="*/ 171 w 3653"/>
              <a:gd name="T1" fmla="*/ 2242 h 3248"/>
              <a:gd name="T2" fmla="*/ 171 w 3653"/>
              <a:gd name="T3" fmla="*/ 2273 h 3248"/>
              <a:gd name="T4" fmla="*/ 1756 w 3653"/>
              <a:gd name="T5" fmla="*/ 3070 h 3248"/>
              <a:gd name="T6" fmla="*/ 1897 w 3653"/>
              <a:gd name="T7" fmla="*/ 3070 h 3248"/>
              <a:gd name="T8" fmla="*/ 3481 w 3653"/>
              <a:gd name="T9" fmla="*/ 2273 h 3248"/>
              <a:gd name="T10" fmla="*/ 3481 w 3653"/>
              <a:gd name="T11" fmla="*/ 2242 h 3248"/>
              <a:gd name="T12" fmla="*/ 2005 w 3653"/>
              <a:gd name="T13" fmla="*/ 2572 h 3248"/>
              <a:gd name="T14" fmla="*/ 1827 w 3653"/>
              <a:gd name="T15" fmla="*/ 2614 h 3248"/>
              <a:gd name="T16" fmla="*/ 1647 w 3653"/>
              <a:gd name="T17" fmla="*/ 2572 h 3248"/>
              <a:gd name="T18" fmla="*/ 1962 w 3653"/>
              <a:gd name="T19" fmla="*/ 1956 h 3248"/>
              <a:gd name="T20" fmla="*/ 1780 w 3653"/>
              <a:gd name="T21" fmla="*/ 1977 h 3248"/>
              <a:gd name="T22" fmla="*/ 571 w 3653"/>
              <a:gd name="T23" fmla="*/ 1401 h 3248"/>
              <a:gd name="T24" fmla="*/ 169 w 3653"/>
              <a:gd name="T25" fmla="*/ 1617 h 3248"/>
              <a:gd name="T26" fmla="*/ 177 w 3653"/>
              <a:gd name="T27" fmla="*/ 1648 h 3248"/>
              <a:gd name="T28" fmla="*/ 1791 w 3653"/>
              <a:gd name="T29" fmla="*/ 2444 h 3248"/>
              <a:gd name="T30" fmla="*/ 1931 w 3653"/>
              <a:gd name="T31" fmla="*/ 2421 h 3248"/>
              <a:gd name="T32" fmla="*/ 3485 w 3653"/>
              <a:gd name="T33" fmla="*/ 1631 h 3248"/>
              <a:gd name="T34" fmla="*/ 3476 w 3653"/>
              <a:gd name="T35" fmla="*/ 1600 h 3248"/>
              <a:gd name="T36" fmla="*/ 1791 w 3653"/>
              <a:gd name="T37" fmla="*/ 171 h 3248"/>
              <a:gd name="T38" fmla="*/ 177 w 3653"/>
              <a:gd name="T39" fmla="*/ 966 h 3248"/>
              <a:gd name="T40" fmla="*/ 169 w 3653"/>
              <a:gd name="T41" fmla="*/ 997 h 3248"/>
              <a:gd name="T42" fmla="*/ 1722 w 3653"/>
              <a:gd name="T43" fmla="*/ 1788 h 3248"/>
              <a:gd name="T44" fmla="*/ 1862 w 3653"/>
              <a:gd name="T45" fmla="*/ 1810 h 3248"/>
              <a:gd name="T46" fmla="*/ 3476 w 3653"/>
              <a:gd name="T47" fmla="*/ 1014 h 3248"/>
              <a:gd name="T48" fmla="*/ 3485 w 3653"/>
              <a:gd name="T49" fmla="*/ 983 h 3248"/>
              <a:gd name="T50" fmla="*/ 1930 w 3653"/>
              <a:gd name="T51" fmla="*/ 192 h 3248"/>
              <a:gd name="T52" fmla="*/ 1827 w 3653"/>
              <a:gd name="T53" fmla="*/ 0 h 3248"/>
              <a:gd name="T54" fmla="*/ 2005 w 3653"/>
              <a:gd name="T55" fmla="*/ 42 h 3248"/>
              <a:gd name="T56" fmla="*/ 3613 w 3653"/>
              <a:gd name="T57" fmla="*/ 870 h 3248"/>
              <a:gd name="T58" fmla="*/ 3653 w 3653"/>
              <a:gd name="T59" fmla="*/ 990 h 3248"/>
              <a:gd name="T60" fmla="*/ 3615 w 3653"/>
              <a:gd name="T61" fmla="*/ 1109 h 3248"/>
              <a:gd name="T62" fmla="*/ 3541 w 3653"/>
              <a:gd name="T63" fmla="*/ 1171 h 3248"/>
              <a:gd name="T64" fmla="*/ 3593 w 3653"/>
              <a:gd name="T65" fmla="*/ 1481 h 3248"/>
              <a:gd name="T66" fmla="*/ 3650 w 3653"/>
              <a:gd name="T67" fmla="*/ 1591 h 3248"/>
              <a:gd name="T68" fmla="*/ 3630 w 3653"/>
              <a:gd name="T69" fmla="*/ 1717 h 3248"/>
              <a:gd name="T70" fmla="*/ 3541 w 3653"/>
              <a:gd name="T71" fmla="*/ 1805 h 3248"/>
              <a:gd name="T72" fmla="*/ 3593 w 3653"/>
              <a:gd name="T73" fmla="*/ 2114 h 3248"/>
              <a:gd name="T74" fmla="*/ 3650 w 3653"/>
              <a:gd name="T75" fmla="*/ 2225 h 3248"/>
              <a:gd name="T76" fmla="*/ 3630 w 3653"/>
              <a:gd name="T77" fmla="*/ 2350 h 3248"/>
              <a:gd name="T78" fmla="*/ 3541 w 3653"/>
              <a:gd name="T79" fmla="*/ 2439 h 3248"/>
              <a:gd name="T80" fmla="*/ 1872 w 3653"/>
              <a:gd name="T81" fmla="*/ 3245 h 3248"/>
              <a:gd name="T82" fmla="*/ 1690 w 3653"/>
              <a:gd name="T83" fmla="*/ 3224 h 3248"/>
              <a:gd name="T84" fmla="*/ 60 w 3653"/>
              <a:gd name="T85" fmla="*/ 2401 h 3248"/>
              <a:gd name="T86" fmla="*/ 2 w 3653"/>
              <a:gd name="T87" fmla="*/ 2290 h 3248"/>
              <a:gd name="T88" fmla="*/ 22 w 3653"/>
              <a:gd name="T89" fmla="*/ 2164 h 3248"/>
              <a:gd name="T90" fmla="*/ 112 w 3653"/>
              <a:gd name="T91" fmla="*/ 2077 h 3248"/>
              <a:gd name="T92" fmla="*/ 60 w 3653"/>
              <a:gd name="T93" fmla="*/ 1768 h 3248"/>
              <a:gd name="T94" fmla="*/ 2 w 3653"/>
              <a:gd name="T95" fmla="*/ 1657 h 3248"/>
              <a:gd name="T96" fmla="*/ 22 w 3653"/>
              <a:gd name="T97" fmla="*/ 1532 h 3248"/>
              <a:gd name="T98" fmla="*/ 112 w 3653"/>
              <a:gd name="T99" fmla="*/ 1443 h 3248"/>
              <a:gd name="T100" fmla="*/ 60 w 3653"/>
              <a:gd name="T101" fmla="*/ 1134 h 3248"/>
              <a:gd name="T102" fmla="*/ 2 w 3653"/>
              <a:gd name="T103" fmla="*/ 1023 h 3248"/>
              <a:gd name="T104" fmla="*/ 22 w 3653"/>
              <a:gd name="T105" fmla="*/ 898 h 3248"/>
              <a:gd name="T106" fmla="*/ 112 w 3653"/>
              <a:gd name="T107" fmla="*/ 809 h 3248"/>
              <a:gd name="T108" fmla="*/ 1780 w 3653"/>
              <a:gd name="T109" fmla="*/ 2 h 3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653" h="3248">
                <a:moveTo>
                  <a:pt x="571" y="2035"/>
                </a:moveTo>
                <a:lnTo>
                  <a:pt x="187" y="2226"/>
                </a:lnTo>
                <a:lnTo>
                  <a:pt x="177" y="2234"/>
                </a:lnTo>
                <a:lnTo>
                  <a:pt x="171" y="2242"/>
                </a:lnTo>
                <a:lnTo>
                  <a:pt x="169" y="2251"/>
                </a:lnTo>
                <a:lnTo>
                  <a:pt x="167" y="2257"/>
                </a:lnTo>
                <a:lnTo>
                  <a:pt x="169" y="2265"/>
                </a:lnTo>
                <a:lnTo>
                  <a:pt x="171" y="2273"/>
                </a:lnTo>
                <a:lnTo>
                  <a:pt x="177" y="2282"/>
                </a:lnTo>
                <a:lnTo>
                  <a:pt x="187" y="2288"/>
                </a:lnTo>
                <a:lnTo>
                  <a:pt x="1722" y="3055"/>
                </a:lnTo>
                <a:lnTo>
                  <a:pt x="1756" y="3070"/>
                </a:lnTo>
                <a:lnTo>
                  <a:pt x="1791" y="3077"/>
                </a:lnTo>
                <a:lnTo>
                  <a:pt x="1827" y="3080"/>
                </a:lnTo>
                <a:lnTo>
                  <a:pt x="1862" y="3077"/>
                </a:lnTo>
                <a:lnTo>
                  <a:pt x="1897" y="3070"/>
                </a:lnTo>
                <a:lnTo>
                  <a:pt x="1931" y="3055"/>
                </a:lnTo>
                <a:lnTo>
                  <a:pt x="3466" y="2288"/>
                </a:lnTo>
                <a:lnTo>
                  <a:pt x="3476" y="2282"/>
                </a:lnTo>
                <a:lnTo>
                  <a:pt x="3481" y="2273"/>
                </a:lnTo>
                <a:lnTo>
                  <a:pt x="3485" y="2265"/>
                </a:lnTo>
                <a:lnTo>
                  <a:pt x="3485" y="2257"/>
                </a:lnTo>
                <a:lnTo>
                  <a:pt x="3485" y="2251"/>
                </a:lnTo>
                <a:lnTo>
                  <a:pt x="3481" y="2242"/>
                </a:lnTo>
                <a:lnTo>
                  <a:pt x="3476" y="2234"/>
                </a:lnTo>
                <a:lnTo>
                  <a:pt x="3466" y="2226"/>
                </a:lnTo>
                <a:lnTo>
                  <a:pt x="3081" y="2035"/>
                </a:lnTo>
                <a:lnTo>
                  <a:pt x="2005" y="2572"/>
                </a:lnTo>
                <a:lnTo>
                  <a:pt x="1962" y="2590"/>
                </a:lnTo>
                <a:lnTo>
                  <a:pt x="1918" y="2603"/>
                </a:lnTo>
                <a:lnTo>
                  <a:pt x="1872" y="2611"/>
                </a:lnTo>
                <a:lnTo>
                  <a:pt x="1827" y="2614"/>
                </a:lnTo>
                <a:lnTo>
                  <a:pt x="1780" y="2611"/>
                </a:lnTo>
                <a:lnTo>
                  <a:pt x="1735" y="2603"/>
                </a:lnTo>
                <a:lnTo>
                  <a:pt x="1690" y="2590"/>
                </a:lnTo>
                <a:lnTo>
                  <a:pt x="1647" y="2572"/>
                </a:lnTo>
                <a:lnTo>
                  <a:pt x="571" y="2035"/>
                </a:lnTo>
                <a:close/>
                <a:moveTo>
                  <a:pt x="3081" y="1401"/>
                </a:moveTo>
                <a:lnTo>
                  <a:pt x="2005" y="1938"/>
                </a:lnTo>
                <a:lnTo>
                  <a:pt x="1962" y="1956"/>
                </a:lnTo>
                <a:lnTo>
                  <a:pt x="1918" y="1969"/>
                </a:lnTo>
                <a:lnTo>
                  <a:pt x="1872" y="1977"/>
                </a:lnTo>
                <a:lnTo>
                  <a:pt x="1827" y="1980"/>
                </a:lnTo>
                <a:lnTo>
                  <a:pt x="1780" y="1977"/>
                </a:lnTo>
                <a:lnTo>
                  <a:pt x="1735" y="1969"/>
                </a:lnTo>
                <a:lnTo>
                  <a:pt x="1690" y="1956"/>
                </a:lnTo>
                <a:lnTo>
                  <a:pt x="1647" y="1938"/>
                </a:lnTo>
                <a:lnTo>
                  <a:pt x="571" y="1401"/>
                </a:lnTo>
                <a:lnTo>
                  <a:pt x="187" y="1593"/>
                </a:lnTo>
                <a:lnTo>
                  <a:pt x="177" y="1600"/>
                </a:lnTo>
                <a:lnTo>
                  <a:pt x="171" y="1608"/>
                </a:lnTo>
                <a:lnTo>
                  <a:pt x="169" y="1617"/>
                </a:lnTo>
                <a:lnTo>
                  <a:pt x="167" y="1624"/>
                </a:lnTo>
                <a:lnTo>
                  <a:pt x="169" y="1631"/>
                </a:lnTo>
                <a:lnTo>
                  <a:pt x="171" y="1639"/>
                </a:lnTo>
                <a:lnTo>
                  <a:pt x="177" y="1648"/>
                </a:lnTo>
                <a:lnTo>
                  <a:pt x="187" y="1655"/>
                </a:lnTo>
                <a:lnTo>
                  <a:pt x="1722" y="2421"/>
                </a:lnTo>
                <a:lnTo>
                  <a:pt x="1756" y="2436"/>
                </a:lnTo>
                <a:lnTo>
                  <a:pt x="1791" y="2444"/>
                </a:lnTo>
                <a:lnTo>
                  <a:pt x="1827" y="2446"/>
                </a:lnTo>
                <a:lnTo>
                  <a:pt x="1862" y="2444"/>
                </a:lnTo>
                <a:lnTo>
                  <a:pt x="1897" y="2436"/>
                </a:lnTo>
                <a:lnTo>
                  <a:pt x="1931" y="2421"/>
                </a:lnTo>
                <a:lnTo>
                  <a:pt x="3466" y="1655"/>
                </a:lnTo>
                <a:lnTo>
                  <a:pt x="3476" y="1648"/>
                </a:lnTo>
                <a:lnTo>
                  <a:pt x="3481" y="1639"/>
                </a:lnTo>
                <a:lnTo>
                  <a:pt x="3485" y="1631"/>
                </a:lnTo>
                <a:lnTo>
                  <a:pt x="3485" y="1624"/>
                </a:lnTo>
                <a:lnTo>
                  <a:pt x="3485" y="1617"/>
                </a:lnTo>
                <a:lnTo>
                  <a:pt x="3481" y="1608"/>
                </a:lnTo>
                <a:lnTo>
                  <a:pt x="3476" y="1600"/>
                </a:lnTo>
                <a:lnTo>
                  <a:pt x="3466" y="1593"/>
                </a:lnTo>
                <a:lnTo>
                  <a:pt x="3081" y="1401"/>
                </a:lnTo>
                <a:close/>
                <a:moveTo>
                  <a:pt x="1827" y="168"/>
                </a:moveTo>
                <a:lnTo>
                  <a:pt x="1791" y="171"/>
                </a:lnTo>
                <a:lnTo>
                  <a:pt x="1756" y="179"/>
                </a:lnTo>
                <a:lnTo>
                  <a:pt x="1722" y="192"/>
                </a:lnTo>
                <a:lnTo>
                  <a:pt x="187" y="959"/>
                </a:lnTo>
                <a:lnTo>
                  <a:pt x="177" y="966"/>
                </a:lnTo>
                <a:lnTo>
                  <a:pt x="171" y="974"/>
                </a:lnTo>
                <a:lnTo>
                  <a:pt x="169" y="983"/>
                </a:lnTo>
                <a:lnTo>
                  <a:pt x="167" y="990"/>
                </a:lnTo>
                <a:lnTo>
                  <a:pt x="169" y="997"/>
                </a:lnTo>
                <a:lnTo>
                  <a:pt x="171" y="1005"/>
                </a:lnTo>
                <a:lnTo>
                  <a:pt x="177" y="1014"/>
                </a:lnTo>
                <a:lnTo>
                  <a:pt x="187" y="1021"/>
                </a:lnTo>
                <a:lnTo>
                  <a:pt x="1722" y="1788"/>
                </a:lnTo>
                <a:lnTo>
                  <a:pt x="1756" y="1802"/>
                </a:lnTo>
                <a:lnTo>
                  <a:pt x="1791" y="1810"/>
                </a:lnTo>
                <a:lnTo>
                  <a:pt x="1827" y="1812"/>
                </a:lnTo>
                <a:lnTo>
                  <a:pt x="1862" y="1810"/>
                </a:lnTo>
                <a:lnTo>
                  <a:pt x="1897" y="1802"/>
                </a:lnTo>
                <a:lnTo>
                  <a:pt x="1931" y="1788"/>
                </a:lnTo>
                <a:lnTo>
                  <a:pt x="3466" y="1021"/>
                </a:lnTo>
                <a:lnTo>
                  <a:pt x="3476" y="1014"/>
                </a:lnTo>
                <a:lnTo>
                  <a:pt x="3481" y="1005"/>
                </a:lnTo>
                <a:lnTo>
                  <a:pt x="3485" y="997"/>
                </a:lnTo>
                <a:lnTo>
                  <a:pt x="3485" y="990"/>
                </a:lnTo>
                <a:lnTo>
                  <a:pt x="3485" y="983"/>
                </a:lnTo>
                <a:lnTo>
                  <a:pt x="3481" y="974"/>
                </a:lnTo>
                <a:lnTo>
                  <a:pt x="3476" y="966"/>
                </a:lnTo>
                <a:lnTo>
                  <a:pt x="3466" y="959"/>
                </a:lnTo>
                <a:lnTo>
                  <a:pt x="1930" y="192"/>
                </a:lnTo>
                <a:lnTo>
                  <a:pt x="1897" y="179"/>
                </a:lnTo>
                <a:lnTo>
                  <a:pt x="1862" y="171"/>
                </a:lnTo>
                <a:lnTo>
                  <a:pt x="1827" y="168"/>
                </a:lnTo>
                <a:close/>
                <a:moveTo>
                  <a:pt x="1827" y="0"/>
                </a:moveTo>
                <a:lnTo>
                  <a:pt x="1872" y="2"/>
                </a:lnTo>
                <a:lnTo>
                  <a:pt x="1918" y="10"/>
                </a:lnTo>
                <a:lnTo>
                  <a:pt x="1962" y="23"/>
                </a:lnTo>
                <a:lnTo>
                  <a:pt x="2005" y="42"/>
                </a:lnTo>
                <a:lnTo>
                  <a:pt x="3541" y="809"/>
                </a:lnTo>
                <a:lnTo>
                  <a:pt x="3569" y="826"/>
                </a:lnTo>
                <a:lnTo>
                  <a:pt x="3593" y="847"/>
                </a:lnTo>
                <a:lnTo>
                  <a:pt x="3613" y="870"/>
                </a:lnTo>
                <a:lnTo>
                  <a:pt x="3630" y="898"/>
                </a:lnTo>
                <a:lnTo>
                  <a:pt x="3642" y="927"/>
                </a:lnTo>
                <a:lnTo>
                  <a:pt x="3650" y="958"/>
                </a:lnTo>
                <a:lnTo>
                  <a:pt x="3653" y="990"/>
                </a:lnTo>
                <a:lnTo>
                  <a:pt x="3650" y="1023"/>
                </a:lnTo>
                <a:lnTo>
                  <a:pt x="3642" y="1054"/>
                </a:lnTo>
                <a:lnTo>
                  <a:pt x="3630" y="1083"/>
                </a:lnTo>
                <a:lnTo>
                  <a:pt x="3615" y="1109"/>
                </a:lnTo>
                <a:lnTo>
                  <a:pt x="3593" y="1134"/>
                </a:lnTo>
                <a:lnTo>
                  <a:pt x="3569" y="1154"/>
                </a:lnTo>
                <a:lnTo>
                  <a:pt x="3541" y="1171"/>
                </a:lnTo>
                <a:lnTo>
                  <a:pt x="3541" y="1171"/>
                </a:lnTo>
                <a:lnTo>
                  <a:pt x="3268" y="1307"/>
                </a:lnTo>
                <a:lnTo>
                  <a:pt x="3541" y="1443"/>
                </a:lnTo>
                <a:lnTo>
                  <a:pt x="3569" y="1460"/>
                </a:lnTo>
                <a:lnTo>
                  <a:pt x="3593" y="1481"/>
                </a:lnTo>
                <a:lnTo>
                  <a:pt x="3613" y="1504"/>
                </a:lnTo>
                <a:lnTo>
                  <a:pt x="3630" y="1532"/>
                </a:lnTo>
                <a:lnTo>
                  <a:pt x="3642" y="1560"/>
                </a:lnTo>
                <a:lnTo>
                  <a:pt x="3650" y="1591"/>
                </a:lnTo>
                <a:lnTo>
                  <a:pt x="3653" y="1624"/>
                </a:lnTo>
                <a:lnTo>
                  <a:pt x="3650" y="1657"/>
                </a:lnTo>
                <a:lnTo>
                  <a:pt x="3642" y="1688"/>
                </a:lnTo>
                <a:lnTo>
                  <a:pt x="3630" y="1717"/>
                </a:lnTo>
                <a:lnTo>
                  <a:pt x="3613" y="1743"/>
                </a:lnTo>
                <a:lnTo>
                  <a:pt x="3593" y="1768"/>
                </a:lnTo>
                <a:lnTo>
                  <a:pt x="3569" y="1788"/>
                </a:lnTo>
                <a:lnTo>
                  <a:pt x="3541" y="1805"/>
                </a:lnTo>
                <a:lnTo>
                  <a:pt x="3268" y="1940"/>
                </a:lnTo>
                <a:lnTo>
                  <a:pt x="3541" y="2077"/>
                </a:lnTo>
                <a:lnTo>
                  <a:pt x="3569" y="2093"/>
                </a:lnTo>
                <a:lnTo>
                  <a:pt x="3593" y="2114"/>
                </a:lnTo>
                <a:lnTo>
                  <a:pt x="3613" y="2138"/>
                </a:lnTo>
                <a:lnTo>
                  <a:pt x="3630" y="2164"/>
                </a:lnTo>
                <a:lnTo>
                  <a:pt x="3642" y="2194"/>
                </a:lnTo>
                <a:lnTo>
                  <a:pt x="3650" y="2225"/>
                </a:lnTo>
                <a:lnTo>
                  <a:pt x="3653" y="2257"/>
                </a:lnTo>
                <a:lnTo>
                  <a:pt x="3650" y="2290"/>
                </a:lnTo>
                <a:lnTo>
                  <a:pt x="3642" y="2322"/>
                </a:lnTo>
                <a:lnTo>
                  <a:pt x="3630" y="2350"/>
                </a:lnTo>
                <a:lnTo>
                  <a:pt x="3615" y="2377"/>
                </a:lnTo>
                <a:lnTo>
                  <a:pt x="3593" y="2401"/>
                </a:lnTo>
                <a:lnTo>
                  <a:pt x="3569" y="2421"/>
                </a:lnTo>
                <a:lnTo>
                  <a:pt x="3541" y="2439"/>
                </a:lnTo>
                <a:lnTo>
                  <a:pt x="2005" y="3206"/>
                </a:lnTo>
                <a:lnTo>
                  <a:pt x="1962" y="3224"/>
                </a:lnTo>
                <a:lnTo>
                  <a:pt x="1918" y="3237"/>
                </a:lnTo>
                <a:lnTo>
                  <a:pt x="1872" y="3245"/>
                </a:lnTo>
                <a:lnTo>
                  <a:pt x="1827" y="3248"/>
                </a:lnTo>
                <a:lnTo>
                  <a:pt x="1780" y="3245"/>
                </a:lnTo>
                <a:lnTo>
                  <a:pt x="1735" y="3237"/>
                </a:lnTo>
                <a:lnTo>
                  <a:pt x="1690" y="3224"/>
                </a:lnTo>
                <a:lnTo>
                  <a:pt x="1647" y="3206"/>
                </a:lnTo>
                <a:lnTo>
                  <a:pt x="112" y="2439"/>
                </a:lnTo>
                <a:lnTo>
                  <a:pt x="84" y="2421"/>
                </a:lnTo>
                <a:lnTo>
                  <a:pt x="60" y="2401"/>
                </a:lnTo>
                <a:lnTo>
                  <a:pt x="39" y="2377"/>
                </a:lnTo>
                <a:lnTo>
                  <a:pt x="22" y="2350"/>
                </a:lnTo>
                <a:lnTo>
                  <a:pt x="10" y="2322"/>
                </a:lnTo>
                <a:lnTo>
                  <a:pt x="2" y="2290"/>
                </a:lnTo>
                <a:lnTo>
                  <a:pt x="0" y="2257"/>
                </a:lnTo>
                <a:lnTo>
                  <a:pt x="2" y="2225"/>
                </a:lnTo>
                <a:lnTo>
                  <a:pt x="10" y="2194"/>
                </a:lnTo>
                <a:lnTo>
                  <a:pt x="22" y="2164"/>
                </a:lnTo>
                <a:lnTo>
                  <a:pt x="39" y="2138"/>
                </a:lnTo>
                <a:lnTo>
                  <a:pt x="60" y="2114"/>
                </a:lnTo>
                <a:lnTo>
                  <a:pt x="84" y="2093"/>
                </a:lnTo>
                <a:lnTo>
                  <a:pt x="112" y="2077"/>
                </a:lnTo>
                <a:lnTo>
                  <a:pt x="384" y="1940"/>
                </a:lnTo>
                <a:lnTo>
                  <a:pt x="112" y="1805"/>
                </a:lnTo>
                <a:lnTo>
                  <a:pt x="84" y="1788"/>
                </a:lnTo>
                <a:lnTo>
                  <a:pt x="60" y="1768"/>
                </a:lnTo>
                <a:lnTo>
                  <a:pt x="39" y="1743"/>
                </a:lnTo>
                <a:lnTo>
                  <a:pt x="22" y="1717"/>
                </a:lnTo>
                <a:lnTo>
                  <a:pt x="10" y="1688"/>
                </a:lnTo>
                <a:lnTo>
                  <a:pt x="2" y="1657"/>
                </a:lnTo>
                <a:lnTo>
                  <a:pt x="0" y="1624"/>
                </a:lnTo>
                <a:lnTo>
                  <a:pt x="2" y="1591"/>
                </a:lnTo>
                <a:lnTo>
                  <a:pt x="10" y="1560"/>
                </a:lnTo>
                <a:lnTo>
                  <a:pt x="22" y="1532"/>
                </a:lnTo>
                <a:lnTo>
                  <a:pt x="39" y="1504"/>
                </a:lnTo>
                <a:lnTo>
                  <a:pt x="60" y="1481"/>
                </a:lnTo>
                <a:lnTo>
                  <a:pt x="84" y="1460"/>
                </a:lnTo>
                <a:lnTo>
                  <a:pt x="112" y="1443"/>
                </a:lnTo>
                <a:lnTo>
                  <a:pt x="384" y="1307"/>
                </a:lnTo>
                <a:lnTo>
                  <a:pt x="112" y="1171"/>
                </a:lnTo>
                <a:lnTo>
                  <a:pt x="84" y="1154"/>
                </a:lnTo>
                <a:lnTo>
                  <a:pt x="60" y="1134"/>
                </a:lnTo>
                <a:lnTo>
                  <a:pt x="39" y="1109"/>
                </a:lnTo>
                <a:lnTo>
                  <a:pt x="22" y="1083"/>
                </a:lnTo>
                <a:lnTo>
                  <a:pt x="10" y="1054"/>
                </a:lnTo>
                <a:lnTo>
                  <a:pt x="2" y="1023"/>
                </a:lnTo>
                <a:lnTo>
                  <a:pt x="0" y="990"/>
                </a:lnTo>
                <a:lnTo>
                  <a:pt x="2" y="958"/>
                </a:lnTo>
                <a:lnTo>
                  <a:pt x="10" y="927"/>
                </a:lnTo>
                <a:lnTo>
                  <a:pt x="22" y="898"/>
                </a:lnTo>
                <a:lnTo>
                  <a:pt x="39" y="870"/>
                </a:lnTo>
                <a:lnTo>
                  <a:pt x="60" y="847"/>
                </a:lnTo>
                <a:lnTo>
                  <a:pt x="84" y="826"/>
                </a:lnTo>
                <a:lnTo>
                  <a:pt x="112" y="809"/>
                </a:lnTo>
                <a:lnTo>
                  <a:pt x="1647" y="42"/>
                </a:lnTo>
                <a:lnTo>
                  <a:pt x="1690" y="23"/>
                </a:lnTo>
                <a:lnTo>
                  <a:pt x="1735" y="10"/>
                </a:lnTo>
                <a:lnTo>
                  <a:pt x="1780" y="2"/>
                </a:lnTo>
                <a:lnTo>
                  <a:pt x="1827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11" name="Group 110"/>
          <p:cNvGrpSpPr/>
          <p:nvPr/>
        </p:nvGrpSpPr>
        <p:grpSpPr>
          <a:xfrm>
            <a:off x="3977446" y="2135438"/>
            <a:ext cx="511721" cy="342545"/>
            <a:chOff x="666750" y="3544888"/>
            <a:chExt cx="581025" cy="388938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12" name="Freeform 256"/>
            <p:cNvSpPr>
              <a:spLocks/>
            </p:cNvSpPr>
            <p:nvPr/>
          </p:nvSpPr>
          <p:spPr bwMode="auto">
            <a:xfrm>
              <a:off x="755650" y="3598863"/>
              <a:ext cx="403225" cy="214313"/>
            </a:xfrm>
            <a:custGeom>
              <a:avLst/>
              <a:gdLst>
                <a:gd name="T0" fmla="*/ 79 w 2542"/>
                <a:gd name="T1" fmla="*/ 0 h 1347"/>
                <a:gd name="T2" fmla="*/ 2463 w 2542"/>
                <a:gd name="T3" fmla="*/ 0 h 1347"/>
                <a:gd name="T4" fmla="*/ 2484 w 2542"/>
                <a:gd name="T5" fmla="*/ 2 h 1347"/>
                <a:gd name="T6" fmla="*/ 2503 w 2542"/>
                <a:gd name="T7" fmla="*/ 10 h 1347"/>
                <a:gd name="T8" fmla="*/ 2520 w 2542"/>
                <a:gd name="T9" fmla="*/ 22 h 1347"/>
                <a:gd name="T10" fmla="*/ 2532 w 2542"/>
                <a:gd name="T11" fmla="*/ 38 h 1347"/>
                <a:gd name="T12" fmla="*/ 2540 w 2542"/>
                <a:gd name="T13" fmla="*/ 57 h 1347"/>
                <a:gd name="T14" fmla="*/ 2542 w 2542"/>
                <a:gd name="T15" fmla="*/ 78 h 1347"/>
                <a:gd name="T16" fmla="*/ 2542 w 2542"/>
                <a:gd name="T17" fmla="*/ 1268 h 1347"/>
                <a:gd name="T18" fmla="*/ 2540 w 2542"/>
                <a:gd name="T19" fmla="*/ 1289 h 1347"/>
                <a:gd name="T20" fmla="*/ 2532 w 2542"/>
                <a:gd name="T21" fmla="*/ 1308 h 1347"/>
                <a:gd name="T22" fmla="*/ 2520 w 2542"/>
                <a:gd name="T23" fmla="*/ 1323 h 1347"/>
                <a:gd name="T24" fmla="*/ 2503 w 2542"/>
                <a:gd name="T25" fmla="*/ 1337 h 1347"/>
                <a:gd name="T26" fmla="*/ 2484 w 2542"/>
                <a:gd name="T27" fmla="*/ 1344 h 1347"/>
                <a:gd name="T28" fmla="*/ 2463 w 2542"/>
                <a:gd name="T29" fmla="*/ 1347 h 1347"/>
                <a:gd name="T30" fmla="*/ 2442 w 2542"/>
                <a:gd name="T31" fmla="*/ 1344 h 1347"/>
                <a:gd name="T32" fmla="*/ 2424 w 2542"/>
                <a:gd name="T33" fmla="*/ 1337 h 1347"/>
                <a:gd name="T34" fmla="*/ 2408 w 2542"/>
                <a:gd name="T35" fmla="*/ 1323 h 1347"/>
                <a:gd name="T36" fmla="*/ 2396 w 2542"/>
                <a:gd name="T37" fmla="*/ 1308 h 1347"/>
                <a:gd name="T38" fmla="*/ 2388 w 2542"/>
                <a:gd name="T39" fmla="*/ 1289 h 1347"/>
                <a:gd name="T40" fmla="*/ 2385 w 2542"/>
                <a:gd name="T41" fmla="*/ 1268 h 1347"/>
                <a:gd name="T42" fmla="*/ 2385 w 2542"/>
                <a:gd name="T43" fmla="*/ 157 h 1347"/>
                <a:gd name="T44" fmla="*/ 157 w 2542"/>
                <a:gd name="T45" fmla="*/ 157 h 1347"/>
                <a:gd name="T46" fmla="*/ 157 w 2542"/>
                <a:gd name="T47" fmla="*/ 1268 h 1347"/>
                <a:gd name="T48" fmla="*/ 154 w 2542"/>
                <a:gd name="T49" fmla="*/ 1289 h 1347"/>
                <a:gd name="T50" fmla="*/ 146 w 2542"/>
                <a:gd name="T51" fmla="*/ 1308 h 1347"/>
                <a:gd name="T52" fmla="*/ 134 w 2542"/>
                <a:gd name="T53" fmla="*/ 1323 h 1347"/>
                <a:gd name="T54" fmla="*/ 118 w 2542"/>
                <a:gd name="T55" fmla="*/ 1337 h 1347"/>
                <a:gd name="T56" fmla="*/ 100 w 2542"/>
                <a:gd name="T57" fmla="*/ 1344 h 1347"/>
                <a:gd name="T58" fmla="*/ 79 w 2542"/>
                <a:gd name="T59" fmla="*/ 1347 h 1347"/>
                <a:gd name="T60" fmla="*/ 58 w 2542"/>
                <a:gd name="T61" fmla="*/ 1344 h 1347"/>
                <a:gd name="T62" fmla="*/ 39 w 2542"/>
                <a:gd name="T63" fmla="*/ 1337 h 1347"/>
                <a:gd name="T64" fmla="*/ 22 w 2542"/>
                <a:gd name="T65" fmla="*/ 1323 h 1347"/>
                <a:gd name="T66" fmla="*/ 10 w 2542"/>
                <a:gd name="T67" fmla="*/ 1308 h 1347"/>
                <a:gd name="T68" fmla="*/ 2 w 2542"/>
                <a:gd name="T69" fmla="*/ 1289 h 1347"/>
                <a:gd name="T70" fmla="*/ 0 w 2542"/>
                <a:gd name="T71" fmla="*/ 1268 h 1347"/>
                <a:gd name="T72" fmla="*/ 0 w 2542"/>
                <a:gd name="T73" fmla="*/ 78 h 1347"/>
                <a:gd name="T74" fmla="*/ 2 w 2542"/>
                <a:gd name="T75" fmla="*/ 57 h 1347"/>
                <a:gd name="T76" fmla="*/ 10 w 2542"/>
                <a:gd name="T77" fmla="*/ 38 h 1347"/>
                <a:gd name="T78" fmla="*/ 22 w 2542"/>
                <a:gd name="T79" fmla="*/ 22 h 1347"/>
                <a:gd name="T80" fmla="*/ 39 w 2542"/>
                <a:gd name="T81" fmla="*/ 10 h 1347"/>
                <a:gd name="T82" fmla="*/ 58 w 2542"/>
                <a:gd name="T83" fmla="*/ 2 h 1347"/>
                <a:gd name="T84" fmla="*/ 79 w 2542"/>
                <a:gd name="T85" fmla="*/ 0 h 1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542" h="1347">
                  <a:moveTo>
                    <a:pt x="79" y="0"/>
                  </a:moveTo>
                  <a:lnTo>
                    <a:pt x="2463" y="0"/>
                  </a:lnTo>
                  <a:lnTo>
                    <a:pt x="2484" y="2"/>
                  </a:lnTo>
                  <a:lnTo>
                    <a:pt x="2503" y="10"/>
                  </a:lnTo>
                  <a:lnTo>
                    <a:pt x="2520" y="22"/>
                  </a:lnTo>
                  <a:lnTo>
                    <a:pt x="2532" y="38"/>
                  </a:lnTo>
                  <a:lnTo>
                    <a:pt x="2540" y="57"/>
                  </a:lnTo>
                  <a:lnTo>
                    <a:pt x="2542" y="78"/>
                  </a:lnTo>
                  <a:lnTo>
                    <a:pt x="2542" y="1268"/>
                  </a:lnTo>
                  <a:lnTo>
                    <a:pt x="2540" y="1289"/>
                  </a:lnTo>
                  <a:lnTo>
                    <a:pt x="2532" y="1308"/>
                  </a:lnTo>
                  <a:lnTo>
                    <a:pt x="2520" y="1323"/>
                  </a:lnTo>
                  <a:lnTo>
                    <a:pt x="2503" y="1337"/>
                  </a:lnTo>
                  <a:lnTo>
                    <a:pt x="2484" y="1344"/>
                  </a:lnTo>
                  <a:lnTo>
                    <a:pt x="2463" y="1347"/>
                  </a:lnTo>
                  <a:lnTo>
                    <a:pt x="2442" y="1344"/>
                  </a:lnTo>
                  <a:lnTo>
                    <a:pt x="2424" y="1337"/>
                  </a:lnTo>
                  <a:lnTo>
                    <a:pt x="2408" y="1323"/>
                  </a:lnTo>
                  <a:lnTo>
                    <a:pt x="2396" y="1308"/>
                  </a:lnTo>
                  <a:lnTo>
                    <a:pt x="2388" y="1289"/>
                  </a:lnTo>
                  <a:lnTo>
                    <a:pt x="2385" y="1268"/>
                  </a:lnTo>
                  <a:lnTo>
                    <a:pt x="2385" y="157"/>
                  </a:lnTo>
                  <a:lnTo>
                    <a:pt x="157" y="157"/>
                  </a:lnTo>
                  <a:lnTo>
                    <a:pt x="157" y="1268"/>
                  </a:lnTo>
                  <a:lnTo>
                    <a:pt x="154" y="1289"/>
                  </a:lnTo>
                  <a:lnTo>
                    <a:pt x="146" y="1308"/>
                  </a:lnTo>
                  <a:lnTo>
                    <a:pt x="134" y="1323"/>
                  </a:lnTo>
                  <a:lnTo>
                    <a:pt x="118" y="1337"/>
                  </a:lnTo>
                  <a:lnTo>
                    <a:pt x="100" y="1344"/>
                  </a:lnTo>
                  <a:lnTo>
                    <a:pt x="79" y="1347"/>
                  </a:lnTo>
                  <a:lnTo>
                    <a:pt x="58" y="1344"/>
                  </a:lnTo>
                  <a:lnTo>
                    <a:pt x="39" y="1337"/>
                  </a:lnTo>
                  <a:lnTo>
                    <a:pt x="22" y="1323"/>
                  </a:lnTo>
                  <a:lnTo>
                    <a:pt x="10" y="1308"/>
                  </a:lnTo>
                  <a:lnTo>
                    <a:pt x="2" y="1289"/>
                  </a:lnTo>
                  <a:lnTo>
                    <a:pt x="0" y="1268"/>
                  </a:lnTo>
                  <a:lnTo>
                    <a:pt x="0" y="78"/>
                  </a:lnTo>
                  <a:lnTo>
                    <a:pt x="2" y="57"/>
                  </a:lnTo>
                  <a:lnTo>
                    <a:pt x="10" y="38"/>
                  </a:lnTo>
                  <a:lnTo>
                    <a:pt x="22" y="22"/>
                  </a:lnTo>
                  <a:lnTo>
                    <a:pt x="39" y="10"/>
                  </a:lnTo>
                  <a:lnTo>
                    <a:pt x="58" y="2"/>
                  </a:lnTo>
                  <a:lnTo>
                    <a:pt x="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257"/>
            <p:cNvSpPr>
              <a:spLocks noEditPoints="1"/>
            </p:cNvSpPr>
            <p:nvPr/>
          </p:nvSpPr>
          <p:spPr bwMode="auto">
            <a:xfrm>
              <a:off x="666750" y="3544888"/>
              <a:ext cx="581025" cy="388938"/>
            </a:xfrm>
            <a:custGeom>
              <a:avLst/>
              <a:gdLst>
                <a:gd name="T0" fmla="*/ 145 w 3660"/>
                <a:gd name="T1" fmla="*/ 2140 h 2453"/>
                <a:gd name="T2" fmla="*/ 191 w 3660"/>
                <a:gd name="T3" fmla="*/ 2237 h 2453"/>
                <a:gd name="T4" fmla="*/ 277 w 3660"/>
                <a:gd name="T5" fmla="*/ 2298 h 2453"/>
                <a:gd name="T6" fmla="*/ 3311 w 3660"/>
                <a:gd name="T7" fmla="*/ 2311 h 2453"/>
                <a:gd name="T8" fmla="*/ 3415 w 3660"/>
                <a:gd name="T9" fmla="*/ 2282 h 2453"/>
                <a:gd name="T10" fmla="*/ 3490 w 3660"/>
                <a:gd name="T11" fmla="*/ 2208 h 2453"/>
                <a:gd name="T12" fmla="*/ 3518 w 3660"/>
                <a:gd name="T13" fmla="*/ 2102 h 2453"/>
                <a:gd name="T14" fmla="*/ 2264 w 3660"/>
                <a:gd name="T15" fmla="*/ 2071 h 2453"/>
                <a:gd name="T16" fmla="*/ 2189 w 3660"/>
                <a:gd name="T17" fmla="*/ 2163 h 2453"/>
                <a:gd name="T18" fmla="*/ 2081 w 3660"/>
                <a:gd name="T19" fmla="*/ 2210 h 2453"/>
                <a:gd name="T20" fmla="*/ 1579 w 3660"/>
                <a:gd name="T21" fmla="*/ 2210 h 2453"/>
                <a:gd name="T22" fmla="*/ 1471 w 3660"/>
                <a:gd name="T23" fmla="*/ 2163 h 2453"/>
                <a:gd name="T24" fmla="*/ 1396 w 3660"/>
                <a:gd name="T25" fmla="*/ 2071 h 2453"/>
                <a:gd name="T26" fmla="*/ 454 w 3660"/>
                <a:gd name="T27" fmla="*/ 157 h 2453"/>
                <a:gd name="T28" fmla="*/ 397 w 3660"/>
                <a:gd name="T29" fmla="*/ 181 h 2453"/>
                <a:gd name="T30" fmla="*/ 374 w 3660"/>
                <a:gd name="T31" fmla="*/ 237 h 2453"/>
                <a:gd name="T32" fmla="*/ 1460 w 3660"/>
                <a:gd name="T33" fmla="*/ 1895 h 2453"/>
                <a:gd name="T34" fmla="*/ 1503 w 3660"/>
                <a:gd name="T35" fmla="*/ 1927 h 2453"/>
                <a:gd name="T36" fmla="*/ 1516 w 3660"/>
                <a:gd name="T37" fmla="*/ 1988 h 2453"/>
                <a:gd name="T38" fmla="*/ 1554 w 3660"/>
                <a:gd name="T39" fmla="*/ 2048 h 2453"/>
                <a:gd name="T40" fmla="*/ 1621 w 3660"/>
                <a:gd name="T41" fmla="*/ 2072 h 2453"/>
                <a:gd name="T42" fmla="*/ 2086 w 3660"/>
                <a:gd name="T43" fmla="*/ 2061 h 2453"/>
                <a:gd name="T44" fmla="*/ 2136 w 3660"/>
                <a:gd name="T45" fmla="*/ 2011 h 2453"/>
                <a:gd name="T46" fmla="*/ 2149 w 3660"/>
                <a:gd name="T47" fmla="*/ 1944 h 2453"/>
                <a:gd name="T48" fmla="*/ 2186 w 3660"/>
                <a:gd name="T49" fmla="*/ 1900 h 2453"/>
                <a:gd name="T50" fmla="*/ 2220 w 3660"/>
                <a:gd name="T51" fmla="*/ 1893 h 2453"/>
                <a:gd name="T52" fmla="*/ 3284 w 3660"/>
                <a:gd name="T53" fmla="*/ 216 h 2453"/>
                <a:gd name="T54" fmla="*/ 3246 w 3660"/>
                <a:gd name="T55" fmla="*/ 168 h 2453"/>
                <a:gd name="T56" fmla="*/ 454 w 3660"/>
                <a:gd name="T57" fmla="*/ 157 h 2453"/>
                <a:gd name="T58" fmla="*/ 3244 w 3660"/>
                <a:gd name="T59" fmla="*/ 3 h 2453"/>
                <a:gd name="T60" fmla="*/ 3346 w 3660"/>
                <a:gd name="T61" fmla="*/ 45 h 2453"/>
                <a:gd name="T62" fmla="*/ 3417 w 3660"/>
                <a:gd name="T63" fmla="*/ 128 h 2453"/>
                <a:gd name="T64" fmla="*/ 3444 w 3660"/>
                <a:gd name="T65" fmla="*/ 237 h 2453"/>
                <a:gd name="T66" fmla="*/ 3608 w 3660"/>
                <a:gd name="T67" fmla="*/ 1895 h 2453"/>
                <a:gd name="T68" fmla="*/ 3650 w 3660"/>
                <a:gd name="T69" fmla="*/ 1928 h 2453"/>
                <a:gd name="T70" fmla="*/ 3660 w 3660"/>
                <a:gd name="T71" fmla="*/ 2102 h 2453"/>
                <a:gd name="T72" fmla="*/ 3632 w 3660"/>
                <a:gd name="T73" fmla="*/ 2239 h 2453"/>
                <a:gd name="T74" fmla="*/ 3558 w 3660"/>
                <a:gd name="T75" fmla="*/ 2350 h 2453"/>
                <a:gd name="T76" fmla="*/ 3446 w 3660"/>
                <a:gd name="T77" fmla="*/ 2425 h 2453"/>
                <a:gd name="T78" fmla="*/ 3311 w 3660"/>
                <a:gd name="T79" fmla="*/ 2453 h 2453"/>
                <a:gd name="T80" fmla="*/ 257 w 3660"/>
                <a:gd name="T81" fmla="*/ 2440 h 2453"/>
                <a:gd name="T82" fmla="*/ 136 w 3660"/>
                <a:gd name="T83" fmla="*/ 2380 h 2453"/>
                <a:gd name="T84" fmla="*/ 48 w 3660"/>
                <a:gd name="T85" fmla="*/ 2279 h 2453"/>
                <a:gd name="T86" fmla="*/ 3 w 3660"/>
                <a:gd name="T87" fmla="*/ 2150 h 2453"/>
                <a:gd name="T88" fmla="*/ 2 w 3660"/>
                <a:gd name="T89" fmla="*/ 1945 h 2453"/>
                <a:gd name="T90" fmla="*/ 35 w 3660"/>
                <a:gd name="T91" fmla="*/ 1903 h 2453"/>
                <a:gd name="T92" fmla="*/ 216 w 3660"/>
                <a:gd name="T93" fmla="*/ 1893 h 2453"/>
                <a:gd name="T94" fmla="*/ 228 w 3660"/>
                <a:gd name="T95" fmla="*/ 163 h 2453"/>
                <a:gd name="T96" fmla="*/ 286 w 3660"/>
                <a:gd name="T97" fmla="*/ 70 h 2453"/>
                <a:gd name="T98" fmla="*/ 379 w 3660"/>
                <a:gd name="T99" fmla="*/ 12 h 2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660" h="2453">
                  <a:moveTo>
                    <a:pt x="142" y="2035"/>
                  </a:moveTo>
                  <a:lnTo>
                    <a:pt x="142" y="2102"/>
                  </a:lnTo>
                  <a:lnTo>
                    <a:pt x="145" y="2140"/>
                  </a:lnTo>
                  <a:lnTo>
                    <a:pt x="155" y="2176"/>
                  </a:lnTo>
                  <a:lnTo>
                    <a:pt x="170" y="2208"/>
                  </a:lnTo>
                  <a:lnTo>
                    <a:pt x="191" y="2237"/>
                  </a:lnTo>
                  <a:lnTo>
                    <a:pt x="216" y="2262"/>
                  </a:lnTo>
                  <a:lnTo>
                    <a:pt x="245" y="2282"/>
                  </a:lnTo>
                  <a:lnTo>
                    <a:pt x="277" y="2298"/>
                  </a:lnTo>
                  <a:lnTo>
                    <a:pt x="313" y="2308"/>
                  </a:lnTo>
                  <a:lnTo>
                    <a:pt x="349" y="2311"/>
                  </a:lnTo>
                  <a:lnTo>
                    <a:pt x="3311" y="2311"/>
                  </a:lnTo>
                  <a:lnTo>
                    <a:pt x="3347" y="2308"/>
                  </a:lnTo>
                  <a:lnTo>
                    <a:pt x="3383" y="2298"/>
                  </a:lnTo>
                  <a:lnTo>
                    <a:pt x="3415" y="2282"/>
                  </a:lnTo>
                  <a:lnTo>
                    <a:pt x="3444" y="2262"/>
                  </a:lnTo>
                  <a:lnTo>
                    <a:pt x="3469" y="2237"/>
                  </a:lnTo>
                  <a:lnTo>
                    <a:pt x="3490" y="2208"/>
                  </a:lnTo>
                  <a:lnTo>
                    <a:pt x="3505" y="2176"/>
                  </a:lnTo>
                  <a:lnTo>
                    <a:pt x="3515" y="2140"/>
                  </a:lnTo>
                  <a:lnTo>
                    <a:pt x="3518" y="2102"/>
                  </a:lnTo>
                  <a:lnTo>
                    <a:pt x="3518" y="2035"/>
                  </a:lnTo>
                  <a:lnTo>
                    <a:pt x="2279" y="2035"/>
                  </a:lnTo>
                  <a:lnTo>
                    <a:pt x="2264" y="2071"/>
                  </a:lnTo>
                  <a:lnTo>
                    <a:pt x="2244" y="2106"/>
                  </a:lnTo>
                  <a:lnTo>
                    <a:pt x="2219" y="2137"/>
                  </a:lnTo>
                  <a:lnTo>
                    <a:pt x="2189" y="2163"/>
                  </a:lnTo>
                  <a:lnTo>
                    <a:pt x="2156" y="2184"/>
                  </a:lnTo>
                  <a:lnTo>
                    <a:pt x="2119" y="2200"/>
                  </a:lnTo>
                  <a:lnTo>
                    <a:pt x="2081" y="2210"/>
                  </a:lnTo>
                  <a:lnTo>
                    <a:pt x="2039" y="2213"/>
                  </a:lnTo>
                  <a:lnTo>
                    <a:pt x="1621" y="2213"/>
                  </a:lnTo>
                  <a:lnTo>
                    <a:pt x="1579" y="2210"/>
                  </a:lnTo>
                  <a:lnTo>
                    <a:pt x="1541" y="2200"/>
                  </a:lnTo>
                  <a:lnTo>
                    <a:pt x="1504" y="2184"/>
                  </a:lnTo>
                  <a:lnTo>
                    <a:pt x="1471" y="2163"/>
                  </a:lnTo>
                  <a:lnTo>
                    <a:pt x="1441" y="2137"/>
                  </a:lnTo>
                  <a:lnTo>
                    <a:pt x="1416" y="2106"/>
                  </a:lnTo>
                  <a:lnTo>
                    <a:pt x="1396" y="2071"/>
                  </a:lnTo>
                  <a:lnTo>
                    <a:pt x="1381" y="2035"/>
                  </a:lnTo>
                  <a:lnTo>
                    <a:pt x="142" y="2035"/>
                  </a:lnTo>
                  <a:close/>
                  <a:moveTo>
                    <a:pt x="454" y="157"/>
                  </a:moveTo>
                  <a:lnTo>
                    <a:pt x="433" y="159"/>
                  </a:lnTo>
                  <a:lnTo>
                    <a:pt x="414" y="168"/>
                  </a:lnTo>
                  <a:lnTo>
                    <a:pt x="397" y="181"/>
                  </a:lnTo>
                  <a:lnTo>
                    <a:pt x="385" y="197"/>
                  </a:lnTo>
                  <a:lnTo>
                    <a:pt x="376" y="216"/>
                  </a:lnTo>
                  <a:lnTo>
                    <a:pt x="374" y="237"/>
                  </a:lnTo>
                  <a:lnTo>
                    <a:pt x="374" y="1893"/>
                  </a:lnTo>
                  <a:lnTo>
                    <a:pt x="1441" y="1893"/>
                  </a:lnTo>
                  <a:lnTo>
                    <a:pt x="1460" y="1895"/>
                  </a:lnTo>
                  <a:lnTo>
                    <a:pt x="1477" y="1902"/>
                  </a:lnTo>
                  <a:lnTo>
                    <a:pt x="1492" y="1913"/>
                  </a:lnTo>
                  <a:lnTo>
                    <a:pt x="1503" y="1927"/>
                  </a:lnTo>
                  <a:lnTo>
                    <a:pt x="1511" y="1945"/>
                  </a:lnTo>
                  <a:lnTo>
                    <a:pt x="1513" y="1964"/>
                  </a:lnTo>
                  <a:lnTo>
                    <a:pt x="1516" y="1988"/>
                  </a:lnTo>
                  <a:lnTo>
                    <a:pt x="1524" y="2011"/>
                  </a:lnTo>
                  <a:lnTo>
                    <a:pt x="1537" y="2031"/>
                  </a:lnTo>
                  <a:lnTo>
                    <a:pt x="1554" y="2048"/>
                  </a:lnTo>
                  <a:lnTo>
                    <a:pt x="1574" y="2061"/>
                  </a:lnTo>
                  <a:lnTo>
                    <a:pt x="1597" y="2069"/>
                  </a:lnTo>
                  <a:lnTo>
                    <a:pt x="1621" y="2072"/>
                  </a:lnTo>
                  <a:lnTo>
                    <a:pt x="2039" y="2072"/>
                  </a:lnTo>
                  <a:lnTo>
                    <a:pt x="2063" y="2069"/>
                  </a:lnTo>
                  <a:lnTo>
                    <a:pt x="2086" y="2061"/>
                  </a:lnTo>
                  <a:lnTo>
                    <a:pt x="2106" y="2048"/>
                  </a:lnTo>
                  <a:lnTo>
                    <a:pt x="2123" y="2031"/>
                  </a:lnTo>
                  <a:lnTo>
                    <a:pt x="2136" y="2011"/>
                  </a:lnTo>
                  <a:lnTo>
                    <a:pt x="2144" y="1988"/>
                  </a:lnTo>
                  <a:lnTo>
                    <a:pt x="2147" y="1964"/>
                  </a:lnTo>
                  <a:lnTo>
                    <a:pt x="2149" y="1944"/>
                  </a:lnTo>
                  <a:lnTo>
                    <a:pt x="2157" y="1926"/>
                  </a:lnTo>
                  <a:lnTo>
                    <a:pt x="2170" y="1912"/>
                  </a:lnTo>
                  <a:lnTo>
                    <a:pt x="2186" y="1900"/>
                  </a:lnTo>
                  <a:lnTo>
                    <a:pt x="2205" y="1894"/>
                  </a:lnTo>
                  <a:lnTo>
                    <a:pt x="2213" y="1893"/>
                  </a:lnTo>
                  <a:lnTo>
                    <a:pt x="2220" y="1893"/>
                  </a:lnTo>
                  <a:lnTo>
                    <a:pt x="3286" y="1893"/>
                  </a:lnTo>
                  <a:lnTo>
                    <a:pt x="3286" y="237"/>
                  </a:lnTo>
                  <a:lnTo>
                    <a:pt x="3284" y="216"/>
                  </a:lnTo>
                  <a:lnTo>
                    <a:pt x="3275" y="197"/>
                  </a:lnTo>
                  <a:lnTo>
                    <a:pt x="3263" y="181"/>
                  </a:lnTo>
                  <a:lnTo>
                    <a:pt x="3246" y="168"/>
                  </a:lnTo>
                  <a:lnTo>
                    <a:pt x="3227" y="159"/>
                  </a:lnTo>
                  <a:lnTo>
                    <a:pt x="3206" y="157"/>
                  </a:lnTo>
                  <a:lnTo>
                    <a:pt x="454" y="157"/>
                  </a:lnTo>
                  <a:close/>
                  <a:moveTo>
                    <a:pt x="454" y="0"/>
                  </a:moveTo>
                  <a:lnTo>
                    <a:pt x="3206" y="0"/>
                  </a:lnTo>
                  <a:lnTo>
                    <a:pt x="3244" y="3"/>
                  </a:lnTo>
                  <a:lnTo>
                    <a:pt x="3281" y="12"/>
                  </a:lnTo>
                  <a:lnTo>
                    <a:pt x="3315" y="26"/>
                  </a:lnTo>
                  <a:lnTo>
                    <a:pt x="3346" y="45"/>
                  </a:lnTo>
                  <a:lnTo>
                    <a:pt x="3374" y="70"/>
                  </a:lnTo>
                  <a:lnTo>
                    <a:pt x="3398" y="97"/>
                  </a:lnTo>
                  <a:lnTo>
                    <a:pt x="3417" y="128"/>
                  </a:lnTo>
                  <a:lnTo>
                    <a:pt x="3432" y="163"/>
                  </a:lnTo>
                  <a:lnTo>
                    <a:pt x="3440" y="199"/>
                  </a:lnTo>
                  <a:lnTo>
                    <a:pt x="3444" y="237"/>
                  </a:lnTo>
                  <a:lnTo>
                    <a:pt x="3444" y="1893"/>
                  </a:lnTo>
                  <a:lnTo>
                    <a:pt x="3589" y="1893"/>
                  </a:lnTo>
                  <a:lnTo>
                    <a:pt x="3608" y="1895"/>
                  </a:lnTo>
                  <a:lnTo>
                    <a:pt x="3625" y="1903"/>
                  </a:lnTo>
                  <a:lnTo>
                    <a:pt x="3639" y="1914"/>
                  </a:lnTo>
                  <a:lnTo>
                    <a:pt x="3650" y="1928"/>
                  </a:lnTo>
                  <a:lnTo>
                    <a:pt x="3658" y="1945"/>
                  </a:lnTo>
                  <a:lnTo>
                    <a:pt x="3660" y="1964"/>
                  </a:lnTo>
                  <a:lnTo>
                    <a:pt x="3660" y="2102"/>
                  </a:lnTo>
                  <a:lnTo>
                    <a:pt x="3657" y="2150"/>
                  </a:lnTo>
                  <a:lnTo>
                    <a:pt x="3648" y="2196"/>
                  </a:lnTo>
                  <a:lnTo>
                    <a:pt x="3632" y="2239"/>
                  </a:lnTo>
                  <a:lnTo>
                    <a:pt x="3612" y="2279"/>
                  </a:lnTo>
                  <a:lnTo>
                    <a:pt x="3587" y="2317"/>
                  </a:lnTo>
                  <a:lnTo>
                    <a:pt x="3558" y="2350"/>
                  </a:lnTo>
                  <a:lnTo>
                    <a:pt x="3524" y="2380"/>
                  </a:lnTo>
                  <a:lnTo>
                    <a:pt x="3487" y="2404"/>
                  </a:lnTo>
                  <a:lnTo>
                    <a:pt x="3446" y="2425"/>
                  </a:lnTo>
                  <a:lnTo>
                    <a:pt x="3403" y="2440"/>
                  </a:lnTo>
                  <a:lnTo>
                    <a:pt x="3357" y="2450"/>
                  </a:lnTo>
                  <a:lnTo>
                    <a:pt x="3311" y="2453"/>
                  </a:lnTo>
                  <a:lnTo>
                    <a:pt x="349" y="2453"/>
                  </a:lnTo>
                  <a:lnTo>
                    <a:pt x="303" y="2450"/>
                  </a:lnTo>
                  <a:lnTo>
                    <a:pt x="257" y="2440"/>
                  </a:lnTo>
                  <a:lnTo>
                    <a:pt x="214" y="2425"/>
                  </a:lnTo>
                  <a:lnTo>
                    <a:pt x="173" y="2404"/>
                  </a:lnTo>
                  <a:lnTo>
                    <a:pt x="136" y="2380"/>
                  </a:lnTo>
                  <a:lnTo>
                    <a:pt x="102" y="2350"/>
                  </a:lnTo>
                  <a:lnTo>
                    <a:pt x="73" y="2317"/>
                  </a:lnTo>
                  <a:lnTo>
                    <a:pt x="48" y="2279"/>
                  </a:lnTo>
                  <a:lnTo>
                    <a:pt x="28" y="2239"/>
                  </a:lnTo>
                  <a:lnTo>
                    <a:pt x="12" y="2196"/>
                  </a:lnTo>
                  <a:lnTo>
                    <a:pt x="3" y="2150"/>
                  </a:lnTo>
                  <a:lnTo>
                    <a:pt x="0" y="2102"/>
                  </a:lnTo>
                  <a:lnTo>
                    <a:pt x="0" y="1964"/>
                  </a:lnTo>
                  <a:lnTo>
                    <a:pt x="2" y="1945"/>
                  </a:lnTo>
                  <a:lnTo>
                    <a:pt x="10" y="1928"/>
                  </a:lnTo>
                  <a:lnTo>
                    <a:pt x="21" y="1914"/>
                  </a:lnTo>
                  <a:lnTo>
                    <a:pt x="35" y="1903"/>
                  </a:lnTo>
                  <a:lnTo>
                    <a:pt x="52" y="1895"/>
                  </a:lnTo>
                  <a:lnTo>
                    <a:pt x="71" y="1893"/>
                  </a:lnTo>
                  <a:lnTo>
                    <a:pt x="216" y="1893"/>
                  </a:lnTo>
                  <a:lnTo>
                    <a:pt x="216" y="237"/>
                  </a:lnTo>
                  <a:lnTo>
                    <a:pt x="220" y="199"/>
                  </a:lnTo>
                  <a:lnTo>
                    <a:pt x="228" y="163"/>
                  </a:lnTo>
                  <a:lnTo>
                    <a:pt x="243" y="128"/>
                  </a:lnTo>
                  <a:lnTo>
                    <a:pt x="262" y="97"/>
                  </a:lnTo>
                  <a:lnTo>
                    <a:pt x="286" y="70"/>
                  </a:lnTo>
                  <a:lnTo>
                    <a:pt x="314" y="45"/>
                  </a:lnTo>
                  <a:lnTo>
                    <a:pt x="345" y="26"/>
                  </a:lnTo>
                  <a:lnTo>
                    <a:pt x="379" y="12"/>
                  </a:lnTo>
                  <a:lnTo>
                    <a:pt x="416" y="3"/>
                  </a:lnTo>
                  <a:lnTo>
                    <a:pt x="4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258"/>
            <p:cNvSpPr>
              <a:spLocks/>
            </p:cNvSpPr>
            <p:nvPr/>
          </p:nvSpPr>
          <p:spPr bwMode="auto">
            <a:xfrm>
              <a:off x="876300" y="3667125"/>
              <a:ext cx="103188" cy="104775"/>
            </a:xfrm>
            <a:custGeom>
              <a:avLst/>
              <a:gdLst>
                <a:gd name="T0" fmla="*/ 575 w 654"/>
                <a:gd name="T1" fmla="*/ 0 h 653"/>
                <a:gd name="T2" fmla="*/ 595 w 654"/>
                <a:gd name="T3" fmla="*/ 3 h 653"/>
                <a:gd name="T4" fmla="*/ 614 w 654"/>
                <a:gd name="T5" fmla="*/ 10 h 653"/>
                <a:gd name="T6" fmla="*/ 630 w 654"/>
                <a:gd name="T7" fmla="*/ 23 h 653"/>
                <a:gd name="T8" fmla="*/ 644 w 654"/>
                <a:gd name="T9" fmla="*/ 40 h 653"/>
                <a:gd name="T10" fmla="*/ 652 w 654"/>
                <a:gd name="T11" fmla="*/ 59 h 653"/>
                <a:gd name="T12" fmla="*/ 654 w 654"/>
                <a:gd name="T13" fmla="*/ 79 h 653"/>
                <a:gd name="T14" fmla="*/ 652 w 654"/>
                <a:gd name="T15" fmla="*/ 99 h 653"/>
                <a:gd name="T16" fmla="*/ 644 w 654"/>
                <a:gd name="T17" fmla="*/ 118 h 653"/>
                <a:gd name="T18" fmla="*/ 630 w 654"/>
                <a:gd name="T19" fmla="*/ 135 h 653"/>
                <a:gd name="T20" fmla="*/ 136 w 654"/>
                <a:gd name="T21" fmla="*/ 630 h 653"/>
                <a:gd name="T22" fmla="*/ 118 w 654"/>
                <a:gd name="T23" fmla="*/ 643 h 653"/>
                <a:gd name="T24" fmla="*/ 99 w 654"/>
                <a:gd name="T25" fmla="*/ 651 h 653"/>
                <a:gd name="T26" fmla="*/ 79 w 654"/>
                <a:gd name="T27" fmla="*/ 653 h 653"/>
                <a:gd name="T28" fmla="*/ 59 w 654"/>
                <a:gd name="T29" fmla="*/ 651 h 653"/>
                <a:gd name="T30" fmla="*/ 40 w 654"/>
                <a:gd name="T31" fmla="*/ 643 h 653"/>
                <a:gd name="T32" fmla="*/ 24 w 654"/>
                <a:gd name="T33" fmla="*/ 630 h 653"/>
                <a:gd name="T34" fmla="*/ 12 w 654"/>
                <a:gd name="T35" fmla="*/ 613 h 653"/>
                <a:gd name="T36" fmla="*/ 4 w 654"/>
                <a:gd name="T37" fmla="*/ 594 h 653"/>
                <a:gd name="T38" fmla="*/ 0 w 654"/>
                <a:gd name="T39" fmla="*/ 574 h 653"/>
                <a:gd name="T40" fmla="*/ 4 w 654"/>
                <a:gd name="T41" fmla="*/ 554 h 653"/>
                <a:gd name="T42" fmla="*/ 12 w 654"/>
                <a:gd name="T43" fmla="*/ 535 h 653"/>
                <a:gd name="T44" fmla="*/ 24 w 654"/>
                <a:gd name="T45" fmla="*/ 519 h 653"/>
                <a:gd name="T46" fmla="*/ 520 w 654"/>
                <a:gd name="T47" fmla="*/ 23 h 653"/>
                <a:gd name="T48" fmla="*/ 536 w 654"/>
                <a:gd name="T49" fmla="*/ 10 h 653"/>
                <a:gd name="T50" fmla="*/ 555 w 654"/>
                <a:gd name="T51" fmla="*/ 3 h 653"/>
                <a:gd name="T52" fmla="*/ 575 w 654"/>
                <a:gd name="T53" fmla="*/ 0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54" h="653">
                  <a:moveTo>
                    <a:pt x="575" y="0"/>
                  </a:moveTo>
                  <a:lnTo>
                    <a:pt x="595" y="3"/>
                  </a:lnTo>
                  <a:lnTo>
                    <a:pt x="614" y="10"/>
                  </a:lnTo>
                  <a:lnTo>
                    <a:pt x="630" y="23"/>
                  </a:lnTo>
                  <a:lnTo>
                    <a:pt x="644" y="40"/>
                  </a:lnTo>
                  <a:lnTo>
                    <a:pt x="652" y="59"/>
                  </a:lnTo>
                  <a:lnTo>
                    <a:pt x="654" y="79"/>
                  </a:lnTo>
                  <a:lnTo>
                    <a:pt x="652" y="99"/>
                  </a:lnTo>
                  <a:lnTo>
                    <a:pt x="644" y="118"/>
                  </a:lnTo>
                  <a:lnTo>
                    <a:pt x="630" y="135"/>
                  </a:lnTo>
                  <a:lnTo>
                    <a:pt x="136" y="630"/>
                  </a:lnTo>
                  <a:lnTo>
                    <a:pt x="118" y="643"/>
                  </a:lnTo>
                  <a:lnTo>
                    <a:pt x="99" y="651"/>
                  </a:lnTo>
                  <a:lnTo>
                    <a:pt x="79" y="653"/>
                  </a:lnTo>
                  <a:lnTo>
                    <a:pt x="59" y="651"/>
                  </a:lnTo>
                  <a:lnTo>
                    <a:pt x="40" y="643"/>
                  </a:lnTo>
                  <a:lnTo>
                    <a:pt x="24" y="630"/>
                  </a:lnTo>
                  <a:lnTo>
                    <a:pt x="12" y="613"/>
                  </a:lnTo>
                  <a:lnTo>
                    <a:pt x="4" y="594"/>
                  </a:lnTo>
                  <a:lnTo>
                    <a:pt x="0" y="574"/>
                  </a:lnTo>
                  <a:lnTo>
                    <a:pt x="4" y="554"/>
                  </a:lnTo>
                  <a:lnTo>
                    <a:pt x="12" y="535"/>
                  </a:lnTo>
                  <a:lnTo>
                    <a:pt x="24" y="519"/>
                  </a:lnTo>
                  <a:lnTo>
                    <a:pt x="520" y="23"/>
                  </a:lnTo>
                  <a:lnTo>
                    <a:pt x="536" y="10"/>
                  </a:lnTo>
                  <a:lnTo>
                    <a:pt x="555" y="3"/>
                  </a:lnTo>
                  <a:lnTo>
                    <a:pt x="57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259"/>
            <p:cNvSpPr>
              <a:spLocks/>
            </p:cNvSpPr>
            <p:nvPr/>
          </p:nvSpPr>
          <p:spPr bwMode="auto">
            <a:xfrm>
              <a:off x="969963" y="3713163"/>
              <a:ext cx="55563" cy="57150"/>
            </a:xfrm>
            <a:custGeom>
              <a:avLst/>
              <a:gdLst>
                <a:gd name="T0" fmla="*/ 276 w 355"/>
                <a:gd name="T1" fmla="*/ 0 h 355"/>
                <a:gd name="T2" fmla="*/ 296 w 355"/>
                <a:gd name="T3" fmla="*/ 3 h 355"/>
                <a:gd name="T4" fmla="*/ 315 w 355"/>
                <a:gd name="T5" fmla="*/ 11 h 355"/>
                <a:gd name="T6" fmla="*/ 331 w 355"/>
                <a:gd name="T7" fmla="*/ 23 h 355"/>
                <a:gd name="T8" fmla="*/ 345 w 355"/>
                <a:gd name="T9" fmla="*/ 40 h 355"/>
                <a:gd name="T10" fmla="*/ 351 w 355"/>
                <a:gd name="T11" fmla="*/ 59 h 355"/>
                <a:gd name="T12" fmla="*/ 355 w 355"/>
                <a:gd name="T13" fmla="*/ 79 h 355"/>
                <a:gd name="T14" fmla="*/ 351 w 355"/>
                <a:gd name="T15" fmla="*/ 99 h 355"/>
                <a:gd name="T16" fmla="*/ 345 w 355"/>
                <a:gd name="T17" fmla="*/ 118 h 355"/>
                <a:gd name="T18" fmla="*/ 331 w 355"/>
                <a:gd name="T19" fmla="*/ 135 h 355"/>
                <a:gd name="T20" fmla="*/ 134 w 355"/>
                <a:gd name="T21" fmla="*/ 333 h 355"/>
                <a:gd name="T22" fmla="*/ 117 w 355"/>
                <a:gd name="T23" fmla="*/ 345 h 355"/>
                <a:gd name="T24" fmla="*/ 98 w 355"/>
                <a:gd name="T25" fmla="*/ 353 h 355"/>
                <a:gd name="T26" fmla="*/ 78 w 355"/>
                <a:gd name="T27" fmla="*/ 355 h 355"/>
                <a:gd name="T28" fmla="*/ 59 w 355"/>
                <a:gd name="T29" fmla="*/ 353 h 355"/>
                <a:gd name="T30" fmla="*/ 40 w 355"/>
                <a:gd name="T31" fmla="*/ 345 h 355"/>
                <a:gd name="T32" fmla="*/ 23 w 355"/>
                <a:gd name="T33" fmla="*/ 333 h 355"/>
                <a:gd name="T34" fmla="*/ 10 w 355"/>
                <a:gd name="T35" fmla="*/ 315 h 355"/>
                <a:gd name="T36" fmla="*/ 2 w 355"/>
                <a:gd name="T37" fmla="*/ 296 h 355"/>
                <a:gd name="T38" fmla="*/ 0 w 355"/>
                <a:gd name="T39" fmla="*/ 276 h 355"/>
                <a:gd name="T40" fmla="*/ 2 w 355"/>
                <a:gd name="T41" fmla="*/ 256 h 355"/>
                <a:gd name="T42" fmla="*/ 10 w 355"/>
                <a:gd name="T43" fmla="*/ 237 h 355"/>
                <a:gd name="T44" fmla="*/ 23 w 355"/>
                <a:gd name="T45" fmla="*/ 221 h 355"/>
                <a:gd name="T46" fmla="*/ 220 w 355"/>
                <a:gd name="T47" fmla="*/ 23 h 355"/>
                <a:gd name="T48" fmla="*/ 237 w 355"/>
                <a:gd name="T49" fmla="*/ 11 h 355"/>
                <a:gd name="T50" fmla="*/ 256 w 355"/>
                <a:gd name="T51" fmla="*/ 3 h 355"/>
                <a:gd name="T52" fmla="*/ 276 w 355"/>
                <a:gd name="T53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55" h="355">
                  <a:moveTo>
                    <a:pt x="276" y="0"/>
                  </a:moveTo>
                  <a:lnTo>
                    <a:pt x="296" y="3"/>
                  </a:lnTo>
                  <a:lnTo>
                    <a:pt x="315" y="11"/>
                  </a:lnTo>
                  <a:lnTo>
                    <a:pt x="331" y="23"/>
                  </a:lnTo>
                  <a:lnTo>
                    <a:pt x="345" y="40"/>
                  </a:lnTo>
                  <a:lnTo>
                    <a:pt x="351" y="59"/>
                  </a:lnTo>
                  <a:lnTo>
                    <a:pt x="355" y="79"/>
                  </a:lnTo>
                  <a:lnTo>
                    <a:pt x="351" y="99"/>
                  </a:lnTo>
                  <a:lnTo>
                    <a:pt x="345" y="118"/>
                  </a:lnTo>
                  <a:lnTo>
                    <a:pt x="331" y="135"/>
                  </a:lnTo>
                  <a:lnTo>
                    <a:pt x="134" y="333"/>
                  </a:lnTo>
                  <a:lnTo>
                    <a:pt x="117" y="345"/>
                  </a:lnTo>
                  <a:lnTo>
                    <a:pt x="98" y="353"/>
                  </a:lnTo>
                  <a:lnTo>
                    <a:pt x="78" y="355"/>
                  </a:lnTo>
                  <a:lnTo>
                    <a:pt x="59" y="353"/>
                  </a:lnTo>
                  <a:lnTo>
                    <a:pt x="40" y="345"/>
                  </a:lnTo>
                  <a:lnTo>
                    <a:pt x="23" y="333"/>
                  </a:lnTo>
                  <a:lnTo>
                    <a:pt x="10" y="315"/>
                  </a:lnTo>
                  <a:lnTo>
                    <a:pt x="2" y="296"/>
                  </a:lnTo>
                  <a:lnTo>
                    <a:pt x="0" y="276"/>
                  </a:lnTo>
                  <a:lnTo>
                    <a:pt x="2" y="256"/>
                  </a:lnTo>
                  <a:lnTo>
                    <a:pt x="10" y="237"/>
                  </a:lnTo>
                  <a:lnTo>
                    <a:pt x="23" y="221"/>
                  </a:lnTo>
                  <a:lnTo>
                    <a:pt x="220" y="23"/>
                  </a:lnTo>
                  <a:lnTo>
                    <a:pt x="237" y="11"/>
                  </a:lnTo>
                  <a:lnTo>
                    <a:pt x="256" y="3"/>
                  </a:lnTo>
                  <a:lnTo>
                    <a:pt x="2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16" name="Group 115"/>
          <p:cNvGrpSpPr/>
          <p:nvPr/>
        </p:nvGrpSpPr>
        <p:grpSpPr>
          <a:xfrm>
            <a:off x="3969126" y="3315407"/>
            <a:ext cx="524693" cy="432439"/>
            <a:chOff x="5300663" y="5045075"/>
            <a:chExt cx="577850" cy="476251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117" name="Freeform 392"/>
            <p:cNvSpPr>
              <a:spLocks/>
            </p:cNvSpPr>
            <p:nvPr/>
          </p:nvSpPr>
          <p:spPr bwMode="auto">
            <a:xfrm>
              <a:off x="5300663" y="5045075"/>
              <a:ext cx="577850" cy="404813"/>
            </a:xfrm>
            <a:custGeom>
              <a:avLst/>
              <a:gdLst>
                <a:gd name="T0" fmla="*/ 2189 w 3643"/>
                <a:gd name="T1" fmla="*/ 51 h 2547"/>
                <a:gd name="T2" fmla="*/ 2527 w 3643"/>
                <a:gd name="T3" fmla="*/ 243 h 2547"/>
                <a:gd name="T4" fmla="*/ 2771 w 3643"/>
                <a:gd name="T5" fmla="*/ 546 h 2547"/>
                <a:gd name="T6" fmla="*/ 2884 w 3643"/>
                <a:gd name="T7" fmla="*/ 927 h 2547"/>
                <a:gd name="T8" fmla="*/ 3167 w 3643"/>
                <a:gd name="T9" fmla="*/ 1066 h 2547"/>
                <a:gd name="T10" fmla="*/ 3445 w 3643"/>
                <a:gd name="T11" fmla="*/ 1263 h 2547"/>
                <a:gd name="T12" fmla="*/ 3612 w 3643"/>
                <a:gd name="T13" fmla="*/ 1564 h 2547"/>
                <a:gd name="T14" fmla="*/ 3629 w 3643"/>
                <a:gd name="T15" fmla="*/ 1924 h 2547"/>
                <a:gd name="T16" fmla="*/ 3486 w 3643"/>
                <a:gd name="T17" fmla="*/ 2243 h 2547"/>
                <a:gd name="T18" fmla="*/ 3223 w 3643"/>
                <a:gd name="T19" fmla="*/ 2465 h 2547"/>
                <a:gd name="T20" fmla="*/ 2877 w 3643"/>
                <a:gd name="T21" fmla="*/ 2547 h 2547"/>
                <a:gd name="T22" fmla="*/ 2462 w 3643"/>
                <a:gd name="T23" fmla="*/ 2508 h 2547"/>
                <a:gd name="T24" fmla="*/ 2474 w 3643"/>
                <a:gd name="T25" fmla="*/ 2414 h 2547"/>
                <a:gd name="T26" fmla="*/ 2940 w 3643"/>
                <a:gd name="T27" fmla="*/ 2388 h 2547"/>
                <a:gd name="T28" fmla="*/ 3219 w 3643"/>
                <a:gd name="T29" fmla="*/ 2286 h 2547"/>
                <a:gd name="T30" fmla="*/ 3413 w 3643"/>
                <a:gd name="T31" fmla="*/ 2071 h 2547"/>
                <a:gd name="T32" fmla="*/ 3487 w 3643"/>
                <a:gd name="T33" fmla="*/ 1778 h 2547"/>
                <a:gd name="T34" fmla="*/ 3413 w 3643"/>
                <a:gd name="T35" fmla="*/ 1486 h 2547"/>
                <a:gd name="T36" fmla="*/ 3219 w 3643"/>
                <a:gd name="T37" fmla="*/ 1270 h 2547"/>
                <a:gd name="T38" fmla="*/ 2940 w 3643"/>
                <a:gd name="T39" fmla="*/ 1169 h 2547"/>
                <a:gd name="T40" fmla="*/ 2766 w 3643"/>
                <a:gd name="T41" fmla="*/ 1158 h 2547"/>
                <a:gd name="T42" fmla="*/ 2730 w 3643"/>
                <a:gd name="T43" fmla="*/ 1085 h 2547"/>
                <a:gd name="T44" fmla="*/ 2733 w 3643"/>
                <a:gd name="T45" fmla="*/ 1034 h 2547"/>
                <a:gd name="T46" fmla="*/ 2679 w 3643"/>
                <a:gd name="T47" fmla="*/ 721 h 2547"/>
                <a:gd name="T48" fmla="*/ 2480 w 3643"/>
                <a:gd name="T49" fmla="*/ 411 h 2547"/>
                <a:gd name="T50" fmla="*/ 2170 w 3643"/>
                <a:gd name="T51" fmla="*/ 210 h 2547"/>
                <a:gd name="T52" fmla="*/ 1800 w 3643"/>
                <a:gd name="T53" fmla="*/ 159 h 2547"/>
                <a:gd name="T54" fmla="*/ 1471 w 3643"/>
                <a:gd name="T55" fmla="*/ 255 h 2547"/>
                <a:gd name="T56" fmla="*/ 1205 w 3643"/>
                <a:gd name="T57" fmla="*/ 471 h 2547"/>
                <a:gd name="T58" fmla="*/ 1044 w 3643"/>
                <a:gd name="T59" fmla="*/ 771 h 2547"/>
                <a:gd name="T60" fmla="*/ 987 w 3643"/>
                <a:gd name="T61" fmla="*/ 957 h 2547"/>
                <a:gd name="T62" fmla="*/ 864 w 3643"/>
                <a:gd name="T63" fmla="*/ 969 h 2547"/>
                <a:gd name="T64" fmla="*/ 544 w 3643"/>
                <a:gd name="T65" fmla="*/ 1045 h 2547"/>
                <a:gd name="T66" fmla="*/ 300 w 3643"/>
                <a:gd name="T67" fmla="*/ 1250 h 2547"/>
                <a:gd name="T68" fmla="*/ 168 w 3643"/>
                <a:gd name="T69" fmla="*/ 1545 h 2547"/>
                <a:gd name="T70" fmla="*/ 184 w 3643"/>
                <a:gd name="T71" fmla="*/ 1880 h 2547"/>
                <a:gd name="T72" fmla="*/ 341 w 3643"/>
                <a:gd name="T73" fmla="*/ 2159 h 2547"/>
                <a:gd name="T74" fmla="*/ 603 w 3643"/>
                <a:gd name="T75" fmla="*/ 2342 h 2547"/>
                <a:gd name="T76" fmla="*/ 1180 w 3643"/>
                <a:gd name="T77" fmla="*/ 2392 h 2547"/>
                <a:gd name="T78" fmla="*/ 1255 w 3643"/>
                <a:gd name="T79" fmla="*/ 2448 h 2547"/>
                <a:gd name="T80" fmla="*/ 1219 w 3643"/>
                <a:gd name="T81" fmla="*/ 2536 h 2547"/>
                <a:gd name="T82" fmla="*/ 708 w 3643"/>
                <a:gd name="T83" fmla="*/ 2533 h 2547"/>
                <a:gd name="T84" fmla="*/ 366 w 3643"/>
                <a:gd name="T85" fmla="*/ 2388 h 2547"/>
                <a:gd name="T86" fmla="*/ 118 w 3643"/>
                <a:gd name="T87" fmla="*/ 2117 h 2547"/>
                <a:gd name="T88" fmla="*/ 3 w 3643"/>
                <a:gd name="T89" fmla="*/ 1758 h 2547"/>
                <a:gd name="T90" fmla="*/ 54 w 3643"/>
                <a:gd name="T91" fmla="*/ 1377 h 2547"/>
                <a:gd name="T92" fmla="*/ 253 w 3643"/>
                <a:gd name="T93" fmla="*/ 1068 h 2547"/>
                <a:gd name="T94" fmla="*/ 562 w 3643"/>
                <a:gd name="T95" fmla="*/ 868 h 2547"/>
                <a:gd name="T96" fmla="*/ 873 w 3643"/>
                <a:gd name="T97" fmla="*/ 813 h 2547"/>
                <a:gd name="T98" fmla="*/ 1009 w 3643"/>
                <a:gd name="T99" fmla="*/ 478 h 2547"/>
                <a:gd name="T100" fmla="*/ 1254 w 3643"/>
                <a:gd name="T101" fmla="*/ 208 h 2547"/>
                <a:gd name="T102" fmla="*/ 1579 w 3643"/>
                <a:gd name="T103" fmla="*/ 42 h 2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643" h="2547">
                  <a:moveTo>
                    <a:pt x="1869" y="0"/>
                  </a:moveTo>
                  <a:lnTo>
                    <a:pt x="1952" y="4"/>
                  </a:lnTo>
                  <a:lnTo>
                    <a:pt x="2033" y="14"/>
                  </a:lnTo>
                  <a:lnTo>
                    <a:pt x="2113" y="29"/>
                  </a:lnTo>
                  <a:lnTo>
                    <a:pt x="2189" y="51"/>
                  </a:lnTo>
                  <a:lnTo>
                    <a:pt x="2263" y="79"/>
                  </a:lnTo>
                  <a:lnTo>
                    <a:pt x="2334" y="112"/>
                  </a:lnTo>
                  <a:lnTo>
                    <a:pt x="2402" y="151"/>
                  </a:lnTo>
                  <a:lnTo>
                    <a:pt x="2467" y="195"/>
                  </a:lnTo>
                  <a:lnTo>
                    <a:pt x="2527" y="243"/>
                  </a:lnTo>
                  <a:lnTo>
                    <a:pt x="2585" y="296"/>
                  </a:lnTo>
                  <a:lnTo>
                    <a:pt x="2638" y="352"/>
                  </a:lnTo>
                  <a:lnTo>
                    <a:pt x="2687" y="413"/>
                  </a:lnTo>
                  <a:lnTo>
                    <a:pt x="2731" y="478"/>
                  </a:lnTo>
                  <a:lnTo>
                    <a:pt x="2771" y="546"/>
                  </a:lnTo>
                  <a:lnTo>
                    <a:pt x="2804" y="617"/>
                  </a:lnTo>
                  <a:lnTo>
                    <a:pt x="2833" y="690"/>
                  </a:lnTo>
                  <a:lnTo>
                    <a:pt x="2856" y="767"/>
                  </a:lnTo>
                  <a:lnTo>
                    <a:pt x="2874" y="845"/>
                  </a:lnTo>
                  <a:lnTo>
                    <a:pt x="2884" y="927"/>
                  </a:lnTo>
                  <a:lnTo>
                    <a:pt x="2888" y="1010"/>
                  </a:lnTo>
                  <a:lnTo>
                    <a:pt x="2961" y="1014"/>
                  </a:lnTo>
                  <a:lnTo>
                    <a:pt x="3032" y="1025"/>
                  </a:lnTo>
                  <a:lnTo>
                    <a:pt x="3100" y="1043"/>
                  </a:lnTo>
                  <a:lnTo>
                    <a:pt x="3167" y="1066"/>
                  </a:lnTo>
                  <a:lnTo>
                    <a:pt x="3230" y="1095"/>
                  </a:lnTo>
                  <a:lnTo>
                    <a:pt x="3289" y="1130"/>
                  </a:lnTo>
                  <a:lnTo>
                    <a:pt x="3345" y="1170"/>
                  </a:lnTo>
                  <a:lnTo>
                    <a:pt x="3398" y="1214"/>
                  </a:lnTo>
                  <a:lnTo>
                    <a:pt x="3445" y="1263"/>
                  </a:lnTo>
                  <a:lnTo>
                    <a:pt x="3490" y="1316"/>
                  </a:lnTo>
                  <a:lnTo>
                    <a:pt x="3528" y="1374"/>
                  </a:lnTo>
                  <a:lnTo>
                    <a:pt x="3562" y="1434"/>
                  </a:lnTo>
                  <a:lnTo>
                    <a:pt x="3590" y="1497"/>
                  </a:lnTo>
                  <a:lnTo>
                    <a:pt x="3612" y="1564"/>
                  </a:lnTo>
                  <a:lnTo>
                    <a:pt x="3629" y="1634"/>
                  </a:lnTo>
                  <a:lnTo>
                    <a:pt x="3639" y="1705"/>
                  </a:lnTo>
                  <a:lnTo>
                    <a:pt x="3643" y="1778"/>
                  </a:lnTo>
                  <a:lnTo>
                    <a:pt x="3639" y="1852"/>
                  </a:lnTo>
                  <a:lnTo>
                    <a:pt x="3629" y="1924"/>
                  </a:lnTo>
                  <a:lnTo>
                    <a:pt x="3612" y="1994"/>
                  </a:lnTo>
                  <a:lnTo>
                    <a:pt x="3589" y="2061"/>
                  </a:lnTo>
                  <a:lnTo>
                    <a:pt x="3560" y="2125"/>
                  </a:lnTo>
                  <a:lnTo>
                    <a:pt x="3526" y="2186"/>
                  </a:lnTo>
                  <a:lnTo>
                    <a:pt x="3486" y="2243"/>
                  </a:lnTo>
                  <a:lnTo>
                    <a:pt x="3442" y="2296"/>
                  </a:lnTo>
                  <a:lnTo>
                    <a:pt x="3393" y="2346"/>
                  </a:lnTo>
                  <a:lnTo>
                    <a:pt x="3340" y="2390"/>
                  </a:lnTo>
                  <a:lnTo>
                    <a:pt x="3283" y="2430"/>
                  </a:lnTo>
                  <a:lnTo>
                    <a:pt x="3223" y="2465"/>
                  </a:lnTo>
                  <a:lnTo>
                    <a:pt x="3159" y="2494"/>
                  </a:lnTo>
                  <a:lnTo>
                    <a:pt x="3091" y="2516"/>
                  </a:lnTo>
                  <a:lnTo>
                    <a:pt x="3023" y="2534"/>
                  </a:lnTo>
                  <a:lnTo>
                    <a:pt x="2951" y="2544"/>
                  </a:lnTo>
                  <a:lnTo>
                    <a:pt x="2877" y="2547"/>
                  </a:lnTo>
                  <a:lnTo>
                    <a:pt x="2530" y="2547"/>
                  </a:lnTo>
                  <a:lnTo>
                    <a:pt x="2509" y="2545"/>
                  </a:lnTo>
                  <a:lnTo>
                    <a:pt x="2490" y="2536"/>
                  </a:lnTo>
                  <a:lnTo>
                    <a:pt x="2474" y="2524"/>
                  </a:lnTo>
                  <a:lnTo>
                    <a:pt x="2462" y="2508"/>
                  </a:lnTo>
                  <a:lnTo>
                    <a:pt x="2454" y="2489"/>
                  </a:lnTo>
                  <a:lnTo>
                    <a:pt x="2451" y="2469"/>
                  </a:lnTo>
                  <a:lnTo>
                    <a:pt x="2454" y="2448"/>
                  </a:lnTo>
                  <a:lnTo>
                    <a:pt x="2462" y="2429"/>
                  </a:lnTo>
                  <a:lnTo>
                    <a:pt x="2474" y="2414"/>
                  </a:lnTo>
                  <a:lnTo>
                    <a:pt x="2490" y="2402"/>
                  </a:lnTo>
                  <a:lnTo>
                    <a:pt x="2509" y="2394"/>
                  </a:lnTo>
                  <a:lnTo>
                    <a:pt x="2530" y="2392"/>
                  </a:lnTo>
                  <a:lnTo>
                    <a:pt x="2877" y="2392"/>
                  </a:lnTo>
                  <a:lnTo>
                    <a:pt x="2940" y="2388"/>
                  </a:lnTo>
                  <a:lnTo>
                    <a:pt x="3000" y="2378"/>
                  </a:lnTo>
                  <a:lnTo>
                    <a:pt x="3058" y="2364"/>
                  </a:lnTo>
                  <a:lnTo>
                    <a:pt x="3115" y="2343"/>
                  </a:lnTo>
                  <a:lnTo>
                    <a:pt x="3168" y="2317"/>
                  </a:lnTo>
                  <a:lnTo>
                    <a:pt x="3219" y="2286"/>
                  </a:lnTo>
                  <a:lnTo>
                    <a:pt x="3265" y="2250"/>
                  </a:lnTo>
                  <a:lnTo>
                    <a:pt x="3308" y="2212"/>
                  </a:lnTo>
                  <a:lnTo>
                    <a:pt x="3348" y="2168"/>
                  </a:lnTo>
                  <a:lnTo>
                    <a:pt x="3383" y="2121"/>
                  </a:lnTo>
                  <a:lnTo>
                    <a:pt x="3413" y="2071"/>
                  </a:lnTo>
                  <a:lnTo>
                    <a:pt x="3440" y="2016"/>
                  </a:lnTo>
                  <a:lnTo>
                    <a:pt x="3460" y="1961"/>
                  </a:lnTo>
                  <a:lnTo>
                    <a:pt x="3475" y="1902"/>
                  </a:lnTo>
                  <a:lnTo>
                    <a:pt x="3484" y="1841"/>
                  </a:lnTo>
                  <a:lnTo>
                    <a:pt x="3487" y="1778"/>
                  </a:lnTo>
                  <a:lnTo>
                    <a:pt x="3484" y="1715"/>
                  </a:lnTo>
                  <a:lnTo>
                    <a:pt x="3475" y="1655"/>
                  </a:lnTo>
                  <a:lnTo>
                    <a:pt x="3460" y="1596"/>
                  </a:lnTo>
                  <a:lnTo>
                    <a:pt x="3440" y="1540"/>
                  </a:lnTo>
                  <a:lnTo>
                    <a:pt x="3413" y="1486"/>
                  </a:lnTo>
                  <a:lnTo>
                    <a:pt x="3383" y="1435"/>
                  </a:lnTo>
                  <a:lnTo>
                    <a:pt x="3348" y="1389"/>
                  </a:lnTo>
                  <a:lnTo>
                    <a:pt x="3308" y="1345"/>
                  </a:lnTo>
                  <a:lnTo>
                    <a:pt x="3265" y="1305"/>
                  </a:lnTo>
                  <a:lnTo>
                    <a:pt x="3219" y="1270"/>
                  </a:lnTo>
                  <a:lnTo>
                    <a:pt x="3168" y="1240"/>
                  </a:lnTo>
                  <a:lnTo>
                    <a:pt x="3115" y="1213"/>
                  </a:lnTo>
                  <a:lnTo>
                    <a:pt x="3058" y="1193"/>
                  </a:lnTo>
                  <a:lnTo>
                    <a:pt x="3000" y="1178"/>
                  </a:lnTo>
                  <a:lnTo>
                    <a:pt x="2940" y="1169"/>
                  </a:lnTo>
                  <a:lnTo>
                    <a:pt x="2877" y="1165"/>
                  </a:lnTo>
                  <a:lnTo>
                    <a:pt x="2815" y="1169"/>
                  </a:lnTo>
                  <a:lnTo>
                    <a:pt x="2798" y="1169"/>
                  </a:lnTo>
                  <a:lnTo>
                    <a:pt x="2782" y="1164"/>
                  </a:lnTo>
                  <a:lnTo>
                    <a:pt x="2766" y="1158"/>
                  </a:lnTo>
                  <a:lnTo>
                    <a:pt x="2753" y="1146"/>
                  </a:lnTo>
                  <a:lnTo>
                    <a:pt x="2743" y="1134"/>
                  </a:lnTo>
                  <a:lnTo>
                    <a:pt x="2735" y="1119"/>
                  </a:lnTo>
                  <a:lnTo>
                    <a:pt x="2731" y="1102"/>
                  </a:lnTo>
                  <a:lnTo>
                    <a:pt x="2730" y="1085"/>
                  </a:lnTo>
                  <a:lnTo>
                    <a:pt x="2730" y="1082"/>
                  </a:lnTo>
                  <a:lnTo>
                    <a:pt x="2731" y="1073"/>
                  </a:lnTo>
                  <a:lnTo>
                    <a:pt x="2732" y="1061"/>
                  </a:lnTo>
                  <a:lnTo>
                    <a:pt x="2732" y="1048"/>
                  </a:lnTo>
                  <a:lnTo>
                    <a:pt x="2733" y="1034"/>
                  </a:lnTo>
                  <a:lnTo>
                    <a:pt x="2733" y="1023"/>
                  </a:lnTo>
                  <a:lnTo>
                    <a:pt x="2730" y="944"/>
                  </a:lnTo>
                  <a:lnTo>
                    <a:pt x="2719" y="868"/>
                  </a:lnTo>
                  <a:lnTo>
                    <a:pt x="2702" y="793"/>
                  </a:lnTo>
                  <a:lnTo>
                    <a:pt x="2679" y="721"/>
                  </a:lnTo>
                  <a:lnTo>
                    <a:pt x="2650" y="652"/>
                  </a:lnTo>
                  <a:lnTo>
                    <a:pt x="2615" y="587"/>
                  </a:lnTo>
                  <a:lnTo>
                    <a:pt x="2575" y="523"/>
                  </a:lnTo>
                  <a:lnTo>
                    <a:pt x="2530" y="466"/>
                  </a:lnTo>
                  <a:lnTo>
                    <a:pt x="2480" y="411"/>
                  </a:lnTo>
                  <a:lnTo>
                    <a:pt x="2426" y="360"/>
                  </a:lnTo>
                  <a:lnTo>
                    <a:pt x="2367" y="316"/>
                  </a:lnTo>
                  <a:lnTo>
                    <a:pt x="2305" y="275"/>
                  </a:lnTo>
                  <a:lnTo>
                    <a:pt x="2240" y="240"/>
                  </a:lnTo>
                  <a:lnTo>
                    <a:pt x="2170" y="210"/>
                  </a:lnTo>
                  <a:lnTo>
                    <a:pt x="2099" y="187"/>
                  </a:lnTo>
                  <a:lnTo>
                    <a:pt x="2024" y="170"/>
                  </a:lnTo>
                  <a:lnTo>
                    <a:pt x="1948" y="160"/>
                  </a:lnTo>
                  <a:lnTo>
                    <a:pt x="1869" y="157"/>
                  </a:lnTo>
                  <a:lnTo>
                    <a:pt x="1800" y="159"/>
                  </a:lnTo>
                  <a:lnTo>
                    <a:pt x="1731" y="168"/>
                  </a:lnTo>
                  <a:lnTo>
                    <a:pt x="1664" y="181"/>
                  </a:lnTo>
                  <a:lnTo>
                    <a:pt x="1597" y="200"/>
                  </a:lnTo>
                  <a:lnTo>
                    <a:pt x="1533" y="225"/>
                  </a:lnTo>
                  <a:lnTo>
                    <a:pt x="1471" y="255"/>
                  </a:lnTo>
                  <a:lnTo>
                    <a:pt x="1411" y="289"/>
                  </a:lnTo>
                  <a:lnTo>
                    <a:pt x="1354" y="328"/>
                  </a:lnTo>
                  <a:lnTo>
                    <a:pt x="1300" y="372"/>
                  </a:lnTo>
                  <a:lnTo>
                    <a:pt x="1250" y="420"/>
                  </a:lnTo>
                  <a:lnTo>
                    <a:pt x="1205" y="471"/>
                  </a:lnTo>
                  <a:lnTo>
                    <a:pt x="1162" y="526"/>
                  </a:lnTo>
                  <a:lnTo>
                    <a:pt x="1126" y="583"/>
                  </a:lnTo>
                  <a:lnTo>
                    <a:pt x="1094" y="643"/>
                  </a:lnTo>
                  <a:lnTo>
                    <a:pt x="1066" y="707"/>
                  </a:lnTo>
                  <a:lnTo>
                    <a:pt x="1044" y="771"/>
                  </a:lnTo>
                  <a:lnTo>
                    <a:pt x="1026" y="838"/>
                  </a:lnTo>
                  <a:lnTo>
                    <a:pt x="1015" y="905"/>
                  </a:lnTo>
                  <a:lnTo>
                    <a:pt x="1010" y="925"/>
                  </a:lnTo>
                  <a:lnTo>
                    <a:pt x="1000" y="942"/>
                  </a:lnTo>
                  <a:lnTo>
                    <a:pt x="987" y="957"/>
                  </a:lnTo>
                  <a:lnTo>
                    <a:pt x="970" y="967"/>
                  </a:lnTo>
                  <a:lnTo>
                    <a:pt x="951" y="972"/>
                  </a:lnTo>
                  <a:lnTo>
                    <a:pt x="930" y="973"/>
                  </a:lnTo>
                  <a:lnTo>
                    <a:pt x="896" y="970"/>
                  </a:lnTo>
                  <a:lnTo>
                    <a:pt x="864" y="969"/>
                  </a:lnTo>
                  <a:lnTo>
                    <a:pt x="795" y="972"/>
                  </a:lnTo>
                  <a:lnTo>
                    <a:pt x="729" y="982"/>
                  </a:lnTo>
                  <a:lnTo>
                    <a:pt x="665" y="998"/>
                  </a:lnTo>
                  <a:lnTo>
                    <a:pt x="603" y="1019"/>
                  </a:lnTo>
                  <a:lnTo>
                    <a:pt x="544" y="1045"/>
                  </a:lnTo>
                  <a:lnTo>
                    <a:pt x="488" y="1078"/>
                  </a:lnTo>
                  <a:lnTo>
                    <a:pt x="435" y="1114"/>
                  </a:lnTo>
                  <a:lnTo>
                    <a:pt x="386" y="1155"/>
                  </a:lnTo>
                  <a:lnTo>
                    <a:pt x="341" y="1201"/>
                  </a:lnTo>
                  <a:lnTo>
                    <a:pt x="300" y="1250"/>
                  </a:lnTo>
                  <a:lnTo>
                    <a:pt x="263" y="1303"/>
                  </a:lnTo>
                  <a:lnTo>
                    <a:pt x="231" y="1360"/>
                  </a:lnTo>
                  <a:lnTo>
                    <a:pt x="205" y="1419"/>
                  </a:lnTo>
                  <a:lnTo>
                    <a:pt x="184" y="1481"/>
                  </a:lnTo>
                  <a:lnTo>
                    <a:pt x="168" y="1545"/>
                  </a:lnTo>
                  <a:lnTo>
                    <a:pt x="158" y="1612"/>
                  </a:lnTo>
                  <a:lnTo>
                    <a:pt x="155" y="1681"/>
                  </a:lnTo>
                  <a:lnTo>
                    <a:pt x="158" y="1748"/>
                  </a:lnTo>
                  <a:lnTo>
                    <a:pt x="168" y="1815"/>
                  </a:lnTo>
                  <a:lnTo>
                    <a:pt x="184" y="1880"/>
                  </a:lnTo>
                  <a:lnTo>
                    <a:pt x="205" y="1942"/>
                  </a:lnTo>
                  <a:lnTo>
                    <a:pt x="231" y="2001"/>
                  </a:lnTo>
                  <a:lnTo>
                    <a:pt x="263" y="2057"/>
                  </a:lnTo>
                  <a:lnTo>
                    <a:pt x="300" y="2111"/>
                  </a:lnTo>
                  <a:lnTo>
                    <a:pt x="341" y="2159"/>
                  </a:lnTo>
                  <a:lnTo>
                    <a:pt x="386" y="2205"/>
                  </a:lnTo>
                  <a:lnTo>
                    <a:pt x="435" y="2246"/>
                  </a:lnTo>
                  <a:lnTo>
                    <a:pt x="488" y="2283"/>
                  </a:lnTo>
                  <a:lnTo>
                    <a:pt x="544" y="2315"/>
                  </a:lnTo>
                  <a:lnTo>
                    <a:pt x="603" y="2342"/>
                  </a:lnTo>
                  <a:lnTo>
                    <a:pt x="665" y="2363"/>
                  </a:lnTo>
                  <a:lnTo>
                    <a:pt x="729" y="2378"/>
                  </a:lnTo>
                  <a:lnTo>
                    <a:pt x="795" y="2388"/>
                  </a:lnTo>
                  <a:lnTo>
                    <a:pt x="864" y="2392"/>
                  </a:lnTo>
                  <a:lnTo>
                    <a:pt x="1180" y="2392"/>
                  </a:lnTo>
                  <a:lnTo>
                    <a:pt x="1201" y="2394"/>
                  </a:lnTo>
                  <a:lnTo>
                    <a:pt x="1219" y="2402"/>
                  </a:lnTo>
                  <a:lnTo>
                    <a:pt x="1235" y="2414"/>
                  </a:lnTo>
                  <a:lnTo>
                    <a:pt x="1248" y="2429"/>
                  </a:lnTo>
                  <a:lnTo>
                    <a:pt x="1255" y="2448"/>
                  </a:lnTo>
                  <a:lnTo>
                    <a:pt x="1258" y="2469"/>
                  </a:lnTo>
                  <a:lnTo>
                    <a:pt x="1255" y="2489"/>
                  </a:lnTo>
                  <a:lnTo>
                    <a:pt x="1248" y="2508"/>
                  </a:lnTo>
                  <a:lnTo>
                    <a:pt x="1235" y="2524"/>
                  </a:lnTo>
                  <a:lnTo>
                    <a:pt x="1219" y="2536"/>
                  </a:lnTo>
                  <a:lnTo>
                    <a:pt x="1201" y="2545"/>
                  </a:lnTo>
                  <a:lnTo>
                    <a:pt x="1180" y="2547"/>
                  </a:lnTo>
                  <a:lnTo>
                    <a:pt x="864" y="2547"/>
                  </a:lnTo>
                  <a:lnTo>
                    <a:pt x="785" y="2544"/>
                  </a:lnTo>
                  <a:lnTo>
                    <a:pt x="708" y="2533"/>
                  </a:lnTo>
                  <a:lnTo>
                    <a:pt x="634" y="2516"/>
                  </a:lnTo>
                  <a:lnTo>
                    <a:pt x="562" y="2493"/>
                  </a:lnTo>
                  <a:lnTo>
                    <a:pt x="493" y="2464"/>
                  </a:lnTo>
                  <a:lnTo>
                    <a:pt x="428" y="2428"/>
                  </a:lnTo>
                  <a:lnTo>
                    <a:pt x="366" y="2388"/>
                  </a:lnTo>
                  <a:lnTo>
                    <a:pt x="307" y="2343"/>
                  </a:lnTo>
                  <a:lnTo>
                    <a:pt x="253" y="2293"/>
                  </a:lnTo>
                  <a:lnTo>
                    <a:pt x="204" y="2238"/>
                  </a:lnTo>
                  <a:lnTo>
                    <a:pt x="158" y="2179"/>
                  </a:lnTo>
                  <a:lnTo>
                    <a:pt x="118" y="2117"/>
                  </a:lnTo>
                  <a:lnTo>
                    <a:pt x="83" y="2052"/>
                  </a:lnTo>
                  <a:lnTo>
                    <a:pt x="54" y="1983"/>
                  </a:lnTo>
                  <a:lnTo>
                    <a:pt x="31" y="1911"/>
                  </a:lnTo>
                  <a:lnTo>
                    <a:pt x="14" y="1836"/>
                  </a:lnTo>
                  <a:lnTo>
                    <a:pt x="3" y="1758"/>
                  </a:lnTo>
                  <a:lnTo>
                    <a:pt x="0" y="1681"/>
                  </a:lnTo>
                  <a:lnTo>
                    <a:pt x="3" y="1602"/>
                  </a:lnTo>
                  <a:lnTo>
                    <a:pt x="14" y="1524"/>
                  </a:lnTo>
                  <a:lnTo>
                    <a:pt x="31" y="1450"/>
                  </a:lnTo>
                  <a:lnTo>
                    <a:pt x="54" y="1377"/>
                  </a:lnTo>
                  <a:lnTo>
                    <a:pt x="83" y="1309"/>
                  </a:lnTo>
                  <a:lnTo>
                    <a:pt x="118" y="1243"/>
                  </a:lnTo>
                  <a:lnTo>
                    <a:pt x="158" y="1181"/>
                  </a:lnTo>
                  <a:lnTo>
                    <a:pt x="204" y="1122"/>
                  </a:lnTo>
                  <a:lnTo>
                    <a:pt x="253" y="1068"/>
                  </a:lnTo>
                  <a:lnTo>
                    <a:pt x="307" y="1018"/>
                  </a:lnTo>
                  <a:lnTo>
                    <a:pt x="366" y="972"/>
                  </a:lnTo>
                  <a:lnTo>
                    <a:pt x="428" y="932"/>
                  </a:lnTo>
                  <a:lnTo>
                    <a:pt x="493" y="897"/>
                  </a:lnTo>
                  <a:lnTo>
                    <a:pt x="562" y="868"/>
                  </a:lnTo>
                  <a:lnTo>
                    <a:pt x="634" y="844"/>
                  </a:lnTo>
                  <a:lnTo>
                    <a:pt x="708" y="828"/>
                  </a:lnTo>
                  <a:lnTo>
                    <a:pt x="785" y="817"/>
                  </a:lnTo>
                  <a:lnTo>
                    <a:pt x="864" y="813"/>
                  </a:lnTo>
                  <a:lnTo>
                    <a:pt x="873" y="813"/>
                  </a:lnTo>
                  <a:lnTo>
                    <a:pt x="890" y="742"/>
                  </a:lnTo>
                  <a:lnTo>
                    <a:pt x="913" y="673"/>
                  </a:lnTo>
                  <a:lnTo>
                    <a:pt x="940" y="606"/>
                  </a:lnTo>
                  <a:lnTo>
                    <a:pt x="972" y="540"/>
                  </a:lnTo>
                  <a:lnTo>
                    <a:pt x="1009" y="478"/>
                  </a:lnTo>
                  <a:lnTo>
                    <a:pt x="1050" y="417"/>
                  </a:lnTo>
                  <a:lnTo>
                    <a:pt x="1095" y="360"/>
                  </a:lnTo>
                  <a:lnTo>
                    <a:pt x="1144" y="306"/>
                  </a:lnTo>
                  <a:lnTo>
                    <a:pt x="1197" y="256"/>
                  </a:lnTo>
                  <a:lnTo>
                    <a:pt x="1254" y="208"/>
                  </a:lnTo>
                  <a:lnTo>
                    <a:pt x="1315" y="166"/>
                  </a:lnTo>
                  <a:lnTo>
                    <a:pt x="1377" y="128"/>
                  </a:lnTo>
                  <a:lnTo>
                    <a:pt x="1442" y="95"/>
                  </a:lnTo>
                  <a:lnTo>
                    <a:pt x="1510" y="66"/>
                  </a:lnTo>
                  <a:lnTo>
                    <a:pt x="1579" y="42"/>
                  </a:lnTo>
                  <a:lnTo>
                    <a:pt x="1650" y="25"/>
                  </a:lnTo>
                  <a:lnTo>
                    <a:pt x="1722" y="11"/>
                  </a:lnTo>
                  <a:lnTo>
                    <a:pt x="1795" y="2"/>
                  </a:lnTo>
                  <a:lnTo>
                    <a:pt x="186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393"/>
            <p:cNvSpPr>
              <a:spLocks/>
            </p:cNvSpPr>
            <p:nvPr/>
          </p:nvSpPr>
          <p:spPr bwMode="auto">
            <a:xfrm>
              <a:off x="5494338" y="5103813"/>
              <a:ext cx="115887" cy="103188"/>
            </a:xfrm>
            <a:custGeom>
              <a:avLst/>
              <a:gdLst>
                <a:gd name="T0" fmla="*/ 647 w 725"/>
                <a:gd name="T1" fmla="*/ 0 h 655"/>
                <a:gd name="T2" fmla="*/ 668 w 725"/>
                <a:gd name="T3" fmla="*/ 3 h 655"/>
                <a:gd name="T4" fmla="*/ 687 w 725"/>
                <a:gd name="T5" fmla="*/ 11 h 655"/>
                <a:gd name="T6" fmla="*/ 703 w 725"/>
                <a:gd name="T7" fmla="*/ 23 h 655"/>
                <a:gd name="T8" fmla="*/ 715 w 725"/>
                <a:gd name="T9" fmla="*/ 39 h 655"/>
                <a:gd name="T10" fmla="*/ 722 w 725"/>
                <a:gd name="T11" fmla="*/ 58 h 655"/>
                <a:gd name="T12" fmla="*/ 725 w 725"/>
                <a:gd name="T13" fmla="*/ 78 h 655"/>
                <a:gd name="T14" fmla="*/ 722 w 725"/>
                <a:gd name="T15" fmla="*/ 99 h 655"/>
                <a:gd name="T16" fmla="*/ 715 w 725"/>
                <a:gd name="T17" fmla="*/ 117 h 655"/>
                <a:gd name="T18" fmla="*/ 703 w 725"/>
                <a:gd name="T19" fmla="*/ 133 h 655"/>
                <a:gd name="T20" fmla="*/ 687 w 725"/>
                <a:gd name="T21" fmla="*/ 145 h 655"/>
                <a:gd name="T22" fmla="*/ 668 w 725"/>
                <a:gd name="T23" fmla="*/ 153 h 655"/>
                <a:gd name="T24" fmla="*/ 647 w 725"/>
                <a:gd name="T25" fmla="*/ 156 h 655"/>
                <a:gd name="T26" fmla="*/ 591 w 725"/>
                <a:gd name="T27" fmla="*/ 160 h 655"/>
                <a:gd name="T28" fmla="*/ 537 w 725"/>
                <a:gd name="T29" fmla="*/ 169 h 655"/>
                <a:gd name="T30" fmla="*/ 484 w 725"/>
                <a:gd name="T31" fmla="*/ 184 h 655"/>
                <a:gd name="T32" fmla="*/ 434 w 725"/>
                <a:gd name="T33" fmla="*/ 205 h 655"/>
                <a:gd name="T34" fmla="*/ 386 w 725"/>
                <a:gd name="T35" fmla="*/ 231 h 655"/>
                <a:gd name="T36" fmla="*/ 342 w 725"/>
                <a:gd name="T37" fmla="*/ 262 h 655"/>
                <a:gd name="T38" fmla="*/ 301 w 725"/>
                <a:gd name="T39" fmla="*/ 299 h 655"/>
                <a:gd name="T40" fmla="*/ 265 w 725"/>
                <a:gd name="T41" fmla="*/ 337 h 655"/>
                <a:gd name="T42" fmla="*/ 232 w 725"/>
                <a:gd name="T43" fmla="*/ 382 h 655"/>
                <a:gd name="T44" fmla="*/ 205 w 725"/>
                <a:gd name="T45" fmla="*/ 428 h 655"/>
                <a:gd name="T46" fmla="*/ 183 w 725"/>
                <a:gd name="T47" fmla="*/ 480 h 655"/>
                <a:gd name="T48" fmla="*/ 165 w 725"/>
                <a:gd name="T49" fmla="*/ 533 h 655"/>
                <a:gd name="T50" fmla="*/ 155 w 725"/>
                <a:gd name="T51" fmla="*/ 588 h 655"/>
                <a:gd name="T52" fmla="*/ 150 w 725"/>
                <a:gd name="T53" fmla="*/ 607 h 655"/>
                <a:gd name="T54" fmla="*/ 140 w 725"/>
                <a:gd name="T55" fmla="*/ 624 h 655"/>
                <a:gd name="T56" fmla="*/ 126 w 725"/>
                <a:gd name="T57" fmla="*/ 638 h 655"/>
                <a:gd name="T58" fmla="*/ 109 w 725"/>
                <a:gd name="T59" fmla="*/ 650 h 655"/>
                <a:gd name="T60" fmla="*/ 89 w 725"/>
                <a:gd name="T61" fmla="*/ 655 h 655"/>
                <a:gd name="T62" fmla="*/ 68 w 725"/>
                <a:gd name="T63" fmla="*/ 655 h 655"/>
                <a:gd name="T64" fmla="*/ 47 w 725"/>
                <a:gd name="T65" fmla="*/ 650 h 655"/>
                <a:gd name="T66" fmla="*/ 30 w 725"/>
                <a:gd name="T67" fmla="*/ 638 h 655"/>
                <a:gd name="T68" fmla="*/ 16 w 725"/>
                <a:gd name="T69" fmla="*/ 625 h 655"/>
                <a:gd name="T70" fmla="*/ 6 w 725"/>
                <a:gd name="T71" fmla="*/ 607 h 655"/>
                <a:gd name="T72" fmla="*/ 0 w 725"/>
                <a:gd name="T73" fmla="*/ 588 h 655"/>
                <a:gd name="T74" fmla="*/ 0 w 725"/>
                <a:gd name="T75" fmla="*/ 567 h 655"/>
                <a:gd name="T76" fmla="*/ 12 w 725"/>
                <a:gd name="T77" fmla="*/ 504 h 655"/>
                <a:gd name="T78" fmla="*/ 30 w 725"/>
                <a:gd name="T79" fmla="*/ 442 h 655"/>
                <a:gd name="T80" fmla="*/ 53 w 725"/>
                <a:gd name="T81" fmla="*/ 384 h 655"/>
                <a:gd name="T82" fmla="*/ 82 w 725"/>
                <a:gd name="T83" fmla="*/ 329 h 655"/>
                <a:gd name="T84" fmla="*/ 115 w 725"/>
                <a:gd name="T85" fmla="*/ 276 h 655"/>
                <a:gd name="T86" fmla="*/ 154 w 725"/>
                <a:gd name="T87" fmla="*/ 227 h 655"/>
                <a:gd name="T88" fmla="*/ 196 w 725"/>
                <a:gd name="T89" fmla="*/ 183 h 655"/>
                <a:gd name="T90" fmla="*/ 242 w 725"/>
                <a:gd name="T91" fmla="*/ 143 h 655"/>
                <a:gd name="T92" fmla="*/ 292 w 725"/>
                <a:gd name="T93" fmla="*/ 106 h 655"/>
                <a:gd name="T94" fmla="*/ 345 w 725"/>
                <a:gd name="T95" fmla="*/ 75 h 655"/>
                <a:gd name="T96" fmla="*/ 402 w 725"/>
                <a:gd name="T97" fmla="*/ 49 h 655"/>
                <a:gd name="T98" fmla="*/ 459 w 725"/>
                <a:gd name="T99" fmla="*/ 28 h 655"/>
                <a:gd name="T100" fmla="*/ 520 w 725"/>
                <a:gd name="T101" fmla="*/ 13 h 655"/>
                <a:gd name="T102" fmla="*/ 583 w 725"/>
                <a:gd name="T103" fmla="*/ 3 h 655"/>
                <a:gd name="T104" fmla="*/ 647 w 725"/>
                <a:gd name="T105" fmla="*/ 0 h 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725" h="655">
                  <a:moveTo>
                    <a:pt x="647" y="0"/>
                  </a:moveTo>
                  <a:lnTo>
                    <a:pt x="668" y="3"/>
                  </a:lnTo>
                  <a:lnTo>
                    <a:pt x="687" y="11"/>
                  </a:lnTo>
                  <a:lnTo>
                    <a:pt x="703" y="23"/>
                  </a:lnTo>
                  <a:lnTo>
                    <a:pt x="715" y="39"/>
                  </a:lnTo>
                  <a:lnTo>
                    <a:pt x="722" y="58"/>
                  </a:lnTo>
                  <a:lnTo>
                    <a:pt x="725" y="78"/>
                  </a:lnTo>
                  <a:lnTo>
                    <a:pt x="722" y="99"/>
                  </a:lnTo>
                  <a:lnTo>
                    <a:pt x="715" y="117"/>
                  </a:lnTo>
                  <a:lnTo>
                    <a:pt x="703" y="133"/>
                  </a:lnTo>
                  <a:lnTo>
                    <a:pt x="687" y="145"/>
                  </a:lnTo>
                  <a:lnTo>
                    <a:pt x="668" y="153"/>
                  </a:lnTo>
                  <a:lnTo>
                    <a:pt x="647" y="156"/>
                  </a:lnTo>
                  <a:lnTo>
                    <a:pt x="591" y="160"/>
                  </a:lnTo>
                  <a:lnTo>
                    <a:pt x="537" y="169"/>
                  </a:lnTo>
                  <a:lnTo>
                    <a:pt x="484" y="184"/>
                  </a:lnTo>
                  <a:lnTo>
                    <a:pt x="434" y="205"/>
                  </a:lnTo>
                  <a:lnTo>
                    <a:pt x="386" y="231"/>
                  </a:lnTo>
                  <a:lnTo>
                    <a:pt x="342" y="262"/>
                  </a:lnTo>
                  <a:lnTo>
                    <a:pt x="301" y="299"/>
                  </a:lnTo>
                  <a:lnTo>
                    <a:pt x="265" y="337"/>
                  </a:lnTo>
                  <a:lnTo>
                    <a:pt x="232" y="382"/>
                  </a:lnTo>
                  <a:lnTo>
                    <a:pt x="205" y="428"/>
                  </a:lnTo>
                  <a:lnTo>
                    <a:pt x="183" y="480"/>
                  </a:lnTo>
                  <a:lnTo>
                    <a:pt x="165" y="533"/>
                  </a:lnTo>
                  <a:lnTo>
                    <a:pt x="155" y="588"/>
                  </a:lnTo>
                  <a:lnTo>
                    <a:pt x="150" y="607"/>
                  </a:lnTo>
                  <a:lnTo>
                    <a:pt x="140" y="624"/>
                  </a:lnTo>
                  <a:lnTo>
                    <a:pt x="126" y="638"/>
                  </a:lnTo>
                  <a:lnTo>
                    <a:pt x="109" y="650"/>
                  </a:lnTo>
                  <a:lnTo>
                    <a:pt x="89" y="655"/>
                  </a:lnTo>
                  <a:lnTo>
                    <a:pt x="68" y="655"/>
                  </a:lnTo>
                  <a:lnTo>
                    <a:pt x="47" y="650"/>
                  </a:lnTo>
                  <a:lnTo>
                    <a:pt x="30" y="638"/>
                  </a:lnTo>
                  <a:lnTo>
                    <a:pt x="16" y="625"/>
                  </a:lnTo>
                  <a:lnTo>
                    <a:pt x="6" y="607"/>
                  </a:lnTo>
                  <a:lnTo>
                    <a:pt x="0" y="588"/>
                  </a:lnTo>
                  <a:lnTo>
                    <a:pt x="0" y="567"/>
                  </a:lnTo>
                  <a:lnTo>
                    <a:pt x="12" y="504"/>
                  </a:lnTo>
                  <a:lnTo>
                    <a:pt x="30" y="442"/>
                  </a:lnTo>
                  <a:lnTo>
                    <a:pt x="53" y="384"/>
                  </a:lnTo>
                  <a:lnTo>
                    <a:pt x="82" y="329"/>
                  </a:lnTo>
                  <a:lnTo>
                    <a:pt x="115" y="276"/>
                  </a:lnTo>
                  <a:lnTo>
                    <a:pt x="154" y="227"/>
                  </a:lnTo>
                  <a:lnTo>
                    <a:pt x="196" y="183"/>
                  </a:lnTo>
                  <a:lnTo>
                    <a:pt x="242" y="143"/>
                  </a:lnTo>
                  <a:lnTo>
                    <a:pt x="292" y="106"/>
                  </a:lnTo>
                  <a:lnTo>
                    <a:pt x="345" y="75"/>
                  </a:lnTo>
                  <a:lnTo>
                    <a:pt x="402" y="49"/>
                  </a:lnTo>
                  <a:lnTo>
                    <a:pt x="459" y="28"/>
                  </a:lnTo>
                  <a:lnTo>
                    <a:pt x="520" y="13"/>
                  </a:lnTo>
                  <a:lnTo>
                    <a:pt x="583" y="3"/>
                  </a:lnTo>
                  <a:lnTo>
                    <a:pt x="64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394"/>
            <p:cNvSpPr>
              <a:spLocks/>
            </p:cNvSpPr>
            <p:nvPr/>
          </p:nvSpPr>
          <p:spPr bwMode="auto">
            <a:xfrm>
              <a:off x="5532438" y="5319713"/>
              <a:ext cx="125412" cy="201613"/>
            </a:xfrm>
            <a:custGeom>
              <a:avLst/>
              <a:gdLst>
                <a:gd name="T0" fmla="*/ 394 w 788"/>
                <a:gd name="T1" fmla="*/ 0 h 1273"/>
                <a:gd name="T2" fmla="*/ 415 w 788"/>
                <a:gd name="T3" fmla="*/ 2 h 1273"/>
                <a:gd name="T4" fmla="*/ 433 w 788"/>
                <a:gd name="T5" fmla="*/ 11 h 1273"/>
                <a:gd name="T6" fmla="*/ 449 w 788"/>
                <a:gd name="T7" fmla="*/ 22 h 1273"/>
                <a:gd name="T8" fmla="*/ 461 w 788"/>
                <a:gd name="T9" fmla="*/ 39 h 1273"/>
                <a:gd name="T10" fmla="*/ 469 w 788"/>
                <a:gd name="T11" fmla="*/ 57 h 1273"/>
                <a:gd name="T12" fmla="*/ 471 w 788"/>
                <a:gd name="T13" fmla="*/ 78 h 1273"/>
                <a:gd name="T14" fmla="*/ 471 w 788"/>
                <a:gd name="T15" fmla="*/ 1038 h 1273"/>
                <a:gd name="T16" fmla="*/ 658 w 788"/>
                <a:gd name="T17" fmla="*/ 870 h 1273"/>
                <a:gd name="T18" fmla="*/ 676 w 788"/>
                <a:gd name="T19" fmla="*/ 859 h 1273"/>
                <a:gd name="T20" fmla="*/ 695 w 788"/>
                <a:gd name="T21" fmla="*/ 852 h 1273"/>
                <a:gd name="T22" fmla="*/ 715 w 788"/>
                <a:gd name="T23" fmla="*/ 851 h 1273"/>
                <a:gd name="T24" fmla="*/ 733 w 788"/>
                <a:gd name="T25" fmla="*/ 854 h 1273"/>
                <a:gd name="T26" fmla="*/ 752 w 788"/>
                <a:gd name="T27" fmla="*/ 863 h 1273"/>
                <a:gd name="T28" fmla="*/ 768 w 788"/>
                <a:gd name="T29" fmla="*/ 876 h 1273"/>
                <a:gd name="T30" fmla="*/ 780 w 788"/>
                <a:gd name="T31" fmla="*/ 894 h 1273"/>
                <a:gd name="T32" fmla="*/ 787 w 788"/>
                <a:gd name="T33" fmla="*/ 913 h 1273"/>
                <a:gd name="T34" fmla="*/ 788 w 788"/>
                <a:gd name="T35" fmla="*/ 933 h 1273"/>
                <a:gd name="T36" fmla="*/ 784 w 788"/>
                <a:gd name="T37" fmla="*/ 952 h 1273"/>
                <a:gd name="T38" fmla="*/ 775 w 788"/>
                <a:gd name="T39" fmla="*/ 971 h 1273"/>
                <a:gd name="T40" fmla="*/ 762 w 788"/>
                <a:gd name="T41" fmla="*/ 986 h 1273"/>
                <a:gd name="T42" fmla="*/ 479 w 788"/>
                <a:gd name="T43" fmla="*/ 1240 h 1273"/>
                <a:gd name="T44" fmla="*/ 460 w 788"/>
                <a:gd name="T45" fmla="*/ 1254 h 1273"/>
                <a:gd name="T46" fmla="*/ 439 w 788"/>
                <a:gd name="T47" fmla="*/ 1264 h 1273"/>
                <a:gd name="T48" fmla="*/ 417 w 788"/>
                <a:gd name="T49" fmla="*/ 1271 h 1273"/>
                <a:gd name="T50" fmla="*/ 394 w 788"/>
                <a:gd name="T51" fmla="*/ 1273 h 1273"/>
                <a:gd name="T52" fmla="*/ 371 w 788"/>
                <a:gd name="T53" fmla="*/ 1271 h 1273"/>
                <a:gd name="T54" fmla="*/ 349 w 788"/>
                <a:gd name="T55" fmla="*/ 1264 h 1273"/>
                <a:gd name="T56" fmla="*/ 328 w 788"/>
                <a:gd name="T57" fmla="*/ 1254 h 1273"/>
                <a:gd name="T58" fmla="*/ 309 w 788"/>
                <a:gd name="T59" fmla="*/ 1240 h 1273"/>
                <a:gd name="T60" fmla="*/ 26 w 788"/>
                <a:gd name="T61" fmla="*/ 986 h 1273"/>
                <a:gd name="T62" fmla="*/ 12 w 788"/>
                <a:gd name="T63" fmla="*/ 971 h 1273"/>
                <a:gd name="T64" fmla="*/ 3 w 788"/>
                <a:gd name="T65" fmla="*/ 952 h 1273"/>
                <a:gd name="T66" fmla="*/ 0 w 788"/>
                <a:gd name="T67" fmla="*/ 933 h 1273"/>
                <a:gd name="T68" fmla="*/ 1 w 788"/>
                <a:gd name="T69" fmla="*/ 913 h 1273"/>
                <a:gd name="T70" fmla="*/ 8 w 788"/>
                <a:gd name="T71" fmla="*/ 894 h 1273"/>
                <a:gd name="T72" fmla="*/ 20 w 788"/>
                <a:gd name="T73" fmla="*/ 876 h 1273"/>
                <a:gd name="T74" fmla="*/ 36 w 788"/>
                <a:gd name="T75" fmla="*/ 863 h 1273"/>
                <a:gd name="T76" fmla="*/ 53 w 788"/>
                <a:gd name="T77" fmla="*/ 854 h 1273"/>
                <a:gd name="T78" fmla="*/ 73 w 788"/>
                <a:gd name="T79" fmla="*/ 851 h 1273"/>
                <a:gd name="T80" fmla="*/ 93 w 788"/>
                <a:gd name="T81" fmla="*/ 852 h 1273"/>
                <a:gd name="T82" fmla="*/ 112 w 788"/>
                <a:gd name="T83" fmla="*/ 859 h 1273"/>
                <a:gd name="T84" fmla="*/ 130 w 788"/>
                <a:gd name="T85" fmla="*/ 870 h 1273"/>
                <a:gd name="T86" fmla="*/ 316 w 788"/>
                <a:gd name="T87" fmla="*/ 1038 h 1273"/>
                <a:gd name="T88" fmla="*/ 316 w 788"/>
                <a:gd name="T89" fmla="*/ 78 h 1273"/>
                <a:gd name="T90" fmla="*/ 319 w 788"/>
                <a:gd name="T91" fmla="*/ 57 h 1273"/>
                <a:gd name="T92" fmla="*/ 326 w 788"/>
                <a:gd name="T93" fmla="*/ 39 h 1273"/>
                <a:gd name="T94" fmla="*/ 339 w 788"/>
                <a:gd name="T95" fmla="*/ 22 h 1273"/>
                <a:gd name="T96" fmla="*/ 354 w 788"/>
                <a:gd name="T97" fmla="*/ 11 h 1273"/>
                <a:gd name="T98" fmla="*/ 373 w 788"/>
                <a:gd name="T99" fmla="*/ 2 h 1273"/>
                <a:gd name="T100" fmla="*/ 394 w 788"/>
                <a:gd name="T101" fmla="*/ 0 h 1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788" h="1273">
                  <a:moveTo>
                    <a:pt x="394" y="0"/>
                  </a:moveTo>
                  <a:lnTo>
                    <a:pt x="415" y="2"/>
                  </a:lnTo>
                  <a:lnTo>
                    <a:pt x="433" y="11"/>
                  </a:lnTo>
                  <a:lnTo>
                    <a:pt x="449" y="22"/>
                  </a:lnTo>
                  <a:lnTo>
                    <a:pt x="461" y="39"/>
                  </a:lnTo>
                  <a:lnTo>
                    <a:pt x="469" y="57"/>
                  </a:lnTo>
                  <a:lnTo>
                    <a:pt x="471" y="78"/>
                  </a:lnTo>
                  <a:lnTo>
                    <a:pt x="471" y="1038"/>
                  </a:lnTo>
                  <a:lnTo>
                    <a:pt x="658" y="870"/>
                  </a:lnTo>
                  <a:lnTo>
                    <a:pt x="676" y="859"/>
                  </a:lnTo>
                  <a:lnTo>
                    <a:pt x="695" y="852"/>
                  </a:lnTo>
                  <a:lnTo>
                    <a:pt x="715" y="851"/>
                  </a:lnTo>
                  <a:lnTo>
                    <a:pt x="733" y="854"/>
                  </a:lnTo>
                  <a:lnTo>
                    <a:pt x="752" y="863"/>
                  </a:lnTo>
                  <a:lnTo>
                    <a:pt x="768" y="876"/>
                  </a:lnTo>
                  <a:lnTo>
                    <a:pt x="780" y="894"/>
                  </a:lnTo>
                  <a:lnTo>
                    <a:pt x="787" y="913"/>
                  </a:lnTo>
                  <a:lnTo>
                    <a:pt x="788" y="933"/>
                  </a:lnTo>
                  <a:lnTo>
                    <a:pt x="784" y="952"/>
                  </a:lnTo>
                  <a:lnTo>
                    <a:pt x="775" y="971"/>
                  </a:lnTo>
                  <a:lnTo>
                    <a:pt x="762" y="986"/>
                  </a:lnTo>
                  <a:lnTo>
                    <a:pt x="479" y="1240"/>
                  </a:lnTo>
                  <a:lnTo>
                    <a:pt x="460" y="1254"/>
                  </a:lnTo>
                  <a:lnTo>
                    <a:pt x="439" y="1264"/>
                  </a:lnTo>
                  <a:lnTo>
                    <a:pt x="417" y="1271"/>
                  </a:lnTo>
                  <a:lnTo>
                    <a:pt x="394" y="1273"/>
                  </a:lnTo>
                  <a:lnTo>
                    <a:pt x="371" y="1271"/>
                  </a:lnTo>
                  <a:lnTo>
                    <a:pt x="349" y="1264"/>
                  </a:lnTo>
                  <a:lnTo>
                    <a:pt x="328" y="1254"/>
                  </a:lnTo>
                  <a:lnTo>
                    <a:pt x="309" y="1240"/>
                  </a:lnTo>
                  <a:lnTo>
                    <a:pt x="26" y="986"/>
                  </a:lnTo>
                  <a:lnTo>
                    <a:pt x="12" y="971"/>
                  </a:lnTo>
                  <a:lnTo>
                    <a:pt x="3" y="952"/>
                  </a:lnTo>
                  <a:lnTo>
                    <a:pt x="0" y="933"/>
                  </a:lnTo>
                  <a:lnTo>
                    <a:pt x="1" y="913"/>
                  </a:lnTo>
                  <a:lnTo>
                    <a:pt x="8" y="894"/>
                  </a:lnTo>
                  <a:lnTo>
                    <a:pt x="20" y="876"/>
                  </a:lnTo>
                  <a:lnTo>
                    <a:pt x="36" y="863"/>
                  </a:lnTo>
                  <a:lnTo>
                    <a:pt x="53" y="854"/>
                  </a:lnTo>
                  <a:lnTo>
                    <a:pt x="73" y="851"/>
                  </a:lnTo>
                  <a:lnTo>
                    <a:pt x="93" y="852"/>
                  </a:lnTo>
                  <a:lnTo>
                    <a:pt x="112" y="859"/>
                  </a:lnTo>
                  <a:lnTo>
                    <a:pt x="130" y="870"/>
                  </a:lnTo>
                  <a:lnTo>
                    <a:pt x="316" y="1038"/>
                  </a:lnTo>
                  <a:lnTo>
                    <a:pt x="316" y="78"/>
                  </a:lnTo>
                  <a:lnTo>
                    <a:pt x="319" y="57"/>
                  </a:lnTo>
                  <a:lnTo>
                    <a:pt x="326" y="39"/>
                  </a:lnTo>
                  <a:lnTo>
                    <a:pt x="339" y="22"/>
                  </a:lnTo>
                  <a:lnTo>
                    <a:pt x="354" y="11"/>
                  </a:lnTo>
                  <a:lnTo>
                    <a:pt x="373" y="2"/>
                  </a:lnTo>
                  <a:lnTo>
                    <a:pt x="39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0" name="Freeform 264"/>
          <p:cNvSpPr>
            <a:spLocks noEditPoints="1"/>
          </p:cNvSpPr>
          <p:nvPr/>
        </p:nvSpPr>
        <p:spPr bwMode="auto">
          <a:xfrm>
            <a:off x="1308217" y="3771182"/>
            <a:ext cx="801198" cy="801196"/>
          </a:xfrm>
          <a:custGeom>
            <a:avLst/>
            <a:gdLst>
              <a:gd name="T0" fmla="*/ 1036 w 3366"/>
              <a:gd name="T1" fmla="*/ 2650 h 3366"/>
              <a:gd name="T2" fmla="*/ 938 w 3366"/>
              <a:gd name="T3" fmla="*/ 187 h 3366"/>
              <a:gd name="T4" fmla="*/ 759 w 3366"/>
              <a:gd name="T5" fmla="*/ 343 h 3366"/>
              <a:gd name="T6" fmla="*/ 549 w 3366"/>
              <a:gd name="T7" fmla="*/ 514 h 3366"/>
              <a:gd name="T8" fmla="*/ 310 w 3366"/>
              <a:gd name="T9" fmla="*/ 679 h 3366"/>
              <a:gd name="T10" fmla="*/ 168 w 3366"/>
              <a:gd name="T11" fmla="*/ 932 h 3366"/>
              <a:gd name="T12" fmla="*/ 154 w 3366"/>
              <a:gd name="T13" fmla="*/ 1233 h 3366"/>
              <a:gd name="T14" fmla="*/ 273 w 3366"/>
              <a:gd name="T15" fmla="*/ 1500 h 3366"/>
              <a:gd name="T16" fmla="*/ 495 w 3366"/>
              <a:gd name="T17" fmla="*/ 1686 h 3366"/>
              <a:gd name="T18" fmla="*/ 785 w 3366"/>
              <a:gd name="T19" fmla="*/ 1755 h 3366"/>
              <a:gd name="T20" fmla="*/ 2973 w 3366"/>
              <a:gd name="T21" fmla="*/ 1712 h 3366"/>
              <a:gd name="T22" fmla="*/ 3150 w 3366"/>
              <a:gd name="T23" fmla="*/ 1553 h 3366"/>
              <a:gd name="T24" fmla="*/ 3217 w 3366"/>
              <a:gd name="T25" fmla="*/ 1318 h 3366"/>
              <a:gd name="T26" fmla="*/ 3150 w 3366"/>
              <a:gd name="T27" fmla="*/ 1083 h 3366"/>
              <a:gd name="T28" fmla="*/ 2973 w 3366"/>
              <a:gd name="T29" fmla="*/ 925 h 3366"/>
              <a:gd name="T30" fmla="*/ 2751 w 3366"/>
              <a:gd name="T31" fmla="*/ 882 h 3366"/>
              <a:gd name="T32" fmla="*/ 2614 w 3366"/>
              <a:gd name="T33" fmla="*/ 910 h 3366"/>
              <a:gd name="T34" fmla="*/ 2540 w 3366"/>
              <a:gd name="T35" fmla="*/ 937 h 3366"/>
              <a:gd name="T36" fmla="*/ 2547 w 3366"/>
              <a:gd name="T37" fmla="*/ 898 h 3366"/>
              <a:gd name="T38" fmla="*/ 2559 w 3366"/>
              <a:gd name="T39" fmla="*/ 767 h 3366"/>
              <a:gd name="T40" fmla="*/ 2486 w 3366"/>
              <a:gd name="T41" fmla="*/ 481 h 3366"/>
              <a:gd name="T42" fmla="*/ 2293 w 3366"/>
              <a:gd name="T43" fmla="*/ 268 h 3366"/>
              <a:gd name="T44" fmla="*/ 2020 w 3366"/>
              <a:gd name="T45" fmla="*/ 168 h 3366"/>
              <a:gd name="T46" fmla="*/ 1787 w 3366"/>
              <a:gd name="T47" fmla="*/ 191 h 3366"/>
              <a:gd name="T48" fmla="*/ 1627 w 3366"/>
              <a:gd name="T49" fmla="*/ 266 h 3366"/>
              <a:gd name="T50" fmla="*/ 1537 w 3366"/>
              <a:gd name="T51" fmla="*/ 336 h 3366"/>
              <a:gd name="T52" fmla="*/ 1515 w 3366"/>
              <a:gd name="T53" fmla="*/ 343 h 3366"/>
              <a:gd name="T54" fmla="*/ 1447 w 3366"/>
              <a:gd name="T55" fmla="*/ 274 h 3366"/>
              <a:gd name="T56" fmla="*/ 1314 w 3366"/>
              <a:gd name="T57" fmla="*/ 187 h 3366"/>
              <a:gd name="T58" fmla="*/ 1129 w 3366"/>
              <a:gd name="T59" fmla="*/ 144 h 3366"/>
              <a:gd name="T60" fmla="*/ 1346 w 3366"/>
              <a:gd name="T61" fmla="*/ 40 h 3366"/>
              <a:gd name="T62" fmla="*/ 1583 w 3366"/>
              <a:gd name="T63" fmla="*/ 116 h 3366"/>
              <a:gd name="T64" fmla="*/ 1891 w 3366"/>
              <a:gd name="T65" fmla="*/ 18 h 3366"/>
              <a:gd name="T66" fmla="*/ 2212 w 3366"/>
              <a:gd name="T67" fmla="*/ 60 h 3366"/>
              <a:gd name="T68" fmla="*/ 2477 w 3366"/>
              <a:gd name="T69" fmla="*/ 227 h 3366"/>
              <a:gd name="T70" fmla="*/ 2651 w 3366"/>
              <a:gd name="T71" fmla="*/ 489 h 3366"/>
              <a:gd name="T72" fmla="*/ 2730 w 3366"/>
              <a:gd name="T73" fmla="*/ 741 h 3366"/>
              <a:gd name="T74" fmla="*/ 2960 w 3366"/>
              <a:gd name="T75" fmla="*/ 764 h 3366"/>
              <a:gd name="T76" fmla="*/ 3197 w 3366"/>
              <a:gd name="T77" fmla="*/ 908 h 3366"/>
              <a:gd name="T78" fmla="*/ 3341 w 3366"/>
              <a:gd name="T79" fmla="*/ 1145 h 3366"/>
              <a:gd name="T80" fmla="*/ 3354 w 3366"/>
              <a:gd name="T81" fmla="*/ 1435 h 3366"/>
              <a:gd name="T82" fmla="*/ 3231 w 3366"/>
              <a:gd name="T83" fmla="*/ 1688 h 3366"/>
              <a:gd name="T84" fmla="*/ 3007 w 3366"/>
              <a:gd name="T85" fmla="*/ 1852 h 3366"/>
              <a:gd name="T86" fmla="*/ 1751 w 3366"/>
              <a:gd name="T87" fmla="*/ 1898 h 3366"/>
              <a:gd name="T88" fmla="*/ 3287 w 3366"/>
              <a:gd name="T89" fmla="*/ 3008 h 3366"/>
              <a:gd name="T90" fmla="*/ 71 w 3366"/>
              <a:gd name="T91" fmla="*/ 3008 h 3366"/>
              <a:gd name="T92" fmla="*/ 1608 w 3366"/>
              <a:gd name="T93" fmla="*/ 1898 h 3366"/>
              <a:gd name="T94" fmla="*/ 511 w 3366"/>
              <a:gd name="T95" fmla="*/ 1849 h 3366"/>
              <a:gd name="T96" fmla="*/ 230 w 3366"/>
              <a:gd name="T97" fmla="*/ 1668 h 3366"/>
              <a:gd name="T98" fmla="*/ 49 w 3366"/>
              <a:gd name="T99" fmla="*/ 1386 h 3366"/>
              <a:gd name="T100" fmla="*/ 3 w 3366"/>
              <a:gd name="T101" fmla="*/ 1042 h 3366"/>
              <a:gd name="T102" fmla="*/ 98 w 3366"/>
              <a:gd name="T103" fmla="*/ 729 h 3366"/>
              <a:gd name="T104" fmla="*/ 306 w 3366"/>
              <a:gd name="T105" fmla="*/ 486 h 3366"/>
              <a:gd name="T106" fmla="*/ 601 w 3366"/>
              <a:gd name="T107" fmla="*/ 344 h 3366"/>
              <a:gd name="T108" fmla="*/ 772 w 3366"/>
              <a:gd name="T109" fmla="*/ 126 h 3366"/>
              <a:gd name="T110" fmla="*/ 1023 w 3366"/>
              <a:gd name="T111" fmla="*/ 11 h 33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366" h="3366">
                <a:moveTo>
                  <a:pt x="1036" y="2650"/>
                </a:moveTo>
                <a:lnTo>
                  <a:pt x="1036" y="3222"/>
                </a:lnTo>
                <a:lnTo>
                  <a:pt x="2323" y="3222"/>
                </a:lnTo>
                <a:lnTo>
                  <a:pt x="2323" y="2650"/>
                </a:lnTo>
                <a:lnTo>
                  <a:pt x="1036" y="2650"/>
                </a:lnTo>
                <a:close/>
                <a:moveTo>
                  <a:pt x="1129" y="144"/>
                </a:moveTo>
                <a:lnTo>
                  <a:pt x="1078" y="146"/>
                </a:lnTo>
                <a:lnTo>
                  <a:pt x="1030" y="155"/>
                </a:lnTo>
                <a:lnTo>
                  <a:pt x="983" y="168"/>
                </a:lnTo>
                <a:lnTo>
                  <a:pt x="938" y="187"/>
                </a:lnTo>
                <a:lnTo>
                  <a:pt x="897" y="209"/>
                </a:lnTo>
                <a:lnTo>
                  <a:pt x="857" y="237"/>
                </a:lnTo>
                <a:lnTo>
                  <a:pt x="821" y="268"/>
                </a:lnTo>
                <a:lnTo>
                  <a:pt x="787" y="303"/>
                </a:lnTo>
                <a:lnTo>
                  <a:pt x="759" y="343"/>
                </a:lnTo>
                <a:lnTo>
                  <a:pt x="734" y="385"/>
                </a:lnTo>
                <a:lnTo>
                  <a:pt x="714" y="430"/>
                </a:lnTo>
                <a:lnTo>
                  <a:pt x="664" y="480"/>
                </a:lnTo>
                <a:lnTo>
                  <a:pt x="606" y="495"/>
                </a:lnTo>
                <a:lnTo>
                  <a:pt x="549" y="514"/>
                </a:lnTo>
                <a:lnTo>
                  <a:pt x="495" y="538"/>
                </a:lnTo>
                <a:lnTo>
                  <a:pt x="444" y="567"/>
                </a:lnTo>
                <a:lnTo>
                  <a:pt x="396" y="601"/>
                </a:lnTo>
                <a:lnTo>
                  <a:pt x="351" y="638"/>
                </a:lnTo>
                <a:lnTo>
                  <a:pt x="310" y="679"/>
                </a:lnTo>
                <a:lnTo>
                  <a:pt x="273" y="724"/>
                </a:lnTo>
                <a:lnTo>
                  <a:pt x="240" y="772"/>
                </a:lnTo>
                <a:lnTo>
                  <a:pt x="211" y="823"/>
                </a:lnTo>
                <a:lnTo>
                  <a:pt x="188" y="876"/>
                </a:lnTo>
                <a:lnTo>
                  <a:pt x="168" y="932"/>
                </a:lnTo>
                <a:lnTo>
                  <a:pt x="154" y="989"/>
                </a:lnTo>
                <a:lnTo>
                  <a:pt x="146" y="1050"/>
                </a:lnTo>
                <a:lnTo>
                  <a:pt x="143" y="1110"/>
                </a:lnTo>
                <a:lnTo>
                  <a:pt x="146" y="1172"/>
                </a:lnTo>
                <a:lnTo>
                  <a:pt x="154" y="1233"/>
                </a:lnTo>
                <a:lnTo>
                  <a:pt x="168" y="1291"/>
                </a:lnTo>
                <a:lnTo>
                  <a:pt x="188" y="1348"/>
                </a:lnTo>
                <a:lnTo>
                  <a:pt x="211" y="1401"/>
                </a:lnTo>
                <a:lnTo>
                  <a:pt x="241" y="1452"/>
                </a:lnTo>
                <a:lnTo>
                  <a:pt x="273" y="1500"/>
                </a:lnTo>
                <a:lnTo>
                  <a:pt x="310" y="1545"/>
                </a:lnTo>
                <a:lnTo>
                  <a:pt x="351" y="1587"/>
                </a:lnTo>
                <a:lnTo>
                  <a:pt x="396" y="1624"/>
                </a:lnTo>
                <a:lnTo>
                  <a:pt x="444" y="1658"/>
                </a:lnTo>
                <a:lnTo>
                  <a:pt x="495" y="1686"/>
                </a:lnTo>
                <a:lnTo>
                  <a:pt x="549" y="1710"/>
                </a:lnTo>
                <a:lnTo>
                  <a:pt x="605" y="1729"/>
                </a:lnTo>
                <a:lnTo>
                  <a:pt x="663" y="1743"/>
                </a:lnTo>
                <a:lnTo>
                  <a:pt x="723" y="1752"/>
                </a:lnTo>
                <a:lnTo>
                  <a:pt x="785" y="1755"/>
                </a:lnTo>
                <a:lnTo>
                  <a:pt x="2781" y="1755"/>
                </a:lnTo>
                <a:lnTo>
                  <a:pt x="2832" y="1752"/>
                </a:lnTo>
                <a:lnTo>
                  <a:pt x="2882" y="1744"/>
                </a:lnTo>
                <a:lnTo>
                  <a:pt x="2928" y="1730"/>
                </a:lnTo>
                <a:lnTo>
                  <a:pt x="2973" y="1712"/>
                </a:lnTo>
                <a:lnTo>
                  <a:pt x="3015" y="1688"/>
                </a:lnTo>
                <a:lnTo>
                  <a:pt x="3055" y="1660"/>
                </a:lnTo>
                <a:lnTo>
                  <a:pt x="3090" y="1628"/>
                </a:lnTo>
                <a:lnTo>
                  <a:pt x="3122" y="1592"/>
                </a:lnTo>
                <a:lnTo>
                  <a:pt x="3150" y="1553"/>
                </a:lnTo>
                <a:lnTo>
                  <a:pt x="3173" y="1512"/>
                </a:lnTo>
                <a:lnTo>
                  <a:pt x="3192" y="1467"/>
                </a:lnTo>
                <a:lnTo>
                  <a:pt x="3206" y="1419"/>
                </a:lnTo>
                <a:lnTo>
                  <a:pt x="3214" y="1370"/>
                </a:lnTo>
                <a:lnTo>
                  <a:pt x="3217" y="1318"/>
                </a:lnTo>
                <a:lnTo>
                  <a:pt x="3214" y="1267"/>
                </a:lnTo>
                <a:lnTo>
                  <a:pt x="3206" y="1217"/>
                </a:lnTo>
                <a:lnTo>
                  <a:pt x="3192" y="1170"/>
                </a:lnTo>
                <a:lnTo>
                  <a:pt x="3173" y="1125"/>
                </a:lnTo>
                <a:lnTo>
                  <a:pt x="3150" y="1083"/>
                </a:lnTo>
                <a:lnTo>
                  <a:pt x="3122" y="1043"/>
                </a:lnTo>
                <a:lnTo>
                  <a:pt x="3090" y="1009"/>
                </a:lnTo>
                <a:lnTo>
                  <a:pt x="3055" y="976"/>
                </a:lnTo>
                <a:lnTo>
                  <a:pt x="3015" y="949"/>
                </a:lnTo>
                <a:lnTo>
                  <a:pt x="2973" y="925"/>
                </a:lnTo>
                <a:lnTo>
                  <a:pt x="2928" y="907"/>
                </a:lnTo>
                <a:lnTo>
                  <a:pt x="2882" y="893"/>
                </a:lnTo>
                <a:lnTo>
                  <a:pt x="2832" y="884"/>
                </a:lnTo>
                <a:lnTo>
                  <a:pt x="2781" y="881"/>
                </a:lnTo>
                <a:lnTo>
                  <a:pt x="2751" y="882"/>
                </a:lnTo>
                <a:lnTo>
                  <a:pt x="2721" y="885"/>
                </a:lnTo>
                <a:lnTo>
                  <a:pt x="2692" y="890"/>
                </a:lnTo>
                <a:lnTo>
                  <a:pt x="2664" y="897"/>
                </a:lnTo>
                <a:lnTo>
                  <a:pt x="2638" y="903"/>
                </a:lnTo>
                <a:lnTo>
                  <a:pt x="2614" y="910"/>
                </a:lnTo>
                <a:lnTo>
                  <a:pt x="2593" y="917"/>
                </a:lnTo>
                <a:lnTo>
                  <a:pt x="2573" y="923"/>
                </a:lnTo>
                <a:lnTo>
                  <a:pt x="2558" y="929"/>
                </a:lnTo>
                <a:lnTo>
                  <a:pt x="2547" y="934"/>
                </a:lnTo>
                <a:lnTo>
                  <a:pt x="2540" y="937"/>
                </a:lnTo>
                <a:lnTo>
                  <a:pt x="2538" y="938"/>
                </a:lnTo>
                <a:lnTo>
                  <a:pt x="2539" y="935"/>
                </a:lnTo>
                <a:lnTo>
                  <a:pt x="2540" y="927"/>
                </a:lnTo>
                <a:lnTo>
                  <a:pt x="2543" y="915"/>
                </a:lnTo>
                <a:lnTo>
                  <a:pt x="2547" y="898"/>
                </a:lnTo>
                <a:lnTo>
                  <a:pt x="2550" y="876"/>
                </a:lnTo>
                <a:lnTo>
                  <a:pt x="2553" y="853"/>
                </a:lnTo>
                <a:lnTo>
                  <a:pt x="2556" y="826"/>
                </a:lnTo>
                <a:lnTo>
                  <a:pt x="2558" y="797"/>
                </a:lnTo>
                <a:lnTo>
                  <a:pt x="2559" y="767"/>
                </a:lnTo>
                <a:lnTo>
                  <a:pt x="2556" y="706"/>
                </a:lnTo>
                <a:lnTo>
                  <a:pt x="2547" y="646"/>
                </a:lnTo>
                <a:lnTo>
                  <a:pt x="2532" y="589"/>
                </a:lnTo>
                <a:lnTo>
                  <a:pt x="2511" y="533"/>
                </a:lnTo>
                <a:lnTo>
                  <a:pt x="2486" y="481"/>
                </a:lnTo>
                <a:lnTo>
                  <a:pt x="2455" y="431"/>
                </a:lnTo>
                <a:lnTo>
                  <a:pt x="2420" y="385"/>
                </a:lnTo>
                <a:lnTo>
                  <a:pt x="2382" y="342"/>
                </a:lnTo>
                <a:lnTo>
                  <a:pt x="2339" y="303"/>
                </a:lnTo>
                <a:lnTo>
                  <a:pt x="2293" y="268"/>
                </a:lnTo>
                <a:lnTo>
                  <a:pt x="2244" y="238"/>
                </a:lnTo>
                <a:lnTo>
                  <a:pt x="2191" y="212"/>
                </a:lnTo>
                <a:lnTo>
                  <a:pt x="2136" y="192"/>
                </a:lnTo>
                <a:lnTo>
                  <a:pt x="2079" y="177"/>
                </a:lnTo>
                <a:lnTo>
                  <a:pt x="2020" y="168"/>
                </a:lnTo>
                <a:lnTo>
                  <a:pt x="1958" y="165"/>
                </a:lnTo>
                <a:lnTo>
                  <a:pt x="1913" y="166"/>
                </a:lnTo>
                <a:lnTo>
                  <a:pt x="1869" y="172"/>
                </a:lnTo>
                <a:lnTo>
                  <a:pt x="1827" y="181"/>
                </a:lnTo>
                <a:lnTo>
                  <a:pt x="1787" y="191"/>
                </a:lnTo>
                <a:lnTo>
                  <a:pt x="1750" y="204"/>
                </a:lnTo>
                <a:lnTo>
                  <a:pt x="1716" y="218"/>
                </a:lnTo>
                <a:lnTo>
                  <a:pt x="1683" y="234"/>
                </a:lnTo>
                <a:lnTo>
                  <a:pt x="1653" y="250"/>
                </a:lnTo>
                <a:lnTo>
                  <a:pt x="1627" y="266"/>
                </a:lnTo>
                <a:lnTo>
                  <a:pt x="1602" y="283"/>
                </a:lnTo>
                <a:lnTo>
                  <a:pt x="1582" y="298"/>
                </a:lnTo>
                <a:lnTo>
                  <a:pt x="1564" y="312"/>
                </a:lnTo>
                <a:lnTo>
                  <a:pt x="1548" y="325"/>
                </a:lnTo>
                <a:lnTo>
                  <a:pt x="1537" y="336"/>
                </a:lnTo>
                <a:lnTo>
                  <a:pt x="1529" y="344"/>
                </a:lnTo>
                <a:lnTo>
                  <a:pt x="1523" y="349"/>
                </a:lnTo>
                <a:lnTo>
                  <a:pt x="1522" y="351"/>
                </a:lnTo>
                <a:lnTo>
                  <a:pt x="1520" y="349"/>
                </a:lnTo>
                <a:lnTo>
                  <a:pt x="1515" y="343"/>
                </a:lnTo>
                <a:lnTo>
                  <a:pt x="1508" y="334"/>
                </a:lnTo>
                <a:lnTo>
                  <a:pt x="1496" y="322"/>
                </a:lnTo>
                <a:lnTo>
                  <a:pt x="1483" y="308"/>
                </a:lnTo>
                <a:lnTo>
                  <a:pt x="1466" y="292"/>
                </a:lnTo>
                <a:lnTo>
                  <a:pt x="1447" y="274"/>
                </a:lnTo>
                <a:lnTo>
                  <a:pt x="1425" y="256"/>
                </a:lnTo>
                <a:lnTo>
                  <a:pt x="1401" y="238"/>
                </a:lnTo>
                <a:lnTo>
                  <a:pt x="1374" y="220"/>
                </a:lnTo>
                <a:lnTo>
                  <a:pt x="1345" y="203"/>
                </a:lnTo>
                <a:lnTo>
                  <a:pt x="1314" y="187"/>
                </a:lnTo>
                <a:lnTo>
                  <a:pt x="1281" y="172"/>
                </a:lnTo>
                <a:lnTo>
                  <a:pt x="1245" y="161"/>
                </a:lnTo>
                <a:lnTo>
                  <a:pt x="1209" y="152"/>
                </a:lnTo>
                <a:lnTo>
                  <a:pt x="1169" y="146"/>
                </a:lnTo>
                <a:lnTo>
                  <a:pt x="1129" y="144"/>
                </a:lnTo>
                <a:close/>
                <a:moveTo>
                  <a:pt x="1136" y="0"/>
                </a:moveTo>
                <a:lnTo>
                  <a:pt x="1189" y="3"/>
                </a:lnTo>
                <a:lnTo>
                  <a:pt x="1242" y="10"/>
                </a:lnTo>
                <a:lnTo>
                  <a:pt x="1295" y="23"/>
                </a:lnTo>
                <a:lnTo>
                  <a:pt x="1346" y="40"/>
                </a:lnTo>
                <a:lnTo>
                  <a:pt x="1395" y="62"/>
                </a:lnTo>
                <a:lnTo>
                  <a:pt x="1442" y="88"/>
                </a:lnTo>
                <a:lnTo>
                  <a:pt x="1487" y="117"/>
                </a:lnTo>
                <a:lnTo>
                  <a:pt x="1529" y="151"/>
                </a:lnTo>
                <a:lnTo>
                  <a:pt x="1583" y="116"/>
                </a:lnTo>
                <a:lnTo>
                  <a:pt x="1640" y="87"/>
                </a:lnTo>
                <a:lnTo>
                  <a:pt x="1699" y="61"/>
                </a:lnTo>
                <a:lnTo>
                  <a:pt x="1762" y="42"/>
                </a:lnTo>
                <a:lnTo>
                  <a:pt x="1825" y="28"/>
                </a:lnTo>
                <a:lnTo>
                  <a:pt x="1891" y="18"/>
                </a:lnTo>
                <a:lnTo>
                  <a:pt x="1957" y="15"/>
                </a:lnTo>
                <a:lnTo>
                  <a:pt x="2024" y="18"/>
                </a:lnTo>
                <a:lnTo>
                  <a:pt x="2089" y="27"/>
                </a:lnTo>
                <a:lnTo>
                  <a:pt x="2151" y="41"/>
                </a:lnTo>
                <a:lnTo>
                  <a:pt x="2212" y="60"/>
                </a:lnTo>
                <a:lnTo>
                  <a:pt x="2271" y="85"/>
                </a:lnTo>
                <a:lnTo>
                  <a:pt x="2327" y="114"/>
                </a:lnTo>
                <a:lnTo>
                  <a:pt x="2380" y="148"/>
                </a:lnTo>
                <a:lnTo>
                  <a:pt x="2431" y="186"/>
                </a:lnTo>
                <a:lnTo>
                  <a:pt x="2477" y="227"/>
                </a:lnTo>
                <a:lnTo>
                  <a:pt x="2520" y="273"/>
                </a:lnTo>
                <a:lnTo>
                  <a:pt x="2559" y="322"/>
                </a:lnTo>
                <a:lnTo>
                  <a:pt x="2594" y="374"/>
                </a:lnTo>
                <a:lnTo>
                  <a:pt x="2624" y="430"/>
                </a:lnTo>
                <a:lnTo>
                  <a:pt x="2651" y="489"/>
                </a:lnTo>
                <a:lnTo>
                  <a:pt x="2671" y="550"/>
                </a:lnTo>
                <a:lnTo>
                  <a:pt x="2687" y="613"/>
                </a:lnTo>
                <a:lnTo>
                  <a:pt x="2697" y="678"/>
                </a:lnTo>
                <a:lnTo>
                  <a:pt x="2701" y="746"/>
                </a:lnTo>
                <a:lnTo>
                  <a:pt x="2730" y="741"/>
                </a:lnTo>
                <a:lnTo>
                  <a:pt x="2758" y="738"/>
                </a:lnTo>
                <a:lnTo>
                  <a:pt x="2787" y="738"/>
                </a:lnTo>
                <a:lnTo>
                  <a:pt x="2847" y="742"/>
                </a:lnTo>
                <a:lnTo>
                  <a:pt x="2904" y="750"/>
                </a:lnTo>
                <a:lnTo>
                  <a:pt x="2960" y="764"/>
                </a:lnTo>
                <a:lnTo>
                  <a:pt x="3013" y="783"/>
                </a:lnTo>
                <a:lnTo>
                  <a:pt x="3064" y="808"/>
                </a:lnTo>
                <a:lnTo>
                  <a:pt x="3111" y="837"/>
                </a:lnTo>
                <a:lnTo>
                  <a:pt x="3156" y="870"/>
                </a:lnTo>
                <a:lnTo>
                  <a:pt x="3197" y="908"/>
                </a:lnTo>
                <a:lnTo>
                  <a:pt x="3234" y="949"/>
                </a:lnTo>
                <a:lnTo>
                  <a:pt x="3267" y="993"/>
                </a:lnTo>
                <a:lnTo>
                  <a:pt x="3297" y="1041"/>
                </a:lnTo>
                <a:lnTo>
                  <a:pt x="3321" y="1091"/>
                </a:lnTo>
                <a:lnTo>
                  <a:pt x="3341" y="1145"/>
                </a:lnTo>
                <a:lnTo>
                  <a:pt x="3355" y="1201"/>
                </a:lnTo>
                <a:lnTo>
                  <a:pt x="3363" y="1259"/>
                </a:lnTo>
                <a:lnTo>
                  <a:pt x="3366" y="1318"/>
                </a:lnTo>
                <a:lnTo>
                  <a:pt x="3363" y="1378"/>
                </a:lnTo>
                <a:lnTo>
                  <a:pt x="3354" y="1435"/>
                </a:lnTo>
                <a:lnTo>
                  <a:pt x="3339" y="1491"/>
                </a:lnTo>
                <a:lnTo>
                  <a:pt x="3320" y="1544"/>
                </a:lnTo>
                <a:lnTo>
                  <a:pt x="3295" y="1595"/>
                </a:lnTo>
                <a:lnTo>
                  <a:pt x="3265" y="1643"/>
                </a:lnTo>
                <a:lnTo>
                  <a:pt x="3231" y="1688"/>
                </a:lnTo>
                <a:lnTo>
                  <a:pt x="3194" y="1729"/>
                </a:lnTo>
                <a:lnTo>
                  <a:pt x="3152" y="1767"/>
                </a:lnTo>
                <a:lnTo>
                  <a:pt x="3107" y="1799"/>
                </a:lnTo>
                <a:lnTo>
                  <a:pt x="3058" y="1829"/>
                </a:lnTo>
                <a:lnTo>
                  <a:pt x="3007" y="1852"/>
                </a:lnTo>
                <a:lnTo>
                  <a:pt x="2954" y="1872"/>
                </a:lnTo>
                <a:lnTo>
                  <a:pt x="2898" y="1886"/>
                </a:lnTo>
                <a:lnTo>
                  <a:pt x="2840" y="1895"/>
                </a:lnTo>
                <a:lnTo>
                  <a:pt x="2781" y="1898"/>
                </a:lnTo>
                <a:lnTo>
                  <a:pt x="1751" y="1898"/>
                </a:lnTo>
                <a:lnTo>
                  <a:pt x="1751" y="2507"/>
                </a:lnTo>
                <a:lnTo>
                  <a:pt x="2465" y="2507"/>
                </a:lnTo>
                <a:lnTo>
                  <a:pt x="2465" y="2864"/>
                </a:lnTo>
                <a:lnTo>
                  <a:pt x="3287" y="2864"/>
                </a:lnTo>
                <a:lnTo>
                  <a:pt x="3287" y="3008"/>
                </a:lnTo>
                <a:lnTo>
                  <a:pt x="2465" y="3008"/>
                </a:lnTo>
                <a:lnTo>
                  <a:pt x="2465" y="3366"/>
                </a:lnTo>
                <a:lnTo>
                  <a:pt x="894" y="3366"/>
                </a:lnTo>
                <a:lnTo>
                  <a:pt x="894" y="3008"/>
                </a:lnTo>
                <a:lnTo>
                  <a:pt x="71" y="3008"/>
                </a:lnTo>
                <a:lnTo>
                  <a:pt x="71" y="2864"/>
                </a:lnTo>
                <a:lnTo>
                  <a:pt x="894" y="2864"/>
                </a:lnTo>
                <a:lnTo>
                  <a:pt x="894" y="2507"/>
                </a:lnTo>
                <a:lnTo>
                  <a:pt x="1608" y="2507"/>
                </a:lnTo>
                <a:lnTo>
                  <a:pt x="1608" y="1898"/>
                </a:lnTo>
                <a:lnTo>
                  <a:pt x="785" y="1898"/>
                </a:lnTo>
                <a:lnTo>
                  <a:pt x="714" y="1895"/>
                </a:lnTo>
                <a:lnTo>
                  <a:pt x="645" y="1885"/>
                </a:lnTo>
                <a:lnTo>
                  <a:pt x="576" y="1870"/>
                </a:lnTo>
                <a:lnTo>
                  <a:pt x="511" y="1849"/>
                </a:lnTo>
                <a:lnTo>
                  <a:pt x="449" y="1823"/>
                </a:lnTo>
                <a:lnTo>
                  <a:pt x="389" y="1791"/>
                </a:lnTo>
                <a:lnTo>
                  <a:pt x="332" y="1754"/>
                </a:lnTo>
                <a:lnTo>
                  <a:pt x="278" y="1714"/>
                </a:lnTo>
                <a:lnTo>
                  <a:pt x="230" y="1668"/>
                </a:lnTo>
                <a:lnTo>
                  <a:pt x="185" y="1619"/>
                </a:lnTo>
                <a:lnTo>
                  <a:pt x="144" y="1566"/>
                </a:lnTo>
                <a:lnTo>
                  <a:pt x="107" y="1509"/>
                </a:lnTo>
                <a:lnTo>
                  <a:pt x="75" y="1448"/>
                </a:lnTo>
                <a:lnTo>
                  <a:pt x="49" y="1386"/>
                </a:lnTo>
                <a:lnTo>
                  <a:pt x="28" y="1320"/>
                </a:lnTo>
                <a:lnTo>
                  <a:pt x="12" y="1253"/>
                </a:lnTo>
                <a:lnTo>
                  <a:pt x="3" y="1182"/>
                </a:lnTo>
                <a:lnTo>
                  <a:pt x="0" y="1110"/>
                </a:lnTo>
                <a:lnTo>
                  <a:pt x="3" y="1042"/>
                </a:lnTo>
                <a:lnTo>
                  <a:pt x="11" y="976"/>
                </a:lnTo>
                <a:lnTo>
                  <a:pt x="26" y="911"/>
                </a:lnTo>
                <a:lnTo>
                  <a:pt x="45" y="849"/>
                </a:lnTo>
                <a:lnTo>
                  <a:pt x="68" y="787"/>
                </a:lnTo>
                <a:lnTo>
                  <a:pt x="98" y="729"/>
                </a:lnTo>
                <a:lnTo>
                  <a:pt x="131" y="674"/>
                </a:lnTo>
                <a:lnTo>
                  <a:pt x="169" y="622"/>
                </a:lnTo>
                <a:lnTo>
                  <a:pt x="211" y="573"/>
                </a:lnTo>
                <a:lnTo>
                  <a:pt x="256" y="527"/>
                </a:lnTo>
                <a:lnTo>
                  <a:pt x="306" y="486"/>
                </a:lnTo>
                <a:lnTo>
                  <a:pt x="359" y="449"/>
                </a:lnTo>
                <a:lnTo>
                  <a:pt x="415" y="415"/>
                </a:lnTo>
                <a:lnTo>
                  <a:pt x="474" y="387"/>
                </a:lnTo>
                <a:lnTo>
                  <a:pt x="536" y="362"/>
                </a:lnTo>
                <a:lnTo>
                  <a:pt x="601" y="344"/>
                </a:lnTo>
                <a:lnTo>
                  <a:pt x="626" y="293"/>
                </a:lnTo>
                <a:lnTo>
                  <a:pt x="657" y="246"/>
                </a:lnTo>
                <a:lnTo>
                  <a:pt x="692" y="202"/>
                </a:lnTo>
                <a:lnTo>
                  <a:pt x="729" y="162"/>
                </a:lnTo>
                <a:lnTo>
                  <a:pt x="772" y="126"/>
                </a:lnTo>
                <a:lnTo>
                  <a:pt x="817" y="94"/>
                </a:lnTo>
                <a:lnTo>
                  <a:pt x="866" y="66"/>
                </a:lnTo>
                <a:lnTo>
                  <a:pt x="916" y="43"/>
                </a:lnTo>
                <a:lnTo>
                  <a:pt x="969" y="24"/>
                </a:lnTo>
                <a:lnTo>
                  <a:pt x="1023" y="11"/>
                </a:lnTo>
                <a:lnTo>
                  <a:pt x="1079" y="3"/>
                </a:lnTo>
                <a:lnTo>
                  <a:pt x="1136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5785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" presetClass="entr" presetSubtype="2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" presetClass="entr" presetSubtype="2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000"/>
                            </p:stCondLst>
                            <p:childTnLst>
                              <p:par>
                                <p:cTn id="4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" presetClass="entr" presetSubtype="2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500"/>
                            </p:stCondLst>
                            <p:childTnLst>
                              <p:par>
                                <p:cTn id="5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" presetClass="entr" presetSubtype="2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500"/>
                            </p:stCondLst>
                            <p:childTnLst>
                              <p:par>
                                <p:cTn id="7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2" presetClass="entr" presetSubtype="2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500"/>
                            </p:stCondLst>
                            <p:childTnLst>
                              <p:par>
                                <p:cTn id="8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" presetClass="entr" presetSubtype="2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6000"/>
                            </p:stCondLst>
                            <p:childTnLst>
                              <p:par>
                                <p:cTn id="9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" presetClass="entr" presetSubtype="2" accel="20000" decel="8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6500"/>
                            </p:stCondLst>
                            <p:childTnLst>
                              <p:par>
                                <p:cTn id="10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7000"/>
                            </p:stCondLst>
                            <p:childTnLst>
                              <p:par>
                                <p:cTn id="1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4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" presetClass="entr" presetSubtype="2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4" grpId="0"/>
      <p:bldP spid="95" grpId="0"/>
      <p:bldP spid="96" grpId="0"/>
      <p:bldP spid="100" grpId="0"/>
      <p:bldP spid="101" grpId="0"/>
      <p:bldP spid="102" grpId="0"/>
      <p:bldP spid="103" grpId="0"/>
      <p:bldP spid="104" grpId="0"/>
      <p:bldP spid="110" grpId="0" animBg="1"/>
      <p:bldP spid="120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smtClean="0"/>
              <a:t>Enter your subhead line here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60" name="Inhaltsplatzhalter 4"/>
          <p:cNvSpPr txBox="1">
            <a:spLocks/>
          </p:cNvSpPr>
          <p:nvPr/>
        </p:nvSpPr>
        <p:spPr>
          <a:xfrm>
            <a:off x="603518" y="3047813"/>
            <a:ext cx="2751085" cy="92333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2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2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59" name="Inhaltsplatzhalter 4"/>
          <p:cNvSpPr txBox="1">
            <a:spLocks/>
          </p:cNvSpPr>
          <p:nvPr/>
        </p:nvSpPr>
        <p:spPr>
          <a:xfrm>
            <a:off x="8795791" y="1947391"/>
            <a:ext cx="2722573" cy="92333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61" name="Inhaltsplatzhalter 4"/>
          <p:cNvSpPr txBox="1">
            <a:spLocks/>
          </p:cNvSpPr>
          <p:nvPr/>
        </p:nvSpPr>
        <p:spPr>
          <a:xfrm>
            <a:off x="603518" y="5323674"/>
            <a:ext cx="2751085" cy="92333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4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4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66" name="Inhaltsplatzhalter 4"/>
          <p:cNvSpPr txBox="1">
            <a:spLocks/>
          </p:cNvSpPr>
          <p:nvPr/>
        </p:nvSpPr>
        <p:spPr>
          <a:xfrm>
            <a:off x="8795791" y="4217566"/>
            <a:ext cx="2699618" cy="92333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5" name="Freeform 5"/>
          <p:cNvSpPr>
            <a:spLocks/>
          </p:cNvSpPr>
          <p:nvPr/>
        </p:nvSpPr>
        <p:spPr bwMode="auto">
          <a:xfrm>
            <a:off x="5799712" y="2004416"/>
            <a:ext cx="2858045" cy="784901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4" name="Group 73"/>
          <p:cNvGrpSpPr/>
          <p:nvPr/>
        </p:nvGrpSpPr>
        <p:grpSpPr>
          <a:xfrm>
            <a:off x="5114837" y="1725771"/>
            <a:ext cx="1366689" cy="1342191"/>
            <a:chOff x="4905620" y="1725771"/>
            <a:chExt cx="1366689" cy="1342191"/>
          </a:xfrm>
        </p:grpSpPr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4911744" y="1731895"/>
              <a:ext cx="1007410" cy="1329943"/>
            </a:xfrm>
            <a:custGeom>
              <a:avLst/>
              <a:gdLst>
                <a:gd name="T0" fmla="*/ 529 w 787"/>
                <a:gd name="T1" fmla="*/ 0 h 1036"/>
                <a:gd name="T2" fmla="*/ 450 w 787"/>
                <a:gd name="T3" fmla="*/ 33 h 1036"/>
                <a:gd name="T4" fmla="*/ 44 w 787"/>
                <a:gd name="T5" fmla="*/ 439 h 1036"/>
                <a:gd name="T6" fmla="*/ 44 w 787"/>
                <a:gd name="T7" fmla="*/ 596 h 1036"/>
                <a:gd name="T8" fmla="*/ 450 w 787"/>
                <a:gd name="T9" fmla="*/ 1003 h 1036"/>
                <a:gd name="T10" fmla="*/ 529 w 787"/>
                <a:gd name="T11" fmla="*/ 1036 h 1036"/>
                <a:gd name="T12" fmla="*/ 607 w 787"/>
                <a:gd name="T13" fmla="*/ 1003 h 1036"/>
                <a:gd name="T14" fmla="*/ 787 w 787"/>
                <a:gd name="T15" fmla="*/ 824 h 1036"/>
                <a:gd name="T16" fmla="*/ 530 w 787"/>
                <a:gd name="T17" fmla="*/ 824 h 1036"/>
                <a:gd name="T18" fmla="*/ 530 w 787"/>
                <a:gd name="T19" fmla="*/ 212 h 1036"/>
                <a:gd name="T20" fmla="*/ 786 w 787"/>
                <a:gd name="T21" fmla="*/ 212 h 1036"/>
                <a:gd name="T22" fmla="*/ 607 w 787"/>
                <a:gd name="T23" fmla="*/ 33 h 1036"/>
                <a:gd name="T24" fmla="*/ 529 w 787"/>
                <a:gd name="T25" fmla="*/ 0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7" h="1036">
                  <a:moveTo>
                    <a:pt x="529" y="0"/>
                  </a:moveTo>
                  <a:cubicBezTo>
                    <a:pt x="500" y="0"/>
                    <a:pt x="472" y="11"/>
                    <a:pt x="450" y="33"/>
                  </a:cubicBezTo>
                  <a:cubicBezTo>
                    <a:pt x="44" y="439"/>
                    <a:pt x="44" y="439"/>
                    <a:pt x="44" y="439"/>
                  </a:cubicBezTo>
                  <a:cubicBezTo>
                    <a:pt x="0" y="483"/>
                    <a:pt x="0" y="553"/>
                    <a:pt x="44" y="596"/>
                  </a:cubicBezTo>
                  <a:cubicBezTo>
                    <a:pt x="450" y="1003"/>
                    <a:pt x="450" y="1003"/>
                    <a:pt x="450" y="1003"/>
                  </a:cubicBezTo>
                  <a:cubicBezTo>
                    <a:pt x="472" y="1025"/>
                    <a:pt x="500" y="1036"/>
                    <a:pt x="529" y="1036"/>
                  </a:cubicBezTo>
                  <a:cubicBezTo>
                    <a:pt x="557" y="1036"/>
                    <a:pt x="585" y="1025"/>
                    <a:pt x="607" y="1003"/>
                  </a:cubicBezTo>
                  <a:cubicBezTo>
                    <a:pt x="787" y="824"/>
                    <a:pt x="787" y="824"/>
                    <a:pt x="787" y="824"/>
                  </a:cubicBezTo>
                  <a:cubicBezTo>
                    <a:pt x="530" y="824"/>
                    <a:pt x="530" y="824"/>
                    <a:pt x="530" y="824"/>
                  </a:cubicBezTo>
                  <a:cubicBezTo>
                    <a:pt x="530" y="212"/>
                    <a:pt x="530" y="212"/>
                    <a:pt x="530" y="212"/>
                  </a:cubicBezTo>
                  <a:cubicBezTo>
                    <a:pt x="786" y="212"/>
                    <a:pt x="786" y="212"/>
                    <a:pt x="786" y="212"/>
                  </a:cubicBezTo>
                  <a:cubicBezTo>
                    <a:pt x="607" y="33"/>
                    <a:pt x="607" y="33"/>
                    <a:pt x="607" y="33"/>
                  </a:cubicBezTo>
                  <a:cubicBezTo>
                    <a:pt x="585" y="11"/>
                    <a:pt x="557" y="0"/>
                    <a:pt x="529" y="0"/>
                  </a:cubicBezTo>
                </a:path>
              </a:pathLst>
            </a:custGeom>
            <a:gradFill>
              <a:gsLst>
                <a:gs pos="42000">
                  <a:schemeClr val="bg1"/>
                </a:gs>
                <a:gs pos="100000">
                  <a:schemeClr val="bg1">
                    <a:lumMod val="9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5590495" y="2004416"/>
              <a:ext cx="674669" cy="784901"/>
            </a:xfrm>
            <a:custGeom>
              <a:avLst/>
              <a:gdLst>
                <a:gd name="T0" fmla="*/ 0 w 527"/>
                <a:gd name="T1" fmla="*/ 0 h 612"/>
                <a:gd name="T2" fmla="*/ 0 w 527"/>
                <a:gd name="T3" fmla="*/ 612 h 612"/>
                <a:gd name="T4" fmla="*/ 257 w 527"/>
                <a:gd name="T5" fmla="*/ 612 h 612"/>
                <a:gd name="T6" fmla="*/ 484 w 527"/>
                <a:gd name="T7" fmla="*/ 384 h 612"/>
                <a:gd name="T8" fmla="*/ 484 w 527"/>
                <a:gd name="T9" fmla="*/ 227 h 612"/>
                <a:gd name="T10" fmla="*/ 256 w 527"/>
                <a:gd name="T11" fmla="*/ 0 h 612"/>
                <a:gd name="T12" fmla="*/ 0 w 527"/>
                <a:gd name="T13" fmla="*/ 0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" h="612">
                  <a:moveTo>
                    <a:pt x="0" y="0"/>
                  </a:moveTo>
                  <a:cubicBezTo>
                    <a:pt x="0" y="612"/>
                    <a:pt x="0" y="612"/>
                    <a:pt x="0" y="612"/>
                  </a:cubicBezTo>
                  <a:cubicBezTo>
                    <a:pt x="257" y="612"/>
                    <a:pt x="257" y="612"/>
                    <a:pt x="257" y="612"/>
                  </a:cubicBezTo>
                  <a:cubicBezTo>
                    <a:pt x="484" y="384"/>
                    <a:pt x="484" y="384"/>
                    <a:pt x="484" y="384"/>
                  </a:cubicBezTo>
                  <a:cubicBezTo>
                    <a:pt x="527" y="341"/>
                    <a:pt x="527" y="271"/>
                    <a:pt x="484" y="227"/>
                  </a:cubicBezTo>
                  <a:cubicBezTo>
                    <a:pt x="256" y="0"/>
                    <a:pt x="256" y="0"/>
                    <a:pt x="25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8"/>
            <p:cNvSpPr>
              <a:spLocks noEditPoints="1"/>
            </p:cNvSpPr>
            <p:nvPr/>
          </p:nvSpPr>
          <p:spPr bwMode="auto">
            <a:xfrm>
              <a:off x="4905620" y="1725771"/>
              <a:ext cx="1366689" cy="1342191"/>
            </a:xfrm>
            <a:custGeom>
              <a:avLst/>
              <a:gdLst>
                <a:gd name="T0" fmla="*/ 534 w 1068"/>
                <a:gd name="T1" fmla="*/ 1046 h 1046"/>
                <a:gd name="T2" fmla="*/ 452 w 1068"/>
                <a:gd name="T3" fmla="*/ 1012 h 1046"/>
                <a:gd name="T4" fmla="*/ 45 w 1068"/>
                <a:gd name="T5" fmla="*/ 605 h 1046"/>
                <a:gd name="T6" fmla="*/ 45 w 1068"/>
                <a:gd name="T7" fmla="*/ 441 h 1046"/>
                <a:gd name="T8" fmla="*/ 452 w 1068"/>
                <a:gd name="T9" fmla="*/ 34 h 1046"/>
                <a:gd name="T10" fmla="*/ 534 w 1068"/>
                <a:gd name="T11" fmla="*/ 0 h 1046"/>
                <a:gd name="T12" fmla="*/ 616 w 1068"/>
                <a:gd name="T13" fmla="*/ 34 h 1046"/>
                <a:gd name="T14" fmla="*/ 1022 w 1068"/>
                <a:gd name="T15" fmla="*/ 441 h 1046"/>
                <a:gd name="T16" fmla="*/ 1022 w 1068"/>
                <a:gd name="T17" fmla="*/ 605 h 1046"/>
                <a:gd name="T18" fmla="*/ 616 w 1068"/>
                <a:gd name="T19" fmla="*/ 1012 h 1046"/>
                <a:gd name="T20" fmla="*/ 534 w 1068"/>
                <a:gd name="T21" fmla="*/ 1046 h 1046"/>
                <a:gd name="T22" fmla="*/ 534 w 1068"/>
                <a:gd name="T23" fmla="*/ 10 h 1046"/>
                <a:gd name="T24" fmla="*/ 459 w 1068"/>
                <a:gd name="T25" fmla="*/ 41 h 1046"/>
                <a:gd name="T26" fmla="*/ 52 w 1068"/>
                <a:gd name="T27" fmla="*/ 448 h 1046"/>
                <a:gd name="T28" fmla="*/ 52 w 1068"/>
                <a:gd name="T29" fmla="*/ 598 h 1046"/>
                <a:gd name="T30" fmla="*/ 459 w 1068"/>
                <a:gd name="T31" fmla="*/ 1004 h 1046"/>
                <a:gd name="T32" fmla="*/ 534 w 1068"/>
                <a:gd name="T33" fmla="*/ 1036 h 1046"/>
                <a:gd name="T34" fmla="*/ 609 w 1068"/>
                <a:gd name="T35" fmla="*/ 1004 h 1046"/>
                <a:gd name="T36" fmla="*/ 1015 w 1068"/>
                <a:gd name="T37" fmla="*/ 598 h 1046"/>
                <a:gd name="T38" fmla="*/ 1015 w 1068"/>
                <a:gd name="T39" fmla="*/ 448 h 1046"/>
                <a:gd name="T40" fmla="*/ 609 w 1068"/>
                <a:gd name="T41" fmla="*/ 41 h 1046"/>
                <a:gd name="T42" fmla="*/ 534 w 1068"/>
                <a:gd name="T43" fmla="*/ 1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68" h="1046">
                  <a:moveTo>
                    <a:pt x="534" y="1046"/>
                  </a:moveTo>
                  <a:cubicBezTo>
                    <a:pt x="503" y="1046"/>
                    <a:pt x="474" y="1034"/>
                    <a:pt x="452" y="1012"/>
                  </a:cubicBezTo>
                  <a:cubicBezTo>
                    <a:pt x="45" y="605"/>
                    <a:pt x="45" y="605"/>
                    <a:pt x="45" y="605"/>
                  </a:cubicBezTo>
                  <a:cubicBezTo>
                    <a:pt x="0" y="560"/>
                    <a:pt x="0" y="486"/>
                    <a:pt x="45" y="441"/>
                  </a:cubicBezTo>
                  <a:cubicBezTo>
                    <a:pt x="452" y="34"/>
                    <a:pt x="452" y="34"/>
                    <a:pt x="452" y="34"/>
                  </a:cubicBezTo>
                  <a:cubicBezTo>
                    <a:pt x="474" y="12"/>
                    <a:pt x="503" y="0"/>
                    <a:pt x="534" y="0"/>
                  </a:cubicBezTo>
                  <a:cubicBezTo>
                    <a:pt x="565" y="0"/>
                    <a:pt x="594" y="12"/>
                    <a:pt x="616" y="34"/>
                  </a:cubicBezTo>
                  <a:cubicBezTo>
                    <a:pt x="1022" y="441"/>
                    <a:pt x="1022" y="441"/>
                    <a:pt x="1022" y="441"/>
                  </a:cubicBezTo>
                  <a:cubicBezTo>
                    <a:pt x="1068" y="486"/>
                    <a:pt x="1068" y="560"/>
                    <a:pt x="1022" y="605"/>
                  </a:cubicBezTo>
                  <a:cubicBezTo>
                    <a:pt x="616" y="1012"/>
                    <a:pt x="616" y="1012"/>
                    <a:pt x="616" y="1012"/>
                  </a:cubicBezTo>
                  <a:cubicBezTo>
                    <a:pt x="594" y="1034"/>
                    <a:pt x="565" y="1046"/>
                    <a:pt x="534" y="1046"/>
                  </a:cubicBezTo>
                  <a:close/>
                  <a:moveTo>
                    <a:pt x="534" y="10"/>
                  </a:moveTo>
                  <a:cubicBezTo>
                    <a:pt x="505" y="10"/>
                    <a:pt x="479" y="21"/>
                    <a:pt x="459" y="41"/>
                  </a:cubicBezTo>
                  <a:cubicBezTo>
                    <a:pt x="52" y="448"/>
                    <a:pt x="52" y="448"/>
                    <a:pt x="52" y="448"/>
                  </a:cubicBezTo>
                  <a:cubicBezTo>
                    <a:pt x="11" y="489"/>
                    <a:pt x="11" y="557"/>
                    <a:pt x="52" y="598"/>
                  </a:cubicBezTo>
                  <a:cubicBezTo>
                    <a:pt x="459" y="1004"/>
                    <a:pt x="459" y="1004"/>
                    <a:pt x="459" y="1004"/>
                  </a:cubicBezTo>
                  <a:cubicBezTo>
                    <a:pt x="479" y="1024"/>
                    <a:pt x="505" y="1036"/>
                    <a:pt x="534" y="1036"/>
                  </a:cubicBezTo>
                  <a:cubicBezTo>
                    <a:pt x="562" y="1036"/>
                    <a:pt x="589" y="1024"/>
                    <a:pt x="609" y="1004"/>
                  </a:cubicBezTo>
                  <a:cubicBezTo>
                    <a:pt x="1015" y="598"/>
                    <a:pt x="1015" y="598"/>
                    <a:pt x="1015" y="598"/>
                  </a:cubicBezTo>
                  <a:cubicBezTo>
                    <a:pt x="1057" y="557"/>
                    <a:pt x="1056" y="489"/>
                    <a:pt x="1015" y="448"/>
                  </a:cubicBezTo>
                  <a:cubicBezTo>
                    <a:pt x="609" y="41"/>
                    <a:pt x="609" y="41"/>
                    <a:pt x="609" y="41"/>
                  </a:cubicBezTo>
                  <a:cubicBezTo>
                    <a:pt x="589" y="21"/>
                    <a:pt x="562" y="10"/>
                    <a:pt x="534" y="1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5092404" y="1899286"/>
              <a:ext cx="993120" cy="995161"/>
            </a:xfrm>
            <a:custGeom>
              <a:avLst/>
              <a:gdLst>
                <a:gd name="T0" fmla="*/ 445 w 776"/>
                <a:gd name="T1" fmla="*/ 744 h 776"/>
                <a:gd name="T2" fmla="*/ 330 w 776"/>
                <a:gd name="T3" fmla="*/ 744 h 776"/>
                <a:gd name="T4" fmla="*/ 31 w 776"/>
                <a:gd name="T5" fmla="*/ 446 h 776"/>
                <a:gd name="T6" fmla="*/ 31 w 776"/>
                <a:gd name="T7" fmla="*/ 330 h 776"/>
                <a:gd name="T8" fmla="*/ 330 w 776"/>
                <a:gd name="T9" fmla="*/ 32 h 776"/>
                <a:gd name="T10" fmla="*/ 445 w 776"/>
                <a:gd name="T11" fmla="*/ 32 h 776"/>
                <a:gd name="T12" fmla="*/ 744 w 776"/>
                <a:gd name="T13" fmla="*/ 330 h 776"/>
                <a:gd name="T14" fmla="*/ 744 w 776"/>
                <a:gd name="T15" fmla="*/ 446 h 776"/>
                <a:gd name="T16" fmla="*/ 445 w 776"/>
                <a:gd name="T17" fmla="*/ 744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6" h="776">
                  <a:moveTo>
                    <a:pt x="445" y="744"/>
                  </a:moveTo>
                  <a:cubicBezTo>
                    <a:pt x="413" y="776"/>
                    <a:pt x="362" y="776"/>
                    <a:pt x="330" y="744"/>
                  </a:cubicBezTo>
                  <a:cubicBezTo>
                    <a:pt x="31" y="446"/>
                    <a:pt x="31" y="446"/>
                    <a:pt x="31" y="446"/>
                  </a:cubicBezTo>
                  <a:cubicBezTo>
                    <a:pt x="0" y="414"/>
                    <a:pt x="0" y="362"/>
                    <a:pt x="31" y="330"/>
                  </a:cubicBezTo>
                  <a:cubicBezTo>
                    <a:pt x="330" y="32"/>
                    <a:pt x="330" y="32"/>
                    <a:pt x="330" y="32"/>
                  </a:cubicBezTo>
                  <a:cubicBezTo>
                    <a:pt x="362" y="0"/>
                    <a:pt x="413" y="0"/>
                    <a:pt x="445" y="32"/>
                  </a:cubicBezTo>
                  <a:cubicBezTo>
                    <a:pt x="744" y="330"/>
                    <a:pt x="744" y="330"/>
                    <a:pt x="744" y="330"/>
                  </a:cubicBezTo>
                  <a:cubicBezTo>
                    <a:pt x="776" y="362"/>
                    <a:pt x="776" y="414"/>
                    <a:pt x="744" y="446"/>
                  </a:cubicBezTo>
                  <a:lnTo>
                    <a:pt x="445" y="744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5096487" y="1902348"/>
              <a:ext cx="984955" cy="988016"/>
            </a:xfrm>
            <a:custGeom>
              <a:avLst/>
              <a:gdLst>
                <a:gd name="T0" fmla="*/ 442 w 770"/>
                <a:gd name="T1" fmla="*/ 741 h 770"/>
                <a:gd name="T2" fmla="*/ 439 w 770"/>
                <a:gd name="T3" fmla="*/ 738 h 770"/>
                <a:gd name="T4" fmla="*/ 385 w 770"/>
                <a:gd name="T5" fmla="*/ 760 h 770"/>
                <a:gd name="T6" fmla="*/ 331 w 770"/>
                <a:gd name="T7" fmla="*/ 738 h 770"/>
                <a:gd name="T8" fmla="*/ 32 w 770"/>
                <a:gd name="T9" fmla="*/ 439 h 770"/>
                <a:gd name="T10" fmla="*/ 10 w 770"/>
                <a:gd name="T11" fmla="*/ 385 h 770"/>
                <a:gd name="T12" fmla="*/ 32 w 770"/>
                <a:gd name="T13" fmla="*/ 331 h 770"/>
                <a:gd name="T14" fmla="*/ 331 w 770"/>
                <a:gd name="T15" fmla="*/ 32 h 770"/>
                <a:gd name="T16" fmla="*/ 385 w 770"/>
                <a:gd name="T17" fmla="*/ 10 h 770"/>
                <a:gd name="T18" fmla="*/ 439 w 770"/>
                <a:gd name="T19" fmla="*/ 32 h 770"/>
                <a:gd name="T20" fmla="*/ 737 w 770"/>
                <a:gd name="T21" fmla="*/ 331 h 770"/>
                <a:gd name="T22" fmla="*/ 760 w 770"/>
                <a:gd name="T23" fmla="*/ 385 h 770"/>
                <a:gd name="T24" fmla="*/ 737 w 770"/>
                <a:gd name="T25" fmla="*/ 439 h 770"/>
                <a:gd name="T26" fmla="*/ 737 w 770"/>
                <a:gd name="T27" fmla="*/ 439 h 770"/>
                <a:gd name="T28" fmla="*/ 439 w 770"/>
                <a:gd name="T29" fmla="*/ 738 h 770"/>
                <a:gd name="T30" fmla="*/ 439 w 770"/>
                <a:gd name="T31" fmla="*/ 738 h 770"/>
                <a:gd name="T32" fmla="*/ 442 w 770"/>
                <a:gd name="T33" fmla="*/ 741 h 770"/>
                <a:gd name="T34" fmla="*/ 446 w 770"/>
                <a:gd name="T35" fmla="*/ 745 h 770"/>
                <a:gd name="T36" fmla="*/ 745 w 770"/>
                <a:gd name="T37" fmla="*/ 446 h 770"/>
                <a:gd name="T38" fmla="*/ 744 w 770"/>
                <a:gd name="T39" fmla="*/ 446 h 770"/>
                <a:gd name="T40" fmla="*/ 770 w 770"/>
                <a:gd name="T41" fmla="*/ 385 h 770"/>
                <a:gd name="T42" fmla="*/ 744 w 770"/>
                <a:gd name="T43" fmla="*/ 324 h 770"/>
                <a:gd name="T44" fmla="*/ 446 w 770"/>
                <a:gd name="T45" fmla="*/ 25 h 770"/>
                <a:gd name="T46" fmla="*/ 385 w 770"/>
                <a:gd name="T47" fmla="*/ 0 h 770"/>
                <a:gd name="T48" fmla="*/ 323 w 770"/>
                <a:gd name="T49" fmla="*/ 25 h 770"/>
                <a:gd name="T50" fmla="*/ 25 w 770"/>
                <a:gd name="T51" fmla="*/ 324 h 770"/>
                <a:gd name="T52" fmla="*/ 0 w 770"/>
                <a:gd name="T53" fmla="*/ 385 h 770"/>
                <a:gd name="T54" fmla="*/ 25 w 770"/>
                <a:gd name="T55" fmla="*/ 446 h 770"/>
                <a:gd name="T56" fmla="*/ 323 w 770"/>
                <a:gd name="T57" fmla="*/ 745 h 770"/>
                <a:gd name="T58" fmla="*/ 323 w 770"/>
                <a:gd name="T59" fmla="*/ 745 h 770"/>
                <a:gd name="T60" fmla="*/ 385 w 770"/>
                <a:gd name="T61" fmla="*/ 770 h 770"/>
                <a:gd name="T62" fmla="*/ 446 w 770"/>
                <a:gd name="T63" fmla="*/ 745 h 770"/>
                <a:gd name="T64" fmla="*/ 446 w 770"/>
                <a:gd name="T65" fmla="*/ 745 h 770"/>
                <a:gd name="T66" fmla="*/ 442 w 770"/>
                <a:gd name="T67" fmla="*/ 741 h 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70" h="770">
                  <a:moveTo>
                    <a:pt x="442" y="741"/>
                  </a:moveTo>
                  <a:cubicBezTo>
                    <a:pt x="439" y="738"/>
                    <a:pt x="439" y="738"/>
                    <a:pt x="439" y="738"/>
                  </a:cubicBezTo>
                  <a:cubicBezTo>
                    <a:pt x="424" y="753"/>
                    <a:pt x="404" y="760"/>
                    <a:pt x="385" y="760"/>
                  </a:cubicBezTo>
                  <a:cubicBezTo>
                    <a:pt x="365" y="760"/>
                    <a:pt x="346" y="753"/>
                    <a:pt x="331" y="738"/>
                  </a:cubicBezTo>
                  <a:cubicBezTo>
                    <a:pt x="32" y="439"/>
                    <a:pt x="32" y="439"/>
                    <a:pt x="32" y="439"/>
                  </a:cubicBezTo>
                  <a:cubicBezTo>
                    <a:pt x="17" y="424"/>
                    <a:pt x="10" y="405"/>
                    <a:pt x="10" y="385"/>
                  </a:cubicBezTo>
                  <a:cubicBezTo>
                    <a:pt x="10" y="365"/>
                    <a:pt x="17" y="346"/>
                    <a:pt x="32" y="331"/>
                  </a:cubicBezTo>
                  <a:cubicBezTo>
                    <a:pt x="331" y="32"/>
                    <a:pt x="331" y="32"/>
                    <a:pt x="331" y="32"/>
                  </a:cubicBezTo>
                  <a:cubicBezTo>
                    <a:pt x="346" y="17"/>
                    <a:pt x="365" y="10"/>
                    <a:pt x="385" y="10"/>
                  </a:cubicBezTo>
                  <a:cubicBezTo>
                    <a:pt x="404" y="10"/>
                    <a:pt x="424" y="17"/>
                    <a:pt x="439" y="32"/>
                  </a:cubicBezTo>
                  <a:cubicBezTo>
                    <a:pt x="737" y="331"/>
                    <a:pt x="737" y="331"/>
                    <a:pt x="737" y="331"/>
                  </a:cubicBezTo>
                  <a:cubicBezTo>
                    <a:pt x="752" y="346"/>
                    <a:pt x="760" y="365"/>
                    <a:pt x="760" y="385"/>
                  </a:cubicBezTo>
                  <a:cubicBezTo>
                    <a:pt x="760" y="405"/>
                    <a:pt x="752" y="424"/>
                    <a:pt x="737" y="439"/>
                  </a:cubicBezTo>
                  <a:cubicBezTo>
                    <a:pt x="737" y="439"/>
                    <a:pt x="737" y="439"/>
                    <a:pt x="737" y="439"/>
                  </a:cubicBezTo>
                  <a:cubicBezTo>
                    <a:pt x="439" y="738"/>
                    <a:pt x="439" y="738"/>
                    <a:pt x="439" y="738"/>
                  </a:cubicBezTo>
                  <a:cubicBezTo>
                    <a:pt x="439" y="738"/>
                    <a:pt x="439" y="738"/>
                    <a:pt x="439" y="738"/>
                  </a:cubicBezTo>
                  <a:cubicBezTo>
                    <a:pt x="442" y="741"/>
                    <a:pt x="442" y="741"/>
                    <a:pt x="442" y="741"/>
                  </a:cubicBezTo>
                  <a:cubicBezTo>
                    <a:pt x="446" y="745"/>
                    <a:pt x="446" y="745"/>
                    <a:pt x="446" y="745"/>
                  </a:cubicBezTo>
                  <a:cubicBezTo>
                    <a:pt x="745" y="446"/>
                    <a:pt x="745" y="446"/>
                    <a:pt x="745" y="446"/>
                  </a:cubicBezTo>
                  <a:cubicBezTo>
                    <a:pt x="744" y="446"/>
                    <a:pt x="744" y="446"/>
                    <a:pt x="744" y="446"/>
                  </a:cubicBezTo>
                  <a:cubicBezTo>
                    <a:pt x="761" y="429"/>
                    <a:pt x="770" y="407"/>
                    <a:pt x="770" y="385"/>
                  </a:cubicBezTo>
                  <a:cubicBezTo>
                    <a:pt x="770" y="363"/>
                    <a:pt x="761" y="341"/>
                    <a:pt x="744" y="324"/>
                  </a:cubicBezTo>
                  <a:cubicBezTo>
                    <a:pt x="446" y="25"/>
                    <a:pt x="446" y="25"/>
                    <a:pt x="446" y="25"/>
                  </a:cubicBezTo>
                  <a:cubicBezTo>
                    <a:pt x="429" y="8"/>
                    <a:pt x="407" y="0"/>
                    <a:pt x="385" y="0"/>
                  </a:cubicBezTo>
                  <a:cubicBezTo>
                    <a:pt x="363" y="0"/>
                    <a:pt x="340" y="8"/>
                    <a:pt x="323" y="25"/>
                  </a:cubicBezTo>
                  <a:cubicBezTo>
                    <a:pt x="25" y="324"/>
                    <a:pt x="25" y="324"/>
                    <a:pt x="25" y="324"/>
                  </a:cubicBezTo>
                  <a:cubicBezTo>
                    <a:pt x="8" y="341"/>
                    <a:pt x="0" y="363"/>
                    <a:pt x="0" y="385"/>
                  </a:cubicBezTo>
                  <a:cubicBezTo>
                    <a:pt x="0" y="407"/>
                    <a:pt x="8" y="429"/>
                    <a:pt x="25" y="446"/>
                  </a:cubicBezTo>
                  <a:cubicBezTo>
                    <a:pt x="323" y="745"/>
                    <a:pt x="323" y="745"/>
                    <a:pt x="323" y="745"/>
                  </a:cubicBezTo>
                  <a:cubicBezTo>
                    <a:pt x="323" y="745"/>
                    <a:pt x="323" y="745"/>
                    <a:pt x="323" y="745"/>
                  </a:cubicBezTo>
                  <a:cubicBezTo>
                    <a:pt x="340" y="762"/>
                    <a:pt x="363" y="770"/>
                    <a:pt x="385" y="770"/>
                  </a:cubicBezTo>
                  <a:cubicBezTo>
                    <a:pt x="407" y="770"/>
                    <a:pt x="429" y="762"/>
                    <a:pt x="446" y="745"/>
                  </a:cubicBezTo>
                  <a:cubicBezTo>
                    <a:pt x="446" y="745"/>
                    <a:pt x="446" y="745"/>
                    <a:pt x="446" y="745"/>
                  </a:cubicBezTo>
                  <a:lnTo>
                    <a:pt x="442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Freeform 5"/>
          <p:cNvSpPr>
            <a:spLocks/>
          </p:cNvSpPr>
          <p:nvPr/>
        </p:nvSpPr>
        <p:spPr bwMode="auto">
          <a:xfrm flipH="1">
            <a:off x="3534243" y="3139703"/>
            <a:ext cx="2858045" cy="784901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3" name="Group 72"/>
          <p:cNvGrpSpPr/>
          <p:nvPr/>
        </p:nvGrpSpPr>
        <p:grpSpPr>
          <a:xfrm>
            <a:off x="5710474" y="2861058"/>
            <a:ext cx="1366689" cy="1342191"/>
            <a:chOff x="5501257" y="2861058"/>
            <a:chExt cx="1366689" cy="1342191"/>
          </a:xfrm>
        </p:grpSpPr>
        <p:sp>
          <p:nvSpPr>
            <p:cNvPr id="14" name="Freeform 6"/>
            <p:cNvSpPr>
              <a:spLocks/>
            </p:cNvSpPr>
            <p:nvPr/>
          </p:nvSpPr>
          <p:spPr bwMode="auto">
            <a:xfrm flipH="1">
              <a:off x="5854412" y="2867182"/>
              <a:ext cx="1007410" cy="1329943"/>
            </a:xfrm>
            <a:custGeom>
              <a:avLst/>
              <a:gdLst>
                <a:gd name="T0" fmla="*/ 529 w 787"/>
                <a:gd name="T1" fmla="*/ 0 h 1036"/>
                <a:gd name="T2" fmla="*/ 450 w 787"/>
                <a:gd name="T3" fmla="*/ 33 h 1036"/>
                <a:gd name="T4" fmla="*/ 44 w 787"/>
                <a:gd name="T5" fmla="*/ 439 h 1036"/>
                <a:gd name="T6" fmla="*/ 44 w 787"/>
                <a:gd name="T7" fmla="*/ 596 h 1036"/>
                <a:gd name="T8" fmla="*/ 450 w 787"/>
                <a:gd name="T9" fmla="*/ 1003 h 1036"/>
                <a:gd name="T10" fmla="*/ 529 w 787"/>
                <a:gd name="T11" fmla="*/ 1036 h 1036"/>
                <a:gd name="T12" fmla="*/ 607 w 787"/>
                <a:gd name="T13" fmla="*/ 1003 h 1036"/>
                <a:gd name="T14" fmla="*/ 787 w 787"/>
                <a:gd name="T15" fmla="*/ 824 h 1036"/>
                <a:gd name="T16" fmla="*/ 530 w 787"/>
                <a:gd name="T17" fmla="*/ 824 h 1036"/>
                <a:gd name="T18" fmla="*/ 530 w 787"/>
                <a:gd name="T19" fmla="*/ 212 h 1036"/>
                <a:gd name="T20" fmla="*/ 786 w 787"/>
                <a:gd name="T21" fmla="*/ 212 h 1036"/>
                <a:gd name="T22" fmla="*/ 607 w 787"/>
                <a:gd name="T23" fmla="*/ 33 h 1036"/>
                <a:gd name="T24" fmla="*/ 529 w 787"/>
                <a:gd name="T25" fmla="*/ 0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7" h="1036">
                  <a:moveTo>
                    <a:pt x="529" y="0"/>
                  </a:moveTo>
                  <a:cubicBezTo>
                    <a:pt x="500" y="0"/>
                    <a:pt x="472" y="11"/>
                    <a:pt x="450" y="33"/>
                  </a:cubicBezTo>
                  <a:cubicBezTo>
                    <a:pt x="44" y="439"/>
                    <a:pt x="44" y="439"/>
                    <a:pt x="44" y="439"/>
                  </a:cubicBezTo>
                  <a:cubicBezTo>
                    <a:pt x="0" y="483"/>
                    <a:pt x="0" y="553"/>
                    <a:pt x="44" y="596"/>
                  </a:cubicBezTo>
                  <a:cubicBezTo>
                    <a:pt x="450" y="1003"/>
                    <a:pt x="450" y="1003"/>
                    <a:pt x="450" y="1003"/>
                  </a:cubicBezTo>
                  <a:cubicBezTo>
                    <a:pt x="472" y="1025"/>
                    <a:pt x="500" y="1036"/>
                    <a:pt x="529" y="1036"/>
                  </a:cubicBezTo>
                  <a:cubicBezTo>
                    <a:pt x="557" y="1036"/>
                    <a:pt x="585" y="1025"/>
                    <a:pt x="607" y="1003"/>
                  </a:cubicBezTo>
                  <a:cubicBezTo>
                    <a:pt x="787" y="824"/>
                    <a:pt x="787" y="824"/>
                    <a:pt x="787" y="824"/>
                  </a:cubicBezTo>
                  <a:cubicBezTo>
                    <a:pt x="530" y="824"/>
                    <a:pt x="530" y="824"/>
                    <a:pt x="530" y="824"/>
                  </a:cubicBezTo>
                  <a:cubicBezTo>
                    <a:pt x="530" y="212"/>
                    <a:pt x="530" y="212"/>
                    <a:pt x="530" y="212"/>
                  </a:cubicBezTo>
                  <a:cubicBezTo>
                    <a:pt x="786" y="212"/>
                    <a:pt x="786" y="212"/>
                    <a:pt x="786" y="212"/>
                  </a:cubicBezTo>
                  <a:cubicBezTo>
                    <a:pt x="607" y="33"/>
                    <a:pt x="607" y="33"/>
                    <a:pt x="607" y="33"/>
                  </a:cubicBezTo>
                  <a:cubicBezTo>
                    <a:pt x="585" y="11"/>
                    <a:pt x="557" y="0"/>
                    <a:pt x="529" y="0"/>
                  </a:cubicBezTo>
                </a:path>
              </a:pathLst>
            </a:custGeom>
            <a:gradFill>
              <a:gsLst>
                <a:gs pos="42000">
                  <a:schemeClr val="bg1"/>
                </a:gs>
                <a:gs pos="100000">
                  <a:schemeClr val="bg1">
                    <a:lumMod val="9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7"/>
            <p:cNvSpPr>
              <a:spLocks/>
            </p:cNvSpPr>
            <p:nvPr/>
          </p:nvSpPr>
          <p:spPr bwMode="auto">
            <a:xfrm flipH="1">
              <a:off x="5508403" y="3139703"/>
              <a:ext cx="674669" cy="784901"/>
            </a:xfrm>
            <a:custGeom>
              <a:avLst/>
              <a:gdLst>
                <a:gd name="T0" fmla="*/ 0 w 527"/>
                <a:gd name="T1" fmla="*/ 0 h 612"/>
                <a:gd name="T2" fmla="*/ 0 w 527"/>
                <a:gd name="T3" fmla="*/ 612 h 612"/>
                <a:gd name="T4" fmla="*/ 257 w 527"/>
                <a:gd name="T5" fmla="*/ 612 h 612"/>
                <a:gd name="T6" fmla="*/ 484 w 527"/>
                <a:gd name="T7" fmla="*/ 384 h 612"/>
                <a:gd name="T8" fmla="*/ 484 w 527"/>
                <a:gd name="T9" fmla="*/ 227 h 612"/>
                <a:gd name="T10" fmla="*/ 256 w 527"/>
                <a:gd name="T11" fmla="*/ 0 h 612"/>
                <a:gd name="T12" fmla="*/ 0 w 527"/>
                <a:gd name="T13" fmla="*/ 0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" h="612">
                  <a:moveTo>
                    <a:pt x="0" y="0"/>
                  </a:moveTo>
                  <a:cubicBezTo>
                    <a:pt x="0" y="612"/>
                    <a:pt x="0" y="612"/>
                    <a:pt x="0" y="612"/>
                  </a:cubicBezTo>
                  <a:cubicBezTo>
                    <a:pt x="257" y="612"/>
                    <a:pt x="257" y="612"/>
                    <a:pt x="257" y="612"/>
                  </a:cubicBezTo>
                  <a:cubicBezTo>
                    <a:pt x="484" y="384"/>
                    <a:pt x="484" y="384"/>
                    <a:pt x="484" y="384"/>
                  </a:cubicBezTo>
                  <a:cubicBezTo>
                    <a:pt x="527" y="341"/>
                    <a:pt x="527" y="271"/>
                    <a:pt x="484" y="227"/>
                  </a:cubicBezTo>
                  <a:cubicBezTo>
                    <a:pt x="256" y="0"/>
                    <a:pt x="256" y="0"/>
                    <a:pt x="25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"/>
            <p:cNvSpPr>
              <a:spLocks noEditPoints="1"/>
            </p:cNvSpPr>
            <p:nvPr/>
          </p:nvSpPr>
          <p:spPr bwMode="auto">
            <a:xfrm flipH="1">
              <a:off x="5501257" y="2861058"/>
              <a:ext cx="1366689" cy="1342191"/>
            </a:xfrm>
            <a:custGeom>
              <a:avLst/>
              <a:gdLst>
                <a:gd name="T0" fmla="*/ 534 w 1068"/>
                <a:gd name="T1" fmla="*/ 1046 h 1046"/>
                <a:gd name="T2" fmla="*/ 452 w 1068"/>
                <a:gd name="T3" fmla="*/ 1012 h 1046"/>
                <a:gd name="T4" fmla="*/ 45 w 1068"/>
                <a:gd name="T5" fmla="*/ 605 h 1046"/>
                <a:gd name="T6" fmla="*/ 45 w 1068"/>
                <a:gd name="T7" fmla="*/ 441 h 1046"/>
                <a:gd name="T8" fmla="*/ 452 w 1068"/>
                <a:gd name="T9" fmla="*/ 34 h 1046"/>
                <a:gd name="T10" fmla="*/ 534 w 1068"/>
                <a:gd name="T11" fmla="*/ 0 h 1046"/>
                <a:gd name="T12" fmla="*/ 616 w 1068"/>
                <a:gd name="T13" fmla="*/ 34 h 1046"/>
                <a:gd name="T14" fmla="*/ 1022 w 1068"/>
                <a:gd name="T15" fmla="*/ 441 h 1046"/>
                <a:gd name="T16" fmla="*/ 1022 w 1068"/>
                <a:gd name="T17" fmla="*/ 605 h 1046"/>
                <a:gd name="T18" fmla="*/ 616 w 1068"/>
                <a:gd name="T19" fmla="*/ 1012 h 1046"/>
                <a:gd name="T20" fmla="*/ 534 w 1068"/>
                <a:gd name="T21" fmla="*/ 1046 h 1046"/>
                <a:gd name="T22" fmla="*/ 534 w 1068"/>
                <a:gd name="T23" fmla="*/ 10 h 1046"/>
                <a:gd name="T24" fmla="*/ 459 w 1068"/>
                <a:gd name="T25" fmla="*/ 41 h 1046"/>
                <a:gd name="T26" fmla="*/ 52 w 1068"/>
                <a:gd name="T27" fmla="*/ 448 h 1046"/>
                <a:gd name="T28" fmla="*/ 52 w 1068"/>
                <a:gd name="T29" fmla="*/ 598 h 1046"/>
                <a:gd name="T30" fmla="*/ 459 w 1068"/>
                <a:gd name="T31" fmla="*/ 1004 h 1046"/>
                <a:gd name="T32" fmla="*/ 534 w 1068"/>
                <a:gd name="T33" fmla="*/ 1036 h 1046"/>
                <a:gd name="T34" fmla="*/ 609 w 1068"/>
                <a:gd name="T35" fmla="*/ 1004 h 1046"/>
                <a:gd name="T36" fmla="*/ 1015 w 1068"/>
                <a:gd name="T37" fmla="*/ 598 h 1046"/>
                <a:gd name="T38" fmla="*/ 1015 w 1068"/>
                <a:gd name="T39" fmla="*/ 448 h 1046"/>
                <a:gd name="T40" fmla="*/ 609 w 1068"/>
                <a:gd name="T41" fmla="*/ 41 h 1046"/>
                <a:gd name="T42" fmla="*/ 534 w 1068"/>
                <a:gd name="T43" fmla="*/ 1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68" h="1046">
                  <a:moveTo>
                    <a:pt x="534" y="1046"/>
                  </a:moveTo>
                  <a:cubicBezTo>
                    <a:pt x="503" y="1046"/>
                    <a:pt x="474" y="1034"/>
                    <a:pt x="452" y="1012"/>
                  </a:cubicBezTo>
                  <a:cubicBezTo>
                    <a:pt x="45" y="605"/>
                    <a:pt x="45" y="605"/>
                    <a:pt x="45" y="605"/>
                  </a:cubicBezTo>
                  <a:cubicBezTo>
                    <a:pt x="0" y="560"/>
                    <a:pt x="0" y="486"/>
                    <a:pt x="45" y="441"/>
                  </a:cubicBezTo>
                  <a:cubicBezTo>
                    <a:pt x="452" y="34"/>
                    <a:pt x="452" y="34"/>
                    <a:pt x="452" y="34"/>
                  </a:cubicBezTo>
                  <a:cubicBezTo>
                    <a:pt x="474" y="12"/>
                    <a:pt x="503" y="0"/>
                    <a:pt x="534" y="0"/>
                  </a:cubicBezTo>
                  <a:cubicBezTo>
                    <a:pt x="565" y="0"/>
                    <a:pt x="594" y="12"/>
                    <a:pt x="616" y="34"/>
                  </a:cubicBezTo>
                  <a:cubicBezTo>
                    <a:pt x="1022" y="441"/>
                    <a:pt x="1022" y="441"/>
                    <a:pt x="1022" y="441"/>
                  </a:cubicBezTo>
                  <a:cubicBezTo>
                    <a:pt x="1068" y="486"/>
                    <a:pt x="1068" y="560"/>
                    <a:pt x="1022" y="605"/>
                  </a:cubicBezTo>
                  <a:cubicBezTo>
                    <a:pt x="616" y="1012"/>
                    <a:pt x="616" y="1012"/>
                    <a:pt x="616" y="1012"/>
                  </a:cubicBezTo>
                  <a:cubicBezTo>
                    <a:pt x="594" y="1034"/>
                    <a:pt x="565" y="1046"/>
                    <a:pt x="534" y="1046"/>
                  </a:cubicBezTo>
                  <a:close/>
                  <a:moveTo>
                    <a:pt x="534" y="10"/>
                  </a:moveTo>
                  <a:cubicBezTo>
                    <a:pt x="505" y="10"/>
                    <a:pt x="479" y="21"/>
                    <a:pt x="459" y="41"/>
                  </a:cubicBezTo>
                  <a:cubicBezTo>
                    <a:pt x="52" y="448"/>
                    <a:pt x="52" y="448"/>
                    <a:pt x="52" y="448"/>
                  </a:cubicBezTo>
                  <a:cubicBezTo>
                    <a:pt x="11" y="489"/>
                    <a:pt x="11" y="557"/>
                    <a:pt x="52" y="598"/>
                  </a:cubicBezTo>
                  <a:cubicBezTo>
                    <a:pt x="459" y="1004"/>
                    <a:pt x="459" y="1004"/>
                    <a:pt x="459" y="1004"/>
                  </a:cubicBezTo>
                  <a:cubicBezTo>
                    <a:pt x="479" y="1024"/>
                    <a:pt x="505" y="1036"/>
                    <a:pt x="534" y="1036"/>
                  </a:cubicBezTo>
                  <a:cubicBezTo>
                    <a:pt x="562" y="1036"/>
                    <a:pt x="589" y="1024"/>
                    <a:pt x="609" y="1004"/>
                  </a:cubicBezTo>
                  <a:cubicBezTo>
                    <a:pt x="1015" y="598"/>
                    <a:pt x="1015" y="598"/>
                    <a:pt x="1015" y="598"/>
                  </a:cubicBezTo>
                  <a:cubicBezTo>
                    <a:pt x="1057" y="557"/>
                    <a:pt x="1056" y="489"/>
                    <a:pt x="1015" y="448"/>
                  </a:cubicBezTo>
                  <a:cubicBezTo>
                    <a:pt x="609" y="41"/>
                    <a:pt x="609" y="41"/>
                    <a:pt x="609" y="41"/>
                  </a:cubicBezTo>
                  <a:cubicBezTo>
                    <a:pt x="589" y="21"/>
                    <a:pt x="562" y="10"/>
                    <a:pt x="534" y="1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9"/>
            <p:cNvSpPr>
              <a:spLocks/>
            </p:cNvSpPr>
            <p:nvPr/>
          </p:nvSpPr>
          <p:spPr bwMode="auto">
            <a:xfrm flipH="1">
              <a:off x="5688042" y="3034573"/>
              <a:ext cx="993120" cy="995161"/>
            </a:xfrm>
            <a:custGeom>
              <a:avLst/>
              <a:gdLst>
                <a:gd name="T0" fmla="*/ 445 w 776"/>
                <a:gd name="T1" fmla="*/ 744 h 776"/>
                <a:gd name="T2" fmla="*/ 330 w 776"/>
                <a:gd name="T3" fmla="*/ 744 h 776"/>
                <a:gd name="T4" fmla="*/ 31 w 776"/>
                <a:gd name="T5" fmla="*/ 446 h 776"/>
                <a:gd name="T6" fmla="*/ 31 w 776"/>
                <a:gd name="T7" fmla="*/ 330 h 776"/>
                <a:gd name="T8" fmla="*/ 330 w 776"/>
                <a:gd name="T9" fmla="*/ 32 h 776"/>
                <a:gd name="T10" fmla="*/ 445 w 776"/>
                <a:gd name="T11" fmla="*/ 32 h 776"/>
                <a:gd name="T12" fmla="*/ 744 w 776"/>
                <a:gd name="T13" fmla="*/ 330 h 776"/>
                <a:gd name="T14" fmla="*/ 744 w 776"/>
                <a:gd name="T15" fmla="*/ 446 h 776"/>
                <a:gd name="T16" fmla="*/ 445 w 776"/>
                <a:gd name="T17" fmla="*/ 744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6" h="776">
                  <a:moveTo>
                    <a:pt x="445" y="744"/>
                  </a:moveTo>
                  <a:cubicBezTo>
                    <a:pt x="413" y="776"/>
                    <a:pt x="362" y="776"/>
                    <a:pt x="330" y="744"/>
                  </a:cubicBezTo>
                  <a:cubicBezTo>
                    <a:pt x="31" y="446"/>
                    <a:pt x="31" y="446"/>
                    <a:pt x="31" y="446"/>
                  </a:cubicBezTo>
                  <a:cubicBezTo>
                    <a:pt x="0" y="414"/>
                    <a:pt x="0" y="362"/>
                    <a:pt x="31" y="330"/>
                  </a:cubicBezTo>
                  <a:cubicBezTo>
                    <a:pt x="330" y="32"/>
                    <a:pt x="330" y="32"/>
                    <a:pt x="330" y="32"/>
                  </a:cubicBezTo>
                  <a:cubicBezTo>
                    <a:pt x="362" y="0"/>
                    <a:pt x="413" y="0"/>
                    <a:pt x="445" y="32"/>
                  </a:cubicBezTo>
                  <a:cubicBezTo>
                    <a:pt x="744" y="330"/>
                    <a:pt x="744" y="330"/>
                    <a:pt x="744" y="330"/>
                  </a:cubicBezTo>
                  <a:cubicBezTo>
                    <a:pt x="776" y="362"/>
                    <a:pt x="776" y="414"/>
                    <a:pt x="744" y="446"/>
                  </a:cubicBezTo>
                  <a:lnTo>
                    <a:pt x="445" y="74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0"/>
            <p:cNvSpPr>
              <a:spLocks/>
            </p:cNvSpPr>
            <p:nvPr/>
          </p:nvSpPr>
          <p:spPr bwMode="auto">
            <a:xfrm flipH="1">
              <a:off x="5692125" y="3037635"/>
              <a:ext cx="984955" cy="988016"/>
            </a:xfrm>
            <a:custGeom>
              <a:avLst/>
              <a:gdLst>
                <a:gd name="T0" fmla="*/ 442 w 770"/>
                <a:gd name="T1" fmla="*/ 741 h 770"/>
                <a:gd name="T2" fmla="*/ 439 w 770"/>
                <a:gd name="T3" fmla="*/ 738 h 770"/>
                <a:gd name="T4" fmla="*/ 385 w 770"/>
                <a:gd name="T5" fmla="*/ 760 h 770"/>
                <a:gd name="T6" fmla="*/ 331 w 770"/>
                <a:gd name="T7" fmla="*/ 738 h 770"/>
                <a:gd name="T8" fmla="*/ 32 w 770"/>
                <a:gd name="T9" fmla="*/ 439 h 770"/>
                <a:gd name="T10" fmla="*/ 10 w 770"/>
                <a:gd name="T11" fmla="*/ 385 h 770"/>
                <a:gd name="T12" fmla="*/ 32 w 770"/>
                <a:gd name="T13" fmla="*/ 331 h 770"/>
                <a:gd name="T14" fmla="*/ 331 w 770"/>
                <a:gd name="T15" fmla="*/ 32 h 770"/>
                <a:gd name="T16" fmla="*/ 385 w 770"/>
                <a:gd name="T17" fmla="*/ 10 h 770"/>
                <a:gd name="T18" fmla="*/ 439 w 770"/>
                <a:gd name="T19" fmla="*/ 32 h 770"/>
                <a:gd name="T20" fmla="*/ 737 w 770"/>
                <a:gd name="T21" fmla="*/ 331 h 770"/>
                <a:gd name="T22" fmla="*/ 760 w 770"/>
                <a:gd name="T23" fmla="*/ 385 h 770"/>
                <a:gd name="T24" fmla="*/ 737 w 770"/>
                <a:gd name="T25" fmla="*/ 439 h 770"/>
                <a:gd name="T26" fmla="*/ 737 w 770"/>
                <a:gd name="T27" fmla="*/ 439 h 770"/>
                <a:gd name="T28" fmla="*/ 439 w 770"/>
                <a:gd name="T29" fmla="*/ 738 h 770"/>
                <a:gd name="T30" fmla="*/ 439 w 770"/>
                <a:gd name="T31" fmla="*/ 738 h 770"/>
                <a:gd name="T32" fmla="*/ 442 w 770"/>
                <a:gd name="T33" fmla="*/ 741 h 770"/>
                <a:gd name="T34" fmla="*/ 446 w 770"/>
                <a:gd name="T35" fmla="*/ 745 h 770"/>
                <a:gd name="T36" fmla="*/ 745 w 770"/>
                <a:gd name="T37" fmla="*/ 446 h 770"/>
                <a:gd name="T38" fmla="*/ 744 w 770"/>
                <a:gd name="T39" fmla="*/ 446 h 770"/>
                <a:gd name="T40" fmla="*/ 770 w 770"/>
                <a:gd name="T41" fmla="*/ 385 h 770"/>
                <a:gd name="T42" fmla="*/ 744 w 770"/>
                <a:gd name="T43" fmla="*/ 324 h 770"/>
                <a:gd name="T44" fmla="*/ 446 w 770"/>
                <a:gd name="T45" fmla="*/ 25 h 770"/>
                <a:gd name="T46" fmla="*/ 385 w 770"/>
                <a:gd name="T47" fmla="*/ 0 h 770"/>
                <a:gd name="T48" fmla="*/ 323 w 770"/>
                <a:gd name="T49" fmla="*/ 25 h 770"/>
                <a:gd name="T50" fmla="*/ 25 w 770"/>
                <a:gd name="T51" fmla="*/ 324 h 770"/>
                <a:gd name="T52" fmla="*/ 0 w 770"/>
                <a:gd name="T53" fmla="*/ 385 h 770"/>
                <a:gd name="T54" fmla="*/ 25 w 770"/>
                <a:gd name="T55" fmla="*/ 446 h 770"/>
                <a:gd name="T56" fmla="*/ 323 w 770"/>
                <a:gd name="T57" fmla="*/ 745 h 770"/>
                <a:gd name="T58" fmla="*/ 323 w 770"/>
                <a:gd name="T59" fmla="*/ 745 h 770"/>
                <a:gd name="T60" fmla="*/ 385 w 770"/>
                <a:gd name="T61" fmla="*/ 770 h 770"/>
                <a:gd name="T62" fmla="*/ 446 w 770"/>
                <a:gd name="T63" fmla="*/ 745 h 770"/>
                <a:gd name="T64" fmla="*/ 446 w 770"/>
                <a:gd name="T65" fmla="*/ 745 h 770"/>
                <a:gd name="T66" fmla="*/ 442 w 770"/>
                <a:gd name="T67" fmla="*/ 741 h 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70" h="770">
                  <a:moveTo>
                    <a:pt x="442" y="741"/>
                  </a:moveTo>
                  <a:cubicBezTo>
                    <a:pt x="439" y="738"/>
                    <a:pt x="439" y="738"/>
                    <a:pt x="439" y="738"/>
                  </a:cubicBezTo>
                  <a:cubicBezTo>
                    <a:pt x="424" y="753"/>
                    <a:pt x="404" y="760"/>
                    <a:pt x="385" y="760"/>
                  </a:cubicBezTo>
                  <a:cubicBezTo>
                    <a:pt x="365" y="760"/>
                    <a:pt x="346" y="753"/>
                    <a:pt x="331" y="738"/>
                  </a:cubicBezTo>
                  <a:cubicBezTo>
                    <a:pt x="32" y="439"/>
                    <a:pt x="32" y="439"/>
                    <a:pt x="32" y="439"/>
                  </a:cubicBezTo>
                  <a:cubicBezTo>
                    <a:pt x="17" y="424"/>
                    <a:pt x="10" y="405"/>
                    <a:pt x="10" y="385"/>
                  </a:cubicBezTo>
                  <a:cubicBezTo>
                    <a:pt x="10" y="365"/>
                    <a:pt x="17" y="346"/>
                    <a:pt x="32" y="331"/>
                  </a:cubicBezTo>
                  <a:cubicBezTo>
                    <a:pt x="331" y="32"/>
                    <a:pt x="331" y="32"/>
                    <a:pt x="331" y="32"/>
                  </a:cubicBezTo>
                  <a:cubicBezTo>
                    <a:pt x="346" y="17"/>
                    <a:pt x="365" y="10"/>
                    <a:pt x="385" y="10"/>
                  </a:cubicBezTo>
                  <a:cubicBezTo>
                    <a:pt x="404" y="10"/>
                    <a:pt x="424" y="17"/>
                    <a:pt x="439" y="32"/>
                  </a:cubicBezTo>
                  <a:cubicBezTo>
                    <a:pt x="737" y="331"/>
                    <a:pt x="737" y="331"/>
                    <a:pt x="737" y="331"/>
                  </a:cubicBezTo>
                  <a:cubicBezTo>
                    <a:pt x="752" y="346"/>
                    <a:pt x="760" y="365"/>
                    <a:pt x="760" y="385"/>
                  </a:cubicBezTo>
                  <a:cubicBezTo>
                    <a:pt x="760" y="405"/>
                    <a:pt x="752" y="424"/>
                    <a:pt x="737" y="439"/>
                  </a:cubicBezTo>
                  <a:cubicBezTo>
                    <a:pt x="737" y="439"/>
                    <a:pt x="737" y="439"/>
                    <a:pt x="737" y="439"/>
                  </a:cubicBezTo>
                  <a:cubicBezTo>
                    <a:pt x="439" y="738"/>
                    <a:pt x="439" y="738"/>
                    <a:pt x="439" y="738"/>
                  </a:cubicBezTo>
                  <a:cubicBezTo>
                    <a:pt x="439" y="738"/>
                    <a:pt x="439" y="738"/>
                    <a:pt x="439" y="738"/>
                  </a:cubicBezTo>
                  <a:cubicBezTo>
                    <a:pt x="442" y="741"/>
                    <a:pt x="442" y="741"/>
                    <a:pt x="442" y="741"/>
                  </a:cubicBezTo>
                  <a:cubicBezTo>
                    <a:pt x="446" y="745"/>
                    <a:pt x="446" y="745"/>
                    <a:pt x="446" y="745"/>
                  </a:cubicBezTo>
                  <a:cubicBezTo>
                    <a:pt x="745" y="446"/>
                    <a:pt x="745" y="446"/>
                    <a:pt x="745" y="446"/>
                  </a:cubicBezTo>
                  <a:cubicBezTo>
                    <a:pt x="744" y="446"/>
                    <a:pt x="744" y="446"/>
                    <a:pt x="744" y="446"/>
                  </a:cubicBezTo>
                  <a:cubicBezTo>
                    <a:pt x="761" y="429"/>
                    <a:pt x="770" y="407"/>
                    <a:pt x="770" y="385"/>
                  </a:cubicBezTo>
                  <a:cubicBezTo>
                    <a:pt x="770" y="363"/>
                    <a:pt x="761" y="341"/>
                    <a:pt x="744" y="324"/>
                  </a:cubicBezTo>
                  <a:cubicBezTo>
                    <a:pt x="446" y="25"/>
                    <a:pt x="446" y="25"/>
                    <a:pt x="446" y="25"/>
                  </a:cubicBezTo>
                  <a:cubicBezTo>
                    <a:pt x="429" y="8"/>
                    <a:pt x="407" y="0"/>
                    <a:pt x="385" y="0"/>
                  </a:cubicBezTo>
                  <a:cubicBezTo>
                    <a:pt x="363" y="0"/>
                    <a:pt x="340" y="8"/>
                    <a:pt x="323" y="25"/>
                  </a:cubicBezTo>
                  <a:cubicBezTo>
                    <a:pt x="25" y="324"/>
                    <a:pt x="25" y="324"/>
                    <a:pt x="25" y="324"/>
                  </a:cubicBezTo>
                  <a:cubicBezTo>
                    <a:pt x="8" y="341"/>
                    <a:pt x="0" y="363"/>
                    <a:pt x="0" y="385"/>
                  </a:cubicBezTo>
                  <a:cubicBezTo>
                    <a:pt x="0" y="407"/>
                    <a:pt x="8" y="429"/>
                    <a:pt x="25" y="446"/>
                  </a:cubicBezTo>
                  <a:cubicBezTo>
                    <a:pt x="323" y="745"/>
                    <a:pt x="323" y="745"/>
                    <a:pt x="323" y="745"/>
                  </a:cubicBezTo>
                  <a:cubicBezTo>
                    <a:pt x="323" y="745"/>
                    <a:pt x="323" y="745"/>
                    <a:pt x="323" y="745"/>
                  </a:cubicBezTo>
                  <a:cubicBezTo>
                    <a:pt x="340" y="762"/>
                    <a:pt x="363" y="770"/>
                    <a:pt x="385" y="770"/>
                  </a:cubicBezTo>
                  <a:cubicBezTo>
                    <a:pt x="407" y="770"/>
                    <a:pt x="429" y="762"/>
                    <a:pt x="446" y="745"/>
                  </a:cubicBezTo>
                  <a:cubicBezTo>
                    <a:pt x="446" y="745"/>
                    <a:pt x="446" y="745"/>
                    <a:pt x="446" y="745"/>
                  </a:cubicBezTo>
                  <a:lnTo>
                    <a:pt x="442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" name="Freeform 5"/>
          <p:cNvSpPr>
            <a:spLocks/>
          </p:cNvSpPr>
          <p:nvPr/>
        </p:nvSpPr>
        <p:spPr bwMode="auto">
          <a:xfrm>
            <a:off x="5799712" y="4274990"/>
            <a:ext cx="2858045" cy="784901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2" name="Group 71"/>
          <p:cNvGrpSpPr/>
          <p:nvPr/>
        </p:nvGrpSpPr>
        <p:grpSpPr>
          <a:xfrm>
            <a:off x="5114837" y="3996345"/>
            <a:ext cx="1366689" cy="1342191"/>
            <a:chOff x="4905620" y="3996345"/>
            <a:chExt cx="1366689" cy="1342191"/>
          </a:xfrm>
        </p:grpSpPr>
        <p:sp>
          <p:nvSpPr>
            <p:cNvPr id="21" name="Freeform 6"/>
            <p:cNvSpPr>
              <a:spLocks/>
            </p:cNvSpPr>
            <p:nvPr/>
          </p:nvSpPr>
          <p:spPr bwMode="auto">
            <a:xfrm>
              <a:off x="4911744" y="4002469"/>
              <a:ext cx="1007410" cy="1329943"/>
            </a:xfrm>
            <a:custGeom>
              <a:avLst/>
              <a:gdLst>
                <a:gd name="T0" fmla="*/ 529 w 787"/>
                <a:gd name="T1" fmla="*/ 0 h 1036"/>
                <a:gd name="T2" fmla="*/ 450 w 787"/>
                <a:gd name="T3" fmla="*/ 33 h 1036"/>
                <a:gd name="T4" fmla="*/ 44 w 787"/>
                <a:gd name="T5" fmla="*/ 439 h 1036"/>
                <a:gd name="T6" fmla="*/ 44 w 787"/>
                <a:gd name="T7" fmla="*/ 596 h 1036"/>
                <a:gd name="T8" fmla="*/ 450 w 787"/>
                <a:gd name="T9" fmla="*/ 1003 h 1036"/>
                <a:gd name="T10" fmla="*/ 529 w 787"/>
                <a:gd name="T11" fmla="*/ 1036 h 1036"/>
                <a:gd name="T12" fmla="*/ 607 w 787"/>
                <a:gd name="T13" fmla="*/ 1003 h 1036"/>
                <a:gd name="T14" fmla="*/ 787 w 787"/>
                <a:gd name="T15" fmla="*/ 824 h 1036"/>
                <a:gd name="T16" fmla="*/ 530 w 787"/>
                <a:gd name="T17" fmla="*/ 824 h 1036"/>
                <a:gd name="T18" fmla="*/ 530 w 787"/>
                <a:gd name="T19" fmla="*/ 212 h 1036"/>
                <a:gd name="T20" fmla="*/ 786 w 787"/>
                <a:gd name="T21" fmla="*/ 212 h 1036"/>
                <a:gd name="T22" fmla="*/ 607 w 787"/>
                <a:gd name="T23" fmla="*/ 33 h 1036"/>
                <a:gd name="T24" fmla="*/ 529 w 787"/>
                <a:gd name="T25" fmla="*/ 0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7" h="1036">
                  <a:moveTo>
                    <a:pt x="529" y="0"/>
                  </a:moveTo>
                  <a:cubicBezTo>
                    <a:pt x="500" y="0"/>
                    <a:pt x="472" y="11"/>
                    <a:pt x="450" y="33"/>
                  </a:cubicBezTo>
                  <a:cubicBezTo>
                    <a:pt x="44" y="439"/>
                    <a:pt x="44" y="439"/>
                    <a:pt x="44" y="439"/>
                  </a:cubicBezTo>
                  <a:cubicBezTo>
                    <a:pt x="0" y="483"/>
                    <a:pt x="0" y="553"/>
                    <a:pt x="44" y="596"/>
                  </a:cubicBezTo>
                  <a:cubicBezTo>
                    <a:pt x="450" y="1003"/>
                    <a:pt x="450" y="1003"/>
                    <a:pt x="450" y="1003"/>
                  </a:cubicBezTo>
                  <a:cubicBezTo>
                    <a:pt x="472" y="1025"/>
                    <a:pt x="500" y="1036"/>
                    <a:pt x="529" y="1036"/>
                  </a:cubicBezTo>
                  <a:cubicBezTo>
                    <a:pt x="557" y="1036"/>
                    <a:pt x="585" y="1025"/>
                    <a:pt x="607" y="1003"/>
                  </a:cubicBezTo>
                  <a:cubicBezTo>
                    <a:pt x="787" y="824"/>
                    <a:pt x="787" y="824"/>
                    <a:pt x="787" y="824"/>
                  </a:cubicBezTo>
                  <a:cubicBezTo>
                    <a:pt x="530" y="824"/>
                    <a:pt x="530" y="824"/>
                    <a:pt x="530" y="824"/>
                  </a:cubicBezTo>
                  <a:cubicBezTo>
                    <a:pt x="530" y="212"/>
                    <a:pt x="530" y="212"/>
                    <a:pt x="530" y="212"/>
                  </a:cubicBezTo>
                  <a:cubicBezTo>
                    <a:pt x="786" y="212"/>
                    <a:pt x="786" y="212"/>
                    <a:pt x="786" y="212"/>
                  </a:cubicBezTo>
                  <a:cubicBezTo>
                    <a:pt x="607" y="33"/>
                    <a:pt x="607" y="33"/>
                    <a:pt x="607" y="33"/>
                  </a:cubicBezTo>
                  <a:cubicBezTo>
                    <a:pt x="585" y="11"/>
                    <a:pt x="557" y="0"/>
                    <a:pt x="529" y="0"/>
                  </a:cubicBezTo>
                </a:path>
              </a:pathLst>
            </a:custGeom>
            <a:gradFill>
              <a:gsLst>
                <a:gs pos="42000">
                  <a:schemeClr val="bg1"/>
                </a:gs>
                <a:gs pos="100000">
                  <a:schemeClr val="bg1">
                    <a:lumMod val="9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7"/>
            <p:cNvSpPr>
              <a:spLocks/>
            </p:cNvSpPr>
            <p:nvPr/>
          </p:nvSpPr>
          <p:spPr bwMode="auto">
            <a:xfrm>
              <a:off x="5590495" y="4274990"/>
              <a:ext cx="674669" cy="784901"/>
            </a:xfrm>
            <a:custGeom>
              <a:avLst/>
              <a:gdLst>
                <a:gd name="T0" fmla="*/ 0 w 527"/>
                <a:gd name="T1" fmla="*/ 0 h 612"/>
                <a:gd name="T2" fmla="*/ 0 w 527"/>
                <a:gd name="T3" fmla="*/ 612 h 612"/>
                <a:gd name="T4" fmla="*/ 257 w 527"/>
                <a:gd name="T5" fmla="*/ 612 h 612"/>
                <a:gd name="T6" fmla="*/ 484 w 527"/>
                <a:gd name="T7" fmla="*/ 384 h 612"/>
                <a:gd name="T8" fmla="*/ 484 w 527"/>
                <a:gd name="T9" fmla="*/ 227 h 612"/>
                <a:gd name="T10" fmla="*/ 256 w 527"/>
                <a:gd name="T11" fmla="*/ 0 h 612"/>
                <a:gd name="T12" fmla="*/ 0 w 527"/>
                <a:gd name="T13" fmla="*/ 0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" h="612">
                  <a:moveTo>
                    <a:pt x="0" y="0"/>
                  </a:moveTo>
                  <a:cubicBezTo>
                    <a:pt x="0" y="612"/>
                    <a:pt x="0" y="612"/>
                    <a:pt x="0" y="612"/>
                  </a:cubicBezTo>
                  <a:cubicBezTo>
                    <a:pt x="257" y="612"/>
                    <a:pt x="257" y="612"/>
                    <a:pt x="257" y="612"/>
                  </a:cubicBezTo>
                  <a:cubicBezTo>
                    <a:pt x="484" y="384"/>
                    <a:pt x="484" y="384"/>
                    <a:pt x="484" y="384"/>
                  </a:cubicBezTo>
                  <a:cubicBezTo>
                    <a:pt x="527" y="341"/>
                    <a:pt x="527" y="271"/>
                    <a:pt x="484" y="227"/>
                  </a:cubicBezTo>
                  <a:cubicBezTo>
                    <a:pt x="256" y="0"/>
                    <a:pt x="256" y="0"/>
                    <a:pt x="25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8"/>
            <p:cNvSpPr>
              <a:spLocks noEditPoints="1"/>
            </p:cNvSpPr>
            <p:nvPr/>
          </p:nvSpPr>
          <p:spPr bwMode="auto">
            <a:xfrm>
              <a:off x="4905620" y="3996345"/>
              <a:ext cx="1366689" cy="1342191"/>
            </a:xfrm>
            <a:custGeom>
              <a:avLst/>
              <a:gdLst>
                <a:gd name="T0" fmla="*/ 534 w 1068"/>
                <a:gd name="T1" fmla="*/ 1046 h 1046"/>
                <a:gd name="T2" fmla="*/ 452 w 1068"/>
                <a:gd name="T3" fmla="*/ 1012 h 1046"/>
                <a:gd name="T4" fmla="*/ 45 w 1068"/>
                <a:gd name="T5" fmla="*/ 605 h 1046"/>
                <a:gd name="T6" fmla="*/ 45 w 1068"/>
                <a:gd name="T7" fmla="*/ 441 h 1046"/>
                <a:gd name="T8" fmla="*/ 452 w 1068"/>
                <a:gd name="T9" fmla="*/ 34 h 1046"/>
                <a:gd name="T10" fmla="*/ 534 w 1068"/>
                <a:gd name="T11" fmla="*/ 0 h 1046"/>
                <a:gd name="T12" fmla="*/ 616 w 1068"/>
                <a:gd name="T13" fmla="*/ 34 h 1046"/>
                <a:gd name="T14" fmla="*/ 1022 w 1068"/>
                <a:gd name="T15" fmla="*/ 441 h 1046"/>
                <a:gd name="T16" fmla="*/ 1022 w 1068"/>
                <a:gd name="T17" fmla="*/ 605 h 1046"/>
                <a:gd name="T18" fmla="*/ 616 w 1068"/>
                <a:gd name="T19" fmla="*/ 1012 h 1046"/>
                <a:gd name="T20" fmla="*/ 534 w 1068"/>
                <a:gd name="T21" fmla="*/ 1046 h 1046"/>
                <a:gd name="T22" fmla="*/ 534 w 1068"/>
                <a:gd name="T23" fmla="*/ 10 h 1046"/>
                <a:gd name="T24" fmla="*/ 459 w 1068"/>
                <a:gd name="T25" fmla="*/ 41 h 1046"/>
                <a:gd name="T26" fmla="*/ 52 w 1068"/>
                <a:gd name="T27" fmla="*/ 448 h 1046"/>
                <a:gd name="T28" fmla="*/ 52 w 1068"/>
                <a:gd name="T29" fmla="*/ 598 h 1046"/>
                <a:gd name="T30" fmla="*/ 459 w 1068"/>
                <a:gd name="T31" fmla="*/ 1004 h 1046"/>
                <a:gd name="T32" fmla="*/ 534 w 1068"/>
                <a:gd name="T33" fmla="*/ 1036 h 1046"/>
                <a:gd name="T34" fmla="*/ 609 w 1068"/>
                <a:gd name="T35" fmla="*/ 1004 h 1046"/>
                <a:gd name="T36" fmla="*/ 1015 w 1068"/>
                <a:gd name="T37" fmla="*/ 598 h 1046"/>
                <a:gd name="T38" fmla="*/ 1015 w 1068"/>
                <a:gd name="T39" fmla="*/ 448 h 1046"/>
                <a:gd name="T40" fmla="*/ 609 w 1068"/>
                <a:gd name="T41" fmla="*/ 41 h 1046"/>
                <a:gd name="T42" fmla="*/ 534 w 1068"/>
                <a:gd name="T43" fmla="*/ 1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68" h="1046">
                  <a:moveTo>
                    <a:pt x="534" y="1046"/>
                  </a:moveTo>
                  <a:cubicBezTo>
                    <a:pt x="503" y="1046"/>
                    <a:pt x="474" y="1034"/>
                    <a:pt x="452" y="1012"/>
                  </a:cubicBezTo>
                  <a:cubicBezTo>
                    <a:pt x="45" y="605"/>
                    <a:pt x="45" y="605"/>
                    <a:pt x="45" y="605"/>
                  </a:cubicBezTo>
                  <a:cubicBezTo>
                    <a:pt x="0" y="560"/>
                    <a:pt x="0" y="486"/>
                    <a:pt x="45" y="441"/>
                  </a:cubicBezTo>
                  <a:cubicBezTo>
                    <a:pt x="452" y="34"/>
                    <a:pt x="452" y="34"/>
                    <a:pt x="452" y="34"/>
                  </a:cubicBezTo>
                  <a:cubicBezTo>
                    <a:pt x="474" y="12"/>
                    <a:pt x="503" y="0"/>
                    <a:pt x="534" y="0"/>
                  </a:cubicBezTo>
                  <a:cubicBezTo>
                    <a:pt x="565" y="0"/>
                    <a:pt x="594" y="12"/>
                    <a:pt x="616" y="34"/>
                  </a:cubicBezTo>
                  <a:cubicBezTo>
                    <a:pt x="1022" y="441"/>
                    <a:pt x="1022" y="441"/>
                    <a:pt x="1022" y="441"/>
                  </a:cubicBezTo>
                  <a:cubicBezTo>
                    <a:pt x="1068" y="486"/>
                    <a:pt x="1068" y="560"/>
                    <a:pt x="1022" y="605"/>
                  </a:cubicBezTo>
                  <a:cubicBezTo>
                    <a:pt x="616" y="1012"/>
                    <a:pt x="616" y="1012"/>
                    <a:pt x="616" y="1012"/>
                  </a:cubicBezTo>
                  <a:cubicBezTo>
                    <a:pt x="594" y="1034"/>
                    <a:pt x="565" y="1046"/>
                    <a:pt x="534" y="1046"/>
                  </a:cubicBezTo>
                  <a:close/>
                  <a:moveTo>
                    <a:pt x="534" y="10"/>
                  </a:moveTo>
                  <a:cubicBezTo>
                    <a:pt x="505" y="10"/>
                    <a:pt x="479" y="21"/>
                    <a:pt x="459" y="41"/>
                  </a:cubicBezTo>
                  <a:cubicBezTo>
                    <a:pt x="52" y="448"/>
                    <a:pt x="52" y="448"/>
                    <a:pt x="52" y="448"/>
                  </a:cubicBezTo>
                  <a:cubicBezTo>
                    <a:pt x="11" y="489"/>
                    <a:pt x="11" y="557"/>
                    <a:pt x="52" y="598"/>
                  </a:cubicBezTo>
                  <a:cubicBezTo>
                    <a:pt x="459" y="1004"/>
                    <a:pt x="459" y="1004"/>
                    <a:pt x="459" y="1004"/>
                  </a:cubicBezTo>
                  <a:cubicBezTo>
                    <a:pt x="479" y="1024"/>
                    <a:pt x="505" y="1036"/>
                    <a:pt x="534" y="1036"/>
                  </a:cubicBezTo>
                  <a:cubicBezTo>
                    <a:pt x="562" y="1036"/>
                    <a:pt x="589" y="1024"/>
                    <a:pt x="609" y="1004"/>
                  </a:cubicBezTo>
                  <a:cubicBezTo>
                    <a:pt x="1015" y="598"/>
                    <a:pt x="1015" y="598"/>
                    <a:pt x="1015" y="598"/>
                  </a:cubicBezTo>
                  <a:cubicBezTo>
                    <a:pt x="1057" y="557"/>
                    <a:pt x="1056" y="489"/>
                    <a:pt x="1015" y="448"/>
                  </a:cubicBezTo>
                  <a:cubicBezTo>
                    <a:pt x="609" y="41"/>
                    <a:pt x="609" y="41"/>
                    <a:pt x="609" y="41"/>
                  </a:cubicBezTo>
                  <a:cubicBezTo>
                    <a:pt x="589" y="21"/>
                    <a:pt x="562" y="10"/>
                    <a:pt x="534" y="1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9"/>
            <p:cNvSpPr>
              <a:spLocks/>
            </p:cNvSpPr>
            <p:nvPr/>
          </p:nvSpPr>
          <p:spPr bwMode="auto">
            <a:xfrm>
              <a:off x="5092404" y="4169860"/>
              <a:ext cx="993120" cy="995161"/>
            </a:xfrm>
            <a:custGeom>
              <a:avLst/>
              <a:gdLst>
                <a:gd name="T0" fmla="*/ 445 w 776"/>
                <a:gd name="T1" fmla="*/ 744 h 776"/>
                <a:gd name="T2" fmla="*/ 330 w 776"/>
                <a:gd name="T3" fmla="*/ 744 h 776"/>
                <a:gd name="T4" fmla="*/ 31 w 776"/>
                <a:gd name="T5" fmla="*/ 446 h 776"/>
                <a:gd name="T6" fmla="*/ 31 w 776"/>
                <a:gd name="T7" fmla="*/ 330 h 776"/>
                <a:gd name="T8" fmla="*/ 330 w 776"/>
                <a:gd name="T9" fmla="*/ 32 h 776"/>
                <a:gd name="T10" fmla="*/ 445 w 776"/>
                <a:gd name="T11" fmla="*/ 32 h 776"/>
                <a:gd name="T12" fmla="*/ 744 w 776"/>
                <a:gd name="T13" fmla="*/ 330 h 776"/>
                <a:gd name="T14" fmla="*/ 744 w 776"/>
                <a:gd name="T15" fmla="*/ 446 h 776"/>
                <a:gd name="T16" fmla="*/ 445 w 776"/>
                <a:gd name="T17" fmla="*/ 744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6" h="776">
                  <a:moveTo>
                    <a:pt x="445" y="744"/>
                  </a:moveTo>
                  <a:cubicBezTo>
                    <a:pt x="413" y="776"/>
                    <a:pt x="362" y="776"/>
                    <a:pt x="330" y="744"/>
                  </a:cubicBezTo>
                  <a:cubicBezTo>
                    <a:pt x="31" y="446"/>
                    <a:pt x="31" y="446"/>
                    <a:pt x="31" y="446"/>
                  </a:cubicBezTo>
                  <a:cubicBezTo>
                    <a:pt x="0" y="414"/>
                    <a:pt x="0" y="362"/>
                    <a:pt x="31" y="330"/>
                  </a:cubicBezTo>
                  <a:cubicBezTo>
                    <a:pt x="330" y="32"/>
                    <a:pt x="330" y="32"/>
                    <a:pt x="330" y="32"/>
                  </a:cubicBezTo>
                  <a:cubicBezTo>
                    <a:pt x="362" y="0"/>
                    <a:pt x="413" y="0"/>
                    <a:pt x="445" y="32"/>
                  </a:cubicBezTo>
                  <a:cubicBezTo>
                    <a:pt x="744" y="330"/>
                    <a:pt x="744" y="330"/>
                    <a:pt x="744" y="330"/>
                  </a:cubicBezTo>
                  <a:cubicBezTo>
                    <a:pt x="776" y="362"/>
                    <a:pt x="776" y="414"/>
                    <a:pt x="744" y="446"/>
                  </a:cubicBezTo>
                  <a:lnTo>
                    <a:pt x="445" y="74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0"/>
            <p:cNvSpPr>
              <a:spLocks/>
            </p:cNvSpPr>
            <p:nvPr/>
          </p:nvSpPr>
          <p:spPr bwMode="auto">
            <a:xfrm>
              <a:off x="5096487" y="4172922"/>
              <a:ext cx="984955" cy="988016"/>
            </a:xfrm>
            <a:custGeom>
              <a:avLst/>
              <a:gdLst>
                <a:gd name="T0" fmla="*/ 442 w 770"/>
                <a:gd name="T1" fmla="*/ 741 h 770"/>
                <a:gd name="T2" fmla="*/ 439 w 770"/>
                <a:gd name="T3" fmla="*/ 738 h 770"/>
                <a:gd name="T4" fmla="*/ 385 w 770"/>
                <a:gd name="T5" fmla="*/ 760 h 770"/>
                <a:gd name="T6" fmla="*/ 331 w 770"/>
                <a:gd name="T7" fmla="*/ 738 h 770"/>
                <a:gd name="T8" fmla="*/ 32 w 770"/>
                <a:gd name="T9" fmla="*/ 439 h 770"/>
                <a:gd name="T10" fmla="*/ 10 w 770"/>
                <a:gd name="T11" fmla="*/ 385 h 770"/>
                <a:gd name="T12" fmla="*/ 32 w 770"/>
                <a:gd name="T13" fmla="*/ 331 h 770"/>
                <a:gd name="T14" fmla="*/ 331 w 770"/>
                <a:gd name="T15" fmla="*/ 32 h 770"/>
                <a:gd name="T16" fmla="*/ 385 w 770"/>
                <a:gd name="T17" fmla="*/ 10 h 770"/>
                <a:gd name="T18" fmla="*/ 439 w 770"/>
                <a:gd name="T19" fmla="*/ 32 h 770"/>
                <a:gd name="T20" fmla="*/ 737 w 770"/>
                <a:gd name="T21" fmla="*/ 331 h 770"/>
                <a:gd name="T22" fmla="*/ 760 w 770"/>
                <a:gd name="T23" fmla="*/ 385 h 770"/>
                <a:gd name="T24" fmla="*/ 737 w 770"/>
                <a:gd name="T25" fmla="*/ 439 h 770"/>
                <a:gd name="T26" fmla="*/ 737 w 770"/>
                <a:gd name="T27" fmla="*/ 439 h 770"/>
                <a:gd name="T28" fmla="*/ 439 w 770"/>
                <a:gd name="T29" fmla="*/ 738 h 770"/>
                <a:gd name="T30" fmla="*/ 439 w 770"/>
                <a:gd name="T31" fmla="*/ 738 h 770"/>
                <a:gd name="T32" fmla="*/ 442 w 770"/>
                <a:gd name="T33" fmla="*/ 741 h 770"/>
                <a:gd name="T34" fmla="*/ 446 w 770"/>
                <a:gd name="T35" fmla="*/ 745 h 770"/>
                <a:gd name="T36" fmla="*/ 745 w 770"/>
                <a:gd name="T37" fmla="*/ 446 h 770"/>
                <a:gd name="T38" fmla="*/ 744 w 770"/>
                <a:gd name="T39" fmla="*/ 446 h 770"/>
                <a:gd name="T40" fmla="*/ 770 w 770"/>
                <a:gd name="T41" fmla="*/ 385 h 770"/>
                <a:gd name="T42" fmla="*/ 744 w 770"/>
                <a:gd name="T43" fmla="*/ 324 h 770"/>
                <a:gd name="T44" fmla="*/ 446 w 770"/>
                <a:gd name="T45" fmla="*/ 25 h 770"/>
                <a:gd name="T46" fmla="*/ 385 w 770"/>
                <a:gd name="T47" fmla="*/ 0 h 770"/>
                <a:gd name="T48" fmla="*/ 323 w 770"/>
                <a:gd name="T49" fmla="*/ 25 h 770"/>
                <a:gd name="T50" fmla="*/ 25 w 770"/>
                <a:gd name="T51" fmla="*/ 324 h 770"/>
                <a:gd name="T52" fmla="*/ 0 w 770"/>
                <a:gd name="T53" fmla="*/ 385 h 770"/>
                <a:gd name="T54" fmla="*/ 25 w 770"/>
                <a:gd name="T55" fmla="*/ 446 h 770"/>
                <a:gd name="T56" fmla="*/ 323 w 770"/>
                <a:gd name="T57" fmla="*/ 745 h 770"/>
                <a:gd name="T58" fmla="*/ 323 w 770"/>
                <a:gd name="T59" fmla="*/ 745 h 770"/>
                <a:gd name="T60" fmla="*/ 385 w 770"/>
                <a:gd name="T61" fmla="*/ 770 h 770"/>
                <a:gd name="T62" fmla="*/ 446 w 770"/>
                <a:gd name="T63" fmla="*/ 745 h 770"/>
                <a:gd name="T64" fmla="*/ 446 w 770"/>
                <a:gd name="T65" fmla="*/ 745 h 770"/>
                <a:gd name="T66" fmla="*/ 442 w 770"/>
                <a:gd name="T67" fmla="*/ 741 h 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70" h="770">
                  <a:moveTo>
                    <a:pt x="442" y="741"/>
                  </a:moveTo>
                  <a:cubicBezTo>
                    <a:pt x="439" y="738"/>
                    <a:pt x="439" y="738"/>
                    <a:pt x="439" y="738"/>
                  </a:cubicBezTo>
                  <a:cubicBezTo>
                    <a:pt x="424" y="753"/>
                    <a:pt x="404" y="760"/>
                    <a:pt x="385" y="760"/>
                  </a:cubicBezTo>
                  <a:cubicBezTo>
                    <a:pt x="365" y="760"/>
                    <a:pt x="346" y="753"/>
                    <a:pt x="331" y="738"/>
                  </a:cubicBezTo>
                  <a:cubicBezTo>
                    <a:pt x="32" y="439"/>
                    <a:pt x="32" y="439"/>
                    <a:pt x="32" y="439"/>
                  </a:cubicBezTo>
                  <a:cubicBezTo>
                    <a:pt x="17" y="424"/>
                    <a:pt x="10" y="405"/>
                    <a:pt x="10" y="385"/>
                  </a:cubicBezTo>
                  <a:cubicBezTo>
                    <a:pt x="10" y="365"/>
                    <a:pt x="17" y="346"/>
                    <a:pt x="32" y="331"/>
                  </a:cubicBezTo>
                  <a:cubicBezTo>
                    <a:pt x="331" y="32"/>
                    <a:pt x="331" y="32"/>
                    <a:pt x="331" y="32"/>
                  </a:cubicBezTo>
                  <a:cubicBezTo>
                    <a:pt x="346" y="17"/>
                    <a:pt x="365" y="10"/>
                    <a:pt x="385" y="10"/>
                  </a:cubicBezTo>
                  <a:cubicBezTo>
                    <a:pt x="404" y="10"/>
                    <a:pt x="424" y="17"/>
                    <a:pt x="439" y="32"/>
                  </a:cubicBezTo>
                  <a:cubicBezTo>
                    <a:pt x="737" y="331"/>
                    <a:pt x="737" y="331"/>
                    <a:pt x="737" y="331"/>
                  </a:cubicBezTo>
                  <a:cubicBezTo>
                    <a:pt x="752" y="346"/>
                    <a:pt x="760" y="365"/>
                    <a:pt x="760" y="385"/>
                  </a:cubicBezTo>
                  <a:cubicBezTo>
                    <a:pt x="760" y="405"/>
                    <a:pt x="752" y="424"/>
                    <a:pt x="737" y="439"/>
                  </a:cubicBezTo>
                  <a:cubicBezTo>
                    <a:pt x="737" y="439"/>
                    <a:pt x="737" y="439"/>
                    <a:pt x="737" y="439"/>
                  </a:cubicBezTo>
                  <a:cubicBezTo>
                    <a:pt x="439" y="738"/>
                    <a:pt x="439" y="738"/>
                    <a:pt x="439" y="738"/>
                  </a:cubicBezTo>
                  <a:cubicBezTo>
                    <a:pt x="439" y="738"/>
                    <a:pt x="439" y="738"/>
                    <a:pt x="439" y="738"/>
                  </a:cubicBezTo>
                  <a:cubicBezTo>
                    <a:pt x="442" y="741"/>
                    <a:pt x="442" y="741"/>
                    <a:pt x="442" y="741"/>
                  </a:cubicBezTo>
                  <a:cubicBezTo>
                    <a:pt x="446" y="745"/>
                    <a:pt x="446" y="745"/>
                    <a:pt x="446" y="745"/>
                  </a:cubicBezTo>
                  <a:cubicBezTo>
                    <a:pt x="745" y="446"/>
                    <a:pt x="745" y="446"/>
                    <a:pt x="745" y="446"/>
                  </a:cubicBezTo>
                  <a:cubicBezTo>
                    <a:pt x="744" y="446"/>
                    <a:pt x="744" y="446"/>
                    <a:pt x="744" y="446"/>
                  </a:cubicBezTo>
                  <a:cubicBezTo>
                    <a:pt x="761" y="429"/>
                    <a:pt x="770" y="407"/>
                    <a:pt x="770" y="385"/>
                  </a:cubicBezTo>
                  <a:cubicBezTo>
                    <a:pt x="770" y="363"/>
                    <a:pt x="761" y="341"/>
                    <a:pt x="744" y="324"/>
                  </a:cubicBezTo>
                  <a:cubicBezTo>
                    <a:pt x="446" y="25"/>
                    <a:pt x="446" y="25"/>
                    <a:pt x="446" y="25"/>
                  </a:cubicBezTo>
                  <a:cubicBezTo>
                    <a:pt x="429" y="8"/>
                    <a:pt x="407" y="0"/>
                    <a:pt x="385" y="0"/>
                  </a:cubicBezTo>
                  <a:cubicBezTo>
                    <a:pt x="363" y="0"/>
                    <a:pt x="340" y="8"/>
                    <a:pt x="323" y="25"/>
                  </a:cubicBezTo>
                  <a:cubicBezTo>
                    <a:pt x="25" y="324"/>
                    <a:pt x="25" y="324"/>
                    <a:pt x="25" y="324"/>
                  </a:cubicBezTo>
                  <a:cubicBezTo>
                    <a:pt x="8" y="341"/>
                    <a:pt x="0" y="363"/>
                    <a:pt x="0" y="385"/>
                  </a:cubicBezTo>
                  <a:cubicBezTo>
                    <a:pt x="0" y="407"/>
                    <a:pt x="8" y="429"/>
                    <a:pt x="25" y="446"/>
                  </a:cubicBezTo>
                  <a:cubicBezTo>
                    <a:pt x="323" y="745"/>
                    <a:pt x="323" y="745"/>
                    <a:pt x="323" y="745"/>
                  </a:cubicBezTo>
                  <a:cubicBezTo>
                    <a:pt x="323" y="745"/>
                    <a:pt x="323" y="745"/>
                    <a:pt x="323" y="745"/>
                  </a:cubicBezTo>
                  <a:cubicBezTo>
                    <a:pt x="340" y="762"/>
                    <a:pt x="363" y="770"/>
                    <a:pt x="385" y="770"/>
                  </a:cubicBezTo>
                  <a:cubicBezTo>
                    <a:pt x="407" y="770"/>
                    <a:pt x="429" y="762"/>
                    <a:pt x="446" y="745"/>
                  </a:cubicBezTo>
                  <a:cubicBezTo>
                    <a:pt x="446" y="745"/>
                    <a:pt x="446" y="745"/>
                    <a:pt x="446" y="745"/>
                  </a:cubicBezTo>
                  <a:lnTo>
                    <a:pt x="442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7" name="Freeform 5"/>
          <p:cNvSpPr>
            <a:spLocks/>
          </p:cNvSpPr>
          <p:nvPr/>
        </p:nvSpPr>
        <p:spPr bwMode="auto">
          <a:xfrm flipH="1">
            <a:off x="3534243" y="5410277"/>
            <a:ext cx="2858045" cy="784901"/>
          </a:xfrm>
          <a:prstGeom prst="homePlat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1" name="Group 70"/>
          <p:cNvGrpSpPr/>
          <p:nvPr/>
        </p:nvGrpSpPr>
        <p:grpSpPr>
          <a:xfrm>
            <a:off x="5710474" y="5131632"/>
            <a:ext cx="1366689" cy="1342191"/>
            <a:chOff x="5501257" y="5131632"/>
            <a:chExt cx="1366689" cy="1342191"/>
          </a:xfrm>
        </p:grpSpPr>
        <p:sp>
          <p:nvSpPr>
            <p:cNvPr id="28" name="Freeform 6"/>
            <p:cNvSpPr>
              <a:spLocks/>
            </p:cNvSpPr>
            <p:nvPr/>
          </p:nvSpPr>
          <p:spPr bwMode="auto">
            <a:xfrm flipH="1">
              <a:off x="5854412" y="5137756"/>
              <a:ext cx="1007410" cy="1329943"/>
            </a:xfrm>
            <a:custGeom>
              <a:avLst/>
              <a:gdLst>
                <a:gd name="T0" fmla="*/ 529 w 787"/>
                <a:gd name="T1" fmla="*/ 0 h 1036"/>
                <a:gd name="T2" fmla="*/ 450 w 787"/>
                <a:gd name="T3" fmla="*/ 33 h 1036"/>
                <a:gd name="T4" fmla="*/ 44 w 787"/>
                <a:gd name="T5" fmla="*/ 439 h 1036"/>
                <a:gd name="T6" fmla="*/ 44 w 787"/>
                <a:gd name="T7" fmla="*/ 596 h 1036"/>
                <a:gd name="T8" fmla="*/ 450 w 787"/>
                <a:gd name="T9" fmla="*/ 1003 h 1036"/>
                <a:gd name="T10" fmla="*/ 529 w 787"/>
                <a:gd name="T11" fmla="*/ 1036 h 1036"/>
                <a:gd name="T12" fmla="*/ 607 w 787"/>
                <a:gd name="T13" fmla="*/ 1003 h 1036"/>
                <a:gd name="T14" fmla="*/ 787 w 787"/>
                <a:gd name="T15" fmla="*/ 824 h 1036"/>
                <a:gd name="T16" fmla="*/ 530 w 787"/>
                <a:gd name="T17" fmla="*/ 824 h 1036"/>
                <a:gd name="T18" fmla="*/ 530 w 787"/>
                <a:gd name="T19" fmla="*/ 212 h 1036"/>
                <a:gd name="T20" fmla="*/ 786 w 787"/>
                <a:gd name="T21" fmla="*/ 212 h 1036"/>
                <a:gd name="T22" fmla="*/ 607 w 787"/>
                <a:gd name="T23" fmla="*/ 33 h 1036"/>
                <a:gd name="T24" fmla="*/ 529 w 787"/>
                <a:gd name="T25" fmla="*/ 0 h 10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787" h="1036">
                  <a:moveTo>
                    <a:pt x="529" y="0"/>
                  </a:moveTo>
                  <a:cubicBezTo>
                    <a:pt x="500" y="0"/>
                    <a:pt x="472" y="11"/>
                    <a:pt x="450" y="33"/>
                  </a:cubicBezTo>
                  <a:cubicBezTo>
                    <a:pt x="44" y="439"/>
                    <a:pt x="44" y="439"/>
                    <a:pt x="44" y="439"/>
                  </a:cubicBezTo>
                  <a:cubicBezTo>
                    <a:pt x="0" y="483"/>
                    <a:pt x="0" y="553"/>
                    <a:pt x="44" y="596"/>
                  </a:cubicBezTo>
                  <a:cubicBezTo>
                    <a:pt x="450" y="1003"/>
                    <a:pt x="450" y="1003"/>
                    <a:pt x="450" y="1003"/>
                  </a:cubicBezTo>
                  <a:cubicBezTo>
                    <a:pt x="472" y="1025"/>
                    <a:pt x="500" y="1036"/>
                    <a:pt x="529" y="1036"/>
                  </a:cubicBezTo>
                  <a:cubicBezTo>
                    <a:pt x="557" y="1036"/>
                    <a:pt x="585" y="1025"/>
                    <a:pt x="607" y="1003"/>
                  </a:cubicBezTo>
                  <a:cubicBezTo>
                    <a:pt x="787" y="824"/>
                    <a:pt x="787" y="824"/>
                    <a:pt x="787" y="824"/>
                  </a:cubicBezTo>
                  <a:cubicBezTo>
                    <a:pt x="530" y="824"/>
                    <a:pt x="530" y="824"/>
                    <a:pt x="530" y="824"/>
                  </a:cubicBezTo>
                  <a:cubicBezTo>
                    <a:pt x="530" y="212"/>
                    <a:pt x="530" y="212"/>
                    <a:pt x="530" y="212"/>
                  </a:cubicBezTo>
                  <a:cubicBezTo>
                    <a:pt x="786" y="212"/>
                    <a:pt x="786" y="212"/>
                    <a:pt x="786" y="212"/>
                  </a:cubicBezTo>
                  <a:cubicBezTo>
                    <a:pt x="607" y="33"/>
                    <a:pt x="607" y="33"/>
                    <a:pt x="607" y="33"/>
                  </a:cubicBezTo>
                  <a:cubicBezTo>
                    <a:pt x="585" y="11"/>
                    <a:pt x="557" y="0"/>
                    <a:pt x="529" y="0"/>
                  </a:cubicBezTo>
                </a:path>
              </a:pathLst>
            </a:custGeom>
            <a:gradFill>
              <a:gsLst>
                <a:gs pos="42000">
                  <a:schemeClr val="bg1"/>
                </a:gs>
                <a:gs pos="100000">
                  <a:schemeClr val="bg1">
                    <a:lumMod val="95000"/>
                  </a:schemeClr>
                </a:gs>
                <a:gs pos="0">
                  <a:schemeClr val="bg1">
                    <a:lumMod val="95000"/>
                  </a:schemeClr>
                </a:gs>
              </a:gsLst>
              <a:lin ang="0" scaled="0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7"/>
            <p:cNvSpPr>
              <a:spLocks/>
            </p:cNvSpPr>
            <p:nvPr/>
          </p:nvSpPr>
          <p:spPr bwMode="auto">
            <a:xfrm flipH="1">
              <a:off x="5508403" y="5410277"/>
              <a:ext cx="674669" cy="784901"/>
            </a:xfrm>
            <a:custGeom>
              <a:avLst/>
              <a:gdLst>
                <a:gd name="T0" fmla="*/ 0 w 527"/>
                <a:gd name="T1" fmla="*/ 0 h 612"/>
                <a:gd name="T2" fmla="*/ 0 w 527"/>
                <a:gd name="T3" fmla="*/ 612 h 612"/>
                <a:gd name="T4" fmla="*/ 257 w 527"/>
                <a:gd name="T5" fmla="*/ 612 h 612"/>
                <a:gd name="T6" fmla="*/ 484 w 527"/>
                <a:gd name="T7" fmla="*/ 384 h 612"/>
                <a:gd name="T8" fmla="*/ 484 w 527"/>
                <a:gd name="T9" fmla="*/ 227 h 612"/>
                <a:gd name="T10" fmla="*/ 256 w 527"/>
                <a:gd name="T11" fmla="*/ 0 h 612"/>
                <a:gd name="T12" fmla="*/ 0 w 527"/>
                <a:gd name="T13" fmla="*/ 0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" h="612">
                  <a:moveTo>
                    <a:pt x="0" y="0"/>
                  </a:moveTo>
                  <a:cubicBezTo>
                    <a:pt x="0" y="612"/>
                    <a:pt x="0" y="612"/>
                    <a:pt x="0" y="612"/>
                  </a:cubicBezTo>
                  <a:cubicBezTo>
                    <a:pt x="257" y="612"/>
                    <a:pt x="257" y="612"/>
                    <a:pt x="257" y="612"/>
                  </a:cubicBezTo>
                  <a:cubicBezTo>
                    <a:pt x="484" y="384"/>
                    <a:pt x="484" y="384"/>
                    <a:pt x="484" y="384"/>
                  </a:cubicBezTo>
                  <a:cubicBezTo>
                    <a:pt x="527" y="341"/>
                    <a:pt x="527" y="271"/>
                    <a:pt x="484" y="227"/>
                  </a:cubicBezTo>
                  <a:cubicBezTo>
                    <a:pt x="256" y="0"/>
                    <a:pt x="256" y="0"/>
                    <a:pt x="25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8"/>
            <p:cNvSpPr>
              <a:spLocks noEditPoints="1"/>
            </p:cNvSpPr>
            <p:nvPr/>
          </p:nvSpPr>
          <p:spPr bwMode="auto">
            <a:xfrm flipH="1">
              <a:off x="5501257" y="5131632"/>
              <a:ext cx="1366689" cy="1342191"/>
            </a:xfrm>
            <a:custGeom>
              <a:avLst/>
              <a:gdLst>
                <a:gd name="T0" fmla="*/ 534 w 1068"/>
                <a:gd name="T1" fmla="*/ 1046 h 1046"/>
                <a:gd name="T2" fmla="*/ 452 w 1068"/>
                <a:gd name="T3" fmla="*/ 1012 h 1046"/>
                <a:gd name="T4" fmla="*/ 45 w 1068"/>
                <a:gd name="T5" fmla="*/ 605 h 1046"/>
                <a:gd name="T6" fmla="*/ 45 w 1068"/>
                <a:gd name="T7" fmla="*/ 441 h 1046"/>
                <a:gd name="T8" fmla="*/ 452 w 1068"/>
                <a:gd name="T9" fmla="*/ 34 h 1046"/>
                <a:gd name="T10" fmla="*/ 534 w 1068"/>
                <a:gd name="T11" fmla="*/ 0 h 1046"/>
                <a:gd name="T12" fmla="*/ 616 w 1068"/>
                <a:gd name="T13" fmla="*/ 34 h 1046"/>
                <a:gd name="T14" fmla="*/ 1022 w 1068"/>
                <a:gd name="T15" fmla="*/ 441 h 1046"/>
                <a:gd name="T16" fmla="*/ 1022 w 1068"/>
                <a:gd name="T17" fmla="*/ 605 h 1046"/>
                <a:gd name="T18" fmla="*/ 616 w 1068"/>
                <a:gd name="T19" fmla="*/ 1012 h 1046"/>
                <a:gd name="T20" fmla="*/ 534 w 1068"/>
                <a:gd name="T21" fmla="*/ 1046 h 1046"/>
                <a:gd name="T22" fmla="*/ 534 w 1068"/>
                <a:gd name="T23" fmla="*/ 10 h 1046"/>
                <a:gd name="T24" fmla="*/ 459 w 1068"/>
                <a:gd name="T25" fmla="*/ 41 h 1046"/>
                <a:gd name="T26" fmla="*/ 52 w 1068"/>
                <a:gd name="T27" fmla="*/ 448 h 1046"/>
                <a:gd name="T28" fmla="*/ 52 w 1068"/>
                <a:gd name="T29" fmla="*/ 598 h 1046"/>
                <a:gd name="T30" fmla="*/ 459 w 1068"/>
                <a:gd name="T31" fmla="*/ 1004 h 1046"/>
                <a:gd name="T32" fmla="*/ 534 w 1068"/>
                <a:gd name="T33" fmla="*/ 1036 h 1046"/>
                <a:gd name="T34" fmla="*/ 609 w 1068"/>
                <a:gd name="T35" fmla="*/ 1004 h 1046"/>
                <a:gd name="T36" fmla="*/ 1015 w 1068"/>
                <a:gd name="T37" fmla="*/ 598 h 1046"/>
                <a:gd name="T38" fmla="*/ 1015 w 1068"/>
                <a:gd name="T39" fmla="*/ 448 h 1046"/>
                <a:gd name="T40" fmla="*/ 609 w 1068"/>
                <a:gd name="T41" fmla="*/ 41 h 1046"/>
                <a:gd name="T42" fmla="*/ 534 w 1068"/>
                <a:gd name="T43" fmla="*/ 10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068" h="1046">
                  <a:moveTo>
                    <a:pt x="534" y="1046"/>
                  </a:moveTo>
                  <a:cubicBezTo>
                    <a:pt x="503" y="1046"/>
                    <a:pt x="474" y="1034"/>
                    <a:pt x="452" y="1012"/>
                  </a:cubicBezTo>
                  <a:cubicBezTo>
                    <a:pt x="45" y="605"/>
                    <a:pt x="45" y="605"/>
                    <a:pt x="45" y="605"/>
                  </a:cubicBezTo>
                  <a:cubicBezTo>
                    <a:pt x="0" y="560"/>
                    <a:pt x="0" y="486"/>
                    <a:pt x="45" y="441"/>
                  </a:cubicBezTo>
                  <a:cubicBezTo>
                    <a:pt x="452" y="34"/>
                    <a:pt x="452" y="34"/>
                    <a:pt x="452" y="34"/>
                  </a:cubicBezTo>
                  <a:cubicBezTo>
                    <a:pt x="474" y="12"/>
                    <a:pt x="503" y="0"/>
                    <a:pt x="534" y="0"/>
                  </a:cubicBezTo>
                  <a:cubicBezTo>
                    <a:pt x="565" y="0"/>
                    <a:pt x="594" y="12"/>
                    <a:pt x="616" y="34"/>
                  </a:cubicBezTo>
                  <a:cubicBezTo>
                    <a:pt x="1022" y="441"/>
                    <a:pt x="1022" y="441"/>
                    <a:pt x="1022" y="441"/>
                  </a:cubicBezTo>
                  <a:cubicBezTo>
                    <a:pt x="1068" y="486"/>
                    <a:pt x="1068" y="560"/>
                    <a:pt x="1022" y="605"/>
                  </a:cubicBezTo>
                  <a:cubicBezTo>
                    <a:pt x="616" y="1012"/>
                    <a:pt x="616" y="1012"/>
                    <a:pt x="616" y="1012"/>
                  </a:cubicBezTo>
                  <a:cubicBezTo>
                    <a:pt x="594" y="1034"/>
                    <a:pt x="565" y="1046"/>
                    <a:pt x="534" y="1046"/>
                  </a:cubicBezTo>
                  <a:close/>
                  <a:moveTo>
                    <a:pt x="534" y="10"/>
                  </a:moveTo>
                  <a:cubicBezTo>
                    <a:pt x="505" y="10"/>
                    <a:pt x="479" y="21"/>
                    <a:pt x="459" y="41"/>
                  </a:cubicBezTo>
                  <a:cubicBezTo>
                    <a:pt x="52" y="448"/>
                    <a:pt x="52" y="448"/>
                    <a:pt x="52" y="448"/>
                  </a:cubicBezTo>
                  <a:cubicBezTo>
                    <a:pt x="11" y="489"/>
                    <a:pt x="11" y="557"/>
                    <a:pt x="52" y="598"/>
                  </a:cubicBezTo>
                  <a:cubicBezTo>
                    <a:pt x="459" y="1004"/>
                    <a:pt x="459" y="1004"/>
                    <a:pt x="459" y="1004"/>
                  </a:cubicBezTo>
                  <a:cubicBezTo>
                    <a:pt x="479" y="1024"/>
                    <a:pt x="505" y="1036"/>
                    <a:pt x="534" y="1036"/>
                  </a:cubicBezTo>
                  <a:cubicBezTo>
                    <a:pt x="562" y="1036"/>
                    <a:pt x="589" y="1024"/>
                    <a:pt x="609" y="1004"/>
                  </a:cubicBezTo>
                  <a:cubicBezTo>
                    <a:pt x="1015" y="598"/>
                    <a:pt x="1015" y="598"/>
                    <a:pt x="1015" y="598"/>
                  </a:cubicBezTo>
                  <a:cubicBezTo>
                    <a:pt x="1057" y="557"/>
                    <a:pt x="1056" y="489"/>
                    <a:pt x="1015" y="448"/>
                  </a:cubicBezTo>
                  <a:cubicBezTo>
                    <a:pt x="609" y="41"/>
                    <a:pt x="609" y="41"/>
                    <a:pt x="609" y="41"/>
                  </a:cubicBezTo>
                  <a:cubicBezTo>
                    <a:pt x="589" y="21"/>
                    <a:pt x="562" y="10"/>
                    <a:pt x="534" y="1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"/>
            <p:cNvSpPr>
              <a:spLocks/>
            </p:cNvSpPr>
            <p:nvPr/>
          </p:nvSpPr>
          <p:spPr bwMode="auto">
            <a:xfrm flipH="1">
              <a:off x="5688042" y="5305147"/>
              <a:ext cx="993120" cy="995161"/>
            </a:xfrm>
            <a:custGeom>
              <a:avLst/>
              <a:gdLst>
                <a:gd name="T0" fmla="*/ 445 w 776"/>
                <a:gd name="T1" fmla="*/ 744 h 776"/>
                <a:gd name="T2" fmla="*/ 330 w 776"/>
                <a:gd name="T3" fmla="*/ 744 h 776"/>
                <a:gd name="T4" fmla="*/ 31 w 776"/>
                <a:gd name="T5" fmla="*/ 446 h 776"/>
                <a:gd name="T6" fmla="*/ 31 w 776"/>
                <a:gd name="T7" fmla="*/ 330 h 776"/>
                <a:gd name="T8" fmla="*/ 330 w 776"/>
                <a:gd name="T9" fmla="*/ 32 h 776"/>
                <a:gd name="T10" fmla="*/ 445 w 776"/>
                <a:gd name="T11" fmla="*/ 32 h 776"/>
                <a:gd name="T12" fmla="*/ 744 w 776"/>
                <a:gd name="T13" fmla="*/ 330 h 776"/>
                <a:gd name="T14" fmla="*/ 744 w 776"/>
                <a:gd name="T15" fmla="*/ 446 h 776"/>
                <a:gd name="T16" fmla="*/ 445 w 776"/>
                <a:gd name="T17" fmla="*/ 744 h 7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6" h="776">
                  <a:moveTo>
                    <a:pt x="445" y="744"/>
                  </a:moveTo>
                  <a:cubicBezTo>
                    <a:pt x="413" y="776"/>
                    <a:pt x="362" y="776"/>
                    <a:pt x="330" y="744"/>
                  </a:cubicBezTo>
                  <a:cubicBezTo>
                    <a:pt x="31" y="446"/>
                    <a:pt x="31" y="446"/>
                    <a:pt x="31" y="446"/>
                  </a:cubicBezTo>
                  <a:cubicBezTo>
                    <a:pt x="0" y="414"/>
                    <a:pt x="0" y="362"/>
                    <a:pt x="31" y="330"/>
                  </a:cubicBezTo>
                  <a:cubicBezTo>
                    <a:pt x="330" y="32"/>
                    <a:pt x="330" y="32"/>
                    <a:pt x="330" y="32"/>
                  </a:cubicBezTo>
                  <a:cubicBezTo>
                    <a:pt x="362" y="0"/>
                    <a:pt x="413" y="0"/>
                    <a:pt x="445" y="32"/>
                  </a:cubicBezTo>
                  <a:cubicBezTo>
                    <a:pt x="744" y="330"/>
                    <a:pt x="744" y="330"/>
                    <a:pt x="744" y="330"/>
                  </a:cubicBezTo>
                  <a:cubicBezTo>
                    <a:pt x="776" y="362"/>
                    <a:pt x="776" y="414"/>
                    <a:pt x="744" y="446"/>
                  </a:cubicBezTo>
                  <a:lnTo>
                    <a:pt x="445" y="74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0"/>
            <p:cNvSpPr>
              <a:spLocks/>
            </p:cNvSpPr>
            <p:nvPr/>
          </p:nvSpPr>
          <p:spPr bwMode="auto">
            <a:xfrm flipH="1">
              <a:off x="5692125" y="5308209"/>
              <a:ext cx="984955" cy="988016"/>
            </a:xfrm>
            <a:custGeom>
              <a:avLst/>
              <a:gdLst>
                <a:gd name="T0" fmla="*/ 442 w 770"/>
                <a:gd name="T1" fmla="*/ 741 h 770"/>
                <a:gd name="T2" fmla="*/ 439 w 770"/>
                <a:gd name="T3" fmla="*/ 738 h 770"/>
                <a:gd name="T4" fmla="*/ 385 w 770"/>
                <a:gd name="T5" fmla="*/ 760 h 770"/>
                <a:gd name="T6" fmla="*/ 331 w 770"/>
                <a:gd name="T7" fmla="*/ 738 h 770"/>
                <a:gd name="T8" fmla="*/ 32 w 770"/>
                <a:gd name="T9" fmla="*/ 439 h 770"/>
                <a:gd name="T10" fmla="*/ 10 w 770"/>
                <a:gd name="T11" fmla="*/ 385 h 770"/>
                <a:gd name="T12" fmla="*/ 32 w 770"/>
                <a:gd name="T13" fmla="*/ 331 h 770"/>
                <a:gd name="T14" fmla="*/ 331 w 770"/>
                <a:gd name="T15" fmla="*/ 32 h 770"/>
                <a:gd name="T16" fmla="*/ 385 w 770"/>
                <a:gd name="T17" fmla="*/ 10 h 770"/>
                <a:gd name="T18" fmla="*/ 439 w 770"/>
                <a:gd name="T19" fmla="*/ 32 h 770"/>
                <a:gd name="T20" fmla="*/ 737 w 770"/>
                <a:gd name="T21" fmla="*/ 331 h 770"/>
                <a:gd name="T22" fmla="*/ 760 w 770"/>
                <a:gd name="T23" fmla="*/ 385 h 770"/>
                <a:gd name="T24" fmla="*/ 737 w 770"/>
                <a:gd name="T25" fmla="*/ 439 h 770"/>
                <a:gd name="T26" fmla="*/ 737 w 770"/>
                <a:gd name="T27" fmla="*/ 439 h 770"/>
                <a:gd name="T28" fmla="*/ 439 w 770"/>
                <a:gd name="T29" fmla="*/ 738 h 770"/>
                <a:gd name="T30" fmla="*/ 439 w 770"/>
                <a:gd name="T31" fmla="*/ 738 h 770"/>
                <a:gd name="T32" fmla="*/ 442 w 770"/>
                <a:gd name="T33" fmla="*/ 741 h 770"/>
                <a:gd name="T34" fmla="*/ 446 w 770"/>
                <a:gd name="T35" fmla="*/ 745 h 770"/>
                <a:gd name="T36" fmla="*/ 745 w 770"/>
                <a:gd name="T37" fmla="*/ 446 h 770"/>
                <a:gd name="T38" fmla="*/ 744 w 770"/>
                <a:gd name="T39" fmla="*/ 446 h 770"/>
                <a:gd name="T40" fmla="*/ 770 w 770"/>
                <a:gd name="T41" fmla="*/ 385 h 770"/>
                <a:gd name="T42" fmla="*/ 744 w 770"/>
                <a:gd name="T43" fmla="*/ 324 h 770"/>
                <a:gd name="T44" fmla="*/ 446 w 770"/>
                <a:gd name="T45" fmla="*/ 25 h 770"/>
                <a:gd name="T46" fmla="*/ 385 w 770"/>
                <a:gd name="T47" fmla="*/ 0 h 770"/>
                <a:gd name="T48" fmla="*/ 323 w 770"/>
                <a:gd name="T49" fmla="*/ 25 h 770"/>
                <a:gd name="T50" fmla="*/ 25 w 770"/>
                <a:gd name="T51" fmla="*/ 324 h 770"/>
                <a:gd name="T52" fmla="*/ 0 w 770"/>
                <a:gd name="T53" fmla="*/ 385 h 770"/>
                <a:gd name="T54" fmla="*/ 25 w 770"/>
                <a:gd name="T55" fmla="*/ 446 h 770"/>
                <a:gd name="T56" fmla="*/ 323 w 770"/>
                <a:gd name="T57" fmla="*/ 745 h 770"/>
                <a:gd name="T58" fmla="*/ 323 w 770"/>
                <a:gd name="T59" fmla="*/ 745 h 770"/>
                <a:gd name="T60" fmla="*/ 385 w 770"/>
                <a:gd name="T61" fmla="*/ 770 h 770"/>
                <a:gd name="T62" fmla="*/ 446 w 770"/>
                <a:gd name="T63" fmla="*/ 745 h 770"/>
                <a:gd name="T64" fmla="*/ 446 w 770"/>
                <a:gd name="T65" fmla="*/ 745 h 770"/>
                <a:gd name="T66" fmla="*/ 442 w 770"/>
                <a:gd name="T67" fmla="*/ 741 h 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70" h="770">
                  <a:moveTo>
                    <a:pt x="442" y="741"/>
                  </a:moveTo>
                  <a:cubicBezTo>
                    <a:pt x="439" y="738"/>
                    <a:pt x="439" y="738"/>
                    <a:pt x="439" y="738"/>
                  </a:cubicBezTo>
                  <a:cubicBezTo>
                    <a:pt x="424" y="753"/>
                    <a:pt x="404" y="760"/>
                    <a:pt x="385" y="760"/>
                  </a:cubicBezTo>
                  <a:cubicBezTo>
                    <a:pt x="365" y="760"/>
                    <a:pt x="346" y="753"/>
                    <a:pt x="331" y="738"/>
                  </a:cubicBezTo>
                  <a:cubicBezTo>
                    <a:pt x="32" y="439"/>
                    <a:pt x="32" y="439"/>
                    <a:pt x="32" y="439"/>
                  </a:cubicBezTo>
                  <a:cubicBezTo>
                    <a:pt x="17" y="424"/>
                    <a:pt x="10" y="405"/>
                    <a:pt x="10" y="385"/>
                  </a:cubicBezTo>
                  <a:cubicBezTo>
                    <a:pt x="10" y="365"/>
                    <a:pt x="17" y="346"/>
                    <a:pt x="32" y="331"/>
                  </a:cubicBezTo>
                  <a:cubicBezTo>
                    <a:pt x="331" y="32"/>
                    <a:pt x="331" y="32"/>
                    <a:pt x="331" y="32"/>
                  </a:cubicBezTo>
                  <a:cubicBezTo>
                    <a:pt x="346" y="17"/>
                    <a:pt x="365" y="10"/>
                    <a:pt x="385" y="10"/>
                  </a:cubicBezTo>
                  <a:cubicBezTo>
                    <a:pt x="404" y="10"/>
                    <a:pt x="424" y="17"/>
                    <a:pt x="439" y="32"/>
                  </a:cubicBezTo>
                  <a:cubicBezTo>
                    <a:pt x="737" y="331"/>
                    <a:pt x="737" y="331"/>
                    <a:pt x="737" y="331"/>
                  </a:cubicBezTo>
                  <a:cubicBezTo>
                    <a:pt x="752" y="346"/>
                    <a:pt x="760" y="365"/>
                    <a:pt x="760" y="385"/>
                  </a:cubicBezTo>
                  <a:cubicBezTo>
                    <a:pt x="760" y="405"/>
                    <a:pt x="752" y="424"/>
                    <a:pt x="737" y="439"/>
                  </a:cubicBezTo>
                  <a:cubicBezTo>
                    <a:pt x="737" y="439"/>
                    <a:pt x="737" y="439"/>
                    <a:pt x="737" y="439"/>
                  </a:cubicBezTo>
                  <a:cubicBezTo>
                    <a:pt x="439" y="738"/>
                    <a:pt x="439" y="738"/>
                    <a:pt x="439" y="738"/>
                  </a:cubicBezTo>
                  <a:cubicBezTo>
                    <a:pt x="439" y="738"/>
                    <a:pt x="439" y="738"/>
                    <a:pt x="439" y="738"/>
                  </a:cubicBezTo>
                  <a:cubicBezTo>
                    <a:pt x="442" y="741"/>
                    <a:pt x="442" y="741"/>
                    <a:pt x="442" y="741"/>
                  </a:cubicBezTo>
                  <a:cubicBezTo>
                    <a:pt x="446" y="745"/>
                    <a:pt x="446" y="745"/>
                    <a:pt x="446" y="745"/>
                  </a:cubicBezTo>
                  <a:cubicBezTo>
                    <a:pt x="745" y="446"/>
                    <a:pt x="745" y="446"/>
                    <a:pt x="745" y="446"/>
                  </a:cubicBezTo>
                  <a:cubicBezTo>
                    <a:pt x="744" y="446"/>
                    <a:pt x="744" y="446"/>
                    <a:pt x="744" y="446"/>
                  </a:cubicBezTo>
                  <a:cubicBezTo>
                    <a:pt x="761" y="429"/>
                    <a:pt x="770" y="407"/>
                    <a:pt x="770" y="385"/>
                  </a:cubicBezTo>
                  <a:cubicBezTo>
                    <a:pt x="770" y="363"/>
                    <a:pt x="761" y="341"/>
                    <a:pt x="744" y="324"/>
                  </a:cubicBezTo>
                  <a:cubicBezTo>
                    <a:pt x="446" y="25"/>
                    <a:pt x="446" y="25"/>
                    <a:pt x="446" y="25"/>
                  </a:cubicBezTo>
                  <a:cubicBezTo>
                    <a:pt x="429" y="8"/>
                    <a:pt x="407" y="0"/>
                    <a:pt x="385" y="0"/>
                  </a:cubicBezTo>
                  <a:cubicBezTo>
                    <a:pt x="363" y="0"/>
                    <a:pt x="340" y="8"/>
                    <a:pt x="323" y="25"/>
                  </a:cubicBezTo>
                  <a:cubicBezTo>
                    <a:pt x="25" y="324"/>
                    <a:pt x="25" y="324"/>
                    <a:pt x="25" y="324"/>
                  </a:cubicBezTo>
                  <a:cubicBezTo>
                    <a:pt x="8" y="341"/>
                    <a:pt x="0" y="363"/>
                    <a:pt x="0" y="385"/>
                  </a:cubicBezTo>
                  <a:cubicBezTo>
                    <a:pt x="0" y="407"/>
                    <a:pt x="8" y="429"/>
                    <a:pt x="25" y="446"/>
                  </a:cubicBezTo>
                  <a:cubicBezTo>
                    <a:pt x="323" y="745"/>
                    <a:pt x="323" y="745"/>
                    <a:pt x="323" y="745"/>
                  </a:cubicBezTo>
                  <a:cubicBezTo>
                    <a:pt x="323" y="745"/>
                    <a:pt x="323" y="745"/>
                    <a:pt x="323" y="745"/>
                  </a:cubicBezTo>
                  <a:cubicBezTo>
                    <a:pt x="340" y="762"/>
                    <a:pt x="363" y="770"/>
                    <a:pt x="385" y="770"/>
                  </a:cubicBezTo>
                  <a:cubicBezTo>
                    <a:pt x="407" y="770"/>
                    <a:pt x="429" y="762"/>
                    <a:pt x="446" y="745"/>
                  </a:cubicBezTo>
                  <a:cubicBezTo>
                    <a:pt x="446" y="745"/>
                    <a:pt x="446" y="745"/>
                    <a:pt x="446" y="745"/>
                  </a:cubicBezTo>
                  <a:lnTo>
                    <a:pt x="442" y="74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6190412" y="3304677"/>
            <a:ext cx="477837" cy="398463"/>
            <a:chOff x="10987088" y="1993900"/>
            <a:chExt cx="477837" cy="398463"/>
          </a:xfrm>
          <a:solidFill>
            <a:schemeClr val="bg1"/>
          </a:solidFill>
        </p:grpSpPr>
        <p:sp>
          <p:nvSpPr>
            <p:cNvPr id="37" name="Freeform 107"/>
            <p:cNvSpPr>
              <a:spLocks/>
            </p:cNvSpPr>
            <p:nvPr/>
          </p:nvSpPr>
          <p:spPr bwMode="auto">
            <a:xfrm>
              <a:off x="10987088" y="1993900"/>
              <a:ext cx="396875" cy="398463"/>
            </a:xfrm>
            <a:custGeom>
              <a:avLst/>
              <a:gdLst>
                <a:gd name="T0" fmla="*/ 0 w 2745"/>
                <a:gd name="T1" fmla="*/ 0 h 2770"/>
                <a:gd name="T2" fmla="*/ 371 w 2745"/>
                <a:gd name="T3" fmla="*/ 0 h 2770"/>
                <a:gd name="T4" fmla="*/ 371 w 2745"/>
                <a:gd name="T5" fmla="*/ 2398 h 2770"/>
                <a:gd name="T6" fmla="*/ 2745 w 2745"/>
                <a:gd name="T7" fmla="*/ 2398 h 2770"/>
                <a:gd name="T8" fmla="*/ 2745 w 2745"/>
                <a:gd name="T9" fmla="*/ 2770 h 2770"/>
                <a:gd name="T10" fmla="*/ 0 w 2745"/>
                <a:gd name="T11" fmla="*/ 2770 h 2770"/>
                <a:gd name="T12" fmla="*/ 0 w 2745"/>
                <a:gd name="T13" fmla="*/ 0 h 2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5" h="2770">
                  <a:moveTo>
                    <a:pt x="0" y="0"/>
                  </a:moveTo>
                  <a:lnTo>
                    <a:pt x="371" y="0"/>
                  </a:lnTo>
                  <a:lnTo>
                    <a:pt x="371" y="2398"/>
                  </a:lnTo>
                  <a:lnTo>
                    <a:pt x="2745" y="2398"/>
                  </a:lnTo>
                  <a:lnTo>
                    <a:pt x="2745" y="2770"/>
                  </a:lnTo>
                  <a:lnTo>
                    <a:pt x="0" y="277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08"/>
            <p:cNvSpPr>
              <a:spLocks/>
            </p:cNvSpPr>
            <p:nvPr/>
          </p:nvSpPr>
          <p:spPr bwMode="auto">
            <a:xfrm>
              <a:off x="11066463" y="2047875"/>
              <a:ext cx="398462" cy="249238"/>
            </a:xfrm>
            <a:custGeom>
              <a:avLst/>
              <a:gdLst>
                <a:gd name="T0" fmla="*/ 2761 w 2761"/>
                <a:gd name="T1" fmla="*/ 0 h 1725"/>
                <a:gd name="T2" fmla="*/ 2559 w 2761"/>
                <a:gd name="T3" fmla="*/ 1146 h 1725"/>
                <a:gd name="T4" fmla="*/ 2274 w 2761"/>
                <a:gd name="T5" fmla="*/ 861 h 1725"/>
                <a:gd name="T6" fmla="*/ 1411 w 2761"/>
                <a:gd name="T7" fmla="*/ 1725 h 1725"/>
                <a:gd name="T8" fmla="*/ 864 w 2761"/>
                <a:gd name="T9" fmla="*/ 1177 h 1725"/>
                <a:gd name="T10" fmla="*/ 349 w 2761"/>
                <a:gd name="T11" fmla="*/ 1693 h 1725"/>
                <a:gd name="T12" fmla="*/ 0 w 2761"/>
                <a:gd name="T13" fmla="*/ 1341 h 1725"/>
                <a:gd name="T14" fmla="*/ 864 w 2761"/>
                <a:gd name="T15" fmla="*/ 476 h 1725"/>
                <a:gd name="T16" fmla="*/ 1411 w 2761"/>
                <a:gd name="T17" fmla="*/ 1025 h 1725"/>
                <a:gd name="T18" fmla="*/ 1924 w 2761"/>
                <a:gd name="T19" fmla="*/ 509 h 1725"/>
                <a:gd name="T20" fmla="*/ 1618 w 2761"/>
                <a:gd name="T21" fmla="*/ 202 h 1725"/>
                <a:gd name="T22" fmla="*/ 2761 w 2761"/>
                <a:gd name="T23" fmla="*/ 0 h 1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61" h="1725">
                  <a:moveTo>
                    <a:pt x="2761" y="0"/>
                  </a:moveTo>
                  <a:lnTo>
                    <a:pt x="2559" y="1146"/>
                  </a:lnTo>
                  <a:lnTo>
                    <a:pt x="2274" y="861"/>
                  </a:lnTo>
                  <a:lnTo>
                    <a:pt x="1411" y="1725"/>
                  </a:lnTo>
                  <a:lnTo>
                    <a:pt x="864" y="1177"/>
                  </a:lnTo>
                  <a:lnTo>
                    <a:pt x="349" y="1693"/>
                  </a:lnTo>
                  <a:lnTo>
                    <a:pt x="0" y="1341"/>
                  </a:lnTo>
                  <a:lnTo>
                    <a:pt x="864" y="476"/>
                  </a:lnTo>
                  <a:lnTo>
                    <a:pt x="1411" y="1025"/>
                  </a:lnTo>
                  <a:lnTo>
                    <a:pt x="1924" y="509"/>
                  </a:lnTo>
                  <a:lnTo>
                    <a:pt x="1618" y="202"/>
                  </a:lnTo>
                  <a:lnTo>
                    <a:pt x="27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5570317" y="4427299"/>
            <a:ext cx="444500" cy="439738"/>
            <a:chOff x="2587625" y="4291013"/>
            <a:chExt cx="444500" cy="439738"/>
          </a:xfrm>
          <a:solidFill>
            <a:schemeClr val="bg1"/>
          </a:solidFill>
        </p:grpSpPr>
        <p:sp>
          <p:nvSpPr>
            <p:cNvPr id="45" name="Freeform 290"/>
            <p:cNvSpPr>
              <a:spLocks noEditPoints="1"/>
            </p:cNvSpPr>
            <p:nvPr/>
          </p:nvSpPr>
          <p:spPr bwMode="auto">
            <a:xfrm>
              <a:off x="2790825" y="4491038"/>
              <a:ext cx="241300" cy="239713"/>
            </a:xfrm>
            <a:custGeom>
              <a:avLst/>
              <a:gdLst>
                <a:gd name="T0" fmla="*/ 582 w 1676"/>
                <a:gd name="T1" fmla="*/ 282 h 1813"/>
                <a:gd name="T2" fmla="*/ 453 w 1676"/>
                <a:gd name="T3" fmla="*/ 343 h 1813"/>
                <a:gd name="T4" fmla="*/ 344 w 1676"/>
                <a:gd name="T5" fmla="*/ 449 h 1813"/>
                <a:gd name="T6" fmla="*/ 274 w 1676"/>
                <a:gd name="T7" fmla="*/ 582 h 1813"/>
                <a:gd name="T8" fmla="*/ 246 w 1676"/>
                <a:gd name="T9" fmla="*/ 729 h 1813"/>
                <a:gd name="T10" fmla="*/ 260 w 1676"/>
                <a:gd name="T11" fmla="*/ 878 h 1813"/>
                <a:gd name="T12" fmla="*/ 316 w 1676"/>
                <a:gd name="T13" fmla="*/ 1018 h 1813"/>
                <a:gd name="T14" fmla="*/ 414 w 1676"/>
                <a:gd name="T15" fmla="*/ 1136 h 1813"/>
                <a:gd name="T16" fmla="*/ 538 w 1676"/>
                <a:gd name="T17" fmla="*/ 1212 h 1813"/>
                <a:gd name="T18" fmla="*/ 673 w 1676"/>
                <a:gd name="T19" fmla="*/ 1242 h 1813"/>
                <a:gd name="T20" fmla="*/ 811 w 1676"/>
                <a:gd name="T21" fmla="*/ 1227 h 1813"/>
                <a:gd name="T22" fmla="*/ 941 w 1676"/>
                <a:gd name="T23" fmla="*/ 1166 h 1813"/>
                <a:gd name="T24" fmla="*/ 1049 w 1676"/>
                <a:gd name="T25" fmla="*/ 1061 h 1813"/>
                <a:gd name="T26" fmla="*/ 1119 w 1676"/>
                <a:gd name="T27" fmla="*/ 927 h 1813"/>
                <a:gd name="T28" fmla="*/ 1147 w 1676"/>
                <a:gd name="T29" fmla="*/ 779 h 1813"/>
                <a:gd name="T30" fmla="*/ 1133 w 1676"/>
                <a:gd name="T31" fmla="*/ 630 h 1813"/>
                <a:gd name="T32" fmla="*/ 1077 w 1676"/>
                <a:gd name="T33" fmla="*/ 491 h 1813"/>
                <a:gd name="T34" fmla="*/ 980 w 1676"/>
                <a:gd name="T35" fmla="*/ 374 h 1813"/>
                <a:gd name="T36" fmla="*/ 855 w 1676"/>
                <a:gd name="T37" fmla="*/ 298 h 1813"/>
                <a:gd name="T38" fmla="*/ 720 w 1676"/>
                <a:gd name="T39" fmla="*/ 267 h 1813"/>
                <a:gd name="T40" fmla="*/ 781 w 1676"/>
                <a:gd name="T41" fmla="*/ 5 h 1813"/>
                <a:gd name="T42" fmla="*/ 946 w 1676"/>
                <a:gd name="T43" fmla="*/ 49 h 1813"/>
                <a:gd name="T44" fmla="*/ 1099 w 1676"/>
                <a:gd name="T45" fmla="*/ 137 h 1813"/>
                <a:gd name="T46" fmla="*/ 1230 w 1676"/>
                <a:gd name="T47" fmla="*/ 267 h 1813"/>
                <a:gd name="T48" fmla="*/ 1324 w 1676"/>
                <a:gd name="T49" fmla="*/ 424 h 1813"/>
                <a:gd name="T50" fmla="*/ 1378 w 1676"/>
                <a:gd name="T51" fmla="*/ 596 h 1813"/>
                <a:gd name="T52" fmla="*/ 1393 w 1676"/>
                <a:gd name="T53" fmla="*/ 775 h 1813"/>
                <a:gd name="T54" fmla="*/ 1368 w 1676"/>
                <a:gd name="T55" fmla="*/ 953 h 1813"/>
                <a:gd name="T56" fmla="*/ 1603 w 1676"/>
                <a:gd name="T57" fmla="*/ 1363 h 1813"/>
                <a:gd name="T58" fmla="*/ 1656 w 1676"/>
                <a:gd name="T59" fmla="*/ 1449 h 1813"/>
                <a:gd name="T60" fmla="*/ 1676 w 1676"/>
                <a:gd name="T61" fmla="*/ 1550 h 1813"/>
                <a:gd name="T62" fmla="*/ 1656 w 1676"/>
                <a:gd name="T63" fmla="*/ 1651 h 1813"/>
                <a:gd name="T64" fmla="*/ 1603 w 1676"/>
                <a:gd name="T65" fmla="*/ 1737 h 1813"/>
                <a:gd name="T66" fmla="*/ 1515 w 1676"/>
                <a:gd name="T67" fmla="*/ 1798 h 1813"/>
                <a:gd name="T68" fmla="*/ 1414 w 1676"/>
                <a:gd name="T69" fmla="*/ 1813 h 1813"/>
                <a:gd name="T70" fmla="*/ 1316 w 1676"/>
                <a:gd name="T71" fmla="*/ 1783 h 1813"/>
                <a:gd name="T72" fmla="*/ 986 w 1676"/>
                <a:gd name="T73" fmla="*/ 1441 h 1813"/>
                <a:gd name="T74" fmla="*/ 826 w 1676"/>
                <a:gd name="T75" fmla="*/ 1496 h 1813"/>
                <a:gd name="T76" fmla="*/ 660 w 1676"/>
                <a:gd name="T77" fmla="*/ 1508 h 1813"/>
                <a:gd name="T78" fmla="*/ 496 w 1676"/>
                <a:gd name="T79" fmla="*/ 1477 h 1813"/>
                <a:gd name="T80" fmla="*/ 341 w 1676"/>
                <a:gd name="T81" fmla="*/ 1404 h 1813"/>
                <a:gd name="T82" fmla="*/ 204 w 1676"/>
                <a:gd name="T83" fmla="*/ 1289 h 1813"/>
                <a:gd name="T84" fmla="*/ 95 w 1676"/>
                <a:gd name="T85" fmla="*/ 1137 h 1813"/>
                <a:gd name="T86" fmla="*/ 27 w 1676"/>
                <a:gd name="T87" fmla="*/ 966 h 1813"/>
                <a:gd name="T88" fmla="*/ 0 w 1676"/>
                <a:gd name="T89" fmla="*/ 785 h 1813"/>
                <a:gd name="T90" fmla="*/ 13 w 1676"/>
                <a:gd name="T91" fmla="*/ 602 h 1813"/>
                <a:gd name="T92" fmla="*/ 67 w 1676"/>
                <a:gd name="T93" fmla="*/ 427 h 1813"/>
                <a:gd name="T94" fmla="*/ 162 w 1676"/>
                <a:gd name="T95" fmla="*/ 268 h 1813"/>
                <a:gd name="T96" fmla="*/ 294 w 1676"/>
                <a:gd name="T97" fmla="*/ 137 h 1813"/>
                <a:gd name="T98" fmla="*/ 447 w 1676"/>
                <a:gd name="T99" fmla="*/ 49 h 1813"/>
                <a:gd name="T100" fmla="*/ 612 w 1676"/>
                <a:gd name="T101" fmla="*/ 5 h 1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676" h="1813">
                  <a:moveTo>
                    <a:pt x="673" y="267"/>
                  </a:moveTo>
                  <a:lnTo>
                    <a:pt x="627" y="272"/>
                  </a:lnTo>
                  <a:lnTo>
                    <a:pt x="582" y="282"/>
                  </a:lnTo>
                  <a:lnTo>
                    <a:pt x="538" y="298"/>
                  </a:lnTo>
                  <a:lnTo>
                    <a:pt x="495" y="317"/>
                  </a:lnTo>
                  <a:lnTo>
                    <a:pt x="453" y="343"/>
                  </a:lnTo>
                  <a:lnTo>
                    <a:pt x="414" y="374"/>
                  </a:lnTo>
                  <a:lnTo>
                    <a:pt x="377" y="409"/>
                  </a:lnTo>
                  <a:lnTo>
                    <a:pt x="344" y="449"/>
                  </a:lnTo>
                  <a:lnTo>
                    <a:pt x="316" y="491"/>
                  </a:lnTo>
                  <a:lnTo>
                    <a:pt x="293" y="536"/>
                  </a:lnTo>
                  <a:lnTo>
                    <a:pt x="274" y="582"/>
                  </a:lnTo>
                  <a:lnTo>
                    <a:pt x="260" y="630"/>
                  </a:lnTo>
                  <a:lnTo>
                    <a:pt x="251" y="679"/>
                  </a:lnTo>
                  <a:lnTo>
                    <a:pt x="246" y="729"/>
                  </a:lnTo>
                  <a:lnTo>
                    <a:pt x="246" y="779"/>
                  </a:lnTo>
                  <a:lnTo>
                    <a:pt x="251" y="829"/>
                  </a:lnTo>
                  <a:lnTo>
                    <a:pt x="260" y="878"/>
                  </a:lnTo>
                  <a:lnTo>
                    <a:pt x="274" y="927"/>
                  </a:lnTo>
                  <a:lnTo>
                    <a:pt x="293" y="974"/>
                  </a:lnTo>
                  <a:lnTo>
                    <a:pt x="316" y="1018"/>
                  </a:lnTo>
                  <a:lnTo>
                    <a:pt x="344" y="1061"/>
                  </a:lnTo>
                  <a:lnTo>
                    <a:pt x="377" y="1100"/>
                  </a:lnTo>
                  <a:lnTo>
                    <a:pt x="414" y="1136"/>
                  </a:lnTo>
                  <a:lnTo>
                    <a:pt x="453" y="1166"/>
                  </a:lnTo>
                  <a:lnTo>
                    <a:pt x="495" y="1191"/>
                  </a:lnTo>
                  <a:lnTo>
                    <a:pt x="538" y="1212"/>
                  </a:lnTo>
                  <a:lnTo>
                    <a:pt x="582" y="1227"/>
                  </a:lnTo>
                  <a:lnTo>
                    <a:pt x="627" y="1237"/>
                  </a:lnTo>
                  <a:lnTo>
                    <a:pt x="673" y="1242"/>
                  </a:lnTo>
                  <a:lnTo>
                    <a:pt x="720" y="1242"/>
                  </a:lnTo>
                  <a:lnTo>
                    <a:pt x="766" y="1237"/>
                  </a:lnTo>
                  <a:lnTo>
                    <a:pt x="811" y="1227"/>
                  </a:lnTo>
                  <a:lnTo>
                    <a:pt x="855" y="1212"/>
                  </a:lnTo>
                  <a:lnTo>
                    <a:pt x="898" y="1191"/>
                  </a:lnTo>
                  <a:lnTo>
                    <a:pt x="941" y="1166"/>
                  </a:lnTo>
                  <a:lnTo>
                    <a:pt x="980" y="1136"/>
                  </a:lnTo>
                  <a:lnTo>
                    <a:pt x="1016" y="1100"/>
                  </a:lnTo>
                  <a:lnTo>
                    <a:pt x="1049" y="1061"/>
                  </a:lnTo>
                  <a:lnTo>
                    <a:pt x="1077" y="1018"/>
                  </a:lnTo>
                  <a:lnTo>
                    <a:pt x="1100" y="974"/>
                  </a:lnTo>
                  <a:lnTo>
                    <a:pt x="1119" y="927"/>
                  </a:lnTo>
                  <a:lnTo>
                    <a:pt x="1133" y="878"/>
                  </a:lnTo>
                  <a:lnTo>
                    <a:pt x="1142" y="829"/>
                  </a:lnTo>
                  <a:lnTo>
                    <a:pt x="1147" y="779"/>
                  </a:lnTo>
                  <a:lnTo>
                    <a:pt x="1147" y="729"/>
                  </a:lnTo>
                  <a:lnTo>
                    <a:pt x="1142" y="679"/>
                  </a:lnTo>
                  <a:lnTo>
                    <a:pt x="1133" y="630"/>
                  </a:lnTo>
                  <a:lnTo>
                    <a:pt x="1119" y="582"/>
                  </a:lnTo>
                  <a:lnTo>
                    <a:pt x="1100" y="536"/>
                  </a:lnTo>
                  <a:lnTo>
                    <a:pt x="1077" y="491"/>
                  </a:lnTo>
                  <a:lnTo>
                    <a:pt x="1049" y="449"/>
                  </a:lnTo>
                  <a:lnTo>
                    <a:pt x="1016" y="409"/>
                  </a:lnTo>
                  <a:lnTo>
                    <a:pt x="980" y="374"/>
                  </a:lnTo>
                  <a:lnTo>
                    <a:pt x="941" y="343"/>
                  </a:lnTo>
                  <a:lnTo>
                    <a:pt x="898" y="317"/>
                  </a:lnTo>
                  <a:lnTo>
                    <a:pt x="855" y="298"/>
                  </a:lnTo>
                  <a:lnTo>
                    <a:pt x="811" y="282"/>
                  </a:lnTo>
                  <a:lnTo>
                    <a:pt x="766" y="272"/>
                  </a:lnTo>
                  <a:lnTo>
                    <a:pt x="720" y="267"/>
                  </a:lnTo>
                  <a:lnTo>
                    <a:pt x="673" y="267"/>
                  </a:lnTo>
                  <a:close/>
                  <a:moveTo>
                    <a:pt x="725" y="0"/>
                  </a:moveTo>
                  <a:lnTo>
                    <a:pt x="781" y="5"/>
                  </a:lnTo>
                  <a:lnTo>
                    <a:pt x="837" y="15"/>
                  </a:lnTo>
                  <a:lnTo>
                    <a:pt x="892" y="29"/>
                  </a:lnTo>
                  <a:lnTo>
                    <a:pt x="946" y="49"/>
                  </a:lnTo>
                  <a:lnTo>
                    <a:pt x="999" y="74"/>
                  </a:lnTo>
                  <a:lnTo>
                    <a:pt x="1050" y="103"/>
                  </a:lnTo>
                  <a:lnTo>
                    <a:pt x="1099" y="137"/>
                  </a:lnTo>
                  <a:lnTo>
                    <a:pt x="1145" y="176"/>
                  </a:lnTo>
                  <a:lnTo>
                    <a:pt x="1190" y="219"/>
                  </a:lnTo>
                  <a:lnTo>
                    <a:pt x="1230" y="267"/>
                  </a:lnTo>
                  <a:lnTo>
                    <a:pt x="1266" y="317"/>
                  </a:lnTo>
                  <a:lnTo>
                    <a:pt x="1297" y="369"/>
                  </a:lnTo>
                  <a:lnTo>
                    <a:pt x="1324" y="424"/>
                  </a:lnTo>
                  <a:lnTo>
                    <a:pt x="1346" y="479"/>
                  </a:lnTo>
                  <a:lnTo>
                    <a:pt x="1364" y="537"/>
                  </a:lnTo>
                  <a:lnTo>
                    <a:pt x="1378" y="596"/>
                  </a:lnTo>
                  <a:lnTo>
                    <a:pt x="1387" y="655"/>
                  </a:lnTo>
                  <a:lnTo>
                    <a:pt x="1392" y="715"/>
                  </a:lnTo>
                  <a:lnTo>
                    <a:pt x="1393" y="775"/>
                  </a:lnTo>
                  <a:lnTo>
                    <a:pt x="1389" y="835"/>
                  </a:lnTo>
                  <a:lnTo>
                    <a:pt x="1381" y="895"/>
                  </a:lnTo>
                  <a:lnTo>
                    <a:pt x="1368" y="953"/>
                  </a:lnTo>
                  <a:lnTo>
                    <a:pt x="1351" y="1011"/>
                  </a:lnTo>
                  <a:lnTo>
                    <a:pt x="1330" y="1067"/>
                  </a:lnTo>
                  <a:lnTo>
                    <a:pt x="1603" y="1363"/>
                  </a:lnTo>
                  <a:lnTo>
                    <a:pt x="1625" y="1389"/>
                  </a:lnTo>
                  <a:lnTo>
                    <a:pt x="1642" y="1419"/>
                  </a:lnTo>
                  <a:lnTo>
                    <a:pt x="1656" y="1449"/>
                  </a:lnTo>
                  <a:lnTo>
                    <a:pt x="1668" y="1482"/>
                  </a:lnTo>
                  <a:lnTo>
                    <a:pt x="1674" y="1515"/>
                  </a:lnTo>
                  <a:lnTo>
                    <a:pt x="1676" y="1550"/>
                  </a:lnTo>
                  <a:lnTo>
                    <a:pt x="1674" y="1585"/>
                  </a:lnTo>
                  <a:lnTo>
                    <a:pt x="1668" y="1619"/>
                  </a:lnTo>
                  <a:lnTo>
                    <a:pt x="1656" y="1651"/>
                  </a:lnTo>
                  <a:lnTo>
                    <a:pt x="1642" y="1682"/>
                  </a:lnTo>
                  <a:lnTo>
                    <a:pt x="1625" y="1711"/>
                  </a:lnTo>
                  <a:lnTo>
                    <a:pt x="1603" y="1737"/>
                  </a:lnTo>
                  <a:lnTo>
                    <a:pt x="1576" y="1762"/>
                  </a:lnTo>
                  <a:lnTo>
                    <a:pt x="1547" y="1783"/>
                  </a:lnTo>
                  <a:lnTo>
                    <a:pt x="1515" y="1798"/>
                  </a:lnTo>
                  <a:lnTo>
                    <a:pt x="1482" y="1809"/>
                  </a:lnTo>
                  <a:lnTo>
                    <a:pt x="1449" y="1813"/>
                  </a:lnTo>
                  <a:lnTo>
                    <a:pt x="1414" y="1813"/>
                  </a:lnTo>
                  <a:lnTo>
                    <a:pt x="1380" y="1809"/>
                  </a:lnTo>
                  <a:lnTo>
                    <a:pt x="1347" y="1798"/>
                  </a:lnTo>
                  <a:lnTo>
                    <a:pt x="1316" y="1783"/>
                  </a:lnTo>
                  <a:lnTo>
                    <a:pt x="1286" y="1762"/>
                  </a:lnTo>
                  <a:lnTo>
                    <a:pt x="1259" y="1737"/>
                  </a:lnTo>
                  <a:lnTo>
                    <a:pt x="986" y="1441"/>
                  </a:lnTo>
                  <a:lnTo>
                    <a:pt x="934" y="1464"/>
                  </a:lnTo>
                  <a:lnTo>
                    <a:pt x="880" y="1483"/>
                  </a:lnTo>
                  <a:lnTo>
                    <a:pt x="826" y="1496"/>
                  </a:lnTo>
                  <a:lnTo>
                    <a:pt x="771" y="1504"/>
                  </a:lnTo>
                  <a:lnTo>
                    <a:pt x="716" y="1509"/>
                  </a:lnTo>
                  <a:lnTo>
                    <a:pt x="660" y="1508"/>
                  </a:lnTo>
                  <a:lnTo>
                    <a:pt x="605" y="1503"/>
                  </a:lnTo>
                  <a:lnTo>
                    <a:pt x="550" y="1493"/>
                  </a:lnTo>
                  <a:lnTo>
                    <a:pt x="496" y="1477"/>
                  </a:lnTo>
                  <a:lnTo>
                    <a:pt x="443" y="1458"/>
                  </a:lnTo>
                  <a:lnTo>
                    <a:pt x="391" y="1434"/>
                  </a:lnTo>
                  <a:lnTo>
                    <a:pt x="341" y="1404"/>
                  </a:lnTo>
                  <a:lnTo>
                    <a:pt x="293" y="1371"/>
                  </a:lnTo>
                  <a:lnTo>
                    <a:pt x="247" y="1332"/>
                  </a:lnTo>
                  <a:lnTo>
                    <a:pt x="204" y="1289"/>
                  </a:lnTo>
                  <a:lnTo>
                    <a:pt x="162" y="1240"/>
                  </a:lnTo>
                  <a:lnTo>
                    <a:pt x="126" y="1190"/>
                  </a:lnTo>
                  <a:lnTo>
                    <a:pt x="95" y="1137"/>
                  </a:lnTo>
                  <a:lnTo>
                    <a:pt x="68" y="1082"/>
                  </a:lnTo>
                  <a:lnTo>
                    <a:pt x="45" y="1024"/>
                  </a:lnTo>
                  <a:lnTo>
                    <a:pt x="27" y="966"/>
                  </a:lnTo>
                  <a:lnTo>
                    <a:pt x="13" y="906"/>
                  </a:lnTo>
                  <a:lnTo>
                    <a:pt x="4" y="846"/>
                  </a:lnTo>
                  <a:lnTo>
                    <a:pt x="0" y="785"/>
                  </a:lnTo>
                  <a:lnTo>
                    <a:pt x="0" y="724"/>
                  </a:lnTo>
                  <a:lnTo>
                    <a:pt x="4" y="663"/>
                  </a:lnTo>
                  <a:lnTo>
                    <a:pt x="13" y="602"/>
                  </a:lnTo>
                  <a:lnTo>
                    <a:pt x="27" y="543"/>
                  </a:lnTo>
                  <a:lnTo>
                    <a:pt x="45" y="485"/>
                  </a:lnTo>
                  <a:lnTo>
                    <a:pt x="67" y="427"/>
                  </a:lnTo>
                  <a:lnTo>
                    <a:pt x="94" y="373"/>
                  </a:lnTo>
                  <a:lnTo>
                    <a:pt x="126" y="319"/>
                  </a:lnTo>
                  <a:lnTo>
                    <a:pt x="162" y="268"/>
                  </a:lnTo>
                  <a:lnTo>
                    <a:pt x="203" y="220"/>
                  </a:lnTo>
                  <a:lnTo>
                    <a:pt x="247" y="176"/>
                  </a:lnTo>
                  <a:lnTo>
                    <a:pt x="294" y="137"/>
                  </a:lnTo>
                  <a:lnTo>
                    <a:pt x="343" y="103"/>
                  </a:lnTo>
                  <a:lnTo>
                    <a:pt x="394" y="74"/>
                  </a:lnTo>
                  <a:lnTo>
                    <a:pt x="447" y="49"/>
                  </a:lnTo>
                  <a:lnTo>
                    <a:pt x="501" y="29"/>
                  </a:lnTo>
                  <a:lnTo>
                    <a:pt x="556" y="15"/>
                  </a:lnTo>
                  <a:lnTo>
                    <a:pt x="612" y="5"/>
                  </a:lnTo>
                  <a:lnTo>
                    <a:pt x="668" y="0"/>
                  </a:lnTo>
                  <a:lnTo>
                    <a:pt x="7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291"/>
            <p:cNvSpPr>
              <a:spLocks/>
            </p:cNvSpPr>
            <p:nvPr/>
          </p:nvSpPr>
          <p:spPr bwMode="auto">
            <a:xfrm>
              <a:off x="2811463" y="4335463"/>
              <a:ext cx="217488" cy="274638"/>
            </a:xfrm>
            <a:custGeom>
              <a:avLst/>
              <a:gdLst>
                <a:gd name="T0" fmla="*/ 459 w 1508"/>
                <a:gd name="T1" fmla="*/ 30 h 2083"/>
                <a:gd name="T2" fmla="*/ 619 w 1508"/>
                <a:gd name="T3" fmla="*/ 254 h 2083"/>
                <a:gd name="T4" fmla="*/ 841 w 1508"/>
                <a:gd name="T5" fmla="*/ 542 h 2083"/>
                <a:gd name="T6" fmla="*/ 960 w 1508"/>
                <a:gd name="T7" fmla="*/ 441 h 2083"/>
                <a:gd name="T8" fmla="*/ 1249 w 1508"/>
                <a:gd name="T9" fmla="*/ 400 h 2083"/>
                <a:gd name="T10" fmla="*/ 1340 w 1508"/>
                <a:gd name="T11" fmla="*/ 564 h 2083"/>
                <a:gd name="T12" fmla="*/ 1411 w 1508"/>
                <a:gd name="T13" fmla="*/ 741 h 2083"/>
                <a:gd name="T14" fmla="*/ 1464 w 1508"/>
                <a:gd name="T15" fmla="*/ 927 h 2083"/>
                <a:gd name="T16" fmla="*/ 1497 w 1508"/>
                <a:gd name="T17" fmla="*/ 1121 h 2083"/>
                <a:gd name="T18" fmla="*/ 1508 w 1508"/>
                <a:gd name="T19" fmla="*/ 1322 h 2083"/>
                <a:gd name="T20" fmla="*/ 1497 w 1508"/>
                <a:gd name="T21" fmla="*/ 1526 h 2083"/>
                <a:gd name="T22" fmla="*/ 1463 w 1508"/>
                <a:gd name="T23" fmla="*/ 1720 h 2083"/>
                <a:gd name="T24" fmla="*/ 1409 w 1508"/>
                <a:gd name="T25" fmla="*/ 1907 h 2083"/>
                <a:gd name="T26" fmla="*/ 1337 w 1508"/>
                <a:gd name="T27" fmla="*/ 2083 h 2083"/>
                <a:gd name="T28" fmla="*/ 1349 w 1508"/>
                <a:gd name="T29" fmla="*/ 1945 h 2083"/>
                <a:gd name="T30" fmla="*/ 1341 w 1508"/>
                <a:gd name="T31" fmla="*/ 1808 h 2083"/>
                <a:gd name="T32" fmla="*/ 1313 w 1508"/>
                <a:gd name="T33" fmla="*/ 1675 h 2083"/>
                <a:gd name="T34" fmla="*/ 1266 w 1508"/>
                <a:gd name="T35" fmla="*/ 1547 h 2083"/>
                <a:gd name="T36" fmla="*/ 1201 w 1508"/>
                <a:gd name="T37" fmla="*/ 1429 h 2083"/>
                <a:gd name="T38" fmla="*/ 1117 w 1508"/>
                <a:gd name="T39" fmla="*/ 1321 h 2083"/>
                <a:gd name="T40" fmla="*/ 1021 w 1508"/>
                <a:gd name="T41" fmla="*/ 1233 h 2083"/>
                <a:gd name="T42" fmla="*/ 915 w 1508"/>
                <a:gd name="T43" fmla="*/ 1162 h 2083"/>
                <a:gd name="T44" fmla="*/ 801 w 1508"/>
                <a:gd name="T45" fmla="*/ 1111 h 2083"/>
                <a:gd name="T46" fmla="*/ 680 w 1508"/>
                <a:gd name="T47" fmla="*/ 1080 h 2083"/>
                <a:gd name="T48" fmla="*/ 554 w 1508"/>
                <a:gd name="T49" fmla="*/ 1069 h 2083"/>
                <a:gd name="T50" fmla="*/ 416 w 1508"/>
                <a:gd name="T51" fmla="*/ 1082 h 2083"/>
                <a:gd name="T52" fmla="*/ 283 w 1508"/>
                <a:gd name="T53" fmla="*/ 1120 h 2083"/>
                <a:gd name="T54" fmla="*/ 160 w 1508"/>
                <a:gd name="T55" fmla="*/ 1182 h 2083"/>
                <a:gd name="T56" fmla="*/ 591 w 1508"/>
                <a:gd name="T57" fmla="*/ 812 h 2083"/>
                <a:gd name="T58" fmla="*/ 751 w 1508"/>
                <a:gd name="T59" fmla="*/ 755 h 2083"/>
                <a:gd name="T60" fmla="*/ 500 w 1508"/>
                <a:gd name="T61" fmla="*/ 407 h 2083"/>
                <a:gd name="T62" fmla="*/ 338 w 1508"/>
                <a:gd name="T63" fmla="*/ 367 h 2083"/>
                <a:gd name="T64" fmla="*/ 175 w 1508"/>
                <a:gd name="T65" fmla="*/ 519 h 2083"/>
                <a:gd name="T66" fmla="*/ 0 w 1508"/>
                <a:gd name="T67" fmla="*/ 375 h 2083"/>
                <a:gd name="T68" fmla="*/ 166 w 1508"/>
                <a:gd name="T69" fmla="*/ 151 h 2083"/>
                <a:gd name="T70" fmla="*/ 287 w 1508"/>
                <a:gd name="T71" fmla="*/ 289 h 2083"/>
                <a:gd name="T72" fmla="*/ 445 w 1508"/>
                <a:gd name="T73" fmla="*/ 351 h 2083"/>
                <a:gd name="T74" fmla="*/ 453 w 1508"/>
                <a:gd name="T75" fmla="*/ 220 h 2083"/>
                <a:gd name="T76" fmla="*/ 316 w 1508"/>
                <a:gd name="T7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508" h="2083">
                  <a:moveTo>
                    <a:pt x="316" y="0"/>
                  </a:moveTo>
                  <a:lnTo>
                    <a:pt x="459" y="30"/>
                  </a:lnTo>
                  <a:lnTo>
                    <a:pt x="582" y="149"/>
                  </a:lnTo>
                  <a:lnTo>
                    <a:pt x="619" y="254"/>
                  </a:lnTo>
                  <a:lnTo>
                    <a:pt x="647" y="352"/>
                  </a:lnTo>
                  <a:lnTo>
                    <a:pt x="841" y="542"/>
                  </a:lnTo>
                  <a:lnTo>
                    <a:pt x="891" y="559"/>
                  </a:lnTo>
                  <a:lnTo>
                    <a:pt x="960" y="441"/>
                  </a:lnTo>
                  <a:lnTo>
                    <a:pt x="1204" y="417"/>
                  </a:lnTo>
                  <a:lnTo>
                    <a:pt x="1249" y="400"/>
                  </a:lnTo>
                  <a:lnTo>
                    <a:pt x="1297" y="481"/>
                  </a:lnTo>
                  <a:lnTo>
                    <a:pt x="1340" y="564"/>
                  </a:lnTo>
                  <a:lnTo>
                    <a:pt x="1378" y="651"/>
                  </a:lnTo>
                  <a:lnTo>
                    <a:pt x="1411" y="741"/>
                  </a:lnTo>
                  <a:lnTo>
                    <a:pt x="1440" y="832"/>
                  </a:lnTo>
                  <a:lnTo>
                    <a:pt x="1464" y="927"/>
                  </a:lnTo>
                  <a:lnTo>
                    <a:pt x="1483" y="1022"/>
                  </a:lnTo>
                  <a:lnTo>
                    <a:pt x="1497" y="1121"/>
                  </a:lnTo>
                  <a:lnTo>
                    <a:pt x="1505" y="1221"/>
                  </a:lnTo>
                  <a:lnTo>
                    <a:pt x="1508" y="1322"/>
                  </a:lnTo>
                  <a:lnTo>
                    <a:pt x="1505" y="1425"/>
                  </a:lnTo>
                  <a:lnTo>
                    <a:pt x="1497" y="1526"/>
                  </a:lnTo>
                  <a:lnTo>
                    <a:pt x="1483" y="1623"/>
                  </a:lnTo>
                  <a:lnTo>
                    <a:pt x="1463" y="1720"/>
                  </a:lnTo>
                  <a:lnTo>
                    <a:pt x="1439" y="1815"/>
                  </a:lnTo>
                  <a:lnTo>
                    <a:pt x="1409" y="1907"/>
                  </a:lnTo>
                  <a:lnTo>
                    <a:pt x="1375" y="1996"/>
                  </a:lnTo>
                  <a:lnTo>
                    <a:pt x="1337" y="2083"/>
                  </a:lnTo>
                  <a:lnTo>
                    <a:pt x="1345" y="2015"/>
                  </a:lnTo>
                  <a:lnTo>
                    <a:pt x="1349" y="1945"/>
                  </a:lnTo>
                  <a:lnTo>
                    <a:pt x="1347" y="1877"/>
                  </a:lnTo>
                  <a:lnTo>
                    <a:pt x="1341" y="1808"/>
                  </a:lnTo>
                  <a:lnTo>
                    <a:pt x="1329" y="1741"/>
                  </a:lnTo>
                  <a:lnTo>
                    <a:pt x="1313" y="1675"/>
                  </a:lnTo>
                  <a:lnTo>
                    <a:pt x="1293" y="1610"/>
                  </a:lnTo>
                  <a:lnTo>
                    <a:pt x="1266" y="1547"/>
                  </a:lnTo>
                  <a:lnTo>
                    <a:pt x="1236" y="1486"/>
                  </a:lnTo>
                  <a:lnTo>
                    <a:pt x="1201" y="1429"/>
                  </a:lnTo>
                  <a:lnTo>
                    <a:pt x="1161" y="1373"/>
                  </a:lnTo>
                  <a:lnTo>
                    <a:pt x="1117" y="1321"/>
                  </a:lnTo>
                  <a:lnTo>
                    <a:pt x="1071" y="1276"/>
                  </a:lnTo>
                  <a:lnTo>
                    <a:pt x="1021" y="1233"/>
                  </a:lnTo>
                  <a:lnTo>
                    <a:pt x="969" y="1195"/>
                  </a:lnTo>
                  <a:lnTo>
                    <a:pt x="915" y="1162"/>
                  </a:lnTo>
                  <a:lnTo>
                    <a:pt x="859" y="1134"/>
                  </a:lnTo>
                  <a:lnTo>
                    <a:pt x="801" y="1111"/>
                  </a:lnTo>
                  <a:lnTo>
                    <a:pt x="741" y="1093"/>
                  </a:lnTo>
                  <a:lnTo>
                    <a:pt x="680" y="1080"/>
                  </a:lnTo>
                  <a:lnTo>
                    <a:pt x="617" y="1072"/>
                  </a:lnTo>
                  <a:lnTo>
                    <a:pt x="554" y="1069"/>
                  </a:lnTo>
                  <a:lnTo>
                    <a:pt x="484" y="1072"/>
                  </a:lnTo>
                  <a:lnTo>
                    <a:pt x="416" y="1082"/>
                  </a:lnTo>
                  <a:lnTo>
                    <a:pt x="349" y="1098"/>
                  </a:lnTo>
                  <a:lnTo>
                    <a:pt x="283" y="1120"/>
                  </a:lnTo>
                  <a:lnTo>
                    <a:pt x="220" y="1148"/>
                  </a:lnTo>
                  <a:lnTo>
                    <a:pt x="160" y="1182"/>
                  </a:lnTo>
                  <a:lnTo>
                    <a:pt x="338" y="952"/>
                  </a:lnTo>
                  <a:lnTo>
                    <a:pt x="591" y="812"/>
                  </a:lnTo>
                  <a:lnTo>
                    <a:pt x="738" y="833"/>
                  </a:lnTo>
                  <a:lnTo>
                    <a:pt x="751" y="755"/>
                  </a:lnTo>
                  <a:lnTo>
                    <a:pt x="570" y="556"/>
                  </a:lnTo>
                  <a:lnTo>
                    <a:pt x="500" y="407"/>
                  </a:lnTo>
                  <a:lnTo>
                    <a:pt x="400" y="407"/>
                  </a:lnTo>
                  <a:lnTo>
                    <a:pt x="338" y="367"/>
                  </a:lnTo>
                  <a:lnTo>
                    <a:pt x="203" y="345"/>
                  </a:lnTo>
                  <a:lnTo>
                    <a:pt x="175" y="519"/>
                  </a:lnTo>
                  <a:lnTo>
                    <a:pt x="12" y="484"/>
                  </a:lnTo>
                  <a:lnTo>
                    <a:pt x="0" y="375"/>
                  </a:lnTo>
                  <a:lnTo>
                    <a:pt x="125" y="345"/>
                  </a:lnTo>
                  <a:lnTo>
                    <a:pt x="166" y="151"/>
                  </a:lnTo>
                  <a:lnTo>
                    <a:pt x="291" y="207"/>
                  </a:lnTo>
                  <a:lnTo>
                    <a:pt x="287" y="289"/>
                  </a:lnTo>
                  <a:lnTo>
                    <a:pt x="382" y="332"/>
                  </a:lnTo>
                  <a:lnTo>
                    <a:pt x="445" y="351"/>
                  </a:lnTo>
                  <a:lnTo>
                    <a:pt x="522" y="308"/>
                  </a:lnTo>
                  <a:lnTo>
                    <a:pt x="453" y="220"/>
                  </a:lnTo>
                  <a:lnTo>
                    <a:pt x="313" y="71"/>
                  </a:lnTo>
                  <a:lnTo>
                    <a:pt x="3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292"/>
            <p:cNvSpPr>
              <a:spLocks/>
            </p:cNvSpPr>
            <p:nvPr/>
          </p:nvSpPr>
          <p:spPr bwMode="auto">
            <a:xfrm>
              <a:off x="2786063" y="4497388"/>
              <a:ext cx="30163" cy="26988"/>
            </a:xfrm>
            <a:custGeom>
              <a:avLst/>
              <a:gdLst>
                <a:gd name="T0" fmla="*/ 118 w 208"/>
                <a:gd name="T1" fmla="*/ 0 h 197"/>
                <a:gd name="T2" fmla="*/ 208 w 208"/>
                <a:gd name="T3" fmla="*/ 45 h 197"/>
                <a:gd name="T4" fmla="*/ 186 w 208"/>
                <a:gd name="T5" fmla="*/ 66 h 197"/>
                <a:gd name="T6" fmla="*/ 165 w 208"/>
                <a:gd name="T7" fmla="*/ 89 h 197"/>
                <a:gd name="T8" fmla="*/ 147 w 208"/>
                <a:gd name="T9" fmla="*/ 109 h 197"/>
                <a:gd name="T10" fmla="*/ 130 w 208"/>
                <a:gd name="T11" fmla="*/ 131 h 197"/>
                <a:gd name="T12" fmla="*/ 81 w 208"/>
                <a:gd name="T13" fmla="*/ 132 h 197"/>
                <a:gd name="T14" fmla="*/ 29 w 208"/>
                <a:gd name="T15" fmla="*/ 197 h 197"/>
                <a:gd name="T16" fmla="*/ 0 w 208"/>
                <a:gd name="T17" fmla="*/ 61 h 197"/>
                <a:gd name="T18" fmla="*/ 118 w 208"/>
                <a:gd name="T19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197">
                  <a:moveTo>
                    <a:pt x="118" y="0"/>
                  </a:moveTo>
                  <a:lnTo>
                    <a:pt x="208" y="45"/>
                  </a:lnTo>
                  <a:lnTo>
                    <a:pt x="186" y="66"/>
                  </a:lnTo>
                  <a:lnTo>
                    <a:pt x="165" y="89"/>
                  </a:lnTo>
                  <a:lnTo>
                    <a:pt x="147" y="109"/>
                  </a:lnTo>
                  <a:lnTo>
                    <a:pt x="130" y="131"/>
                  </a:lnTo>
                  <a:lnTo>
                    <a:pt x="81" y="132"/>
                  </a:lnTo>
                  <a:lnTo>
                    <a:pt x="29" y="197"/>
                  </a:lnTo>
                  <a:lnTo>
                    <a:pt x="0" y="61"/>
                  </a:lnTo>
                  <a:lnTo>
                    <a:pt x="1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293"/>
            <p:cNvSpPr>
              <a:spLocks/>
            </p:cNvSpPr>
            <p:nvPr/>
          </p:nvSpPr>
          <p:spPr bwMode="auto">
            <a:xfrm>
              <a:off x="2860675" y="4702175"/>
              <a:ext cx="52388" cy="20638"/>
            </a:xfrm>
            <a:custGeom>
              <a:avLst/>
              <a:gdLst>
                <a:gd name="T0" fmla="*/ 368 w 368"/>
                <a:gd name="T1" fmla="*/ 0 h 153"/>
                <a:gd name="T2" fmla="*/ 298 w 368"/>
                <a:gd name="T3" fmla="*/ 38 h 153"/>
                <a:gd name="T4" fmla="*/ 227 w 368"/>
                <a:gd name="T5" fmla="*/ 73 h 153"/>
                <a:gd name="T6" fmla="*/ 152 w 368"/>
                <a:gd name="T7" fmla="*/ 105 h 153"/>
                <a:gd name="T8" fmla="*/ 77 w 368"/>
                <a:gd name="T9" fmla="*/ 131 h 153"/>
                <a:gd name="T10" fmla="*/ 0 w 368"/>
                <a:gd name="T11" fmla="*/ 153 h 153"/>
                <a:gd name="T12" fmla="*/ 28 w 368"/>
                <a:gd name="T13" fmla="*/ 44 h 153"/>
                <a:gd name="T14" fmla="*/ 83 w 368"/>
                <a:gd name="T15" fmla="*/ 5 h 153"/>
                <a:gd name="T16" fmla="*/ 148 w 368"/>
                <a:gd name="T17" fmla="*/ 13 h 153"/>
                <a:gd name="T18" fmla="*/ 215 w 368"/>
                <a:gd name="T19" fmla="*/ 16 h 153"/>
                <a:gd name="T20" fmla="*/ 266 w 368"/>
                <a:gd name="T21" fmla="*/ 14 h 153"/>
                <a:gd name="T22" fmla="*/ 317 w 368"/>
                <a:gd name="T23" fmla="*/ 9 h 153"/>
                <a:gd name="T24" fmla="*/ 368 w 368"/>
                <a:gd name="T25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8" h="153">
                  <a:moveTo>
                    <a:pt x="368" y="0"/>
                  </a:moveTo>
                  <a:lnTo>
                    <a:pt x="298" y="38"/>
                  </a:lnTo>
                  <a:lnTo>
                    <a:pt x="227" y="73"/>
                  </a:lnTo>
                  <a:lnTo>
                    <a:pt x="152" y="105"/>
                  </a:lnTo>
                  <a:lnTo>
                    <a:pt x="77" y="131"/>
                  </a:lnTo>
                  <a:lnTo>
                    <a:pt x="0" y="153"/>
                  </a:lnTo>
                  <a:lnTo>
                    <a:pt x="28" y="44"/>
                  </a:lnTo>
                  <a:lnTo>
                    <a:pt x="83" y="5"/>
                  </a:lnTo>
                  <a:lnTo>
                    <a:pt x="148" y="13"/>
                  </a:lnTo>
                  <a:lnTo>
                    <a:pt x="215" y="16"/>
                  </a:lnTo>
                  <a:lnTo>
                    <a:pt x="266" y="14"/>
                  </a:lnTo>
                  <a:lnTo>
                    <a:pt x="317" y="9"/>
                  </a:lnTo>
                  <a:lnTo>
                    <a:pt x="3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294"/>
            <p:cNvSpPr>
              <a:spLocks/>
            </p:cNvSpPr>
            <p:nvPr/>
          </p:nvSpPr>
          <p:spPr bwMode="auto">
            <a:xfrm>
              <a:off x="2587625" y="4395788"/>
              <a:ext cx="249238" cy="333375"/>
            </a:xfrm>
            <a:custGeom>
              <a:avLst/>
              <a:gdLst>
                <a:gd name="T0" fmla="*/ 210 w 1723"/>
                <a:gd name="T1" fmla="*/ 95 h 2519"/>
                <a:gd name="T2" fmla="*/ 468 w 1723"/>
                <a:gd name="T3" fmla="*/ 157 h 2519"/>
                <a:gd name="T4" fmla="*/ 884 w 1723"/>
                <a:gd name="T5" fmla="*/ 389 h 2519"/>
                <a:gd name="T6" fmla="*/ 1103 w 1723"/>
                <a:gd name="T7" fmla="*/ 976 h 2519"/>
                <a:gd name="T8" fmla="*/ 1141 w 1723"/>
                <a:gd name="T9" fmla="*/ 862 h 2519"/>
                <a:gd name="T10" fmla="*/ 1389 w 1723"/>
                <a:gd name="T11" fmla="*/ 1094 h 2519"/>
                <a:gd name="T12" fmla="*/ 1344 w 1723"/>
                <a:gd name="T13" fmla="*/ 1213 h 2519"/>
                <a:gd name="T14" fmla="*/ 1316 w 1723"/>
                <a:gd name="T15" fmla="*/ 1341 h 2519"/>
                <a:gd name="T16" fmla="*/ 1307 w 1723"/>
                <a:gd name="T17" fmla="*/ 1472 h 2519"/>
                <a:gd name="T18" fmla="*/ 1317 w 1723"/>
                <a:gd name="T19" fmla="*/ 1609 h 2519"/>
                <a:gd name="T20" fmla="*/ 1346 w 1723"/>
                <a:gd name="T21" fmla="*/ 1741 h 2519"/>
                <a:gd name="T22" fmla="*/ 1394 w 1723"/>
                <a:gd name="T23" fmla="*/ 1865 h 2519"/>
                <a:gd name="T24" fmla="*/ 1459 w 1723"/>
                <a:gd name="T25" fmla="*/ 1979 h 2519"/>
                <a:gd name="T26" fmla="*/ 1541 w 1723"/>
                <a:gd name="T27" fmla="*/ 2083 h 2519"/>
                <a:gd name="T28" fmla="*/ 1628 w 1723"/>
                <a:gd name="T29" fmla="*/ 2165 h 2519"/>
                <a:gd name="T30" fmla="*/ 1723 w 1723"/>
                <a:gd name="T31" fmla="*/ 2230 h 2519"/>
                <a:gd name="T32" fmla="*/ 1714 w 1723"/>
                <a:gd name="T33" fmla="*/ 2268 h 2519"/>
                <a:gd name="T34" fmla="*/ 1708 w 1723"/>
                <a:gd name="T35" fmla="*/ 2294 h 2519"/>
                <a:gd name="T36" fmla="*/ 1706 w 1723"/>
                <a:gd name="T37" fmla="*/ 2304 h 2519"/>
                <a:gd name="T38" fmla="*/ 1659 w 1723"/>
                <a:gd name="T39" fmla="*/ 2513 h 2519"/>
                <a:gd name="T40" fmla="*/ 1530 w 1723"/>
                <a:gd name="T41" fmla="*/ 2519 h 2519"/>
                <a:gd name="T42" fmla="*/ 1338 w 1723"/>
                <a:gd name="T43" fmla="*/ 2506 h 2519"/>
                <a:gd name="T44" fmla="*/ 1154 w 1723"/>
                <a:gd name="T45" fmla="*/ 2468 h 2519"/>
                <a:gd name="T46" fmla="*/ 977 w 1723"/>
                <a:gd name="T47" fmla="*/ 2407 h 2519"/>
                <a:gd name="T48" fmla="*/ 810 w 1723"/>
                <a:gd name="T49" fmla="*/ 2325 h 2519"/>
                <a:gd name="T50" fmla="*/ 656 w 1723"/>
                <a:gd name="T51" fmla="*/ 2222 h 2519"/>
                <a:gd name="T52" fmla="*/ 514 w 1723"/>
                <a:gd name="T53" fmla="*/ 2101 h 2519"/>
                <a:gd name="T54" fmla="*/ 387 w 1723"/>
                <a:gd name="T55" fmla="*/ 1963 h 2519"/>
                <a:gd name="T56" fmla="*/ 274 w 1723"/>
                <a:gd name="T57" fmla="*/ 1809 h 2519"/>
                <a:gd name="T58" fmla="*/ 180 w 1723"/>
                <a:gd name="T59" fmla="*/ 1641 h 2519"/>
                <a:gd name="T60" fmla="*/ 103 w 1723"/>
                <a:gd name="T61" fmla="*/ 1461 h 2519"/>
                <a:gd name="T62" fmla="*/ 47 w 1723"/>
                <a:gd name="T63" fmla="*/ 1270 h 2519"/>
                <a:gd name="T64" fmla="*/ 12 w 1723"/>
                <a:gd name="T65" fmla="*/ 1070 h 2519"/>
                <a:gd name="T66" fmla="*/ 0 w 1723"/>
                <a:gd name="T67" fmla="*/ 862 h 2519"/>
                <a:gd name="T68" fmla="*/ 11 w 1723"/>
                <a:gd name="T69" fmla="*/ 662 h 2519"/>
                <a:gd name="T70" fmla="*/ 44 w 1723"/>
                <a:gd name="T71" fmla="*/ 470 h 2519"/>
                <a:gd name="T72" fmla="*/ 96 w 1723"/>
                <a:gd name="T73" fmla="*/ 285 h 2519"/>
                <a:gd name="T74" fmla="*/ 168 w 1723"/>
                <a:gd name="T75" fmla="*/ 111 h 2519"/>
                <a:gd name="T76" fmla="*/ 320 w 1723"/>
                <a:gd name="T77" fmla="*/ 0 h 2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23" h="2519">
                  <a:moveTo>
                    <a:pt x="320" y="0"/>
                  </a:moveTo>
                  <a:lnTo>
                    <a:pt x="210" y="95"/>
                  </a:lnTo>
                  <a:lnTo>
                    <a:pt x="296" y="157"/>
                  </a:lnTo>
                  <a:lnTo>
                    <a:pt x="468" y="157"/>
                  </a:lnTo>
                  <a:lnTo>
                    <a:pt x="724" y="107"/>
                  </a:lnTo>
                  <a:lnTo>
                    <a:pt x="884" y="389"/>
                  </a:lnTo>
                  <a:lnTo>
                    <a:pt x="884" y="655"/>
                  </a:lnTo>
                  <a:lnTo>
                    <a:pt x="1103" y="976"/>
                  </a:lnTo>
                  <a:lnTo>
                    <a:pt x="1141" y="976"/>
                  </a:lnTo>
                  <a:lnTo>
                    <a:pt x="1141" y="862"/>
                  </a:lnTo>
                  <a:lnTo>
                    <a:pt x="1225" y="1054"/>
                  </a:lnTo>
                  <a:lnTo>
                    <a:pt x="1389" y="1094"/>
                  </a:lnTo>
                  <a:lnTo>
                    <a:pt x="1365" y="1153"/>
                  </a:lnTo>
                  <a:lnTo>
                    <a:pt x="1344" y="1213"/>
                  </a:lnTo>
                  <a:lnTo>
                    <a:pt x="1328" y="1277"/>
                  </a:lnTo>
                  <a:lnTo>
                    <a:pt x="1316" y="1341"/>
                  </a:lnTo>
                  <a:lnTo>
                    <a:pt x="1309" y="1406"/>
                  </a:lnTo>
                  <a:lnTo>
                    <a:pt x="1307" y="1472"/>
                  </a:lnTo>
                  <a:lnTo>
                    <a:pt x="1309" y="1542"/>
                  </a:lnTo>
                  <a:lnTo>
                    <a:pt x="1317" y="1609"/>
                  </a:lnTo>
                  <a:lnTo>
                    <a:pt x="1329" y="1676"/>
                  </a:lnTo>
                  <a:lnTo>
                    <a:pt x="1346" y="1741"/>
                  </a:lnTo>
                  <a:lnTo>
                    <a:pt x="1368" y="1803"/>
                  </a:lnTo>
                  <a:lnTo>
                    <a:pt x="1394" y="1865"/>
                  </a:lnTo>
                  <a:lnTo>
                    <a:pt x="1424" y="1923"/>
                  </a:lnTo>
                  <a:lnTo>
                    <a:pt x="1459" y="1979"/>
                  </a:lnTo>
                  <a:lnTo>
                    <a:pt x="1498" y="2032"/>
                  </a:lnTo>
                  <a:lnTo>
                    <a:pt x="1541" y="2083"/>
                  </a:lnTo>
                  <a:lnTo>
                    <a:pt x="1583" y="2126"/>
                  </a:lnTo>
                  <a:lnTo>
                    <a:pt x="1628" y="2165"/>
                  </a:lnTo>
                  <a:lnTo>
                    <a:pt x="1675" y="2200"/>
                  </a:lnTo>
                  <a:lnTo>
                    <a:pt x="1723" y="2230"/>
                  </a:lnTo>
                  <a:lnTo>
                    <a:pt x="1718" y="2251"/>
                  </a:lnTo>
                  <a:lnTo>
                    <a:pt x="1714" y="2268"/>
                  </a:lnTo>
                  <a:lnTo>
                    <a:pt x="1711" y="2283"/>
                  </a:lnTo>
                  <a:lnTo>
                    <a:pt x="1708" y="2294"/>
                  </a:lnTo>
                  <a:lnTo>
                    <a:pt x="1706" y="2302"/>
                  </a:lnTo>
                  <a:lnTo>
                    <a:pt x="1706" y="2304"/>
                  </a:lnTo>
                  <a:lnTo>
                    <a:pt x="1722" y="2505"/>
                  </a:lnTo>
                  <a:lnTo>
                    <a:pt x="1659" y="2513"/>
                  </a:lnTo>
                  <a:lnTo>
                    <a:pt x="1594" y="2517"/>
                  </a:lnTo>
                  <a:lnTo>
                    <a:pt x="1530" y="2519"/>
                  </a:lnTo>
                  <a:lnTo>
                    <a:pt x="1433" y="2516"/>
                  </a:lnTo>
                  <a:lnTo>
                    <a:pt x="1338" y="2506"/>
                  </a:lnTo>
                  <a:lnTo>
                    <a:pt x="1245" y="2490"/>
                  </a:lnTo>
                  <a:lnTo>
                    <a:pt x="1154" y="2468"/>
                  </a:lnTo>
                  <a:lnTo>
                    <a:pt x="1064" y="2441"/>
                  </a:lnTo>
                  <a:lnTo>
                    <a:pt x="977" y="2407"/>
                  </a:lnTo>
                  <a:lnTo>
                    <a:pt x="893" y="2369"/>
                  </a:lnTo>
                  <a:lnTo>
                    <a:pt x="810" y="2325"/>
                  </a:lnTo>
                  <a:lnTo>
                    <a:pt x="732" y="2276"/>
                  </a:lnTo>
                  <a:lnTo>
                    <a:pt x="656" y="2222"/>
                  </a:lnTo>
                  <a:lnTo>
                    <a:pt x="583" y="2164"/>
                  </a:lnTo>
                  <a:lnTo>
                    <a:pt x="514" y="2101"/>
                  </a:lnTo>
                  <a:lnTo>
                    <a:pt x="448" y="2034"/>
                  </a:lnTo>
                  <a:lnTo>
                    <a:pt x="387" y="1963"/>
                  </a:lnTo>
                  <a:lnTo>
                    <a:pt x="328" y="1888"/>
                  </a:lnTo>
                  <a:lnTo>
                    <a:pt x="274" y="1809"/>
                  </a:lnTo>
                  <a:lnTo>
                    <a:pt x="225" y="1727"/>
                  </a:lnTo>
                  <a:lnTo>
                    <a:pt x="180" y="1641"/>
                  </a:lnTo>
                  <a:lnTo>
                    <a:pt x="139" y="1553"/>
                  </a:lnTo>
                  <a:lnTo>
                    <a:pt x="103" y="1461"/>
                  </a:lnTo>
                  <a:lnTo>
                    <a:pt x="72" y="1367"/>
                  </a:lnTo>
                  <a:lnTo>
                    <a:pt x="47" y="1270"/>
                  </a:lnTo>
                  <a:lnTo>
                    <a:pt x="27" y="1171"/>
                  </a:lnTo>
                  <a:lnTo>
                    <a:pt x="12" y="1070"/>
                  </a:lnTo>
                  <a:lnTo>
                    <a:pt x="3" y="968"/>
                  </a:lnTo>
                  <a:lnTo>
                    <a:pt x="0" y="862"/>
                  </a:lnTo>
                  <a:lnTo>
                    <a:pt x="3" y="761"/>
                  </a:lnTo>
                  <a:lnTo>
                    <a:pt x="11" y="662"/>
                  </a:lnTo>
                  <a:lnTo>
                    <a:pt x="25" y="565"/>
                  </a:lnTo>
                  <a:lnTo>
                    <a:pt x="44" y="470"/>
                  </a:lnTo>
                  <a:lnTo>
                    <a:pt x="68" y="376"/>
                  </a:lnTo>
                  <a:lnTo>
                    <a:pt x="96" y="285"/>
                  </a:lnTo>
                  <a:lnTo>
                    <a:pt x="131" y="197"/>
                  </a:lnTo>
                  <a:lnTo>
                    <a:pt x="168" y="111"/>
                  </a:lnTo>
                  <a:lnTo>
                    <a:pt x="210" y="27"/>
                  </a:lnTo>
                  <a:lnTo>
                    <a:pt x="3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295"/>
            <p:cNvSpPr>
              <a:spLocks noEditPoints="1"/>
            </p:cNvSpPr>
            <p:nvPr/>
          </p:nvSpPr>
          <p:spPr bwMode="auto">
            <a:xfrm>
              <a:off x="2638425" y="4291013"/>
              <a:ext cx="263525" cy="79375"/>
            </a:xfrm>
            <a:custGeom>
              <a:avLst/>
              <a:gdLst>
                <a:gd name="T0" fmla="*/ 782 w 1831"/>
                <a:gd name="T1" fmla="*/ 179 h 603"/>
                <a:gd name="T2" fmla="*/ 779 w 1831"/>
                <a:gd name="T3" fmla="*/ 185 h 603"/>
                <a:gd name="T4" fmla="*/ 773 w 1831"/>
                <a:gd name="T5" fmla="*/ 194 h 603"/>
                <a:gd name="T6" fmla="*/ 763 w 1831"/>
                <a:gd name="T7" fmla="*/ 204 h 603"/>
                <a:gd name="T8" fmla="*/ 750 w 1831"/>
                <a:gd name="T9" fmla="*/ 214 h 603"/>
                <a:gd name="T10" fmla="*/ 737 w 1831"/>
                <a:gd name="T11" fmla="*/ 225 h 603"/>
                <a:gd name="T12" fmla="*/ 724 w 1831"/>
                <a:gd name="T13" fmla="*/ 235 h 603"/>
                <a:gd name="T14" fmla="*/ 711 w 1831"/>
                <a:gd name="T15" fmla="*/ 246 h 603"/>
                <a:gd name="T16" fmla="*/ 699 w 1831"/>
                <a:gd name="T17" fmla="*/ 254 h 603"/>
                <a:gd name="T18" fmla="*/ 690 w 1831"/>
                <a:gd name="T19" fmla="*/ 261 h 603"/>
                <a:gd name="T20" fmla="*/ 683 w 1831"/>
                <a:gd name="T21" fmla="*/ 266 h 603"/>
                <a:gd name="T22" fmla="*/ 681 w 1831"/>
                <a:gd name="T23" fmla="*/ 267 h 603"/>
                <a:gd name="T24" fmla="*/ 782 w 1831"/>
                <a:gd name="T25" fmla="*/ 331 h 603"/>
                <a:gd name="T26" fmla="*/ 990 w 1831"/>
                <a:gd name="T27" fmla="*/ 271 h 603"/>
                <a:gd name="T28" fmla="*/ 941 w 1831"/>
                <a:gd name="T29" fmla="*/ 179 h 603"/>
                <a:gd name="T30" fmla="*/ 851 w 1831"/>
                <a:gd name="T31" fmla="*/ 210 h 603"/>
                <a:gd name="T32" fmla="*/ 782 w 1831"/>
                <a:gd name="T33" fmla="*/ 179 h 603"/>
                <a:gd name="T34" fmla="*/ 1401 w 1831"/>
                <a:gd name="T35" fmla="*/ 72 h 603"/>
                <a:gd name="T36" fmla="*/ 1244 w 1831"/>
                <a:gd name="T37" fmla="*/ 166 h 603"/>
                <a:gd name="T38" fmla="*/ 1155 w 1831"/>
                <a:gd name="T39" fmla="*/ 226 h 603"/>
                <a:gd name="T40" fmla="*/ 1217 w 1831"/>
                <a:gd name="T41" fmla="*/ 270 h 603"/>
                <a:gd name="T42" fmla="*/ 1356 w 1831"/>
                <a:gd name="T43" fmla="*/ 255 h 603"/>
                <a:gd name="T44" fmla="*/ 1502 w 1831"/>
                <a:gd name="T45" fmla="*/ 135 h 603"/>
                <a:gd name="T46" fmla="*/ 1401 w 1831"/>
                <a:gd name="T47" fmla="*/ 72 h 603"/>
                <a:gd name="T48" fmla="*/ 1180 w 1831"/>
                <a:gd name="T49" fmla="*/ 0 h 603"/>
                <a:gd name="T50" fmla="*/ 1180 w 1831"/>
                <a:gd name="T51" fmla="*/ 0 h 603"/>
                <a:gd name="T52" fmla="*/ 1267 w 1831"/>
                <a:gd name="T53" fmla="*/ 4 h 603"/>
                <a:gd name="T54" fmla="*/ 1352 w 1831"/>
                <a:gd name="T55" fmla="*/ 11 h 603"/>
                <a:gd name="T56" fmla="*/ 1436 w 1831"/>
                <a:gd name="T57" fmla="*/ 24 h 603"/>
                <a:gd name="T58" fmla="*/ 1519 w 1831"/>
                <a:gd name="T59" fmla="*/ 43 h 603"/>
                <a:gd name="T60" fmla="*/ 1600 w 1831"/>
                <a:gd name="T61" fmla="*/ 66 h 603"/>
                <a:gd name="T62" fmla="*/ 1679 w 1831"/>
                <a:gd name="T63" fmla="*/ 93 h 603"/>
                <a:gd name="T64" fmla="*/ 1756 w 1831"/>
                <a:gd name="T65" fmla="*/ 124 h 603"/>
                <a:gd name="T66" fmla="*/ 1831 w 1831"/>
                <a:gd name="T67" fmla="*/ 160 h 603"/>
                <a:gd name="T68" fmla="*/ 1776 w 1831"/>
                <a:gd name="T69" fmla="*/ 169 h 603"/>
                <a:gd name="T70" fmla="*/ 1626 w 1831"/>
                <a:gd name="T71" fmla="*/ 145 h 603"/>
                <a:gd name="T72" fmla="*/ 1521 w 1831"/>
                <a:gd name="T73" fmla="*/ 221 h 603"/>
                <a:gd name="T74" fmla="*/ 1445 w 1831"/>
                <a:gd name="T75" fmla="*/ 311 h 603"/>
                <a:gd name="T76" fmla="*/ 1171 w 1831"/>
                <a:gd name="T77" fmla="*/ 338 h 603"/>
                <a:gd name="T78" fmla="*/ 1059 w 1831"/>
                <a:gd name="T79" fmla="*/ 319 h 603"/>
                <a:gd name="T80" fmla="*/ 981 w 1831"/>
                <a:gd name="T81" fmla="*/ 449 h 603"/>
                <a:gd name="T82" fmla="*/ 757 w 1831"/>
                <a:gd name="T83" fmla="*/ 463 h 603"/>
                <a:gd name="T84" fmla="*/ 616 w 1831"/>
                <a:gd name="T85" fmla="*/ 420 h 603"/>
                <a:gd name="T86" fmla="*/ 490 w 1831"/>
                <a:gd name="T87" fmla="*/ 494 h 603"/>
                <a:gd name="T88" fmla="*/ 218 w 1831"/>
                <a:gd name="T89" fmla="*/ 535 h 603"/>
                <a:gd name="T90" fmla="*/ 0 w 1831"/>
                <a:gd name="T91" fmla="*/ 603 h 603"/>
                <a:gd name="T92" fmla="*/ 0 w 1831"/>
                <a:gd name="T93" fmla="*/ 603 h 603"/>
                <a:gd name="T94" fmla="*/ 58 w 1831"/>
                <a:gd name="T95" fmla="*/ 531 h 603"/>
                <a:gd name="T96" fmla="*/ 120 w 1831"/>
                <a:gd name="T97" fmla="*/ 463 h 603"/>
                <a:gd name="T98" fmla="*/ 185 w 1831"/>
                <a:gd name="T99" fmla="*/ 399 h 603"/>
                <a:gd name="T100" fmla="*/ 253 w 1831"/>
                <a:gd name="T101" fmla="*/ 338 h 603"/>
                <a:gd name="T102" fmla="*/ 325 w 1831"/>
                <a:gd name="T103" fmla="*/ 283 h 603"/>
                <a:gd name="T104" fmla="*/ 400 w 1831"/>
                <a:gd name="T105" fmla="*/ 232 h 603"/>
                <a:gd name="T106" fmla="*/ 477 w 1831"/>
                <a:gd name="T107" fmla="*/ 185 h 603"/>
                <a:gd name="T108" fmla="*/ 558 w 1831"/>
                <a:gd name="T109" fmla="*/ 144 h 603"/>
                <a:gd name="T110" fmla="*/ 640 w 1831"/>
                <a:gd name="T111" fmla="*/ 107 h 603"/>
                <a:gd name="T112" fmla="*/ 725 w 1831"/>
                <a:gd name="T113" fmla="*/ 75 h 603"/>
                <a:gd name="T114" fmla="*/ 813 w 1831"/>
                <a:gd name="T115" fmla="*/ 49 h 603"/>
                <a:gd name="T116" fmla="*/ 902 w 1831"/>
                <a:gd name="T117" fmla="*/ 27 h 603"/>
                <a:gd name="T118" fmla="*/ 992 w 1831"/>
                <a:gd name="T119" fmla="*/ 13 h 603"/>
                <a:gd name="T120" fmla="*/ 1086 w 1831"/>
                <a:gd name="T121" fmla="*/ 4 h 603"/>
                <a:gd name="T122" fmla="*/ 1180 w 1831"/>
                <a:gd name="T123" fmla="*/ 0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31" h="603">
                  <a:moveTo>
                    <a:pt x="782" y="179"/>
                  </a:moveTo>
                  <a:lnTo>
                    <a:pt x="779" y="185"/>
                  </a:lnTo>
                  <a:lnTo>
                    <a:pt x="773" y="194"/>
                  </a:lnTo>
                  <a:lnTo>
                    <a:pt x="763" y="204"/>
                  </a:lnTo>
                  <a:lnTo>
                    <a:pt x="750" y="214"/>
                  </a:lnTo>
                  <a:lnTo>
                    <a:pt x="737" y="225"/>
                  </a:lnTo>
                  <a:lnTo>
                    <a:pt x="724" y="235"/>
                  </a:lnTo>
                  <a:lnTo>
                    <a:pt x="711" y="246"/>
                  </a:lnTo>
                  <a:lnTo>
                    <a:pt x="699" y="254"/>
                  </a:lnTo>
                  <a:lnTo>
                    <a:pt x="690" y="261"/>
                  </a:lnTo>
                  <a:lnTo>
                    <a:pt x="683" y="266"/>
                  </a:lnTo>
                  <a:lnTo>
                    <a:pt x="681" y="267"/>
                  </a:lnTo>
                  <a:lnTo>
                    <a:pt x="782" y="331"/>
                  </a:lnTo>
                  <a:lnTo>
                    <a:pt x="990" y="271"/>
                  </a:lnTo>
                  <a:lnTo>
                    <a:pt x="941" y="179"/>
                  </a:lnTo>
                  <a:lnTo>
                    <a:pt x="851" y="210"/>
                  </a:lnTo>
                  <a:lnTo>
                    <a:pt x="782" y="179"/>
                  </a:lnTo>
                  <a:close/>
                  <a:moveTo>
                    <a:pt x="1401" y="72"/>
                  </a:moveTo>
                  <a:lnTo>
                    <a:pt x="1244" y="166"/>
                  </a:lnTo>
                  <a:lnTo>
                    <a:pt x="1155" y="226"/>
                  </a:lnTo>
                  <a:lnTo>
                    <a:pt x="1217" y="270"/>
                  </a:lnTo>
                  <a:lnTo>
                    <a:pt x="1356" y="255"/>
                  </a:lnTo>
                  <a:lnTo>
                    <a:pt x="1502" y="135"/>
                  </a:lnTo>
                  <a:lnTo>
                    <a:pt x="1401" y="72"/>
                  </a:lnTo>
                  <a:close/>
                  <a:moveTo>
                    <a:pt x="1180" y="0"/>
                  </a:moveTo>
                  <a:lnTo>
                    <a:pt x="1180" y="0"/>
                  </a:lnTo>
                  <a:lnTo>
                    <a:pt x="1267" y="4"/>
                  </a:lnTo>
                  <a:lnTo>
                    <a:pt x="1352" y="11"/>
                  </a:lnTo>
                  <a:lnTo>
                    <a:pt x="1436" y="24"/>
                  </a:lnTo>
                  <a:lnTo>
                    <a:pt x="1519" y="43"/>
                  </a:lnTo>
                  <a:lnTo>
                    <a:pt x="1600" y="66"/>
                  </a:lnTo>
                  <a:lnTo>
                    <a:pt x="1679" y="93"/>
                  </a:lnTo>
                  <a:lnTo>
                    <a:pt x="1756" y="124"/>
                  </a:lnTo>
                  <a:lnTo>
                    <a:pt x="1831" y="160"/>
                  </a:lnTo>
                  <a:lnTo>
                    <a:pt x="1776" y="169"/>
                  </a:lnTo>
                  <a:lnTo>
                    <a:pt x="1626" y="145"/>
                  </a:lnTo>
                  <a:lnTo>
                    <a:pt x="1521" y="221"/>
                  </a:lnTo>
                  <a:lnTo>
                    <a:pt x="1445" y="311"/>
                  </a:lnTo>
                  <a:lnTo>
                    <a:pt x="1171" y="338"/>
                  </a:lnTo>
                  <a:lnTo>
                    <a:pt x="1059" y="319"/>
                  </a:lnTo>
                  <a:lnTo>
                    <a:pt x="981" y="449"/>
                  </a:lnTo>
                  <a:lnTo>
                    <a:pt x="757" y="463"/>
                  </a:lnTo>
                  <a:lnTo>
                    <a:pt x="616" y="420"/>
                  </a:lnTo>
                  <a:lnTo>
                    <a:pt x="490" y="494"/>
                  </a:lnTo>
                  <a:lnTo>
                    <a:pt x="218" y="535"/>
                  </a:lnTo>
                  <a:lnTo>
                    <a:pt x="0" y="603"/>
                  </a:lnTo>
                  <a:lnTo>
                    <a:pt x="0" y="603"/>
                  </a:lnTo>
                  <a:lnTo>
                    <a:pt x="58" y="531"/>
                  </a:lnTo>
                  <a:lnTo>
                    <a:pt x="120" y="463"/>
                  </a:lnTo>
                  <a:lnTo>
                    <a:pt x="185" y="399"/>
                  </a:lnTo>
                  <a:lnTo>
                    <a:pt x="253" y="338"/>
                  </a:lnTo>
                  <a:lnTo>
                    <a:pt x="325" y="283"/>
                  </a:lnTo>
                  <a:lnTo>
                    <a:pt x="400" y="232"/>
                  </a:lnTo>
                  <a:lnTo>
                    <a:pt x="477" y="185"/>
                  </a:lnTo>
                  <a:lnTo>
                    <a:pt x="558" y="144"/>
                  </a:lnTo>
                  <a:lnTo>
                    <a:pt x="640" y="107"/>
                  </a:lnTo>
                  <a:lnTo>
                    <a:pt x="725" y="75"/>
                  </a:lnTo>
                  <a:lnTo>
                    <a:pt x="813" y="49"/>
                  </a:lnTo>
                  <a:lnTo>
                    <a:pt x="902" y="27"/>
                  </a:lnTo>
                  <a:lnTo>
                    <a:pt x="992" y="13"/>
                  </a:lnTo>
                  <a:lnTo>
                    <a:pt x="1086" y="4"/>
                  </a:lnTo>
                  <a:lnTo>
                    <a:pt x="118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5612791" y="2127407"/>
            <a:ext cx="359552" cy="528864"/>
            <a:chOff x="9209088" y="5059363"/>
            <a:chExt cx="300038" cy="441324"/>
          </a:xfrm>
          <a:solidFill>
            <a:schemeClr val="bg1"/>
          </a:solidFill>
        </p:grpSpPr>
        <p:sp>
          <p:nvSpPr>
            <p:cNvPr id="52" name="Freeform 412"/>
            <p:cNvSpPr>
              <a:spLocks/>
            </p:cNvSpPr>
            <p:nvPr/>
          </p:nvSpPr>
          <p:spPr bwMode="auto">
            <a:xfrm>
              <a:off x="9313863" y="5059363"/>
              <a:ext cx="90488" cy="90487"/>
            </a:xfrm>
            <a:custGeom>
              <a:avLst/>
              <a:gdLst>
                <a:gd name="T0" fmla="*/ 343 w 686"/>
                <a:gd name="T1" fmla="*/ 0 h 686"/>
                <a:gd name="T2" fmla="*/ 390 w 686"/>
                <a:gd name="T3" fmla="*/ 3 h 686"/>
                <a:gd name="T4" fmla="*/ 435 w 686"/>
                <a:gd name="T5" fmla="*/ 12 h 686"/>
                <a:gd name="T6" fmla="*/ 477 w 686"/>
                <a:gd name="T7" fmla="*/ 27 h 686"/>
                <a:gd name="T8" fmla="*/ 517 w 686"/>
                <a:gd name="T9" fmla="*/ 46 h 686"/>
                <a:gd name="T10" fmla="*/ 553 w 686"/>
                <a:gd name="T11" fmla="*/ 71 h 686"/>
                <a:gd name="T12" fmla="*/ 586 w 686"/>
                <a:gd name="T13" fmla="*/ 100 h 686"/>
                <a:gd name="T14" fmla="*/ 615 w 686"/>
                <a:gd name="T15" fmla="*/ 133 h 686"/>
                <a:gd name="T16" fmla="*/ 640 w 686"/>
                <a:gd name="T17" fmla="*/ 169 h 686"/>
                <a:gd name="T18" fmla="*/ 659 w 686"/>
                <a:gd name="T19" fmla="*/ 209 h 686"/>
                <a:gd name="T20" fmla="*/ 674 w 686"/>
                <a:gd name="T21" fmla="*/ 251 h 686"/>
                <a:gd name="T22" fmla="*/ 683 w 686"/>
                <a:gd name="T23" fmla="*/ 296 h 686"/>
                <a:gd name="T24" fmla="*/ 686 w 686"/>
                <a:gd name="T25" fmla="*/ 342 h 686"/>
                <a:gd name="T26" fmla="*/ 683 w 686"/>
                <a:gd name="T27" fmla="*/ 389 h 686"/>
                <a:gd name="T28" fmla="*/ 674 w 686"/>
                <a:gd name="T29" fmla="*/ 434 h 686"/>
                <a:gd name="T30" fmla="*/ 659 w 686"/>
                <a:gd name="T31" fmla="*/ 476 h 686"/>
                <a:gd name="T32" fmla="*/ 640 w 686"/>
                <a:gd name="T33" fmla="*/ 516 h 686"/>
                <a:gd name="T34" fmla="*/ 615 w 686"/>
                <a:gd name="T35" fmla="*/ 552 h 686"/>
                <a:gd name="T36" fmla="*/ 586 w 686"/>
                <a:gd name="T37" fmla="*/ 585 h 686"/>
                <a:gd name="T38" fmla="*/ 553 w 686"/>
                <a:gd name="T39" fmla="*/ 614 h 686"/>
                <a:gd name="T40" fmla="*/ 517 w 686"/>
                <a:gd name="T41" fmla="*/ 639 h 686"/>
                <a:gd name="T42" fmla="*/ 477 w 686"/>
                <a:gd name="T43" fmla="*/ 659 h 686"/>
                <a:gd name="T44" fmla="*/ 435 w 686"/>
                <a:gd name="T45" fmla="*/ 674 h 686"/>
                <a:gd name="T46" fmla="*/ 390 w 686"/>
                <a:gd name="T47" fmla="*/ 682 h 686"/>
                <a:gd name="T48" fmla="*/ 343 w 686"/>
                <a:gd name="T49" fmla="*/ 686 h 686"/>
                <a:gd name="T50" fmla="*/ 296 w 686"/>
                <a:gd name="T51" fmla="*/ 682 h 686"/>
                <a:gd name="T52" fmla="*/ 252 w 686"/>
                <a:gd name="T53" fmla="*/ 674 h 686"/>
                <a:gd name="T54" fmla="*/ 210 w 686"/>
                <a:gd name="T55" fmla="*/ 659 h 686"/>
                <a:gd name="T56" fmla="*/ 170 w 686"/>
                <a:gd name="T57" fmla="*/ 639 h 686"/>
                <a:gd name="T58" fmla="*/ 134 w 686"/>
                <a:gd name="T59" fmla="*/ 614 h 686"/>
                <a:gd name="T60" fmla="*/ 101 w 686"/>
                <a:gd name="T61" fmla="*/ 585 h 686"/>
                <a:gd name="T62" fmla="*/ 72 w 686"/>
                <a:gd name="T63" fmla="*/ 552 h 686"/>
                <a:gd name="T64" fmla="*/ 48 w 686"/>
                <a:gd name="T65" fmla="*/ 516 h 686"/>
                <a:gd name="T66" fmla="*/ 27 w 686"/>
                <a:gd name="T67" fmla="*/ 476 h 686"/>
                <a:gd name="T68" fmla="*/ 13 w 686"/>
                <a:gd name="T69" fmla="*/ 434 h 686"/>
                <a:gd name="T70" fmla="*/ 4 w 686"/>
                <a:gd name="T71" fmla="*/ 389 h 686"/>
                <a:gd name="T72" fmla="*/ 0 w 686"/>
                <a:gd name="T73" fmla="*/ 342 h 686"/>
                <a:gd name="T74" fmla="*/ 4 w 686"/>
                <a:gd name="T75" fmla="*/ 296 h 686"/>
                <a:gd name="T76" fmla="*/ 13 w 686"/>
                <a:gd name="T77" fmla="*/ 251 h 686"/>
                <a:gd name="T78" fmla="*/ 27 w 686"/>
                <a:gd name="T79" fmla="*/ 209 h 686"/>
                <a:gd name="T80" fmla="*/ 48 w 686"/>
                <a:gd name="T81" fmla="*/ 169 h 686"/>
                <a:gd name="T82" fmla="*/ 72 w 686"/>
                <a:gd name="T83" fmla="*/ 133 h 686"/>
                <a:gd name="T84" fmla="*/ 101 w 686"/>
                <a:gd name="T85" fmla="*/ 100 h 686"/>
                <a:gd name="T86" fmla="*/ 134 w 686"/>
                <a:gd name="T87" fmla="*/ 71 h 686"/>
                <a:gd name="T88" fmla="*/ 170 w 686"/>
                <a:gd name="T89" fmla="*/ 46 h 686"/>
                <a:gd name="T90" fmla="*/ 210 w 686"/>
                <a:gd name="T91" fmla="*/ 27 h 686"/>
                <a:gd name="T92" fmla="*/ 252 w 686"/>
                <a:gd name="T93" fmla="*/ 12 h 686"/>
                <a:gd name="T94" fmla="*/ 296 w 686"/>
                <a:gd name="T95" fmla="*/ 3 h 686"/>
                <a:gd name="T96" fmla="*/ 343 w 686"/>
                <a:gd name="T97" fmla="*/ 0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6" h="686">
                  <a:moveTo>
                    <a:pt x="343" y="0"/>
                  </a:moveTo>
                  <a:lnTo>
                    <a:pt x="390" y="3"/>
                  </a:lnTo>
                  <a:lnTo>
                    <a:pt x="435" y="12"/>
                  </a:lnTo>
                  <a:lnTo>
                    <a:pt x="477" y="27"/>
                  </a:lnTo>
                  <a:lnTo>
                    <a:pt x="517" y="46"/>
                  </a:lnTo>
                  <a:lnTo>
                    <a:pt x="553" y="71"/>
                  </a:lnTo>
                  <a:lnTo>
                    <a:pt x="586" y="100"/>
                  </a:lnTo>
                  <a:lnTo>
                    <a:pt x="615" y="133"/>
                  </a:lnTo>
                  <a:lnTo>
                    <a:pt x="640" y="169"/>
                  </a:lnTo>
                  <a:lnTo>
                    <a:pt x="659" y="209"/>
                  </a:lnTo>
                  <a:lnTo>
                    <a:pt x="674" y="251"/>
                  </a:lnTo>
                  <a:lnTo>
                    <a:pt x="683" y="296"/>
                  </a:lnTo>
                  <a:lnTo>
                    <a:pt x="686" y="342"/>
                  </a:lnTo>
                  <a:lnTo>
                    <a:pt x="683" y="389"/>
                  </a:lnTo>
                  <a:lnTo>
                    <a:pt x="674" y="434"/>
                  </a:lnTo>
                  <a:lnTo>
                    <a:pt x="659" y="476"/>
                  </a:lnTo>
                  <a:lnTo>
                    <a:pt x="640" y="516"/>
                  </a:lnTo>
                  <a:lnTo>
                    <a:pt x="615" y="552"/>
                  </a:lnTo>
                  <a:lnTo>
                    <a:pt x="586" y="585"/>
                  </a:lnTo>
                  <a:lnTo>
                    <a:pt x="553" y="614"/>
                  </a:lnTo>
                  <a:lnTo>
                    <a:pt x="517" y="639"/>
                  </a:lnTo>
                  <a:lnTo>
                    <a:pt x="477" y="659"/>
                  </a:lnTo>
                  <a:lnTo>
                    <a:pt x="435" y="674"/>
                  </a:lnTo>
                  <a:lnTo>
                    <a:pt x="390" y="682"/>
                  </a:lnTo>
                  <a:lnTo>
                    <a:pt x="343" y="686"/>
                  </a:lnTo>
                  <a:lnTo>
                    <a:pt x="296" y="682"/>
                  </a:lnTo>
                  <a:lnTo>
                    <a:pt x="252" y="674"/>
                  </a:lnTo>
                  <a:lnTo>
                    <a:pt x="210" y="659"/>
                  </a:lnTo>
                  <a:lnTo>
                    <a:pt x="170" y="639"/>
                  </a:lnTo>
                  <a:lnTo>
                    <a:pt x="134" y="614"/>
                  </a:lnTo>
                  <a:lnTo>
                    <a:pt x="101" y="585"/>
                  </a:lnTo>
                  <a:lnTo>
                    <a:pt x="72" y="552"/>
                  </a:lnTo>
                  <a:lnTo>
                    <a:pt x="48" y="516"/>
                  </a:lnTo>
                  <a:lnTo>
                    <a:pt x="27" y="476"/>
                  </a:lnTo>
                  <a:lnTo>
                    <a:pt x="13" y="434"/>
                  </a:lnTo>
                  <a:lnTo>
                    <a:pt x="4" y="389"/>
                  </a:lnTo>
                  <a:lnTo>
                    <a:pt x="0" y="342"/>
                  </a:lnTo>
                  <a:lnTo>
                    <a:pt x="4" y="296"/>
                  </a:lnTo>
                  <a:lnTo>
                    <a:pt x="13" y="251"/>
                  </a:lnTo>
                  <a:lnTo>
                    <a:pt x="27" y="209"/>
                  </a:lnTo>
                  <a:lnTo>
                    <a:pt x="48" y="169"/>
                  </a:lnTo>
                  <a:lnTo>
                    <a:pt x="72" y="133"/>
                  </a:lnTo>
                  <a:lnTo>
                    <a:pt x="101" y="100"/>
                  </a:lnTo>
                  <a:lnTo>
                    <a:pt x="134" y="71"/>
                  </a:lnTo>
                  <a:lnTo>
                    <a:pt x="170" y="46"/>
                  </a:lnTo>
                  <a:lnTo>
                    <a:pt x="210" y="27"/>
                  </a:lnTo>
                  <a:lnTo>
                    <a:pt x="252" y="12"/>
                  </a:lnTo>
                  <a:lnTo>
                    <a:pt x="296" y="3"/>
                  </a:lnTo>
                  <a:lnTo>
                    <a:pt x="3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413"/>
            <p:cNvSpPr>
              <a:spLocks/>
            </p:cNvSpPr>
            <p:nvPr/>
          </p:nvSpPr>
          <p:spPr bwMode="auto">
            <a:xfrm>
              <a:off x="9288463" y="5156200"/>
              <a:ext cx="141288" cy="344487"/>
            </a:xfrm>
            <a:custGeom>
              <a:avLst/>
              <a:gdLst>
                <a:gd name="T0" fmla="*/ 925 w 1073"/>
                <a:gd name="T1" fmla="*/ 1 h 2605"/>
                <a:gd name="T2" fmla="*/ 982 w 1073"/>
                <a:gd name="T3" fmla="*/ 12 h 2605"/>
                <a:gd name="T4" fmla="*/ 1029 w 1073"/>
                <a:gd name="T5" fmla="*/ 45 h 2605"/>
                <a:gd name="T6" fmla="*/ 1061 w 1073"/>
                <a:gd name="T7" fmla="*/ 91 h 2605"/>
                <a:gd name="T8" fmla="*/ 1073 w 1073"/>
                <a:gd name="T9" fmla="*/ 149 h 2605"/>
                <a:gd name="T10" fmla="*/ 1069 w 1073"/>
                <a:gd name="T11" fmla="*/ 1419 h 2605"/>
                <a:gd name="T12" fmla="*/ 1048 w 1073"/>
                <a:gd name="T13" fmla="*/ 1472 h 2605"/>
                <a:gd name="T14" fmla="*/ 1007 w 1073"/>
                <a:gd name="T15" fmla="*/ 1512 h 2605"/>
                <a:gd name="T16" fmla="*/ 954 w 1073"/>
                <a:gd name="T17" fmla="*/ 1535 h 2605"/>
                <a:gd name="T18" fmla="*/ 900 w 1073"/>
                <a:gd name="T19" fmla="*/ 1536 h 2605"/>
                <a:gd name="T20" fmla="*/ 854 w 1073"/>
                <a:gd name="T21" fmla="*/ 1520 h 2605"/>
                <a:gd name="T22" fmla="*/ 835 w 1073"/>
                <a:gd name="T23" fmla="*/ 2456 h 2605"/>
                <a:gd name="T24" fmla="*/ 824 w 1073"/>
                <a:gd name="T25" fmla="*/ 2515 h 2605"/>
                <a:gd name="T26" fmla="*/ 792 w 1073"/>
                <a:gd name="T27" fmla="*/ 2561 h 2605"/>
                <a:gd name="T28" fmla="*/ 744 w 1073"/>
                <a:gd name="T29" fmla="*/ 2593 h 2605"/>
                <a:gd name="T30" fmla="*/ 687 w 1073"/>
                <a:gd name="T31" fmla="*/ 2605 h 2605"/>
                <a:gd name="T32" fmla="*/ 629 w 1073"/>
                <a:gd name="T33" fmla="*/ 2593 h 2605"/>
                <a:gd name="T34" fmla="*/ 582 w 1073"/>
                <a:gd name="T35" fmla="*/ 2561 h 2605"/>
                <a:gd name="T36" fmla="*/ 551 w 1073"/>
                <a:gd name="T37" fmla="*/ 2515 h 2605"/>
                <a:gd name="T38" fmla="*/ 539 w 1073"/>
                <a:gd name="T39" fmla="*/ 2456 h 2605"/>
                <a:gd name="T40" fmla="*/ 532 w 1073"/>
                <a:gd name="T41" fmla="*/ 2486 h 2605"/>
                <a:gd name="T42" fmla="*/ 509 w 1073"/>
                <a:gd name="T43" fmla="*/ 2539 h 2605"/>
                <a:gd name="T44" fmla="*/ 469 w 1073"/>
                <a:gd name="T45" fmla="*/ 2579 h 2605"/>
                <a:gd name="T46" fmla="*/ 416 w 1073"/>
                <a:gd name="T47" fmla="*/ 2602 h 2605"/>
                <a:gd name="T48" fmla="*/ 357 w 1073"/>
                <a:gd name="T49" fmla="*/ 2602 h 2605"/>
                <a:gd name="T50" fmla="*/ 304 w 1073"/>
                <a:gd name="T51" fmla="*/ 2579 h 2605"/>
                <a:gd name="T52" fmla="*/ 263 w 1073"/>
                <a:gd name="T53" fmla="*/ 2539 h 2605"/>
                <a:gd name="T54" fmla="*/ 241 w 1073"/>
                <a:gd name="T55" fmla="*/ 2486 h 2605"/>
                <a:gd name="T56" fmla="*/ 238 w 1073"/>
                <a:gd name="T57" fmla="*/ 1507 h 2605"/>
                <a:gd name="T58" fmla="*/ 197 w 1073"/>
                <a:gd name="T59" fmla="*/ 1530 h 2605"/>
                <a:gd name="T60" fmla="*/ 148 w 1073"/>
                <a:gd name="T61" fmla="*/ 1538 h 2605"/>
                <a:gd name="T62" fmla="*/ 91 w 1073"/>
                <a:gd name="T63" fmla="*/ 1526 h 2605"/>
                <a:gd name="T64" fmla="*/ 43 w 1073"/>
                <a:gd name="T65" fmla="*/ 1495 h 2605"/>
                <a:gd name="T66" fmla="*/ 12 w 1073"/>
                <a:gd name="T67" fmla="*/ 1447 h 2605"/>
                <a:gd name="T68" fmla="*/ 0 w 1073"/>
                <a:gd name="T69" fmla="*/ 1389 h 2605"/>
                <a:gd name="T70" fmla="*/ 3 w 1073"/>
                <a:gd name="T71" fmla="*/ 119 h 2605"/>
                <a:gd name="T72" fmla="*/ 25 w 1073"/>
                <a:gd name="T73" fmla="*/ 67 h 2605"/>
                <a:gd name="T74" fmla="*/ 64 w 1073"/>
                <a:gd name="T75" fmla="*/ 27 h 2605"/>
                <a:gd name="T76" fmla="*/ 116 w 1073"/>
                <a:gd name="T77" fmla="*/ 5 h 2605"/>
                <a:gd name="T78" fmla="*/ 145 w 1073"/>
                <a:gd name="T79" fmla="*/ 0 h 2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73" h="2605">
                  <a:moveTo>
                    <a:pt x="145" y="0"/>
                  </a:moveTo>
                  <a:lnTo>
                    <a:pt x="925" y="1"/>
                  </a:lnTo>
                  <a:lnTo>
                    <a:pt x="954" y="4"/>
                  </a:lnTo>
                  <a:lnTo>
                    <a:pt x="982" y="12"/>
                  </a:lnTo>
                  <a:lnTo>
                    <a:pt x="1007" y="26"/>
                  </a:lnTo>
                  <a:lnTo>
                    <a:pt x="1029" y="45"/>
                  </a:lnTo>
                  <a:lnTo>
                    <a:pt x="1048" y="66"/>
                  </a:lnTo>
                  <a:lnTo>
                    <a:pt x="1061" y="91"/>
                  </a:lnTo>
                  <a:lnTo>
                    <a:pt x="1069" y="119"/>
                  </a:lnTo>
                  <a:lnTo>
                    <a:pt x="1073" y="149"/>
                  </a:lnTo>
                  <a:lnTo>
                    <a:pt x="1073" y="1389"/>
                  </a:lnTo>
                  <a:lnTo>
                    <a:pt x="1069" y="1419"/>
                  </a:lnTo>
                  <a:lnTo>
                    <a:pt x="1061" y="1447"/>
                  </a:lnTo>
                  <a:lnTo>
                    <a:pt x="1048" y="1472"/>
                  </a:lnTo>
                  <a:lnTo>
                    <a:pt x="1029" y="1495"/>
                  </a:lnTo>
                  <a:lnTo>
                    <a:pt x="1007" y="1512"/>
                  </a:lnTo>
                  <a:lnTo>
                    <a:pt x="982" y="1526"/>
                  </a:lnTo>
                  <a:lnTo>
                    <a:pt x="954" y="1535"/>
                  </a:lnTo>
                  <a:lnTo>
                    <a:pt x="925" y="1538"/>
                  </a:lnTo>
                  <a:lnTo>
                    <a:pt x="900" y="1536"/>
                  </a:lnTo>
                  <a:lnTo>
                    <a:pt x="876" y="1530"/>
                  </a:lnTo>
                  <a:lnTo>
                    <a:pt x="854" y="1520"/>
                  </a:lnTo>
                  <a:lnTo>
                    <a:pt x="835" y="1508"/>
                  </a:lnTo>
                  <a:lnTo>
                    <a:pt x="835" y="2456"/>
                  </a:lnTo>
                  <a:lnTo>
                    <a:pt x="833" y="2486"/>
                  </a:lnTo>
                  <a:lnTo>
                    <a:pt x="824" y="2515"/>
                  </a:lnTo>
                  <a:lnTo>
                    <a:pt x="810" y="2539"/>
                  </a:lnTo>
                  <a:lnTo>
                    <a:pt x="792" y="2561"/>
                  </a:lnTo>
                  <a:lnTo>
                    <a:pt x="770" y="2579"/>
                  </a:lnTo>
                  <a:lnTo>
                    <a:pt x="744" y="2593"/>
                  </a:lnTo>
                  <a:lnTo>
                    <a:pt x="717" y="2602"/>
                  </a:lnTo>
                  <a:lnTo>
                    <a:pt x="687" y="2605"/>
                  </a:lnTo>
                  <a:lnTo>
                    <a:pt x="657" y="2602"/>
                  </a:lnTo>
                  <a:lnTo>
                    <a:pt x="629" y="2593"/>
                  </a:lnTo>
                  <a:lnTo>
                    <a:pt x="604" y="2579"/>
                  </a:lnTo>
                  <a:lnTo>
                    <a:pt x="582" y="2561"/>
                  </a:lnTo>
                  <a:lnTo>
                    <a:pt x="564" y="2539"/>
                  </a:lnTo>
                  <a:lnTo>
                    <a:pt x="551" y="2515"/>
                  </a:lnTo>
                  <a:lnTo>
                    <a:pt x="542" y="2486"/>
                  </a:lnTo>
                  <a:lnTo>
                    <a:pt x="539" y="2456"/>
                  </a:lnTo>
                  <a:lnTo>
                    <a:pt x="535" y="2456"/>
                  </a:lnTo>
                  <a:lnTo>
                    <a:pt x="532" y="2486"/>
                  </a:lnTo>
                  <a:lnTo>
                    <a:pt x="523" y="2515"/>
                  </a:lnTo>
                  <a:lnTo>
                    <a:pt x="509" y="2539"/>
                  </a:lnTo>
                  <a:lnTo>
                    <a:pt x="492" y="2561"/>
                  </a:lnTo>
                  <a:lnTo>
                    <a:pt x="469" y="2579"/>
                  </a:lnTo>
                  <a:lnTo>
                    <a:pt x="444" y="2593"/>
                  </a:lnTo>
                  <a:lnTo>
                    <a:pt x="416" y="2602"/>
                  </a:lnTo>
                  <a:lnTo>
                    <a:pt x="386" y="2605"/>
                  </a:lnTo>
                  <a:lnTo>
                    <a:pt x="357" y="2602"/>
                  </a:lnTo>
                  <a:lnTo>
                    <a:pt x="328" y="2593"/>
                  </a:lnTo>
                  <a:lnTo>
                    <a:pt x="304" y="2579"/>
                  </a:lnTo>
                  <a:lnTo>
                    <a:pt x="281" y="2561"/>
                  </a:lnTo>
                  <a:lnTo>
                    <a:pt x="263" y="2539"/>
                  </a:lnTo>
                  <a:lnTo>
                    <a:pt x="250" y="2515"/>
                  </a:lnTo>
                  <a:lnTo>
                    <a:pt x="241" y="2486"/>
                  </a:lnTo>
                  <a:lnTo>
                    <a:pt x="238" y="2456"/>
                  </a:lnTo>
                  <a:lnTo>
                    <a:pt x="238" y="1507"/>
                  </a:lnTo>
                  <a:lnTo>
                    <a:pt x="218" y="1520"/>
                  </a:lnTo>
                  <a:lnTo>
                    <a:pt x="197" y="1530"/>
                  </a:lnTo>
                  <a:lnTo>
                    <a:pt x="173" y="1536"/>
                  </a:lnTo>
                  <a:lnTo>
                    <a:pt x="148" y="1538"/>
                  </a:lnTo>
                  <a:lnTo>
                    <a:pt x="119" y="1535"/>
                  </a:lnTo>
                  <a:lnTo>
                    <a:pt x="91" y="1526"/>
                  </a:lnTo>
                  <a:lnTo>
                    <a:pt x="66" y="1512"/>
                  </a:lnTo>
                  <a:lnTo>
                    <a:pt x="43" y="1495"/>
                  </a:lnTo>
                  <a:lnTo>
                    <a:pt x="25" y="1472"/>
                  </a:lnTo>
                  <a:lnTo>
                    <a:pt x="12" y="1447"/>
                  </a:lnTo>
                  <a:lnTo>
                    <a:pt x="3" y="1419"/>
                  </a:lnTo>
                  <a:lnTo>
                    <a:pt x="0" y="1389"/>
                  </a:lnTo>
                  <a:lnTo>
                    <a:pt x="0" y="149"/>
                  </a:lnTo>
                  <a:lnTo>
                    <a:pt x="3" y="119"/>
                  </a:lnTo>
                  <a:lnTo>
                    <a:pt x="11" y="92"/>
                  </a:lnTo>
                  <a:lnTo>
                    <a:pt x="25" y="67"/>
                  </a:lnTo>
                  <a:lnTo>
                    <a:pt x="42" y="46"/>
                  </a:lnTo>
                  <a:lnTo>
                    <a:pt x="64" y="27"/>
                  </a:lnTo>
                  <a:lnTo>
                    <a:pt x="89" y="13"/>
                  </a:lnTo>
                  <a:lnTo>
                    <a:pt x="116" y="5"/>
                  </a:lnTo>
                  <a:lnTo>
                    <a:pt x="145" y="1"/>
                  </a:lnTo>
                  <a:lnTo>
                    <a:pt x="1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414"/>
            <p:cNvSpPr>
              <a:spLocks/>
            </p:cNvSpPr>
            <p:nvPr/>
          </p:nvSpPr>
          <p:spPr bwMode="auto">
            <a:xfrm>
              <a:off x="9232901" y="5059363"/>
              <a:ext cx="74613" cy="82550"/>
            </a:xfrm>
            <a:custGeom>
              <a:avLst/>
              <a:gdLst>
                <a:gd name="T0" fmla="*/ 314 w 565"/>
                <a:gd name="T1" fmla="*/ 0 h 629"/>
                <a:gd name="T2" fmla="*/ 358 w 565"/>
                <a:gd name="T3" fmla="*/ 3 h 629"/>
                <a:gd name="T4" fmla="*/ 400 w 565"/>
                <a:gd name="T5" fmla="*/ 12 h 629"/>
                <a:gd name="T6" fmla="*/ 439 w 565"/>
                <a:gd name="T7" fmla="*/ 25 h 629"/>
                <a:gd name="T8" fmla="*/ 474 w 565"/>
                <a:gd name="T9" fmla="*/ 44 h 629"/>
                <a:gd name="T10" fmla="*/ 508 w 565"/>
                <a:gd name="T11" fmla="*/ 67 h 629"/>
                <a:gd name="T12" fmla="*/ 538 w 565"/>
                <a:gd name="T13" fmla="*/ 94 h 629"/>
                <a:gd name="T14" fmla="*/ 565 w 565"/>
                <a:gd name="T15" fmla="*/ 125 h 629"/>
                <a:gd name="T16" fmla="*/ 545 w 565"/>
                <a:gd name="T17" fmla="*/ 165 h 629"/>
                <a:gd name="T18" fmla="*/ 528 w 565"/>
                <a:gd name="T19" fmla="*/ 206 h 629"/>
                <a:gd name="T20" fmla="*/ 516 w 565"/>
                <a:gd name="T21" fmla="*/ 250 h 629"/>
                <a:gd name="T22" fmla="*/ 509 w 565"/>
                <a:gd name="T23" fmla="*/ 296 h 629"/>
                <a:gd name="T24" fmla="*/ 507 w 565"/>
                <a:gd name="T25" fmla="*/ 342 h 629"/>
                <a:gd name="T26" fmla="*/ 509 w 565"/>
                <a:gd name="T27" fmla="*/ 391 h 629"/>
                <a:gd name="T28" fmla="*/ 518 w 565"/>
                <a:gd name="T29" fmla="*/ 437 h 629"/>
                <a:gd name="T30" fmla="*/ 530 w 565"/>
                <a:gd name="T31" fmla="*/ 483 h 629"/>
                <a:gd name="T32" fmla="*/ 548 w 565"/>
                <a:gd name="T33" fmla="*/ 525 h 629"/>
                <a:gd name="T34" fmla="*/ 518 w 565"/>
                <a:gd name="T35" fmla="*/ 555 h 629"/>
                <a:gd name="T36" fmla="*/ 483 w 565"/>
                <a:gd name="T37" fmla="*/ 581 h 629"/>
                <a:gd name="T38" fmla="*/ 445 w 565"/>
                <a:gd name="T39" fmla="*/ 601 h 629"/>
                <a:gd name="T40" fmla="*/ 404 w 565"/>
                <a:gd name="T41" fmla="*/ 616 h 629"/>
                <a:gd name="T42" fmla="*/ 361 w 565"/>
                <a:gd name="T43" fmla="*/ 626 h 629"/>
                <a:gd name="T44" fmla="*/ 314 w 565"/>
                <a:gd name="T45" fmla="*/ 629 h 629"/>
                <a:gd name="T46" fmla="*/ 272 w 565"/>
                <a:gd name="T47" fmla="*/ 627 h 629"/>
                <a:gd name="T48" fmla="*/ 231 w 565"/>
                <a:gd name="T49" fmla="*/ 619 h 629"/>
                <a:gd name="T50" fmla="*/ 192 w 565"/>
                <a:gd name="T51" fmla="*/ 605 h 629"/>
                <a:gd name="T52" fmla="*/ 156 w 565"/>
                <a:gd name="T53" fmla="*/ 587 h 629"/>
                <a:gd name="T54" fmla="*/ 122 w 565"/>
                <a:gd name="T55" fmla="*/ 565 h 629"/>
                <a:gd name="T56" fmla="*/ 92 w 565"/>
                <a:gd name="T57" fmla="*/ 538 h 629"/>
                <a:gd name="T58" fmla="*/ 66 w 565"/>
                <a:gd name="T59" fmla="*/ 507 h 629"/>
                <a:gd name="T60" fmla="*/ 43 w 565"/>
                <a:gd name="T61" fmla="*/ 474 h 629"/>
                <a:gd name="T62" fmla="*/ 25 w 565"/>
                <a:gd name="T63" fmla="*/ 437 h 629"/>
                <a:gd name="T64" fmla="*/ 11 w 565"/>
                <a:gd name="T65" fmla="*/ 398 h 629"/>
                <a:gd name="T66" fmla="*/ 2 w 565"/>
                <a:gd name="T67" fmla="*/ 357 h 629"/>
                <a:gd name="T68" fmla="*/ 0 w 565"/>
                <a:gd name="T69" fmla="*/ 315 h 629"/>
                <a:gd name="T70" fmla="*/ 3 w 565"/>
                <a:gd name="T71" fmla="*/ 269 h 629"/>
                <a:gd name="T72" fmla="*/ 13 w 565"/>
                <a:gd name="T73" fmla="*/ 223 h 629"/>
                <a:gd name="T74" fmla="*/ 29 w 565"/>
                <a:gd name="T75" fmla="*/ 182 h 629"/>
                <a:gd name="T76" fmla="*/ 51 w 565"/>
                <a:gd name="T77" fmla="*/ 143 h 629"/>
                <a:gd name="T78" fmla="*/ 77 w 565"/>
                <a:gd name="T79" fmla="*/ 108 h 629"/>
                <a:gd name="T80" fmla="*/ 108 w 565"/>
                <a:gd name="T81" fmla="*/ 76 h 629"/>
                <a:gd name="T82" fmla="*/ 144 w 565"/>
                <a:gd name="T83" fmla="*/ 51 h 629"/>
                <a:gd name="T84" fmla="*/ 183 w 565"/>
                <a:gd name="T85" fmla="*/ 29 h 629"/>
                <a:gd name="T86" fmla="*/ 224 w 565"/>
                <a:gd name="T87" fmla="*/ 13 h 629"/>
                <a:gd name="T88" fmla="*/ 268 w 565"/>
                <a:gd name="T89" fmla="*/ 3 h 629"/>
                <a:gd name="T90" fmla="*/ 314 w 565"/>
                <a:gd name="T91" fmla="*/ 0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5" h="629">
                  <a:moveTo>
                    <a:pt x="314" y="0"/>
                  </a:moveTo>
                  <a:lnTo>
                    <a:pt x="358" y="3"/>
                  </a:lnTo>
                  <a:lnTo>
                    <a:pt x="400" y="12"/>
                  </a:lnTo>
                  <a:lnTo>
                    <a:pt x="439" y="25"/>
                  </a:lnTo>
                  <a:lnTo>
                    <a:pt x="474" y="44"/>
                  </a:lnTo>
                  <a:lnTo>
                    <a:pt x="508" y="67"/>
                  </a:lnTo>
                  <a:lnTo>
                    <a:pt x="538" y="94"/>
                  </a:lnTo>
                  <a:lnTo>
                    <a:pt x="565" y="125"/>
                  </a:lnTo>
                  <a:lnTo>
                    <a:pt x="545" y="165"/>
                  </a:lnTo>
                  <a:lnTo>
                    <a:pt x="528" y="206"/>
                  </a:lnTo>
                  <a:lnTo>
                    <a:pt x="516" y="250"/>
                  </a:lnTo>
                  <a:lnTo>
                    <a:pt x="509" y="296"/>
                  </a:lnTo>
                  <a:lnTo>
                    <a:pt x="507" y="342"/>
                  </a:lnTo>
                  <a:lnTo>
                    <a:pt x="509" y="391"/>
                  </a:lnTo>
                  <a:lnTo>
                    <a:pt x="518" y="437"/>
                  </a:lnTo>
                  <a:lnTo>
                    <a:pt x="530" y="483"/>
                  </a:lnTo>
                  <a:lnTo>
                    <a:pt x="548" y="525"/>
                  </a:lnTo>
                  <a:lnTo>
                    <a:pt x="518" y="555"/>
                  </a:lnTo>
                  <a:lnTo>
                    <a:pt x="483" y="581"/>
                  </a:lnTo>
                  <a:lnTo>
                    <a:pt x="445" y="601"/>
                  </a:lnTo>
                  <a:lnTo>
                    <a:pt x="404" y="616"/>
                  </a:lnTo>
                  <a:lnTo>
                    <a:pt x="361" y="626"/>
                  </a:lnTo>
                  <a:lnTo>
                    <a:pt x="314" y="629"/>
                  </a:lnTo>
                  <a:lnTo>
                    <a:pt x="272" y="627"/>
                  </a:lnTo>
                  <a:lnTo>
                    <a:pt x="231" y="619"/>
                  </a:lnTo>
                  <a:lnTo>
                    <a:pt x="192" y="605"/>
                  </a:lnTo>
                  <a:lnTo>
                    <a:pt x="156" y="587"/>
                  </a:lnTo>
                  <a:lnTo>
                    <a:pt x="122" y="565"/>
                  </a:lnTo>
                  <a:lnTo>
                    <a:pt x="92" y="538"/>
                  </a:lnTo>
                  <a:lnTo>
                    <a:pt x="66" y="507"/>
                  </a:lnTo>
                  <a:lnTo>
                    <a:pt x="43" y="474"/>
                  </a:lnTo>
                  <a:lnTo>
                    <a:pt x="25" y="437"/>
                  </a:lnTo>
                  <a:lnTo>
                    <a:pt x="11" y="398"/>
                  </a:lnTo>
                  <a:lnTo>
                    <a:pt x="2" y="357"/>
                  </a:lnTo>
                  <a:lnTo>
                    <a:pt x="0" y="315"/>
                  </a:lnTo>
                  <a:lnTo>
                    <a:pt x="3" y="269"/>
                  </a:lnTo>
                  <a:lnTo>
                    <a:pt x="13" y="223"/>
                  </a:lnTo>
                  <a:lnTo>
                    <a:pt x="29" y="182"/>
                  </a:lnTo>
                  <a:lnTo>
                    <a:pt x="51" y="143"/>
                  </a:lnTo>
                  <a:lnTo>
                    <a:pt x="77" y="108"/>
                  </a:lnTo>
                  <a:lnTo>
                    <a:pt x="108" y="76"/>
                  </a:lnTo>
                  <a:lnTo>
                    <a:pt x="144" y="51"/>
                  </a:lnTo>
                  <a:lnTo>
                    <a:pt x="183" y="29"/>
                  </a:lnTo>
                  <a:lnTo>
                    <a:pt x="224" y="13"/>
                  </a:lnTo>
                  <a:lnTo>
                    <a:pt x="268" y="3"/>
                  </a:lnTo>
                  <a:lnTo>
                    <a:pt x="3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415"/>
            <p:cNvSpPr>
              <a:spLocks/>
            </p:cNvSpPr>
            <p:nvPr/>
          </p:nvSpPr>
          <p:spPr bwMode="auto">
            <a:xfrm>
              <a:off x="9209088" y="5148263"/>
              <a:ext cx="96838" cy="317500"/>
            </a:xfrm>
            <a:custGeom>
              <a:avLst/>
              <a:gdLst>
                <a:gd name="T0" fmla="*/ 373 w 729"/>
                <a:gd name="T1" fmla="*/ 0 h 2394"/>
                <a:gd name="T2" fmla="*/ 510 w 729"/>
                <a:gd name="T3" fmla="*/ 0 h 2394"/>
                <a:gd name="T4" fmla="*/ 600 w 729"/>
                <a:gd name="T5" fmla="*/ 0 h 2394"/>
                <a:gd name="T6" fmla="*/ 550 w 729"/>
                <a:gd name="T7" fmla="*/ 46 h 2394"/>
                <a:gd name="T8" fmla="*/ 513 w 729"/>
                <a:gd name="T9" fmla="*/ 105 h 2394"/>
                <a:gd name="T10" fmla="*/ 494 w 729"/>
                <a:gd name="T11" fmla="*/ 172 h 2394"/>
                <a:gd name="T12" fmla="*/ 490 w 729"/>
                <a:gd name="T13" fmla="*/ 1448 h 2394"/>
                <a:gd name="T14" fmla="*/ 502 w 729"/>
                <a:gd name="T15" fmla="*/ 1526 h 2394"/>
                <a:gd name="T16" fmla="*/ 536 w 729"/>
                <a:gd name="T17" fmla="*/ 1594 h 2394"/>
                <a:gd name="T18" fmla="*/ 588 w 729"/>
                <a:gd name="T19" fmla="*/ 1648 h 2394"/>
                <a:gd name="T20" fmla="*/ 652 w 729"/>
                <a:gd name="T21" fmla="*/ 1685 h 2394"/>
                <a:gd name="T22" fmla="*/ 729 w 729"/>
                <a:gd name="T23" fmla="*/ 1702 h 2394"/>
                <a:gd name="T24" fmla="*/ 708 w 729"/>
                <a:gd name="T25" fmla="*/ 2370 h 2394"/>
                <a:gd name="T26" fmla="*/ 659 w 729"/>
                <a:gd name="T27" fmla="*/ 2392 h 2394"/>
                <a:gd name="T28" fmla="*/ 604 w 729"/>
                <a:gd name="T29" fmla="*/ 2392 h 2394"/>
                <a:gd name="T30" fmla="*/ 555 w 729"/>
                <a:gd name="T31" fmla="*/ 2372 h 2394"/>
                <a:gd name="T32" fmla="*/ 518 w 729"/>
                <a:gd name="T33" fmla="*/ 2335 h 2394"/>
                <a:gd name="T34" fmla="*/ 498 w 729"/>
                <a:gd name="T35" fmla="*/ 2285 h 2394"/>
                <a:gd name="T36" fmla="*/ 491 w 729"/>
                <a:gd name="T37" fmla="*/ 2258 h 2394"/>
                <a:gd name="T38" fmla="*/ 481 w 729"/>
                <a:gd name="T39" fmla="*/ 2311 h 2394"/>
                <a:gd name="T40" fmla="*/ 451 w 729"/>
                <a:gd name="T41" fmla="*/ 2354 h 2394"/>
                <a:gd name="T42" fmla="*/ 408 w 729"/>
                <a:gd name="T43" fmla="*/ 2383 h 2394"/>
                <a:gd name="T44" fmla="*/ 355 w 729"/>
                <a:gd name="T45" fmla="*/ 2394 h 2394"/>
                <a:gd name="T46" fmla="*/ 301 w 729"/>
                <a:gd name="T47" fmla="*/ 2383 h 2394"/>
                <a:gd name="T48" fmla="*/ 258 w 729"/>
                <a:gd name="T49" fmla="*/ 2354 h 2394"/>
                <a:gd name="T50" fmla="*/ 229 w 729"/>
                <a:gd name="T51" fmla="*/ 2311 h 2394"/>
                <a:gd name="T52" fmla="*/ 218 w 729"/>
                <a:gd name="T53" fmla="*/ 2258 h 2394"/>
                <a:gd name="T54" fmla="*/ 201 w 729"/>
                <a:gd name="T55" fmla="*/ 1397 h 2394"/>
                <a:gd name="T56" fmla="*/ 159 w 729"/>
                <a:gd name="T57" fmla="*/ 1411 h 2394"/>
                <a:gd name="T58" fmla="*/ 109 w 729"/>
                <a:gd name="T59" fmla="*/ 1410 h 2394"/>
                <a:gd name="T60" fmla="*/ 60 w 729"/>
                <a:gd name="T61" fmla="*/ 1390 h 2394"/>
                <a:gd name="T62" fmla="*/ 24 w 729"/>
                <a:gd name="T63" fmla="*/ 1353 h 2394"/>
                <a:gd name="T64" fmla="*/ 3 w 729"/>
                <a:gd name="T65" fmla="*/ 1305 h 2394"/>
                <a:gd name="T66" fmla="*/ 0 w 729"/>
                <a:gd name="T67" fmla="*/ 137 h 2394"/>
                <a:gd name="T68" fmla="*/ 11 w 729"/>
                <a:gd name="T69" fmla="*/ 84 h 2394"/>
                <a:gd name="T70" fmla="*/ 39 w 729"/>
                <a:gd name="T71" fmla="*/ 42 h 2394"/>
                <a:gd name="T72" fmla="*/ 81 w 729"/>
                <a:gd name="T73" fmla="*/ 12 h 2394"/>
                <a:gd name="T74" fmla="*/ 133 w 729"/>
                <a:gd name="T75" fmla="*/ 1 h 2394"/>
                <a:gd name="T76" fmla="*/ 289 w 729"/>
                <a:gd name="T77" fmla="*/ 0 h 2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29" h="2394">
                  <a:moveTo>
                    <a:pt x="329" y="0"/>
                  </a:moveTo>
                  <a:lnTo>
                    <a:pt x="373" y="0"/>
                  </a:lnTo>
                  <a:lnTo>
                    <a:pt x="463" y="0"/>
                  </a:lnTo>
                  <a:lnTo>
                    <a:pt x="510" y="0"/>
                  </a:lnTo>
                  <a:lnTo>
                    <a:pt x="556" y="0"/>
                  </a:lnTo>
                  <a:lnTo>
                    <a:pt x="600" y="0"/>
                  </a:lnTo>
                  <a:lnTo>
                    <a:pt x="573" y="21"/>
                  </a:lnTo>
                  <a:lnTo>
                    <a:pt x="550" y="46"/>
                  </a:lnTo>
                  <a:lnTo>
                    <a:pt x="529" y="74"/>
                  </a:lnTo>
                  <a:lnTo>
                    <a:pt x="513" y="105"/>
                  </a:lnTo>
                  <a:lnTo>
                    <a:pt x="501" y="137"/>
                  </a:lnTo>
                  <a:lnTo>
                    <a:pt x="494" y="172"/>
                  </a:lnTo>
                  <a:lnTo>
                    <a:pt x="490" y="208"/>
                  </a:lnTo>
                  <a:lnTo>
                    <a:pt x="490" y="1448"/>
                  </a:lnTo>
                  <a:lnTo>
                    <a:pt x="494" y="1488"/>
                  </a:lnTo>
                  <a:lnTo>
                    <a:pt x="502" y="1526"/>
                  </a:lnTo>
                  <a:lnTo>
                    <a:pt x="516" y="1562"/>
                  </a:lnTo>
                  <a:lnTo>
                    <a:pt x="536" y="1594"/>
                  </a:lnTo>
                  <a:lnTo>
                    <a:pt x="559" y="1622"/>
                  </a:lnTo>
                  <a:lnTo>
                    <a:pt x="588" y="1648"/>
                  </a:lnTo>
                  <a:lnTo>
                    <a:pt x="619" y="1668"/>
                  </a:lnTo>
                  <a:lnTo>
                    <a:pt x="652" y="1685"/>
                  </a:lnTo>
                  <a:lnTo>
                    <a:pt x="690" y="1697"/>
                  </a:lnTo>
                  <a:lnTo>
                    <a:pt x="729" y="1702"/>
                  </a:lnTo>
                  <a:lnTo>
                    <a:pt x="729" y="2354"/>
                  </a:lnTo>
                  <a:lnTo>
                    <a:pt x="708" y="2370"/>
                  </a:lnTo>
                  <a:lnTo>
                    <a:pt x="685" y="2383"/>
                  </a:lnTo>
                  <a:lnTo>
                    <a:pt x="659" y="2392"/>
                  </a:lnTo>
                  <a:lnTo>
                    <a:pt x="632" y="2394"/>
                  </a:lnTo>
                  <a:lnTo>
                    <a:pt x="604" y="2392"/>
                  </a:lnTo>
                  <a:lnTo>
                    <a:pt x="579" y="2383"/>
                  </a:lnTo>
                  <a:lnTo>
                    <a:pt x="555" y="2372"/>
                  </a:lnTo>
                  <a:lnTo>
                    <a:pt x="535" y="2354"/>
                  </a:lnTo>
                  <a:lnTo>
                    <a:pt x="518" y="2335"/>
                  </a:lnTo>
                  <a:lnTo>
                    <a:pt x="505" y="2311"/>
                  </a:lnTo>
                  <a:lnTo>
                    <a:pt x="498" y="2285"/>
                  </a:lnTo>
                  <a:lnTo>
                    <a:pt x="495" y="2258"/>
                  </a:lnTo>
                  <a:lnTo>
                    <a:pt x="491" y="2258"/>
                  </a:lnTo>
                  <a:lnTo>
                    <a:pt x="488" y="2285"/>
                  </a:lnTo>
                  <a:lnTo>
                    <a:pt x="481" y="2311"/>
                  </a:lnTo>
                  <a:lnTo>
                    <a:pt x="469" y="2335"/>
                  </a:lnTo>
                  <a:lnTo>
                    <a:pt x="451" y="2354"/>
                  </a:lnTo>
                  <a:lnTo>
                    <a:pt x="431" y="2372"/>
                  </a:lnTo>
                  <a:lnTo>
                    <a:pt x="408" y="2383"/>
                  </a:lnTo>
                  <a:lnTo>
                    <a:pt x="382" y="2392"/>
                  </a:lnTo>
                  <a:lnTo>
                    <a:pt x="355" y="2394"/>
                  </a:lnTo>
                  <a:lnTo>
                    <a:pt x="327" y="2392"/>
                  </a:lnTo>
                  <a:lnTo>
                    <a:pt x="301" y="2383"/>
                  </a:lnTo>
                  <a:lnTo>
                    <a:pt x="279" y="2372"/>
                  </a:lnTo>
                  <a:lnTo>
                    <a:pt x="258" y="2354"/>
                  </a:lnTo>
                  <a:lnTo>
                    <a:pt x="242" y="2335"/>
                  </a:lnTo>
                  <a:lnTo>
                    <a:pt x="229" y="2311"/>
                  </a:lnTo>
                  <a:lnTo>
                    <a:pt x="221" y="2285"/>
                  </a:lnTo>
                  <a:lnTo>
                    <a:pt x="218" y="2258"/>
                  </a:lnTo>
                  <a:lnTo>
                    <a:pt x="218" y="1386"/>
                  </a:lnTo>
                  <a:lnTo>
                    <a:pt x="201" y="1397"/>
                  </a:lnTo>
                  <a:lnTo>
                    <a:pt x="180" y="1406"/>
                  </a:lnTo>
                  <a:lnTo>
                    <a:pt x="159" y="1411"/>
                  </a:lnTo>
                  <a:lnTo>
                    <a:pt x="137" y="1414"/>
                  </a:lnTo>
                  <a:lnTo>
                    <a:pt x="109" y="1410"/>
                  </a:lnTo>
                  <a:lnTo>
                    <a:pt x="83" y="1403"/>
                  </a:lnTo>
                  <a:lnTo>
                    <a:pt x="60" y="1390"/>
                  </a:lnTo>
                  <a:lnTo>
                    <a:pt x="40" y="1374"/>
                  </a:lnTo>
                  <a:lnTo>
                    <a:pt x="24" y="1353"/>
                  </a:lnTo>
                  <a:lnTo>
                    <a:pt x="11" y="1330"/>
                  </a:lnTo>
                  <a:lnTo>
                    <a:pt x="3" y="1305"/>
                  </a:lnTo>
                  <a:lnTo>
                    <a:pt x="0" y="1276"/>
                  </a:lnTo>
                  <a:lnTo>
                    <a:pt x="0" y="137"/>
                  </a:lnTo>
                  <a:lnTo>
                    <a:pt x="2" y="110"/>
                  </a:lnTo>
                  <a:lnTo>
                    <a:pt x="11" y="84"/>
                  </a:lnTo>
                  <a:lnTo>
                    <a:pt x="23" y="61"/>
                  </a:lnTo>
                  <a:lnTo>
                    <a:pt x="39" y="42"/>
                  </a:lnTo>
                  <a:lnTo>
                    <a:pt x="58" y="25"/>
                  </a:lnTo>
                  <a:lnTo>
                    <a:pt x="81" y="12"/>
                  </a:lnTo>
                  <a:lnTo>
                    <a:pt x="106" y="4"/>
                  </a:lnTo>
                  <a:lnTo>
                    <a:pt x="133" y="1"/>
                  </a:lnTo>
                  <a:lnTo>
                    <a:pt x="133" y="0"/>
                  </a:lnTo>
                  <a:lnTo>
                    <a:pt x="289" y="0"/>
                  </a:lnTo>
                  <a:lnTo>
                    <a:pt x="3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416"/>
            <p:cNvSpPr>
              <a:spLocks/>
            </p:cNvSpPr>
            <p:nvPr/>
          </p:nvSpPr>
          <p:spPr bwMode="auto">
            <a:xfrm>
              <a:off x="9410701" y="5059363"/>
              <a:ext cx="74613" cy="82550"/>
            </a:xfrm>
            <a:custGeom>
              <a:avLst/>
              <a:gdLst>
                <a:gd name="T0" fmla="*/ 249 w 565"/>
                <a:gd name="T1" fmla="*/ 0 h 629"/>
                <a:gd name="T2" fmla="*/ 297 w 565"/>
                <a:gd name="T3" fmla="*/ 3 h 629"/>
                <a:gd name="T4" fmla="*/ 341 w 565"/>
                <a:gd name="T5" fmla="*/ 13 h 629"/>
                <a:gd name="T6" fmla="*/ 382 w 565"/>
                <a:gd name="T7" fmla="*/ 29 h 629"/>
                <a:gd name="T8" fmla="*/ 421 w 565"/>
                <a:gd name="T9" fmla="*/ 51 h 629"/>
                <a:gd name="T10" fmla="*/ 457 w 565"/>
                <a:gd name="T11" fmla="*/ 76 h 629"/>
                <a:gd name="T12" fmla="*/ 488 w 565"/>
                <a:gd name="T13" fmla="*/ 108 h 629"/>
                <a:gd name="T14" fmla="*/ 514 w 565"/>
                <a:gd name="T15" fmla="*/ 143 h 629"/>
                <a:gd name="T16" fmla="*/ 535 w 565"/>
                <a:gd name="T17" fmla="*/ 182 h 629"/>
                <a:gd name="T18" fmla="*/ 552 w 565"/>
                <a:gd name="T19" fmla="*/ 223 h 629"/>
                <a:gd name="T20" fmla="*/ 561 w 565"/>
                <a:gd name="T21" fmla="*/ 269 h 629"/>
                <a:gd name="T22" fmla="*/ 565 w 565"/>
                <a:gd name="T23" fmla="*/ 315 h 629"/>
                <a:gd name="T24" fmla="*/ 562 w 565"/>
                <a:gd name="T25" fmla="*/ 357 h 629"/>
                <a:gd name="T26" fmla="*/ 554 w 565"/>
                <a:gd name="T27" fmla="*/ 398 h 629"/>
                <a:gd name="T28" fmla="*/ 540 w 565"/>
                <a:gd name="T29" fmla="*/ 437 h 629"/>
                <a:gd name="T30" fmla="*/ 521 w 565"/>
                <a:gd name="T31" fmla="*/ 474 h 629"/>
                <a:gd name="T32" fmla="*/ 499 w 565"/>
                <a:gd name="T33" fmla="*/ 507 h 629"/>
                <a:gd name="T34" fmla="*/ 473 w 565"/>
                <a:gd name="T35" fmla="*/ 538 h 629"/>
                <a:gd name="T36" fmla="*/ 443 w 565"/>
                <a:gd name="T37" fmla="*/ 565 h 629"/>
                <a:gd name="T38" fmla="*/ 409 w 565"/>
                <a:gd name="T39" fmla="*/ 587 h 629"/>
                <a:gd name="T40" fmla="*/ 372 w 565"/>
                <a:gd name="T41" fmla="*/ 605 h 629"/>
                <a:gd name="T42" fmla="*/ 333 w 565"/>
                <a:gd name="T43" fmla="*/ 619 h 629"/>
                <a:gd name="T44" fmla="*/ 292 w 565"/>
                <a:gd name="T45" fmla="*/ 627 h 629"/>
                <a:gd name="T46" fmla="*/ 249 w 565"/>
                <a:gd name="T47" fmla="*/ 629 h 629"/>
                <a:gd name="T48" fmla="*/ 204 w 565"/>
                <a:gd name="T49" fmla="*/ 626 h 629"/>
                <a:gd name="T50" fmla="*/ 161 w 565"/>
                <a:gd name="T51" fmla="*/ 616 h 629"/>
                <a:gd name="T52" fmla="*/ 120 w 565"/>
                <a:gd name="T53" fmla="*/ 601 h 629"/>
                <a:gd name="T54" fmla="*/ 82 w 565"/>
                <a:gd name="T55" fmla="*/ 581 h 629"/>
                <a:gd name="T56" fmla="*/ 47 w 565"/>
                <a:gd name="T57" fmla="*/ 555 h 629"/>
                <a:gd name="T58" fmla="*/ 17 w 565"/>
                <a:gd name="T59" fmla="*/ 526 h 629"/>
                <a:gd name="T60" fmla="*/ 34 w 565"/>
                <a:gd name="T61" fmla="*/ 483 h 629"/>
                <a:gd name="T62" fmla="*/ 47 w 565"/>
                <a:gd name="T63" fmla="*/ 438 h 629"/>
                <a:gd name="T64" fmla="*/ 56 w 565"/>
                <a:gd name="T65" fmla="*/ 391 h 629"/>
                <a:gd name="T66" fmla="*/ 59 w 565"/>
                <a:gd name="T67" fmla="*/ 342 h 629"/>
                <a:gd name="T68" fmla="*/ 56 w 565"/>
                <a:gd name="T69" fmla="*/ 296 h 629"/>
                <a:gd name="T70" fmla="*/ 48 w 565"/>
                <a:gd name="T71" fmla="*/ 250 h 629"/>
                <a:gd name="T72" fmla="*/ 36 w 565"/>
                <a:gd name="T73" fmla="*/ 206 h 629"/>
                <a:gd name="T74" fmla="*/ 20 w 565"/>
                <a:gd name="T75" fmla="*/ 164 h 629"/>
                <a:gd name="T76" fmla="*/ 0 w 565"/>
                <a:gd name="T77" fmla="*/ 124 h 629"/>
                <a:gd name="T78" fmla="*/ 27 w 565"/>
                <a:gd name="T79" fmla="*/ 94 h 629"/>
                <a:gd name="T80" fmla="*/ 57 w 565"/>
                <a:gd name="T81" fmla="*/ 67 h 629"/>
                <a:gd name="T82" fmla="*/ 90 w 565"/>
                <a:gd name="T83" fmla="*/ 44 h 629"/>
                <a:gd name="T84" fmla="*/ 126 w 565"/>
                <a:gd name="T85" fmla="*/ 25 h 629"/>
                <a:gd name="T86" fmla="*/ 165 w 565"/>
                <a:gd name="T87" fmla="*/ 12 h 629"/>
                <a:gd name="T88" fmla="*/ 207 w 565"/>
                <a:gd name="T89" fmla="*/ 3 h 629"/>
                <a:gd name="T90" fmla="*/ 249 w 565"/>
                <a:gd name="T91" fmla="*/ 0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5" h="629">
                  <a:moveTo>
                    <a:pt x="249" y="0"/>
                  </a:moveTo>
                  <a:lnTo>
                    <a:pt x="297" y="3"/>
                  </a:lnTo>
                  <a:lnTo>
                    <a:pt x="341" y="13"/>
                  </a:lnTo>
                  <a:lnTo>
                    <a:pt x="382" y="29"/>
                  </a:lnTo>
                  <a:lnTo>
                    <a:pt x="421" y="51"/>
                  </a:lnTo>
                  <a:lnTo>
                    <a:pt x="457" y="76"/>
                  </a:lnTo>
                  <a:lnTo>
                    <a:pt x="488" y="108"/>
                  </a:lnTo>
                  <a:lnTo>
                    <a:pt x="514" y="143"/>
                  </a:lnTo>
                  <a:lnTo>
                    <a:pt x="535" y="182"/>
                  </a:lnTo>
                  <a:lnTo>
                    <a:pt x="552" y="223"/>
                  </a:lnTo>
                  <a:lnTo>
                    <a:pt x="561" y="269"/>
                  </a:lnTo>
                  <a:lnTo>
                    <a:pt x="565" y="315"/>
                  </a:lnTo>
                  <a:lnTo>
                    <a:pt x="562" y="357"/>
                  </a:lnTo>
                  <a:lnTo>
                    <a:pt x="554" y="398"/>
                  </a:lnTo>
                  <a:lnTo>
                    <a:pt x="540" y="437"/>
                  </a:lnTo>
                  <a:lnTo>
                    <a:pt x="521" y="474"/>
                  </a:lnTo>
                  <a:lnTo>
                    <a:pt x="499" y="507"/>
                  </a:lnTo>
                  <a:lnTo>
                    <a:pt x="473" y="538"/>
                  </a:lnTo>
                  <a:lnTo>
                    <a:pt x="443" y="565"/>
                  </a:lnTo>
                  <a:lnTo>
                    <a:pt x="409" y="587"/>
                  </a:lnTo>
                  <a:lnTo>
                    <a:pt x="372" y="605"/>
                  </a:lnTo>
                  <a:lnTo>
                    <a:pt x="333" y="619"/>
                  </a:lnTo>
                  <a:lnTo>
                    <a:pt x="292" y="627"/>
                  </a:lnTo>
                  <a:lnTo>
                    <a:pt x="249" y="629"/>
                  </a:lnTo>
                  <a:lnTo>
                    <a:pt x="204" y="626"/>
                  </a:lnTo>
                  <a:lnTo>
                    <a:pt x="161" y="616"/>
                  </a:lnTo>
                  <a:lnTo>
                    <a:pt x="120" y="601"/>
                  </a:lnTo>
                  <a:lnTo>
                    <a:pt x="82" y="581"/>
                  </a:lnTo>
                  <a:lnTo>
                    <a:pt x="47" y="555"/>
                  </a:lnTo>
                  <a:lnTo>
                    <a:pt x="17" y="526"/>
                  </a:lnTo>
                  <a:lnTo>
                    <a:pt x="34" y="483"/>
                  </a:lnTo>
                  <a:lnTo>
                    <a:pt x="47" y="438"/>
                  </a:lnTo>
                  <a:lnTo>
                    <a:pt x="56" y="391"/>
                  </a:lnTo>
                  <a:lnTo>
                    <a:pt x="59" y="342"/>
                  </a:lnTo>
                  <a:lnTo>
                    <a:pt x="56" y="296"/>
                  </a:lnTo>
                  <a:lnTo>
                    <a:pt x="48" y="250"/>
                  </a:lnTo>
                  <a:lnTo>
                    <a:pt x="36" y="206"/>
                  </a:lnTo>
                  <a:lnTo>
                    <a:pt x="20" y="164"/>
                  </a:lnTo>
                  <a:lnTo>
                    <a:pt x="0" y="124"/>
                  </a:lnTo>
                  <a:lnTo>
                    <a:pt x="27" y="94"/>
                  </a:lnTo>
                  <a:lnTo>
                    <a:pt x="57" y="67"/>
                  </a:lnTo>
                  <a:lnTo>
                    <a:pt x="90" y="44"/>
                  </a:lnTo>
                  <a:lnTo>
                    <a:pt x="126" y="25"/>
                  </a:lnTo>
                  <a:lnTo>
                    <a:pt x="165" y="12"/>
                  </a:lnTo>
                  <a:lnTo>
                    <a:pt x="207" y="3"/>
                  </a:lnTo>
                  <a:lnTo>
                    <a:pt x="2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417"/>
            <p:cNvSpPr>
              <a:spLocks/>
            </p:cNvSpPr>
            <p:nvPr/>
          </p:nvSpPr>
          <p:spPr bwMode="auto">
            <a:xfrm>
              <a:off x="9412288" y="5148263"/>
              <a:ext cx="96838" cy="317500"/>
            </a:xfrm>
            <a:custGeom>
              <a:avLst/>
              <a:gdLst>
                <a:gd name="T0" fmla="*/ 510 w 728"/>
                <a:gd name="T1" fmla="*/ 0 h 2394"/>
                <a:gd name="T2" fmla="*/ 579 w 728"/>
                <a:gd name="T3" fmla="*/ 0 h 2394"/>
                <a:gd name="T4" fmla="*/ 594 w 728"/>
                <a:gd name="T5" fmla="*/ 0 h 2394"/>
                <a:gd name="T6" fmla="*/ 621 w 728"/>
                <a:gd name="T7" fmla="*/ 4 h 2394"/>
                <a:gd name="T8" fmla="*/ 669 w 728"/>
                <a:gd name="T9" fmla="*/ 25 h 2394"/>
                <a:gd name="T10" fmla="*/ 705 w 728"/>
                <a:gd name="T11" fmla="*/ 61 h 2394"/>
                <a:gd name="T12" fmla="*/ 725 w 728"/>
                <a:gd name="T13" fmla="*/ 110 h 2394"/>
                <a:gd name="T14" fmla="*/ 728 w 728"/>
                <a:gd name="T15" fmla="*/ 1276 h 2394"/>
                <a:gd name="T16" fmla="*/ 717 w 728"/>
                <a:gd name="T17" fmla="*/ 1330 h 2394"/>
                <a:gd name="T18" fmla="*/ 688 w 728"/>
                <a:gd name="T19" fmla="*/ 1374 h 2394"/>
                <a:gd name="T20" fmla="*/ 645 w 728"/>
                <a:gd name="T21" fmla="*/ 1403 h 2394"/>
                <a:gd name="T22" fmla="*/ 592 w 728"/>
                <a:gd name="T23" fmla="*/ 1414 h 2394"/>
                <a:gd name="T24" fmla="*/ 547 w 728"/>
                <a:gd name="T25" fmla="*/ 1406 h 2394"/>
                <a:gd name="T26" fmla="*/ 509 w 728"/>
                <a:gd name="T27" fmla="*/ 1386 h 2394"/>
                <a:gd name="T28" fmla="*/ 506 w 728"/>
                <a:gd name="T29" fmla="*/ 2285 h 2394"/>
                <a:gd name="T30" fmla="*/ 486 w 728"/>
                <a:gd name="T31" fmla="*/ 2335 h 2394"/>
                <a:gd name="T32" fmla="*/ 449 w 728"/>
                <a:gd name="T33" fmla="*/ 2372 h 2394"/>
                <a:gd name="T34" fmla="*/ 401 w 728"/>
                <a:gd name="T35" fmla="*/ 2392 h 2394"/>
                <a:gd name="T36" fmla="*/ 345 w 728"/>
                <a:gd name="T37" fmla="*/ 2392 h 2394"/>
                <a:gd name="T38" fmla="*/ 297 w 728"/>
                <a:gd name="T39" fmla="*/ 2372 h 2394"/>
                <a:gd name="T40" fmla="*/ 260 w 728"/>
                <a:gd name="T41" fmla="*/ 2335 h 2394"/>
                <a:gd name="T42" fmla="*/ 240 w 728"/>
                <a:gd name="T43" fmla="*/ 2285 h 2394"/>
                <a:gd name="T44" fmla="*/ 233 w 728"/>
                <a:gd name="T45" fmla="*/ 2258 h 2394"/>
                <a:gd name="T46" fmla="*/ 222 w 728"/>
                <a:gd name="T47" fmla="*/ 2311 h 2394"/>
                <a:gd name="T48" fmla="*/ 192 w 728"/>
                <a:gd name="T49" fmla="*/ 2354 h 2394"/>
                <a:gd name="T50" fmla="*/ 149 w 728"/>
                <a:gd name="T51" fmla="*/ 2383 h 2394"/>
                <a:gd name="T52" fmla="*/ 96 w 728"/>
                <a:gd name="T53" fmla="*/ 2394 h 2394"/>
                <a:gd name="T54" fmla="*/ 43 w 728"/>
                <a:gd name="T55" fmla="*/ 2383 h 2394"/>
                <a:gd name="T56" fmla="*/ 0 w 728"/>
                <a:gd name="T57" fmla="*/ 2354 h 2394"/>
                <a:gd name="T58" fmla="*/ 39 w 728"/>
                <a:gd name="T59" fmla="*/ 1697 h 2394"/>
                <a:gd name="T60" fmla="*/ 109 w 728"/>
                <a:gd name="T61" fmla="*/ 1668 h 2394"/>
                <a:gd name="T62" fmla="*/ 168 w 728"/>
                <a:gd name="T63" fmla="*/ 1622 h 2394"/>
                <a:gd name="T64" fmla="*/ 210 w 728"/>
                <a:gd name="T65" fmla="*/ 1560 h 2394"/>
                <a:gd name="T66" fmla="*/ 234 w 728"/>
                <a:gd name="T67" fmla="*/ 1488 h 2394"/>
                <a:gd name="T68" fmla="*/ 236 w 728"/>
                <a:gd name="T69" fmla="*/ 208 h 2394"/>
                <a:gd name="T70" fmla="*/ 227 w 728"/>
                <a:gd name="T71" fmla="*/ 137 h 2394"/>
                <a:gd name="T72" fmla="*/ 199 w 728"/>
                <a:gd name="T73" fmla="*/ 74 h 2394"/>
                <a:gd name="T74" fmla="*/ 155 w 728"/>
                <a:gd name="T75" fmla="*/ 21 h 2394"/>
                <a:gd name="T76" fmla="*/ 438 w 728"/>
                <a:gd name="T77" fmla="*/ 0 h 2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28" h="2394">
                  <a:moveTo>
                    <a:pt x="476" y="0"/>
                  </a:moveTo>
                  <a:lnTo>
                    <a:pt x="510" y="0"/>
                  </a:lnTo>
                  <a:lnTo>
                    <a:pt x="561" y="0"/>
                  </a:lnTo>
                  <a:lnTo>
                    <a:pt x="579" y="0"/>
                  </a:lnTo>
                  <a:lnTo>
                    <a:pt x="591" y="0"/>
                  </a:lnTo>
                  <a:lnTo>
                    <a:pt x="594" y="0"/>
                  </a:lnTo>
                  <a:lnTo>
                    <a:pt x="594" y="1"/>
                  </a:lnTo>
                  <a:lnTo>
                    <a:pt x="621" y="4"/>
                  </a:lnTo>
                  <a:lnTo>
                    <a:pt x="647" y="12"/>
                  </a:lnTo>
                  <a:lnTo>
                    <a:pt x="669" y="25"/>
                  </a:lnTo>
                  <a:lnTo>
                    <a:pt x="689" y="42"/>
                  </a:lnTo>
                  <a:lnTo>
                    <a:pt x="705" y="61"/>
                  </a:lnTo>
                  <a:lnTo>
                    <a:pt x="717" y="84"/>
                  </a:lnTo>
                  <a:lnTo>
                    <a:pt x="725" y="110"/>
                  </a:lnTo>
                  <a:lnTo>
                    <a:pt x="728" y="137"/>
                  </a:lnTo>
                  <a:lnTo>
                    <a:pt x="728" y="1276"/>
                  </a:lnTo>
                  <a:lnTo>
                    <a:pt x="725" y="1305"/>
                  </a:lnTo>
                  <a:lnTo>
                    <a:pt x="717" y="1330"/>
                  </a:lnTo>
                  <a:lnTo>
                    <a:pt x="704" y="1353"/>
                  </a:lnTo>
                  <a:lnTo>
                    <a:pt x="688" y="1374"/>
                  </a:lnTo>
                  <a:lnTo>
                    <a:pt x="667" y="1390"/>
                  </a:lnTo>
                  <a:lnTo>
                    <a:pt x="645" y="1403"/>
                  </a:lnTo>
                  <a:lnTo>
                    <a:pt x="619" y="1410"/>
                  </a:lnTo>
                  <a:lnTo>
                    <a:pt x="592" y="1414"/>
                  </a:lnTo>
                  <a:lnTo>
                    <a:pt x="569" y="1411"/>
                  </a:lnTo>
                  <a:lnTo>
                    <a:pt x="547" y="1406"/>
                  </a:lnTo>
                  <a:lnTo>
                    <a:pt x="527" y="1397"/>
                  </a:lnTo>
                  <a:lnTo>
                    <a:pt x="509" y="1386"/>
                  </a:lnTo>
                  <a:lnTo>
                    <a:pt x="509" y="2258"/>
                  </a:lnTo>
                  <a:lnTo>
                    <a:pt x="506" y="2285"/>
                  </a:lnTo>
                  <a:lnTo>
                    <a:pt x="499" y="2311"/>
                  </a:lnTo>
                  <a:lnTo>
                    <a:pt x="486" y="2335"/>
                  </a:lnTo>
                  <a:lnTo>
                    <a:pt x="470" y="2354"/>
                  </a:lnTo>
                  <a:lnTo>
                    <a:pt x="449" y="2372"/>
                  </a:lnTo>
                  <a:lnTo>
                    <a:pt x="426" y="2383"/>
                  </a:lnTo>
                  <a:lnTo>
                    <a:pt x="401" y="2392"/>
                  </a:lnTo>
                  <a:lnTo>
                    <a:pt x="372" y="2394"/>
                  </a:lnTo>
                  <a:lnTo>
                    <a:pt x="345" y="2392"/>
                  </a:lnTo>
                  <a:lnTo>
                    <a:pt x="320" y="2383"/>
                  </a:lnTo>
                  <a:lnTo>
                    <a:pt x="297" y="2372"/>
                  </a:lnTo>
                  <a:lnTo>
                    <a:pt x="276" y="2354"/>
                  </a:lnTo>
                  <a:lnTo>
                    <a:pt x="260" y="2335"/>
                  </a:lnTo>
                  <a:lnTo>
                    <a:pt x="247" y="2311"/>
                  </a:lnTo>
                  <a:lnTo>
                    <a:pt x="240" y="2285"/>
                  </a:lnTo>
                  <a:lnTo>
                    <a:pt x="236" y="2258"/>
                  </a:lnTo>
                  <a:lnTo>
                    <a:pt x="233" y="2258"/>
                  </a:lnTo>
                  <a:lnTo>
                    <a:pt x="230" y="2285"/>
                  </a:lnTo>
                  <a:lnTo>
                    <a:pt x="222" y="2311"/>
                  </a:lnTo>
                  <a:lnTo>
                    <a:pt x="209" y="2335"/>
                  </a:lnTo>
                  <a:lnTo>
                    <a:pt x="192" y="2354"/>
                  </a:lnTo>
                  <a:lnTo>
                    <a:pt x="173" y="2372"/>
                  </a:lnTo>
                  <a:lnTo>
                    <a:pt x="149" y="2383"/>
                  </a:lnTo>
                  <a:lnTo>
                    <a:pt x="123" y="2392"/>
                  </a:lnTo>
                  <a:lnTo>
                    <a:pt x="96" y="2394"/>
                  </a:lnTo>
                  <a:lnTo>
                    <a:pt x="69" y="2392"/>
                  </a:lnTo>
                  <a:lnTo>
                    <a:pt x="43" y="2383"/>
                  </a:lnTo>
                  <a:lnTo>
                    <a:pt x="19" y="2372"/>
                  </a:lnTo>
                  <a:lnTo>
                    <a:pt x="0" y="2354"/>
                  </a:lnTo>
                  <a:lnTo>
                    <a:pt x="0" y="1702"/>
                  </a:lnTo>
                  <a:lnTo>
                    <a:pt x="39" y="1697"/>
                  </a:lnTo>
                  <a:lnTo>
                    <a:pt x="75" y="1685"/>
                  </a:lnTo>
                  <a:lnTo>
                    <a:pt x="109" y="1668"/>
                  </a:lnTo>
                  <a:lnTo>
                    <a:pt x="140" y="1648"/>
                  </a:lnTo>
                  <a:lnTo>
                    <a:pt x="168" y="1622"/>
                  </a:lnTo>
                  <a:lnTo>
                    <a:pt x="191" y="1593"/>
                  </a:lnTo>
                  <a:lnTo>
                    <a:pt x="210" y="1560"/>
                  </a:lnTo>
                  <a:lnTo>
                    <a:pt x="224" y="1526"/>
                  </a:lnTo>
                  <a:lnTo>
                    <a:pt x="234" y="1488"/>
                  </a:lnTo>
                  <a:lnTo>
                    <a:pt x="236" y="1448"/>
                  </a:lnTo>
                  <a:lnTo>
                    <a:pt x="236" y="208"/>
                  </a:lnTo>
                  <a:lnTo>
                    <a:pt x="234" y="172"/>
                  </a:lnTo>
                  <a:lnTo>
                    <a:pt x="227" y="137"/>
                  </a:lnTo>
                  <a:lnTo>
                    <a:pt x="215" y="105"/>
                  </a:lnTo>
                  <a:lnTo>
                    <a:pt x="199" y="74"/>
                  </a:lnTo>
                  <a:lnTo>
                    <a:pt x="178" y="46"/>
                  </a:lnTo>
                  <a:lnTo>
                    <a:pt x="155" y="21"/>
                  </a:lnTo>
                  <a:lnTo>
                    <a:pt x="128" y="0"/>
                  </a:lnTo>
                  <a:lnTo>
                    <a:pt x="438" y="0"/>
                  </a:lnTo>
                  <a:lnTo>
                    <a:pt x="4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2" name="Inhaltsplatzhalter 4"/>
          <p:cNvSpPr txBox="1">
            <a:spLocks/>
          </p:cNvSpPr>
          <p:nvPr/>
        </p:nvSpPr>
        <p:spPr>
          <a:xfrm>
            <a:off x="6784667" y="2173554"/>
            <a:ext cx="885242" cy="43088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800" b="1" dirty="0" smtClean="0">
                <a:latin typeface="+mj-lt"/>
              </a:rPr>
              <a:t>40%</a:t>
            </a:r>
            <a:endParaRPr lang="en-US" sz="2000" dirty="0" smtClean="0">
              <a:latin typeface="+mn-lt"/>
            </a:endParaRPr>
          </a:p>
        </p:txBody>
      </p:sp>
      <p:sp>
        <p:nvSpPr>
          <p:cNvPr id="63" name="Inhaltsplatzhalter 4"/>
          <p:cNvSpPr txBox="1">
            <a:spLocks/>
          </p:cNvSpPr>
          <p:nvPr/>
        </p:nvSpPr>
        <p:spPr>
          <a:xfrm>
            <a:off x="4433327" y="3316710"/>
            <a:ext cx="885242" cy="43088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800" b="1" dirty="0" smtClean="0">
                <a:latin typeface="+mj-lt"/>
              </a:rPr>
              <a:t>50%</a:t>
            </a:r>
            <a:endParaRPr lang="en-US" sz="2000" dirty="0" smtClean="0">
              <a:latin typeface="+mn-lt"/>
            </a:endParaRPr>
          </a:p>
        </p:txBody>
      </p:sp>
      <p:sp>
        <p:nvSpPr>
          <p:cNvPr id="65" name="Inhaltsplatzhalter 4"/>
          <p:cNvSpPr txBox="1">
            <a:spLocks/>
          </p:cNvSpPr>
          <p:nvPr/>
        </p:nvSpPr>
        <p:spPr>
          <a:xfrm>
            <a:off x="6726174" y="4451997"/>
            <a:ext cx="885242" cy="43088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800" b="1" dirty="0" smtClean="0">
                <a:latin typeface="+mj-lt"/>
              </a:rPr>
              <a:t>50%</a:t>
            </a:r>
            <a:endParaRPr lang="en-US" sz="2000" dirty="0" smtClean="0">
              <a:latin typeface="+mn-lt"/>
            </a:endParaRPr>
          </a:p>
        </p:txBody>
      </p:sp>
      <p:sp>
        <p:nvSpPr>
          <p:cNvPr id="67" name="Inhaltsplatzhalter 4"/>
          <p:cNvSpPr txBox="1">
            <a:spLocks/>
          </p:cNvSpPr>
          <p:nvPr/>
        </p:nvSpPr>
        <p:spPr>
          <a:xfrm>
            <a:off x="4476004" y="5587284"/>
            <a:ext cx="885242" cy="43088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800" b="1" dirty="0" smtClean="0">
                <a:latin typeface="+mj-lt"/>
              </a:rPr>
              <a:t>50%</a:t>
            </a:r>
            <a:endParaRPr lang="en-US" sz="2000" dirty="0" smtClean="0">
              <a:latin typeface="+mn-lt"/>
            </a:endParaRPr>
          </a:p>
        </p:txBody>
      </p:sp>
      <p:grpSp>
        <p:nvGrpSpPr>
          <p:cNvPr id="68" name="Group 67"/>
          <p:cNvGrpSpPr/>
          <p:nvPr/>
        </p:nvGrpSpPr>
        <p:grpSpPr>
          <a:xfrm>
            <a:off x="6190412" y="5575251"/>
            <a:ext cx="403751" cy="469082"/>
            <a:chOff x="2593975" y="4225925"/>
            <a:chExt cx="490538" cy="569912"/>
          </a:xfrm>
          <a:solidFill>
            <a:schemeClr val="bg1"/>
          </a:solidFill>
        </p:grpSpPr>
        <p:sp>
          <p:nvSpPr>
            <p:cNvPr id="69" name="Freeform 18"/>
            <p:cNvSpPr>
              <a:spLocks/>
            </p:cNvSpPr>
            <p:nvPr/>
          </p:nvSpPr>
          <p:spPr bwMode="auto">
            <a:xfrm>
              <a:off x="2773363" y="4384675"/>
              <a:ext cx="131763" cy="252412"/>
            </a:xfrm>
            <a:custGeom>
              <a:avLst/>
              <a:gdLst>
                <a:gd name="T0" fmla="*/ 445 w 827"/>
                <a:gd name="T1" fmla="*/ 0 h 1593"/>
                <a:gd name="T2" fmla="*/ 498 w 827"/>
                <a:gd name="T3" fmla="*/ 8 h 1593"/>
                <a:gd name="T4" fmla="*/ 515 w 827"/>
                <a:gd name="T5" fmla="*/ 47 h 1593"/>
                <a:gd name="T6" fmla="*/ 516 w 827"/>
                <a:gd name="T7" fmla="*/ 123 h 1593"/>
                <a:gd name="T8" fmla="*/ 525 w 827"/>
                <a:gd name="T9" fmla="*/ 163 h 1593"/>
                <a:gd name="T10" fmla="*/ 563 w 827"/>
                <a:gd name="T11" fmla="*/ 178 h 1593"/>
                <a:gd name="T12" fmla="*/ 691 w 827"/>
                <a:gd name="T13" fmla="*/ 207 h 1593"/>
                <a:gd name="T14" fmla="*/ 767 w 827"/>
                <a:gd name="T15" fmla="*/ 246 h 1593"/>
                <a:gd name="T16" fmla="*/ 771 w 827"/>
                <a:gd name="T17" fmla="*/ 287 h 1593"/>
                <a:gd name="T18" fmla="*/ 726 w 827"/>
                <a:gd name="T19" fmla="*/ 434 h 1593"/>
                <a:gd name="T20" fmla="*/ 700 w 827"/>
                <a:gd name="T21" fmla="*/ 455 h 1593"/>
                <a:gd name="T22" fmla="*/ 621 w 827"/>
                <a:gd name="T23" fmla="*/ 425 h 1593"/>
                <a:gd name="T24" fmla="*/ 473 w 827"/>
                <a:gd name="T25" fmla="*/ 396 h 1593"/>
                <a:gd name="T26" fmla="*/ 377 w 827"/>
                <a:gd name="T27" fmla="*/ 402 h 1593"/>
                <a:gd name="T28" fmla="*/ 315 w 827"/>
                <a:gd name="T29" fmla="*/ 437 h 1593"/>
                <a:gd name="T30" fmla="*/ 291 w 827"/>
                <a:gd name="T31" fmla="*/ 496 h 1593"/>
                <a:gd name="T32" fmla="*/ 314 w 827"/>
                <a:gd name="T33" fmla="*/ 557 h 1593"/>
                <a:gd name="T34" fmla="*/ 402 w 827"/>
                <a:gd name="T35" fmla="*/ 618 h 1593"/>
                <a:gd name="T36" fmla="*/ 572 w 827"/>
                <a:gd name="T37" fmla="*/ 691 h 1593"/>
                <a:gd name="T38" fmla="*/ 712 w 827"/>
                <a:gd name="T39" fmla="*/ 778 h 1593"/>
                <a:gd name="T40" fmla="*/ 791 w 827"/>
                <a:gd name="T41" fmla="*/ 886 h 1593"/>
                <a:gd name="T42" fmla="*/ 826 w 827"/>
                <a:gd name="T43" fmla="*/ 1009 h 1593"/>
                <a:gd name="T44" fmla="*/ 812 w 827"/>
                <a:gd name="T45" fmla="*/ 1137 h 1593"/>
                <a:gd name="T46" fmla="*/ 747 w 827"/>
                <a:gd name="T47" fmla="*/ 1256 h 1593"/>
                <a:gd name="T48" fmla="*/ 640 w 827"/>
                <a:gd name="T49" fmla="*/ 1345 h 1593"/>
                <a:gd name="T50" fmla="*/ 535 w 827"/>
                <a:gd name="T51" fmla="*/ 1387 h 1593"/>
                <a:gd name="T52" fmla="*/ 506 w 827"/>
                <a:gd name="T53" fmla="*/ 1423 h 1593"/>
                <a:gd name="T54" fmla="*/ 505 w 827"/>
                <a:gd name="T55" fmla="*/ 1545 h 1593"/>
                <a:gd name="T56" fmla="*/ 489 w 827"/>
                <a:gd name="T57" fmla="*/ 1585 h 1593"/>
                <a:gd name="T58" fmla="*/ 404 w 827"/>
                <a:gd name="T59" fmla="*/ 1593 h 1593"/>
                <a:gd name="T60" fmla="*/ 318 w 827"/>
                <a:gd name="T61" fmla="*/ 1584 h 1593"/>
                <a:gd name="T62" fmla="*/ 300 w 827"/>
                <a:gd name="T63" fmla="*/ 1542 h 1593"/>
                <a:gd name="T64" fmla="*/ 299 w 827"/>
                <a:gd name="T65" fmla="*/ 1446 h 1593"/>
                <a:gd name="T66" fmla="*/ 288 w 827"/>
                <a:gd name="T67" fmla="*/ 1413 h 1593"/>
                <a:gd name="T68" fmla="*/ 244 w 827"/>
                <a:gd name="T69" fmla="*/ 1401 h 1593"/>
                <a:gd name="T70" fmla="*/ 94 w 827"/>
                <a:gd name="T71" fmla="*/ 1365 h 1593"/>
                <a:gd name="T72" fmla="*/ 14 w 827"/>
                <a:gd name="T73" fmla="*/ 1325 h 1593"/>
                <a:gd name="T74" fmla="*/ 0 w 827"/>
                <a:gd name="T75" fmla="*/ 1293 h 1593"/>
                <a:gd name="T76" fmla="*/ 23 w 827"/>
                <a:gd name="T77" fmla="*/ 1198 h 1593"/>
                <a:gd name="T78" fmla="*/ 51 w 827"/>
                <a:gd name="T79" fmla="*/ 1113 h 1593"/>
                <a:gd name="T80" fmla="*/ 78 w 827"/>
                <a:gd name="T81" fmla="*/ 1102 h 1593"/>
                <a:gd name="T82" fmla="*/ 159 w 827"/>
                <a:gd name="T83" fmla="*/ 1137 h 1593"/>
                <a:gd name="T84" fmla="*/ 325 w 827"/>
                <a:gd name="T85" fmla="*/ 1180 h 1593"/>
                <a:gd name="T86" fmla="*/ 435 w 827"/>
                <a:gd name="T87" fmla="*/ 1173 h 1593"/>
                <a:gd name="T88" fmla="*/ 512 w 827"/>
                <a:gd name="T89" fmla="*/ 1132 h 1593"/>
                <a:gd name="T90" fmla="*/ 542 w 827"/>
                <a:gd name="T91" fmla="*/ 1070 h 1593"/>
                <a:gd name="T92" fmla="*/ 529 w 827"/>
                <a:gd name="T93" fmla="*/ 1004 h 1593"/>
                <a:gd name="T94" fmla="*/ 471 w 827"/>
                <a:gd name="T95" fmla="*/ 946 h 1593"/>
                <a:gd name="T96" fmla="*/ 369 w 827"/>
                <a:gd name="T97" fmla="*/ 898 h 1593"/>
                <a:gd name="T98" fmla="*/ 233 w 827"/>
                <a:gd name="T99" fmla="*/ 840 h 1593"/>
                <a:gd name="T100" fmla="*/ 126 w 827"/>
                <a:gd name="T101" fmla="*/ 772 h 1593"/>
                <a:gd name="T102" fmla="*/ 54 w 827"/>
                <a:gd name="T103" fmla="*/ 691 h 1593"/>
                <a:gd name="T104" fmla="*/ 15 w 827"/>
                <a:gd name="T105" fmla="*/ 591 h 1593"/>
                <a:gd name="T106" fmla="*/ 15 w 827"/>
                <a:gd name="T107" fmla="*/ 467 h 1593"/>
                <a:gd name="T108" fmla="*/ 58 w 827"/>
                <a:gd name="T109" fmla="*/ 351 h 1593"/>
                <a:gd name="T110" fmla="*/ 139 w 827"/>
                <a:gd name="T111" fmla="*/ 263 h 1593"/>
                <a:gd name="T112" fmla="*/ 254 w 827"/>
                <a:gd name="T113" fmla="*/ 203 h 1593"/>
                <a:gd name="T114" fmla="*/ 300 w 827"/>
                <a:gd name="T115" fmla="*/ 183 h 1593"/>
                <a:gd name="T116" fmla="*/ 314 w 827"/>
                <a:gd name="T117" fmla="*/ 156 h 1593"/>
                <a:gd name="T118" fmla="*/ 315 w 827"/>
                <a:gd name="T119" fmla="*/ 87 h 1593"/>
                <a:gd name="T120" fmla="*/ 320 w 827"/>
                <a:gd name="T121" fmla="*/ 21 h 1593"/>
                <a:gd name="T122" fmla="*/ 352 w 827"/>
                <a:gd name="T123" fmla="*/ 1 h 1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27" h="1593">
                  <a:moveTo>
                    <a:pt x="371" y="0"/>
                  </a:moveTo>
                  <a:lnTo>
                    <a:pt x="415" y="0"/>
                  </a:lnTo>
                  <a:lnTo>
                    <a:pt x="445" y="0"/>
                  </a:lnTo>
                  <a:lnTo>
                    <a:pt x="468" y="1"/>
                  </a:lnTo>
                  <a:lnTo>
                    <a:pt x="485" y="3"/>
                  </a:lnTo>
                  <a:lnTo>
                    <a:pt x="498" y="8"/>
                  </a:lnTo>
                  <a:lnTo>
                    <a:pt x="506" y="17"/>
                  </a:lnTo>
                  <a:lnTo>
                    <a:pt x="512" y="29"/>
                  </a:lnTo>
                  <a:lnTo>
                    <a:pt x="515" y="47"/>
                  </a:lnTo>
                  <a:lnTo>
                    <a:pt x="516" y="70"/>
                  </a:lnTo>
                  <a:lnTo>
                    <a:pt x="516" y="99"/>
                  </a:lnTo>
                  <a:lnTo>
                    <a:pt x="516" y="123"/>
                  </a:lnTo>
                  <a:lnTo>
                    <a:pt x="517" y="141"/>
                  </a:lnTo>
                  <a:lnTo>
                    <a:pt x="519" y="154"/>
                  </a:lnTo>
                  <a:lnTo>
                    <a:pt x="525" y="163"/>
                  </a:lnTo>
                  <a:lnTo>
                    <a:pt x="533" y="169"/>
                  </a:lnTo>
                  <a:lnTo>
                    <a:pt x="545" y="173"/>
                  </a:lnTo>
                  <a:lnTo>
                    <a:pt x="563" y="178"/>
                  </a:lnTo>
                  <a:lnTo>
                    <a:pt x="586" y="181"/>
                  </a:lnTo>
                  <a:lnTo>
                    <a:pt x="640" y="192"/>
                  </a:lnTo>
                  <a:lnTo>
                    <a:pt x="691" y="207"/>
                  </a:lnTo>
                  <a:lnTo>
                    <a:pt x="742" y="228"/>
                  </a:lnTo>
                  <a:lnTo>
                    <a:pt x="756" y="236"/>
                  </a:lnTo>
                  <a:lnTo>
                    <a:pt x="767" y="246"/>
                  </a:lnTo>
                  <a:lnTo>
                    <a:pt x="772" y="258"/>
                  </a:lnTo>
                  <a:lnTo>
                    <a:pt x="775" y="271"/>
                  </a:lnTo>
                  <a:lnTo>
                    <a:pt x="771" y="287"/>
                  </a:lnTo>
                  <a:lnTo>
                    <a:pt x="753" y="352"/>
                  </a:lnTo>
                  <a:lnTo>
                    <a:pt x="733" y="416"/>
                  </a:lnTo>
                  <a:lnTo>
                    <a:pt x="726" y="434"/>
                  </a:lnTo>
                  <a:lnTo>
                    <a:pt x="720" y="446"/>
                  </a:lnTo>
                  <a:lnTo>
                    <a:pt x="711" y="452"/>
                  </a:lnTo>
                  <a:lnTo>
                    <a:pt x="700" y="455"/>
                  </a:lnTo>
                  <a:lnTo>
                    <a:pt x="686" y="451"/>
                  </a:lnTo>
                  <a:lnTo>
                    <a:pt x="668" y="445"/>
                  </a:lnTo>
                  <a:lnTo>
                    <a:pt x="621" y="425"/>
                  </a:lnTo>
                  <a:lnTo>
                    <a:pt x="573" y="410"/>
                  </a:lnTo>
                  <a:lnTo>
                    <a:pt x="524" y="400"/>
                  </a:lnTo>
                  <a:lnTo>
                    <a:pt x="473" y="396"/>
                  </a:lnTo>
                  <a:lnTo>
                    <a:pt x="422" y="396"/>
                  </a:lnTo>
                  <a:lnTo>
                    <a:pt x="399" y="398"/>
                  </a:lnTo>
                  <a:lnTo>
                    <a:pt x="377" y="402"/>
                  </a:lnTo>
                  <a:lnTo>
                    <a:pt x="356" y="409"/>
                  </a:lnTo>
                  <a:lnTo>
                    <a:pt x="333" y="422"/>
                  </a:lnTo>
                  <a:lnTo>
                    <a:pt x="315" y="437"/>
                  </a:lnTo>
                  <a:lnTo>
                    <a:pt x="302" y="456"/>
                  </a:lnTo>
                  <a:lnTo>
                    <a:pt x="295" y="475"/>
                  </a:lnTo>
                  <a:lnTo>
                    <a:pt x="291" y="496"/>
                  </a:lnTo>
                  <a:lnTo>
                    <a:pt x="293" y="517"/>
                  </a:lnTo>
                  <a:lnTo>
                    <a:pt x="301" y="538"/>
                  </a:lnTo>
                  <a:lnTo>
                    <a:pt x="314" y="557"/>
                  </a:lnTo>
                  <a:lnTo>
                    <a:pt x="333" y="575"/>
                  </a:lnTo>
                  <a:lnTo>
                    <a:pt x="366" y="598"/>
                  </a:lnTo>
                  <a:lnTo>
                    <a:pt x="402" y="618"/>
                  </a:lnTo>
                  <a:lnTo>
                    <a:pt x="440" y="635"/>
                  </a:lnTo>
                  <a:lnTo>
                    <a:pt x="506" y="662"/>
                  </a:lnTo>
                  <a:lnTo>
                    <a:pt x="572" y="691"/>
                  </a:lnTo>
                  <a:lnTo>
                    <a:pt x="635" y="724"/>
                  </a:lnTo>
                  <a:lnTo>
                    <a:pt x="676" y="749"/>
                  </a:lnTo>
                  <a:lnTo>
                    <a:pt x="712" y="778"/>
                  </a:lnTo>
                  <a:lnTo>
                    <a:pt x="743" y="811"/>
                  </a:lnTo>
                  <a:lnTo>
                    <a:pt x="770" y="847"/>
                  </a:lnTo>
                  <a:lnTo>
                    <a:pt x="791" y="886"/>
                  </a:lnTo>
                  <a:lnTo>
                    <a:pt x="808" y="925"/>
                  </a:lnTo>
                  <a:lnTo>
                    <a:pt x="819" y="967"/>
                  </a:lnTo>
                  <a:lnTo>
                    <a:pt x="826" y="1009"/>
                  </a:lnTo>
                  <a:lnTo>
                    <a:pt x="827" y="1052"/>
                  </a:lnTo>
                  <a:lnTo>
                    <a:pt x="822" y="1095"/>
                  </a:lnTo>
                  <a:lnTo>
                    <a:pt x="812" y="1137"/>
                  </a:lnTo>
                  <a:lnTo>
                    <a:pt x="796" y="1179"/>
                  </a:lnTo>
                  <a:lnTo>
                    <a:pt x="775" y="1218"/>
                  </a:lnTo>
                  <a:lnTo>
                    <a:pt x="747" y="1256"/>
                  </a:lnTo>
                  <a:lnTo>
                    <a:pt x="715" y="1290"/>
                  </a:lnTo>
                  <a:lnTo>
                    <a:pt x="679" y="1320"/>
                  </a:lnTo>
                  <a:lnTo>
                    <a:pt x="640" y="1345"/>
                  </a:lnTo>
                  <a:lnTo>
                    <a:pt x="598" y="1366"/>
                  </a:lnTo>
                  <a:lnTo>
                    <a:pt x="553" y="1380"/>
                  </a:lnTo>
                  <a:lnTo>
                    <a:pt x="535" y="1387"/>
                  </a:lnTo>
                  <a:lnTo>
                    <a:pt x="521" y="1396"/>
                  </a:lnTo>
                  <a:lnTo>
                    <a:pt x="512" y="1407"/>
                  </a:lnTo>
                  <a:lnTo>
                    <a:pt x="506" y="1423"/>
                  </a:lnTo>
                  <a:lnTo>
                    <a:pt x="505" y="1442"/>
                  </a:lnTo>
                  <a:lnTo>
                    <a:pt x="506" y="1493"/>
                  </a:lnTo>
                  <a:lnTo>
                    <a:pt x="505" y="1545"/>
                  </a:lnTo>
                  <a:lnTo>
                    <a:pt x="504" y="1562"/>
                  </a:lnTo>
                  <a:lnTo>
                    <a:pt x="497" y="1575"/>
                  </a:lnTo>
                  <a:lnTo>
                    <a:pt x="489" y="1585"/>
                  </a:lnTo>
                  <a:lnTo>
                    <a:pt x="475" y="1590"/>
                  </a:lnTo>
                  <a:lnTo>
                    <a:pt x="459" y="1593"/>
                  </a:lnTo>
                  <a:lnTo>
                    <a:pt x="404" y="1593"/>
                  </a:lnTo>
                  <a:lnTo>
                    <a:pt x="348" y="1593"/>
                  </a:lnTo>
                  <a:lnTo>
                    <a:pt x="331" y="1590"/>
                  </a:lnTo>
                  <a:lnTo>
                    <a:pt x="318" y="1584"/>
                  </a:lnTo>
                  <a:lnTo>
                    <a:pt x="308" y="1574"/>
                  </a:lnTo>
                  <a:lnTo>
                    <a:pt x="302" y="1559"/>
                  </a:lnTo>
                  <a:lnTo>
                    <a:pt x="300" y="1542"/>
                  </a:lnTo>
                  <a:lnTo>
                    <a:pt x="300" y="1505"/>
                  </a:lnTo>
                  <a:lnTo>
                    <a:pt x="299" y="1466"/>
                  </a:lnTo>
                  <a:lnTo>
                    <a:pt x="299" y="1446"/>
                  </a:lnTo>
                  <a:lnTo>
                    <a:pt x="298" y="1431"/>
                  </a:lnTo>
                  <a:lnTo>
                    <a:pt x="293" y="1421"/>
                  </a:lnTo>
                  <a:lnTo>
                    <a:pt x="288" y="1413"/>
                  </a:lnTo>
                  <a:lnTo>
                    <a:pt x="278" y="1407"/>
                  </a:lnTo>
                  <a:lnTo>
                    <a:pt x="264" y="1404"/>
                  </a:lnTo>
                  <a:lnTo>
                    <a:pt x="244" y="1401"/>
                  </a:lnTo>
                  <a:lnTo>
                    <a:pt x="193" y="1392"/>
                  </a:lnTo>
                  <a:lnTo>
                    <a:pt x="142" y="1380"/>
                  </a:lnTo>
                  <a:lnTo>
                    <a:pt x="94" y="1365"/>
                  </a:lnTo>
                  <a:lnTo>
                    <a:pt x="46" y="1345"/>
                  </a:lnTo>
                  <a:lnTo>
                    <a:pt x="28" y="1335"/>
                  </a:lnTo>
                  <a:lnTo>
                    <a:pt x="14" y="1325"/>
                  </a:lnTo>
                  <a:lnTo>
                    <a:pt x="5" y="1317"/>
                  </a:lnTo>
                  <a:lnTo>
                    <a:pt x="1" y="1306"/>
                  </a:lnTo>
                  <a:lnTo>
                    <a:pt x="0" y="1293"/>
                  </a:lnTo>
                  <a:lnTo>
                    <a:pt x="2" y="1277"/>
                  </a:lnTo>
                  <a:lnTo>
                    <a:pt x="6" y="1256"/>
                  </a:lnTo>
                  <a:lnTo>
                    <a:pt x="23" y="1198"/>
                  </a:lnTo>
                  <a:lnTo>
                    <a:pt x="39" y="1142"/>
                  </a:lnTo>
                  <a:lnTo>
                    <a:pt x="45" y="1125"/>
                  </a:lnTo>
                  <a:lnTo>
                    <a:pt x="51" y="1113"/>
                  </a:lnTo>
                  <a:lnTo>
                    <a:pt x="58" y="1105"/>
                  </a:lnTo>
                  <a:lnTo>
                    <a:pt x="67" y="1102"/>
                  </a:lnTo>
                  <a:lnTo>
                    <a:pt x="78" y="1102"/>
                  </a:lnTo>
                  <a:lnTo>
                    <a:pt x="90" y="1107"/>
                  </a:lnTo>
                  <a:lnTo>
                    <a:pt x="106" y="1113"/>
                  </a:lnTo>
                  <a:lnTo>
                    <a:pt x="159" y="1137"/>
                  </a:lnTo>
                  <a:lnTo>
                    <a:pt x="212" y="1157"/>
                  </a:lnTo>
                  <a:lnTo>
                    <a:pt x="268" y="1170"/>
                  </a:lnTo>
                  <a:lnTo>
                    <a:pt x="325" y="1180"/>
                  </a:lnTo>
                  <a:lnTo>
                    <a:pt x="363" y="1182"/>
                  </a:lnTo>
                  <a:lnTo>
                    <a:pt x="399" y="1180"/>
                  </a:lnTo>
                  <a:lnTo>
                    <a:pt x="435" y="1173"/>
                  </a:lnTo>
                  <a:lnTo>
                    <a:pt x="469" y="1161"/>
                  </a:lnTo>
                  <a:lnTo>
                    <a:pt x="493" y="1148"/>
                  </a:lnTo>
                  <a:lnTo>
                    <a:pt x="512" y="1132"/>
                  </a:lnTo>
                  <a:lnTo>
                    <a:pt x="527" y="1113"/>
                  </a:lnTo>
                  <a:lnTo>
                    <a:pt x="537" y="1092"/>
                  </a:lnTo>
                  <a:lnTo>
                    <a:pt x="542" y="1070"/>
                  </a:lnTo>
                  <a:lnTo>
                    <a:pt x="542" y="1049"/>
                  </a:lnTo>
                  <a:lnTo>
                    <a:pt x="539" y="1026"/>
                  </a:lnTo>
                  <a:lnTo>
                    <a:pt x="529" y="1004"/>
                  </a:lnTo>
                  <a:lnTo>
                    <a:pt x="516" y="983"/>
                  </a:lnTo>
                  <a:lnTo>
                    <a:pt x="496" y="964"/>
                  </a:lnTo>
                  <a:lnTo>
                    <a:pt x="471" y="946"/>
                  </a:lnTo>
                  <a:lnTo>
                    <a:pt x="444" y="929"/>
                  </a:lnTo>
                  <a:lnTo>
                    <a:pt x="414" y="916"/>
                  </a:lnTo>
                  <a:lnTo>
                    <a:pt x="369" y="898"/>
                  </a:lnTo>
                  <a:lnTo>
                    <a:pt x="323" y="879"/>
                  </a:lnTo>
                  <a:lnTo>
                    <a:pt x="278" y="860"/>
                  </a:lnTo>
                  <a:lnTo>
                    <a:pt x="233" y="840"/>
                  </a:lnTo>
                  <a:lnTo>
                    <a:pt x="189" y="816"/>
                  </a:lnTo>
                  <a:lnTo>
                    <a:pt x="157" y="795"/>
                  </a:lnTo>
                  <a:lnTo>
                    <a:pt x="126" y="772"/>
                  </a:lnTo>
                  <a:lnTo>
                    <a:pt x="98" y="747"/>
                  </a:lnTo>
                  <a:lnTo>
                    <a:pt x="74" y="720"/>
                  </a:lnTo>
                  <a:lnTo>
                    <a:pt x="54" y="691"/>
                  </a:lnTo>
                  <a:lnTo>
                    <a:pt x="37" y="660"/>
                  </a:lnTo>
                  <a:lnTo>
                    <a:pt x="24" y="627"/>
                  </a:lnTo>
                  <a:lnTo>
                    <a:pt x="15" y="591"/>
                  </a:lnTo>
                  <a:lnTo>
                    <a:pt x="10" y="553"/>
                  </a:lnTo>
                  <a:lnTo>
                    <a:pt x="10" y="513"/>
                  </a:lnTo>
                  <a:lnTo>
                    <a:pt x="15" y="467"/>
                  </a:lnTo>
                  <a:lnTo>
                    <a:pt x="25" y="425"/>
                  </a:lnTo>
                  <a:lnTo>
                    <a:pt x="39" y="386"/>
                  </a:lnTo>
                  <a:lnTo>
                    <a:pt x="58" y="351"/>
                  </a:lnTo>
                  <a:lnTo>
                    <a:pt x="81" y="318"/>
                  </a:lnTo>
                  <a:lnTo>
                    <a:pt x="108" y="289"/>
                  </a:lnTo>
                  <a:lnTo>
                    <a:pt x="139" y="263"/>
                  </a:lnTo>
                  <a:lnTo>
                    <a:pt x="174" y="240"/>
                  </a:lnTo>
                  <a:lnTo>
                    <a:pt x="212" y="220"/>
                  </a:lnTo>
                  <a:lnTo>
                    <a:pt x="254" y="203"/>
                  </a:lnTo>
                  <a:lnTo>
                    <a:pt x="274" y="195"/>
                  </a:lnTo>
                  <a:lnTo>
                    <a:pt x="289" y="190"/>
                  </a:lnTo>
                  <a:lnTo>
                    <a:pt x="300" y="183"/>
                  </a:lnTo>
                  <a:lnTo>
                    <a:pt x="308" y="177"/>
                  </a:lnTo>
                  <a:lnTo>
                    <a:pt x="312" y="168"/>
                  </a:lnTo>
                  <a:lnTo>
                    <a:pt x="314" y="156"/>
                  </a:lnTo>
                  <a:lnTo>
                    <a:pt x="315" y="141"/>
                  </a:lnTo>
                  <a:lnTo>
                    <a:pt x="315" y="120"/>
                  </a:lnTo>
                  <a:lnTo>
                    <a:pt x="315" y="87"/>
                  </a:lnTo>
                  <a:lnTo>
                    <a:pt x="315" y="56"/>
                  </a:lnTo>
                  <a:lnTo>
                    <a:pt x="316" y="36"/>
                  </a:lnTo>
                  <a:lnTo>
                    <a:pt x="320" y="21"/>
                  </a:lnTo>
                  <a:lnTo>
                    <a:pt x="326" y="10"/>
                  </a:lnTo>
                  <a:lnTo>
                    <a:pt x="336" y="5"/>
                  </a:lnTo>
                  <a:lnTo>
                    <a:pt x="352" y="1"/>
                  </a:lnTo>
                  <a:lnTo>
                    <a:pt x="3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9"/>
            <p:cNvSpPr>
              <a:spLocks noEditPoints="1"/>
            </p:cNvSpPr>
            <p:nvPr/>
          </p:nvSpPr>
          <p:spPr bwMode="auto">
            <a:xfrm>
              <a:off x="2593975" y="4225925"/>
              <a:ext cx="490538" cy="569912"/>
            </a:xfrm>
            <a:custGeom>
              <a:avLst/>
              <a:gdLst>
                <a:gd name="T0" fmla="*/ 1277 w 3088"/>
                <a:gd name="T1" fmla="*/ 663 h 3592"/>
                <a:gd name="T2" fmla="*/ 955 w 3088"/>
                <a:gd name="T3" fmla="*/ 791 h 3592"/>
                <a:gd name="T4" fmla="*/ 689 w 3088"/>
                <a:gd name="T5" fmla="*/ 1004 h 3592"/>
                <a:gd name="T6" fmla="*/ 496 w 3088"/>
                <a:gd name="T7" fmla="*/ 1284 h 3592"/>
                <a:gd name="T8" fmla="*/ 391 w 3088"/>
                <a:gd name="T9" fmla="*/ 1617 h 3592"/>
                <a:gd name="T10" fmla="*/ 391 w 3088"/>
                <a:gd name="T11" fmla="*/ 1976 h 3592"/>
                <a:gd name="T12" fmla="*/ 496 w 3088"/>
                <a:gd name="T13" fmla="*/ 2308 h 3592"/>
                <a:gd name="T14" fmla="*/ 689 w 3088"/>
                <a:gd name="T15" fmla="*/ 2589 h 3592"/>
                <a:gd name="T16" fmla="*/ 955 w 3088"/>
                <a:gd name="T17" fmla="*/ 2801 h 3592"/>
                <a:gd name="T18" fmla="*/ 1277 w 3088"/>
                <a:gd name="T19" fmla="*/ 2929 h 3592"/>
                <a:gd name="T20" fmla="*/ 1630 w 3088"/>
                <a:gd name="T21" fmla="*/ 2958 h 3592"/>
                <a:gd name="T22" fmla="*/ 1959 w 3088"/>
                <a:gd name="T23" fmla="*/ 2884 h 3592"/>
                <a:gd name="T24" fmla="*/ 2246 w 3088"/>
                <a:gd name="T25" fmla="*/ 2726 h 3592"/>
                <a:gd name="T26" fmla="*/ 2475 w 3088"/>
                <a:gd name="T27" fmla="*/ 2497 h 3592"/>
                <a:gd name="T28" fmla="*/ 2634 w 3088"/>
                <a:gd name="T29" fmla="*/ 2211 h 3592"/>
                <a:gd name="T30" fmla="*/ 2706 w 3088"/>
                <a:gd name="T31" fmla="*/ 1883 h 3592"/>
                <a:gd name="T32" fmla="*/ 2679 w 3088"/>
                <a:gd name="T33" fmla="*/ 1529 h 3592"/>
                <a:gd name="T34" fmla="*/ 2551 w 3088"/>
                <a:gd name="T35" fmla="*/ 1208 h 3592"/>
                <a:gd name="T36" fmla="*/ 2337 w 3088"/>
                <a:gd name="T37" fmla="*/ 944 h 3592"/>
                <a:gd name="T38" fmla="*/ 2057 w 3088"/>
                <a:gd name="T39" fmla="*/ 750 h 3592"/>
                <a:gd name="T40" fmla="*/ 1725 w 3088"/>
                <a:gd name="T41" fmla="*/ 646 h 3592"/>
                <a:gd name="T42" fmla="*/ 1557 w 3088"/>
                <a:gd name="T43" fmla="*/ 1 h 3592"/>
                <a:gd name="T44" fmla="*/ 1621 w 3088"/>
                <a:gd name="T45" fmla="*/ 39 h 3592"/>
                <a:gd name="T46" fmla="*/ 2010 w 3088"/>
                <a:gd name="T47" fmla="*/ 278 h 3592"/>
                <a:gd name="T48" fmla="*/ 2427 w 3088"/>
                <a:gd name="T49" fmla="*/ 456 h 3592"/>
                <a:gd name="T50" fmla="*/ 2828 w 3088"/>
                <a:gd name="T51" fmla="*/ 546 h 3592"/>
                <a:gd name="T52" fmla="*/ 3051 w 3088"/>
                <a:gd name="T53" fmla="*/ 577 h 3592"/>
                <a:gd name="T54" fmla="*/ 3087 w 3088"/>
                <a:gd name="T55" fmla="*/ 630 h 3592"/>
                <a:gd name="T56" fmla="*/ 3086 w 3088"/>
                <a:gd name="T57" fmla="*/ 1810 h 3592"/>
                <a:gd name="T58" fmla="*/ 3046 w 3088"/>
                <a:gd name="T59" fmla="*/ 2262 h 3592"/>
                <a:gd name="T60" fmla="*/ 2938 w 3088"/>
                <a:gd name="T61" fmla="*/ 2537 h 3592"/>
                <a:gd name="T62" fmla="*/ 2757 w 3088"/>
                <a:gd name="T63" fmla="*/ 2805 h 3592"/>
                <a:gd name="T64" fmla="*/ 2484 w 3088"/>
                <a:gd name="T65" fmla="*/ 3078 h 3592"/>
                <a:gd name="T66" fmla="*/ 2171 w 3088"/>
                <a:gd name="T67" fmla="*/ 3300 h 3592"/>
                <a:gd name="T68" fmla="*/ 1796 w 3088"/>
                <a:gd name="T69" fmla="*/ 3494 h 3592"/>
                <a:gd name="T70" fmla="*/ 1549 w 3088"/>
                <a:gd name="T71" fmla="*/ 3592 h 3592"/>
                <a:gd name="T72" fmla="*/ 1296 w 3088"/>
                <a:gd name="T73" fmla="*/ 3499 h 3592"/>
                <a:gd name="T74" fmla="*/ 891 w 3088"/>
                <a:gd name="T75" fmla="*/ 3284 h 3592"/>
                <a:gd name="T76" fmla="*/ 525 w 3088"/>
                <a:gd name="T77" fmla="*/ 3005 h 3592"/>
                <a:gd name="T78" fmla="*/ 282 w 3088"/>
                <a:gd name="T79" fmla="*/ 2741 h 3592"/>
                <a:gd name="T80" fmla="*/ 118 w 3088"/>
                <a:gd name="T81" fmla="*/ 2469 h 3592"/>
                <a:gd name="T82" fmla="*/ 25 w 3088"/>
                <a:gd name="T83" fmla="*/ 2161 h 3592"/>
                <a:gd name="T84" fmla="*/ 0 w 3088"/>
                <a:gd name="T85" fmla="*/ 1506 h 3592"/>
                <a:gd name="T86" fmla="*/ 3 w 3088"/>
                <a:gd name="T87" fmla="*/ 621 h 3592"/>
                <a:gd name="T88" fmla="*/ 44 w 3088"/>
                <a:gd name="T89" fmla="*/ 575 h 3592"/>
                <a:gd name="T90" fmla="*/ 324 w 3088"/>
                <a:gd name="T91" fmla="*/ 541 h 3592"/>
                <a:gd name="T92" fmla="*/ 764 w 3088"/>
                <a:gd name="T93" fmla="*/ 420 h 3592"/>
                <a:gd name="T94" fmla="*/ 1176 w 3088"/>
                <a:gd name="T95" fmla="*/ 224 h 3592"/>
                <a:gd name="T96" fmla="*/ 1489 w 3088"/>
                <a:gd name="T97" fmla="*/ 24 h 3592"/>
                <a:gd name="T98" fmla="*/ 1545 w 3088"/>
                <a:gd name="T99" fmla="*/ 0 h 3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088" h="3592">
                  <a:moveTo>
                    <a:pt x="1544" y="632"/>
                  </a:moveTo>
                  <a:lnTo>
                    <a:pt x="1453" y="635"/>
                  </a:lnTo>
                  <a:lnTo>
                    <a:pt x="1363" y="646"/>
                  </a:lnTo>
                  <a:lnTo>
                    <a:pt x="1277" y="663"/>
                  </a:lnTo>
                  <a:lnTo>
                    <a:pt x="1192" y="686"/>
                  </a:lnTo>
                  <a:lnTo>
                    <a:pt x="1110" y="715"/>
                  </a:lnTo>
                  <a:lnTo>
                    <a:pt x="1031" y="750"/>
                  </a:lnTo>
                  <a:lnTo>
                    <a:pt x="955" y="791"/>
                  </a:lnTo>
                  <a:lnTo>
                    <a:pt x="883" y="837"/>
                  </a:lnTo>
                  <a:lnTo>
                    <a:pt x="814" y="888"/>
                  </a:lnTo>
                  <a:lnTo>
                    <a:pt x="749" y="944"/>
                  </a:lnTo>
                  <a:lnTo>
                    <a:pt x="689" y="1004"/>
                  </a:lnTo>
                  <a:lnTo>
                    <a:pt x="634" y="1068"/>
                  </a:lnTo>
                  <a:lnTo>
                    <a:pt x="583" y="1136"/>
                  </a:lnTo>
                  <a:lnTo>
                    <a:pt x="537" y="1208"/>
                  </a:lnTo>
                  <a:lnTo>
                    <a:pt x="496" y="1284"/>
                  </a:lnTo>
                  <a:lnTo>
                    <a:pt x="461" y="1363"/>
                  </a:lnTo>
                  <a:lnTo>
                    <a:pt x="432" y="1445"/>
                  </a:lnTo>
                  <a:lnTo>
                    <a:pt x="409" y="1529"/>
                  </a:lnTo>
                  <a:lnTo>
                    <a:pt x="391" y="1617"/>
                  </a:lnTo>
                  <a:lnTo>
                    <a:pt x="381" y="1705"/>
                  </a:lnTo>
                  <a:lnTo>
                    <a:pt x="378" y="1796"/>
                  </a:lnTo>
                  <a:lnTo>
                    <a:pt x="381" y="1887"/>
                  </a:lnTo>
                  <a:lnTo>
                    <a:pt x="391" y="1976"/>
                  </a:lnTo>
                  <a:lnTo>
                    <a:pt x="409" y="2063"/>
                  </a:lnTo>
                  <a:lnTo>
                    <a:pt x="432" y="2148"/>
                  </a:lnTo>
                  <a:lnTo>
                    <a:pt x="461" y="2229"/>
                  </a:lnTo>
                  <a:lnTo>
                    <a:pt x="496" y="2308"/>
                  </a:lnTo>
                  <a:lnTo>
                    <a:pt x="537" y="2383"/>
                  </a:lnTo>
                  <a:lnTo>
                    <a:pt x="583" y="2456"/>
                  </a:lnTo>
                  <a:lnTo>
                    <a:pt x="634" y="2524"/>
                  </a:lnTo>
                  <a:lnTo>
                    <a:pt x="689" y="2589"/>
                  </a:lnTo>
                  <a:lnTo>
                    <a:pt x="749" y="2649"/>
                  </a:lnTo>
                  <a:lnTo>
                    <a:pt x="814" y="2705"/>
                  </a:lnTo>
                  <a:lnTo>
                    <a:pt x="883" y="2755"/>
                  </a:lnTo>
                  <a:lnTo>
                    <a:pt x="955" y="2801"/>
                  </a:lnTo>
                  <a:lnTo>
                    <a:pt x="1031" y="2842"/>
                  </a:lnTo>
                  <a:lnTo>
                    <a:pt x="1110" y="2877"/>
                  </a:lnTo>
                  <a:lnTo>
                    <a:pt x="1192" y="2906"/>
                  </a:lnTo>
                  <a:lnTo>
                    <a:pt x="1277" y="2929"/>
                  </a:lnTo>
                  <a:lnTo>
                    <a:pt x="1363" y="2947"/>
                  </a:lnTo>
                  <a:lnTo>
                    <a:pt x="1453" y="2957"/>
                  </a:lnTo>
                  <a:lnTo>
                    <a:pt x="1544" y="2961"/>
                  </a:lnTo>
                  <a:lnTo>
                    <a:pt x="1630" y="2958"/>
                  </a:lnTo>
                  <a:lnTo>
                    <a:pt x="1716" y="2948"/>
                  </a:lnTo>
                  <a:lnTo>
                    <a:pt x="1799" y="2933"/>
                  </a:lnTo>
                  <a:lnTo>
                    <a:pt x="1881" y="2911"/>
                  </a:lnTo>
                  <a:lnTo>
                    <a:pt x="1959" y="2884"/>
                  </a:lnTo>
                  <a:lnTo>
                    <a:pt x="2036" y="2853"/>
                  </a:lnTo>
                  <a:lnTo>
                    <a:pt x="2109" y="2815"/>
                  </a:lnTo>
                  <a:lnTo>
                    <a:pt x="2179" y="2773"/>
                  </a:lnTo>
                  <a:lnTo>
                    <a:pt x="2246" y="2726"/>
                  </a:lnTo>
                  <a:lnTo>
                    <a:pt x="2309" y="2674"/>
                  </a:lnTo>
                  <a:lnTo>
                    <a:pt x="2369" y="2620"/>
                  </a:lnTo>
                  <a:lnTo>
                    <a:pt x="2424" y="2559"/>
                  </a:lnTo>
                  <a:lnTo>
                    <a:pt x="2475" y="2497"/>
                  </a:lnTo>
                  <a:lnTo>
                    <a:pt x="2522" y="2430"/>
                  </a:lnTo>
                  <a:lnTo>
                    <a:pt x="2564" y="2360"/>
                  </a:lnTo>
                  <a:lnTo>
                    <a:pt x="2601" y="2287"/>
                  </a:lnTo>
                  <a:lnTo>
                    <a:pt x="2634" y="2211"/>
                  </a:lnTo>
                  <a:lnTo>
                    <a:pt x="2660" y="2133"/>
                  </a:lnTo>
                  <a:lnTo>
                    <a:pt x="2682" y="2052"/>
                  </a:lnTo>
                  <a:lnTo>
                    <a:pt x="2698" y="1969"/>
                  </a:lnTo>
                  <a:lnTo>
                    <a:pt x="2706" y="1883"/>
                  </a:lnTo>
                  <a:lnTo>
                    <a:pt x="2710" y="1796"/>
                  </a:lnTo>
                  <a:lnTo>
                    <a:pt x="2706" y="1705"/>
                  </a:lnTo>
                  <a:lnTo>
                    <a:pt x="2697" y="1617"/>
                  </a:lnTo>
                  <a:lnTo>
                    <a:pt x="2679" y="1529"/>
                  </a:lnTo>
                  <a:lnTo>
                    <a:pt x="2656" y="1445"/>
                  </a:lnTo>
                  <a:lnTo>
                    <a:pt x="2627" y="1363"/>
                  </a:lnTo>
                  <a:lnTo>
                    <a:pt x="2591" y="1284"/>
                  </a:lnTo>
                  <a:lnTo>
                    <a:pt x="2551" y="1208"/>
                  </a:lnTo>
                  <a:lnTo>
                    <a:pt x="2505" y="1136"/>
                  </a:lnTo>
                  <a:lnTo>
                    <a:pt x="2453" y="1068"/>
                  </a:lnTo>
                  <a:lnTo>
                    <a:pt x="2397" y="1004"/>
                  </a:lnTo>
                  <a:lnTo>
                    <a:pt x="2337" y="944"/>
                  </a:lnTo>
                  <a:lnTo>
                    <a:pt x="2274" y="888"/>
                  </a:lnTo>
                  <a:lnTo>
                    <a:pt x="2205" y="837"/>
                  </a:lnTo>
                  <a:lnTo>
                    <a:pt x="2132" y="791"/>
                  </a:lnTo>
                  <a:lnTo>
                    <a:pt x="2057" y="750"/>
                  </a:lnTo>
                  <a:lnTo>
                    <a:pt x="1978" y="715"/>
                  </a:lnTo>
                  <a:lnTo>
                    <a:pt x="1896" y="686"/>
                  </a:lnTo>
                  <a:lnTo>
                    <a:pt x="1811" y="663"/>
                  </a:lnTo>
                  <a:lnTo>
                    <a:pt x="1725" y="646"/>
                  </a:lnTo>
                  <a:lnTo>
                    <a:pt x="1635" y="635"/>
                  </a:lnTo>
                  <a:lnTo>
                    <a:pt x="1544" y="632"/>
                  </a:lnTo>
                  <a:close/>
                  <a:moveTo>
                    <a:pt x="1545" y="0"/>
                  </a:moveTo>
                  <a:lnTo>
                    <a:pt x="1557" y="1"/>
                  </a:lnTo>
                  <a:lnTo>
                    <a:pt x="1569" y="6"/>
                  </a:lnTo>
                  <a:lnTo>
                    <a:pt x="1583" y="14"/>
                  </a:lnTo>
                  <a:lnTo>
                    <a:pt x="1600" y="25"/>
                  </a:lnTo>
                  <a:lnTo>
                    <a:pt x="1621" y="39"/>
                  </a:lnTo>
                  <a:lnTo>
                    <a:pt x="1716" y="104"/>
                  </a:lnTo>
                  <a:lnTo>
                    <a:pt x="1812" y="165"/>
                  </a:lnTo>
                  <a:lnTo>
                    <a:pt x="1910" y="223"/>
                  </a:lnTo>
                  <a:lnTo>
                    <a:pt x="2010" y="278"/>
                  </a:lnTo>
                  <a:lnTo>
                    <a:pt x="2112" y="329"/>
                  </a:lnTo>
                  <a:lnTo>
                    <a:pt x="2215" y="375"/>
                  </a:lnTo>
                  <a:lnTo>
                    <a:pt x="2320" y="418"/>
                  </a:lnTo>
                  <a:lnTo>
                    <a:pt x="2427" y="456"/>
                  </a:lnTo>
                  <a:lnTo>
                    <a:pt x="2537" y="489"/>
                  </a:lnTo>
                  <a:lnTo>
                    <a:pt x="2648" y="516"/>
                  </a:lnTo>
                  <a:lnTo>
                    <a:pt x="2738" y="532"/>
                  </a:lnTo>
                  <a:lnTo>
                    <a:pt x="2828" y="546"/>
                  </a:lnTo>
                  <a:lnTo>
                    <a:pt x="2919" y="556"/>
                  </a:lnTo>
                  <a:lnTo>
                    <a:pt x="3010" y="567"/>
                  </a:lnTo>
                  <a:lnTo>
                    <a:pt x="3032" y="572"/>
                  </a:lnTo>
                  <a:lnTo>
                    <a:pt x="3051" y="577"/>
                  </a:lnTo>
                  <a:lnTo>
                    <a:pt x="3065" y="586"/>
                  </a:lnTo>
                  <a:lnTo>
                    <a:pt x="3075" y="597"/>
                  </a:lnTo>
                  <a:lnTo>
                    <a:pt x="3082" y="611"/>
                  </a:lnTo>
                  <a:lnTo>
                    <a:pt x="3087" y="630"/>
                  </a:lnTo>
                  <a:lnTo>
                    <a:pt x="3088" y="653"/>
                  </a:lnTo>
                  <a:lnTo>
                    <a:pt x="3088" y="1352"/>
                  </a:lnTo>
                  <a:lnTo>
                    <a:pt x="3088" y="1580"/>
                  </a:lnTo>
                  <a:lnTo>
                    <a:pt x="3086" y="1810"/>
                  </a:lnTo>
                  <a:lnTo>
                    <a:pt x="3080" y="2039"/>
                  </a:lnTo>
                  <a:lnTo>
                    <a:pt x="3074" y="2115"/>
                  </a:lnTo>
                  <a:lnTo>
                    <a:pt x="3063" y="2190"/>
                  </a:lnTo>
                  <a:lnTo>
                    <a:pt x="3046" y="2262"/>
                  </a:lnTo>
                  <a:lnTo>
                    <a:pt x="3025" y="2333"/>
                  </a:lnTo>
                  <a:lnTo>
                    <a:pt x="3000" y="2402"/>
                  </a:lnTo>
                  <a:lnTo>
                    <a:pt x="2972" y="2470"/>
                  </a:lnTo>
                  <a:lnTo>
                    <a:pt x="2938" y="2537"/>
                  </a:lnTo>
                  <a:lnTo>
                    <a:pt x="2900" y="2601"/>
                  </a:lnTo>
                  <a:lnTo>
                    <a:pt x="2860" y="2664"/>
                  </a:lnTo>
                  <a:lnTo>
                    <a:pt x="2817" y="2727"/>
                  </a:lnTo>
                  <a:lnTo>
                    <a:pt x="2757" y="2805"/>
                  </a:lnTo>
                  <a:lnTo>
                    <a:pt x="2693" y="2878"/>
                  </a:lnTo>
                  <a:lnTo>
                    <a:pt x="2627" y="2948"/>
                  </a:lnTo>
                  <a:lnTo>
                    <a:pt x="2556" y="3015"/>
                  </a:lnTo>
                  <a:lnTo>
                    <a:pt x="2484" y="3078"/>
                  </a:lnTo>
                  <a:lnTo>
                    <a:pt x="2410" y="3138"/>
                  </a:lnTo>
                  <a:lnTo>
                    <a:pt x="2332" y="3195"/>
                  </a:lnTo>
                  <a:lnTo>
                    <a:pt x="2252" y="3249"/>
                  </a:lnTo>
                  <a:lnTo>
                    <a:pt x="2171" y="3300"/>
                  </a:lnTo>
                  <a:lnTo>
                    <a:pt x="2086" y="3349"/>
                  </a:lnTo>
                  <a:lnTo>
                    <a:pt x="2001" y="3396"/>
                  </a:lnTo>
                  <a:lnTo>
                    <a:pt x="1900" y="3447"/>
                  </a:lnTo>
                  <a:lnTo>
                    <a:pt x="1796" y="3494"/>
                  </a:lnTo>
                  <a:lnTo>
                    <a:pt x="1692" y="3540"/>
                  </a:lnTo>
                  <a:lnTo>
                    <a:pt x="1588" y="3583"/>
                  </a:lnTo>
                  <a:lnTo>
                    <a:pt x="1570" y="3590"/>
                  </a:lnTo>
                  <a:lnTo>
                    <a:pt x="1549" y="3592"/>
                  </a:lnTo>
                  <a:lnTo>
                    <a:pt x="1530" y="3592"/>
                  </a:lnTo>
                  <a:lnTo>
                    <a:pt x="1511" y="3588"/>
                  </a:lnTo>
                  <a:lnTo>
                    <a:pt x="1404" y="3545"/>
                  </a:lnTo>
                  <a:lnTo>
                    <a:pt x="1296" y="3499"/>
                  </a:lnTo>
                  <a:lnTo>
                    <a:pt x="1192" y="3451"/>
                  </a:lnTo>
                  <a:lnTo>
                    <a:pt x="1089" y="3399"/>
                  </a:lnTo>
                  <a:lnTo>
                    <a:pt x="989" y="3343"/>
                  </a:lnTo>
                  <a:lnTo>
                    <a:pt x="891" y="3284"/>
                  </a:lnTo>
                  <a:lnTo>
                    <a:pt x="796" y="3220"/>
                  </a:lnTo>
                  <a:lnTo>
                    <a:pt x="702" y="3152"/>
                  </a:lnTo>
                  <a:lnTo>
                    <a:pt x="613" y="3081"/>
                  </a:lnTo>
                  <a:lnTo>
                    <a:pt x="525" y="3005"/>
                  </a:lnTo>
                  <a:lnTo>
                    <a:pt x="440" y="2924"/>
                  </a:lnTo>
                  <a:lnTo>
                    <a:pt x="385" y="2865"/>
                  </a:lnTo>
                  <a:lnTo>
                    <a:pt x="331" y="2803"/>
                  </a:lnTo>
                  <a:lnTo>
                    <a:pt x="282" y="2741"/>
                  </a:lnTo>
                  <a:lnTo>
                    <a:pt x="234" y="2677"/>
                  </a:lnTo>
                  <a:lnTo>
                    <a:pt x="192" y="2610"/>
                  </a:lnTo>
                  <a:lnTo>
                    <a:pt x="153" y="2540"/>
                  </a:lnTo>
                  <a:lnTo>
                    <a:pt x="118" y="2469"/>
                  </a:lnTo>
                  <a:lnTo>
                    <a:pt x="88" y="2394"/>
                  </a:lnTo>
                  <a:lnTo>
                    <a:pt x="62" y="2318"/>
                  </a:lnTo>
                  <a:lnTo>
                    <a:pt x="42" y="2239"/>
                  </a:lnTo>
                  <a:lnTo>
                    <a:pt x="25" y="2161"/>
                  </a:lnTo>
                  <a:lnTo>
                    <a:pt x="13" y="2084"/>
                  </a:lnTo>
                  <a:lnTo>
                    <a:pt x="5" y="2004"/>
                  </a:lnTo>
                  <a:lnTo>
                    <a:pt x="3" y="1925"/>
                  </a:lnTo>
                  <a:lnTo>
                    <a:pt x="0" y="1506"/>
                  </a:lnTo>
                  <a:lnTo>
                    <a:pt x="0" y="1087"/>
                  </a:lnTo>
                  <a:lnTo>
                    <a:pt x="1" y="668"/>
                  </a:lnTo>
                  <a:lnTo>
                    <a:pt x="1" y="642"/>
                  </a:lnTo>
                  <a:lnTo>
                    <a:pt x="3" y="621"/>
                  </a:lnTo>
                  <a:lnTo>
                    <a:pt x="9" y="604"/>
                  </a:lnTo>
                  <a:lnTo>
                    <a:pt x="16" y="591"/>
                  </a:lnTo>
                  <a:lnTo>
                    <a:pt x="28" y="582"/>
                  </a:lnTo>
                  <a:lnTo>
                    <a:pt x="44" y="575"/>
                  </a:lnTo>
                  <a:lnTo>
                    <a:pt x="65" y="571"/>
                  </a:lnTo>
                  <a:lnTo>
                    <a:pt x="91" y="569"/>
                  </a:lnTo>
                  <a:lnTo>
                    <a:pt x="209" y="558"/>
                  </a:lnTo>
                  <a:lnTo>
                    <a:pt x="324" y="541"/>
                  </a:lnTo>
                  <a:lnTo>
                    <a:pt x="437" y="518"/>
                  </a:lnTo>
                  <a:lnTo>
                    <a:pt x="548" y="491"/>
                  </a:lnTo>
                  <a:lnTo>
                    <a:pt x="657" y="458"/>
                  </a:lnTo>
                  <a:lnTo>
                    <a:pt x="764" y="420"/>
                  </a:lnTo>
                  <a:lnTo>
                    <a:pt x="869" y="377"/>
                  </a:lnTo>
                  <a:lnTo>
                    <a:pt x="973" y="330"/>
                  </a:lnTo>
                  <a:lnTo>
                    <a:pt x="1075" y="279"/>
                  </a:lnTo>
                  <a:lnTo>
                    <a:pt x="1176" y="224"/>
                  </a:lnTo>
                  <a:lnTo>
                    <a:pt x="1274" y="165"/>
                  </a:lnTo>
                  <a:lnTo>
                    <a:pt x="1372" y="102"/>
                  </a:lnTo>
                  <a:lnTo>
                    <a:pt x="1468" y="38"/>
                  </a:lnTo>
                  <a:lnTo>
                    <a:pt x="1489" y="24"/>
                  </a:lnTo>
                  <a:lnTo>
                    <a:pt x="1507" y="13"/>
                  </a:lnTo>
                  <a:lnTo>
                    <a:pt x="1521" y="5"/>
                  </a:lnTo>
                  <a:lnTo>
                    <a:pt x="1534" y="1"/>
                  </a:lnTo>
                  <a:lnTo>
                    <a:pt x="15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75385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000"/>
                            </p:stCondLst>
                            <p:childTnLst>
                              <p:par>
                                <p:cTn id="5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500"/>
                            </p:stCondLst>
                            <p:childTnLst>
                              <p:par>
                                <p:cTn id="63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4000"/>
                            </p:stCondLst>
                            <p:childTnLst>
                              <p:par>
                                <p:cTn id="78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500"/>
                            </p:stCondLst>
                            <p:childTnLst>
                              <p:par>
                                <p:cTn id="8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0"/>
                            </p:stCondLst>
                            <p:childTnLst>
                              <p:par>
                                <p:cTn id="89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500"/>
                            </p:stCondLst>
                            <p:childTnLst>
                              <p:par>
                                <p:cTn id="104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59" grpId="0"/>
      <p:bldP spid="61" grpId="0"/>
      <p:bldP spid="66" grpId="0"/>
      <p:bldP spid="5" grpId="0" animBg="1"/>
      <p:bldP spid="13" grpId="0" animBg="1"/>
      <p:bldP spid="20" grpId="0" animBg="1"/>
      <p:bldP spid="27" grpId="0" animBg="1"/>
      <p:bldP spid="62" grpId="0"/>
      <p:bldP spid="63" grpId="0"/>
      <p:bldP spid="65" grpId="0"/>
      <p:bldP spid="6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866007" y="0"/>
            <a:ext cx="566463" cy="6857999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38100" y="1606749"/>
            <a:ext cx="5295900" cy="1046879"/>
            <a:chOff x="0" y="1098062"/>
            <a:chExt cx="8820188" cy="1743550"/>
          </a:xfrm>
        </p:grpSpPr>
        <p:sp>
          <p:nvSpPr>
            <p:cNvPr id="9" name="Rectangle 8"/>
            <p:cNvSpPr/>
            <p:nvPr/>
          </p:nvSpPr>
          <p:spPr>
            <a:xfrm>
              <a:off x="0" y="1773249"/>
              <a:ext cx="1375640" cy="106836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/>
            </a:p>
          </p:txBody>
        </p:sp>
        <p:sp>
          <p:nvSpPr>
            <p:cNvPr id="8" name="Pentagon 7"/>
            <p:cNvSpPr/>
            <p:nvPr/>
          </p:nvSpPr>
          <p:spPr>
            <a:xfrm>
              <a:off x="2322285" y="1773248"/>
              <a:ext cx="5554476" cy="1068364"/>
            </a:xfrm>
            <a:prstGeom prst="homePlate">
              <a:avLst/>
            </a:prstGeom>
            <a:gradFill>
              <a:gsLst>
                <a:gs pos="100000">
                  <a:schemeClr val="accent1"/>
                </a:gs>
                <a:gs pos="0">
                  <a:schemeClr val="accent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/>
            </a:p>
          </p:txBody>
        </p:sp>
        <p:sp>
          <p:nvSpPr>
            <p:cNvPr id="4" name="Rectangle 3"/>
            <p:cNvSpPr/>
            <p:nvPr/>
          </p:nvSpPr>
          <p:spPr>
            <a:xfrm>
              <a:off x="1189389" y="1098062"/>
              <a:ext cx="1322363" cy="106836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/>
                <a:t>01</a:t>
              </a:r>
              <a:endParaRPr lang="en-US" sz="2400" b="1" dirty="0"/>
            </a:p>
          </p:txBody>
        </p:sp>
        <p:grpSp>
          <p:nvGrpSpPr>
            <p:cNvPr id="10" name="Group 9"/>
            <p:cNvGrpSpPr/>
            <p:nvPr/>
          </p:nvGrpSpPr>
          <p:grpSpPr>
            <a:xfrm>
              <a:off x="1189389" y="2166425"/>
              <a:ext cx="1319147" cy="141006"/>
              <a:chOff x="1189389" y="2166425"/>
              <a:chExt cx="1319147" cy="141006"/>
            </a:xfrm>
          </p:grpSpPr>
          <p:sp>
            <p:nvSpPr>
              <p:cNvPr id="5" name="Right Triangle 4"/>
              <p:cNvSpPr/>
              <p:nvPr/>
            </p:nvSpPr>
            <p:spPr>
              <a:xfrm flipH="1" flipV="1">
                <a:off x="1189389" y="2166425"/>
                <a:ext cx="186250" cy="141006"/>
              </a:xfrm>
              <a:prstGeom prst="rtTriangle">
                <a:avLst/>
              </a:prstGeom>
              <a:solidFill>
                <a:schemeClr val="tx1">
                  <a:lumMod val="25000"/>
                  <a:lumOff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400" b="1"/>
              </a:p>
            </p:txBody>
          </p:sp>
          <p:sp>
            <p:nvSpPr>
              <p:cNvPr id="6" name="Right Triangle 5"/>
              <p:cNvSpPr/>
              <p:nvPr/>
            </p:nvSpPr>
            <p:spPr>
              <a:xfrm flipV="1">
                <a:off x="2322286" y="2166425"/>
                <a:ext cx="186250" cy="141006"/>
              </a:xfrm>
              <a:prstGeom prst="rtTriangle">
                <a:avLst/>
              </a:prstGeom>
              <a:solidFill>
                <a:schemeClr val="tx1">
                  <a:lumMod val="25000"/>
                  <a:lumOff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400" b="1"/>
              </a:p>
            </p:txBody>
          </p:sp>
        </p:grpSp>
        <p:sp>
          <p:nvSpPr>
            <p:cNvPr id="11" name="Chevron 10"/>
            <p:cNvSpPr/>
            <p:nvPr/>
          </p:nvSpPr>
          <p:spPr>
            <a:xfrm>
              <a:off x="7751825" y="1773248"/>
              <a:ext cx="1068363" cy="1068364"/>
            </a:xfrm>
            <a:prstGeom prst="chevron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38100" y="2805310"/>
            <a:ext cx="5295900" cy="1046879"/>
            <a:chOff x="0" y="1098062"/>
            <a:chExt cx="8820188" cy="1743550"/>
          </a:xfrm>
        </p:grpSpPr>
        <p:sp>
          <p:nvSpPr>
            <p:cNvPr id="15" name="Rectangle 14"/>
            <p:cNvSpPr/>
            <p:nvPr/>
          </p:nvSpPr>
          <p:spPr>
            <a:xfrm>
              <a:off x="0" y="1773249"/>
              <a:ext cx="1375640" cy="106836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/>
            </a:p>
          </p:txBody>
        </p:sp>
        <p:sp>
          <p:nvSpPr>
            <p:cNvPr id="16" name="Pentagon 15"/>
            <p:cNvSpPr/>
            <p:nvPr/>
          </p:nvSpPr>
          <p:spPr>
            <a:xfrm>
              <a:off x="2322285" y="1773248"/>
              <a:ext cx="5554476" cy="1068364"/>
            </a:xfrm>
            <a:prstGeom prst="homePlate">
              <a:avLst/>
            </a:prstGeom>
            <a:gradFill>
              <a:gsLst>
                <a:gs pos="100000">
                  <a:schemeClr val="accent2"/>
                </a:gs>
                <a:gs pos="0">
                  <a:schemeClr val="accent2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1189389" y="1098062"/>
              <a:ext cx="1322363" cy="106836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/>
                <a:t>02</a:t>
              </a:r>
              <a:endParaRPr lang="en-US" sz="2400" b="1" dirty="0"/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1189389" y="2166425"/>
              <a:ext cx="1319147" cy="141006"/>
              <a:chOff x="1189389" y="2166425"/>
              <a:chExt cx="1319147" cy="141006"/>
            </a:xfrm>
          </p:grpSpPr>
          <p:sp>
            <p:nvSpPr>
              <p:cNvPr id="20" name="Right Triangle 19"/>
              <p:cNvSpPr/>
              <p:nvPr/>
            </p:nvSpPr>
            <p:spPr>
              <a:xfrm flipH="1" flipV="1">
                <a:off x="1189389" y="2166425"/>
                <a:ext cx="186250" cy="141006"/>
              </a:xfrm>
              <a:prstGeom prst="rtTriangle">
                <a:avLst/>
              </a:prstGeom>
              <a:solidFill>
                <a:schemeClr val="tx1">
                  <a:lumMod val="25000"/>
                  <a:lumOff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400" b="1"/>
              </a:p>
            </p:txBody>
          </p:sp>
          <p:sp>
            <p:nvSpPr>
              <p:cNvPr id="21" name="Right Triangle 20"/>
              <p:cNvSpPr/>
              <p:nvPr/>
            </p:nvSpPr>
            <p:spPr>
              <a:xfrm flipV="1">
                <a:off x="2322286" y="2166425"/>
                <a:ext cx="186250" cy="141006"/>
              </a:xfrm>
              <a:prstGeom prst="rtTriangle">
                <a:avLst/>
              </a:prstGeom>
              <a:solidFill>
                <a:schemeClr val="tx1">
                  <a:lumMod val="25000"/>
                  <a:lumOff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400" b="1"/>
              </a:p>
            </p:txBody>
          </p:sp>
        </p:grpSp>
        <p:sp>
          <p:nvSpPr>
            <p:cNvPr id="19" name="Chevron 18"/>
            <p:cNvSpPr/>
            <p:nvPr/>
          </p:nvSpPr>
          <p:spPr>
            <a:xfrm>
              <a:off x="7751825" y="1773248"/>
              <a:ext cx="1068363" cy="1068364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38100" y="4003871"/>
            <a:ext cx="5295900" cy="1046879"/>
            <a:chOff x="0" y="1098062"/>
            <a:chExt cx="8820188" cy="1743550"/>
          </a:xfrm>
        </p:grpSpPr>
        <p:sp>
          <p:nvSpPr>
            <p:cNvPr id="23" name="Rectangle 22"/>
            <p:cNvSpPr/>
            <p:nvPr/>
          </p:nvSpPr>
          <p:spPr>
            <a:xfrm>
              <a:off x="0" y="1773249"/>
              <a:ext cx="1375640" cy="1068363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/>
            </a:p>
          </p:txBody>
        </p:sp>
        <p:sp>
          <p:nvSpPr>
            <p:cNvPr id="24" name="Pentagon 23"/>
            <p:cNvSpPr/>
            <p:nvPr/>
          </p:nvSpPr>
          <p:spPr>
            <a:xfrm>
              <a:off x="2322285" y="1773248"/>
              <a:ext cx="5554476" cy="1068364"/>
            </a:xfrm>
            <a:prstGeom prst="homePlate">
              <a:avLst/>
            </a:prstGeom>
            <a:gradFill>
              <a:gsLst>
                <a:gs pos="100000">
                  <a:schemeClr val="accent3"/>
                </a:gs>
                <a:gs pos="0">
                  <a:schemeClr val="accent3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/>
            </a:p>
          </p:txBody>
        </p:sp>
        <p:sp>
          <p:nvSpPr>
            <p:cNvPr id="25" name="Rectangle 24"/>
            <p:cNvSpPr/>
            <p:nvPr/>
          </p:nvSpPr>
          <p:spPr>
            <a:xfrm>
              <a:off x="1189389" y="1098062"/>
              <a:ext cx="1322363" cy="1068363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/>
                <a:t>03</a:t>
              </a:r>
              <a:endParaRPr lang="en-US" sz="2400" b="1" dirty="0"/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1189389" y="2166425"/>
              <a:ext cx="1319147" cy="141006"/>
              <a:chOff x="1189389" y="2166425"/>
              <a:chExt cx="1319147" cy="141006"/>
            </a:xfrm>
          </p:grpSpPr>
          <p:sp>
            <p:nvSpPr>
              <p:cNvPr id="28" name="Right Triangle 27"/>
              <p:cNvSpPr/>
              <p:nvPr/>
            </p:nvSpPr>
            <p:spPr>
              <a:xfrm flipH="1" flipV="1">
                <a:off x="1189389" y="2166425"/>
                <a:ext cx="186250" cy="141006"/>
              </a:xfrm>
              <a:prstGeom prst="rtTriangle">
                <a:avLst/>
              </a:prstGeom>
              <a:solidFill>
                <a:schemeClr val="tx1">
                  <a:lumMod val="25000"/>
                  <a:lumOff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400" b="1"/>
              </a:p>
            </p:txBody>
          </p:sp>
          <p:sp>
            <p:nvSpPr>
              <p:cNvPr id="29" name="Right Triangle 28"/>
              <p:cNvSpPr/>
              <p:nvPr/>
            </p:nvSpPr>
            <p:spPr>
              <a:xfrm flipV="1">
                <a:off x="2322286" y="2166425"/>
                <a:ext cx="186250" cy="141006"/>
              </a:xfrm>
              <a:prstGeom prst="rtTriangle">
                <a:avLst/>
              </a:prstGeom>
              <a:solidFill>
                <a:schemeClr val="tx1">
                  <a:lumMod val="25000"/>
                  <a:lumOff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400" b="1"/>
              </a:p>
            </p:txBody>
          </p:sp>
        </p:grpSp>
        <p:sp>
          <p:nvSpPr>
            <p:cNvPr id="27" name="Chevron 26"/>
            <p:cNvSpPr/>
            <p:nvPr/>
          </p:nvSpPr>
          <p:spPr>
            <a:xfrm>
              <a:off x="7751825" y="1773248"/>
              <a:ext cx="1068363" cy="1068364"/>
            </a:xfrm>
            <a:prstGeom prst="chevron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 b="1">
                <a:solidFill>
                  <a:schemeClr val="tx1"/>
                </a:solidFill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38100" y="5202433"/>
            <a:ext cx="5295900" cy="1046879"/>
            <a:chOff x="0" y="1098062"/>
            <a:chExt cx="8820188" cy="1743550"/>
          </a:xfrm>
        </p:grpSpPr>
        <p:sp>
          <p:nvSpPr>
            <p:cNvPr id="31" name="Rectangle 30"/>
            <p:cNvSpPr/>
            <p:nvPr/>
          </p:nvSpPr>
          <p:spPr>
            <a:xfrm>
              <a:off x="0" y="1773249"/>
              <a:ext cx="1375640" cy="106836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/>
            </a:p>
          </p:txBody>
        </p:sp>
        <p:sp>
          <p:nvSpPr>
            <p:cNvPr id="32" name="Pentagon 31"/>
            <p:cNvSpPr/>
            <p:nvPr/>
          </p:nvSpPr>
          <p:spPr>
            <a:xfrm>
              <a:off x="2322285" y="1773248"/>
              <a:ext cx="5554476" cy="1068364"/>
            </a:xfrm>
            <a:prstGeom prst="homePlate">
              <a:avLst/>
            </a:prstGeom>
            <a:gradFill>
              <a:gsLst>
                <a:gs pos="100000">
                  <a:schemeClr val="accent4"/>
                </a:gs>
                <a:gs pos="0">
                  <a:schemeClr val="accent4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 b="1"/>
            </a:p>
          </p:txBody>
        </p:sp>
        <p:sp>
          <p:nvSpPr>
            <p:cNvPr id="33" name="Rectangle 32"/>
            <p:cNvSpPr/>
            <p:nvPr/>
          </p:nvSpPr>
          <p:spPr>
            <a:xfrm>
              <a:off x="1189389" y="1098062"/>
              <a:ext cx="1322363" cy="1068363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b="1" dirty="0" smtClean="0"/>
                <a:t>04</a:t>
              </a:r>
              <a:endParaRPr lang="en-US" sz="2400" b="1" dirty="0"/>
            </a:p>
          </p:txBody>
        </p:sp>
        <p:grpSp>
          <p:nvGrpSpPr>
            <p:cNvPr id="34" name="Group 33"/>
            <p:cNvGrpSpPr/>
            <p:nvPr/>
          </p:nvGrpSpPr>
          <p:grpSpPr>
            <a:xfrm>
              <a:off x="1189389" y="2166425"/>
              <a:ext cx="1319147" cy="141006"/>
              <a:chOff x="1189389" y="2166425"/>
              <a:chExt cx="1319147" cy="141006"/>
            </a:xfrm>
          </p:grpSpPr>
          <p:sp>
            <p:nvSpPr>
              <p:cNvPr id="36" name="Right Triangle 35"/>
              <p:cNvSpPr/>
              <p:nvPr/>
            </p:nvSpPr>
            <p:spPr>
              <a:xfrm flipH="1" flipV="1">
                <a:off x="1189389" y="2166425"/>
                <a:ext cx="186250" cy="141006"/>
              </a:xfrm>
              <a:prstGeom prst="rtTriangle">
                <a:avLst/>
              </a:prstGeom>
              <a:solidFill>
                <a:schemeClr val="tx1">
                  <a:lumMod val="25000"/>
                  <a:lumOff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400" b="1"/>
              </a:p>
            </p:txBody>
          </p:sp>
          <p:sp>
            <p:nvSpPr>
              <p:cNvPr id="37" name="Right Triangle 36"/>
              <p:cNvSpPr/>
              <p:nvPr/>
            </p:nvSpPr>
            <p:spPr>
              <a:xfrm flipV="1">
                <a:off x="2322286" y="2166425"/>
                <a:ext cx="186250" cy="141006"/>
              </a:xfrm>
              <a:prstGeom prst="rtTriangle">
                <a:avLst/>
              </a:prstGeom>
              <a:solidFill>
                <a:schemeClr val="tx1">
                  <a:lumMod val="25000"/>
                  <a:lumOff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2400" b="1"/>
              </a:p>
            </p:txBody>
          </p:sp>
        </p:grpSp>
        <p:sp>
          <p:nvSpPr>
            <p:cNvPr id="35" name="Chevron 34"/>
            <p:cNvSpPr/>
            <p:nvPr/>
          </p:nvSpPr>
          <p:spPr>
            <a:xfrm>
              <a:off x="7751825" y="1773248"/>
              <a:ext cx="1068363" cy="1068364"/>
            </a:xfrm>
            <a:prstGeom prst="chevron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400" b="1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39" name="Inhaltsplatzhalter 4"/>
          <p:cNvSpPr txBox="1">
            <a:spLocks/>
          </p:cNvSpPr>
          <p:nvPr/>
        </p:nvSpPr>
        <p:spPr>
          <a:xfrm>
            <a:off x="7164253" y="2055492"/>
            <a:ext cx="4501565" cy="58477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40" name="Inhaltsplatzhalter 4"/>
          <p:cNvSpPr txBox="1">
            <a:spLocks/>
          </p:cNvSpPr>
          <p:nvPr/>
        </p:nvSpPr>
        <p:spPr>
          <a:xfrm>
            <a:off x="5937206" y="2075845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1"/>
                </a:solidFill>
                <a:latin typeface="+mj-lt"/>
              </a:rPr>
              <a:t>40%</a:t>
            </a:r>
            <a:endParaRPr lang="en-US" sz="2800" dirty="0" smtClean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41" name="Inhaltsplatzhalter 4"/>
          <p:cNvSpPr txBox="1">
            <a:spLocks/>
          </p:cNvSpPr>
          <p:nvPr/>
        </p:nvSpPr>
        <p:spPr>
          <a:xfrm>
            <a:off x="7164253" y="3250880"/>
            <a:ext cx="4501565" cy="58477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42" name="Inhaltsplatzhalter 4"/>
          <p:cNvSpPr txBox="1">
            <a:spLocks/>
          </p:cNvSpPr>
          <p:nvPr/>
        </p:nvSpPr>
        <p:spPr>
          <a:xfrm>
            <a:off x="5937206" y="3269635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2"/>
                </a:solidFill>
                <a:latin typeface="+mj-lt"/>
              </a:rPr>
              <a:t>50%</a:t>
            </a:r>
            <a:endParaRPr lang="en-US" sz="2800" dirty="0" smtClean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43" name="Inhaltsplatzhalter 4"/>
          <p:cNvSpPr txBox="1">
            <a:spLocks/>
          </p:cNvSpPr>
          <p:nvPr/>
        </p:nvSpPr>
        <p:spPr>
          <a:xfrm>
            <a:off x="7164253" y="4446268"/>
            <a:ext cx="4501565" cy="58477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44" name="Inhaltsplatzhalter 4"/>
          <p:cNvSpPr txBox="1">
            <a:spLocks/>
          </p:cNvSpPr>
          <p:nvPr/>
        </p:nvSpPr>
        <p:spPr>
          <a:xfrm>
            <a:off x="5937206" y="4463425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3"/>
                </a:solidFill>
                <a:latin typeface="+mj-lt"/>
              </a:rPr>
              <a:t>70%</a:t>
            </a:r>
            <a:endParaRPr lang="en-US" sz="2800" dirty="0" smtClean="0">
              <a:solidFill>
                <a:schemeClr val="accent3"/>
              </a:solidFill>
              <a:latin typeface="+mn-lt"/>
            </a:endParaRPr>
          </a:p>
        </p:txBody>
      </p:sp>
      <p:sp>
        <p:nvSpPr>
          <p:cNvPr id="45" name="Inhaltsplatzhalter 4"/>
          <p:cNvSpPr txBox="1">
            <a:spLocks/>
          </p:cNvSpPr>
          <p:nvPr/>
        </p:nvSpPr>
        <p:spPr>
          <a:xfrm>
            <a:off x="7164253" y="5641655"/>
            <a:ext cx="4501565" cy="58477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46" name="Inhaltsplatzhalter 4"/>
          <p:cNvSpPr txBox="1">
            <a:spLocks/>
          </p:cNvSpPr>
          <p:nvPr/>
        </p:nvSpPr>
        <p:spPr>
          <a:xfrm>
            <a:off x="5937206" y="5657214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4"/>
                </a:solidFill>
                <a:latin typeface="+mj-lt"/>
              </a:rPr>
              <a:t>50%</a:t>
            </a:r>
            <a:endParaRPr lang="en-US" sz="2800" dirty="0" smtClean="0">
              <a:solidFill>
                <a:schemeClr val="accent4"/>
              </a:solidFill>
              <a:latin typeface="+mn-lt"/>
            </a:endParaRPr>
          </a:p>
        </p:txBody>
      </p:sp>
      <p:sp>
        <p:nvSpPr>
          <p:cNvPr id="47" name="Inhaltsplatzhalter 4"/>
          <p:cNvSpPr txBox="1">
            <a:spLocks/>
          </p:cNvSpPr>
          <p:nvPr/>
        </p:nvSpPr>
        <p:spPr>
          <a:xfrm>
            <a:off x="1932407" y="2146925"/>
            <a:ext cx="1940240" cy="369332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400" b="1" dirty="0" smtClean="0">
                <a:latin typeface="+mj-lt"/>
              </a:rPr>
              <a:t>OPTION 1</a:t>
            </a:r>
            <a:endParaRPr lang="en-US" sz="1800" dirty="0" smtClean="0">
              <a:latin typeface="+mn-lt"/>
            </a:endParaRPr>
          </a:p>
        </p:txBody>
      </p:sp>
      <p:sp>
        <p:nvSpPr>
          <p:cNvPr id="48" name="Inhaltsplatzhalter 4"/>
          <p:cNvSpPr txBox="1">
            <a:spLocks/>
          </p:cNvSpPr>
          <p:nvPr/>
        </p:nvSpPr>
        <p:spPr>
          <a:xfrm>
            <a:off x="1932407" y="3346783"/>
            <a:ext cx="1940240" cy="369332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400" b="1" dirty="0" smtClean="0">
                <a:latin typeface="+mj-lt"/>
              </a:rPr>
              <a:t>OPTION 2</a:t>
            </a:r>
            <a:endParaRPr lang="en-US" sz="1800" dirty="0" smtClean="0">
              <a:latin typeface="+mn-lt"/>
            </a:endParaRPr>
          </a:p>
        </p:txBody>
      </p:sp>
      <p:sp>
        <p:nvSpPr>
          <p:cNvPr id="49" name="Inhaltsplatzhalter 4"/>
          <p:cNvSpPr txBox="1">
            <a:spLocks/>
          </p:cNvSpPr>
          <p:nvPr/>
        </p:nvSpPr>
        <p:spPr>
          <a:xfrm>
            <a:off x="1932407" y="4545344"/>
            <a:ext cx="1940240" cy="369332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400" b="1" dirty="0" smtClean="0">
                <a:latin typeface="+mj-lt"/>
              </a:rPr>
              <a:t>OPTION 3</a:t>
            </a:r>
            <a:endParaRPr lang="en-US" sz="1800" dirty="0" smtClean="0">
              <a:latin typeface="+mn-lt"/>
            </a:endParaRPr>
          </a:p>
        </p:txBody>
      </p:sp>
      <p:sp>
        <p:nvSpPr>
          <p:cNvPr id="50" name="Inhaltsplatzhalter 4"/>
          <p:cNvSpPr txBox="1">
            <a:spLocks/>
          </p:cNvSpPr>
          <p:nvPr/>
        </p:nvSpPr>
        <p:spPr>
          <a:xfrm>
            <a:off x="1932407" y="5743906"/>
            <a:ext cx="1940240" cy="369332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400" b="1" dirty="0" smtClean="0">
                <a:latin typeface="+mj-lt"/>
              </a:rPr>
              <a:t>OPTION 4</a:t>
            </a:r>
            <a:endParaRPr lang="en-US" sz="1800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70664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2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4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2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2" presetClass="entr" presetSubtype="4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0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" presetClass="entr" presetSubtype="2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2" presetClass="entr" presetSubtype="4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500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" presetClass="entr" presetSubtype="2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ight Arrow 2"/>
          <p:cNvSpPr/>
          <p:nvPr/>
        </p:nvSpPr>
        <p:spPr>
          <a:xfrm>
            <a:off x="5992741" y="1980756"/>
            <a:ext cx="1717996" cy="775193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/>
          <p:cNvGrpSpPr/>
          <p:nvPr/>
        </p:nvGrpSpPr>
        <p:grpSpPr>
          <a:xfrm>
            <a:off x="5172652" y="1790700"/>
            <a:ext cx="1155309" cy="1155306"/>
            <a:chOff x="5172652" y="1790700"/>
            <a:chExt cx="1155309" cy="1155306"/>
          </a:xfrm>
        </p:grpSpPr>
        <p:sp>
          <p:nvSpPr>
            <p:cNvPr id="2" name="Oval 1"/>
            <p:cNvSpPr/>
            <p:nvPr/>
          </p:nvSpPr>
          <p:spPr>
            <a:xfrm>
              <a:off x="5172652" y="1790700"/>
              <a:ext cx="1155309" cy="115530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Oval 3"/>
            <p:cNvSpPr/>
            <p:nvPr/>
          </p:nvSpPr>
          <p:spPr>
            <a:xfrm>
              <a:off x="5269926" y="1887973"/>
              <a:ext cx="960761" cy="9607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" name="Right Arrow 7"/>
          <p:cNvSpPr/>
          <p:nvPr/>
        </p:nvSpPr>
        <p:spPr>
          <a:xfrm flipH="1">
            <a:off x="4481263" y="3131571"/>
            <a:ext cx="1717996" cy="775193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0" name="Group 49"/>
          <p:cNvGrpSpPr/>
          <p:nvPr/>
        </p:nvGrpSpPr>
        <p:grpSpPr>
          <a:xfrm>
            <a:off x="5864039" y="2941515"/>
            <a:ext cx="1155309" cy="1155306"/>
            <a:chOff x="5864039" y="2941515"/>
            <a:chExt cx="1155309" cy="1155306"/>
          </a:xfrm>
        </p:grpSpPr>
        <p:sp>
          <p:nvSpPr>
            <p:cNvPr id="7" name="Oval 6"/>
            <p:cNvSpPr/>
            <p:nvPr/>
          </p:nvSpPr>
          <p:spPr>
            <a:xfrm flipH="1">
              <a:off x="5864039" y="2941515"/>
              <a:ext cx="1155309" cy="115530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 flipH="1">
              <a:off x="5961313" y="3038788"/>
              <a:ext cx="960761" cy="9607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" name="Right Arrow 11"/>
          <p:cNvSpPr/>
          <p:nvPr/>
        </p:nvSpPr>
        <p:spPr>
          <a:xfrm>
            <a:off x="5992741" y="4348237"/>
            <a:ext cx="1717996" cy="775193"/>
          </a:xfrm>
          <a:prstGeom prst="rightArrow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/>
          <p:cNvGrpSpPr/>
          <p:nvPr/>
        </p:nvGrpSpPr>
        <p:grpSpPr>
          <a:xfrm>
            <a:off x="5172652" y="4158181"/>
            <a:ext cx="1155309" cy="1155306"/>
            <a:chOff x="5172652" y="4158181"/>
            <a:chExt cx="1155309" cy="1155306"/>
          </a:xfrm>
        </p:grpSpPr>
        <p:sp>
          <p:nvSpPr>
            <p:cNvPr id="11" name="Oval 10"/>
            <p:cNvSpPr/>
            <p:nvPr/>
          </p:nvSpPr>
          <p:spPr>
            <a:xfrm>
              <a:off x="5172652" y="4158181"/>
              <a:ext cx="1155309" cy="115530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Oval 12"/>
            <p:cNvSpPr/>
            <p:nvPr/>
          </p:nvSpPr>
          <p:spPr>
            <a:xfrm>
              <a:off x="5269926" y="4255454"/>
              <a:ext cx="960761" cy="9607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ight Arrow 15"/>
          <p:cNvSpPr/>
          <p:nvPr/>
        </p:nvSpPr>
        <p:spPr>
          <a:xfrm flipH="1">
            <a:off x="4594997" y="5499052"/>
            <a:ext cx="1717996" cy="775193"/>
          </a:xfrm>
          <a:prstGeom prst="rightArrow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2" name="Group 51"/>
          <p:cNvGrpSpPr/>
          <p:nvPr/>
        </p:nvGrpSpPr>
        <p:grpSpPr>
          <a:xfrm>
            <a:off x="5977773" y="5308996"/>
            <a:ext cx="1155309" cy="1155306"/>
            <a:chOff x="5977773" y="5308996"/>
            <a:chExt cx="1155309" cy="1155306"/>
          </a:xfrm>
        </p:grpSpPr>
        <p:sp>
          <p:nvSpPr>
            <p:cNvPr id="15" name="Oval 14"/>
            <p:cNvSpPr/>
            <p:nvPr/>
          </p:nvSpPr>
          <p:spPr>
            <a:xfrm flipH="1">
              <a:off x="5977773" y="5308996"/>
              <a:ext cx="1155309" cy="115530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/>
            <p:cNvSpPr/>
            <p:nvPr/>
          </p:nvSpPr>
          <p:spPr>
            <a:xfrm flipH="1">
              <a:off x="6075047" y="5406269"/>
              <a:ext cx="960761" cy="960759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Title 1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21" name="Inhaltsplatzhalter 4"/>
          <p:cNvSpPr txBox="1">
            <a:spLocks/>
          </p:cNvSpPr>
          <p:nvPr/>
        </p:nvSpPr>
        <p:spPr>
          <a:xfrm>
            <a:off x="7841126" y="1991327"/>
            <a:ext cx="3824691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22" name="Inhaltsplatzhalter 4"/>
          <p:cNvSpPr txBox="1">
            <a:spLocks/>
          </p:cNvSpPr>
          <p:nvPr/>
        </p:nvSpPr>
        <p:spPr>
          <a:xfrm>
            <a:off x="508001" y="3142142"/>
            <a:ext cx="3824691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23" name="Inhaltsplatzhalter 4"/>
          <p:cNvSpPr txBox="1">
            <a:spLocks/>
          </p:cNvSpPr>
          <p:nvPr/>
        </p:nvSpPr>
        <p:spPr>
          <a:xfrm>
            <a:off x="7841126" y="4358808"/>
            <a:ext cx="3824691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24" name="Inhaltsplatzhalter 4"/>
          <p:cNvSpPr txBox="1">
            <a:spLocks/>
          </p:cNvSpPr>
          <p:nvPr/>
        </p:nvSpPr>
        <p:spPr>
          <a:xfrm>
            <a:off x="508001" y="5509623"/>
            <a:ext cx="3824691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5520119" y="2092921"/>
            <a:ext cx="460375" cy="550863"/>
            <a:chOff x="742950" y="3462338"/>
            <a:chExt cx="460375" cy="550863"/>
          </a:xfrm>
          <a:solidFill>
            <a:schemeClr val="accent1"/>
          </a:solidFill>
        </p:grpSpPr>
        <p:sp>
          <p:nvSpPr>
            <p:cNvPr id="26" name="Freeform 270"/>
            <p:cNvSpPr>
              <a:spLocks noEditPoints="1"/>
            </p:cNvSpPr>
            <p:nvPr/>
          </p:nvSpPr>
          <p:spPr bwMode="auto">
            <a:xfrm>
              <a:off x="895350" y="3562350"/>
              <a:ext cx="307975" cy="285750"/>
            </a:xfrm>
            <a:custGeom>
              <a:avLst/>
              <a:gdLst>
                <a:gd name="T0" fmla="*/ 262 w 1941"/>
                <a:gd name="T1" fmla="*/ 144 h 1805"/>
                <a:gd name="T2" fmla="*/ 208 w 1941"/>
                <a:gd name="T3" fmla="*/ 166 h 1805"/>
                <a:gd name="T4" fmla="*/ 167 w 1941"/>
                <a:gd name="T5" fmla="*/ 207 h 1805"/>
                <a:gd name="T6" fmla="*/ 143 w 1941"/>
                <a:gd name="T7" fmla="*/ 262 h 1805"/>
                <a:gd name="T8" fmla="*/ 140 w 1941"/>
                <a:gd name="T9" fmla="*/ 1118 h 1805"/>
                <a:gd name="T10" fmla="*/ 153 w 1941"/>
                <a:gd name="T11" fmla="*/ 1177 h 1805"/>
                <a:gd name="T12" fmla="*/ 186 w 1941"/>
                <a:gd name="T13" fmla="*/ 1226 h 1805"/>
                <a:gd name="T14" fmla="*/ 233 w 1941"/>
                <a:gd name="T15" fmla="*/ 1258 h 1805"/>
                <a:gd name="T16" fmla="*/ 294 w 1941"/>
                <a:gd name="T17" fmla="*/ 1270 h 1805"/>
                <a:gd name="T18" fmla="*/ 468 w 1941"/>
                <a:gd name="T19" fmla="*/ 1270 h 1805"/>
                <a:gd name="T20" fmla="*/ 504 w 1941"/>
                <a:gd name="T21" fmla="*/ 1280 h 1805"/>
                <a:gd name="T22" fmla="*/ 529 w 1941"/>
                <a:gd name="T23" fmla="*/ 1305 h 1805"/>
                <a:gd name="T24" fmla="*/ 538 w 1941"/>
                <a:gd name="T25" fmla="*/ 1341 h 1805"/>
                <a:gd name="T26" fmla="*/ 831 w 1941"/>
                <a:gd name="T27" fmla="*/ 1290 h 1805"/>
                <a:gd name="T28" fmla="*/ 862 w 1941"/>
                <a:gd name="T29" fmla="*/ 1273 h 1805"/>
                <a:gd name="T30" fmla="*/ 1646 w 1941"/>
                <a:gd name="T31" fmla="*/ 1270 h 1805"/>
                <a:gd name="T32" fmla="*/ 1706 w 1941"/>
                <a:gd name="T33" fmla="*/ 1258 h 1805"/>
                <a:gd name="T34" fmla="*/ 1754 w 1941"/>
                <a:gd name="T35" fmla="*/ 1226 h 1805"/>
                <a:gd name="T36" fmla="*/ 1787 w 1941"/>
                <a:gd name="T37" fmla="*/ 1177 h 1805"/>
                <a:gd name="T38" fmla="*/ 1799 w 1941"/>
                <a:gd name="T39" fmla="*/ 1118 h 1805"/>
                <a:gd name="T40" fmla="*/ 1796 w 1941"/>
                <a:gd name="T41" fmla="*/ 262 h 1805"/>
                <a:gd name="T42" fmla="*/ 1773 w 1941"/>
                <a:gd name="T43" fmla="*/ 207 h 1805"/>
                <a:gd name="T44" fmla="*/ 1732 w 1941"/>
                <a:gd name="T45" fmla="*/ 166 h 1805"/>
                <a:gd name="T46" fmla="*/ 1677 w 1941"/>
                <a:gd name="T47" fmla="*/ 144 h 1805"/>
                <a:gd name="T48" fmla="*/ 294 w 1941"/>
                <a:gd name="T49" fmla="*/ 141 h 1805"/>
                <a:gd name="T50" fmla="*/ 1647 w 1941"/>
                <a:gd name="T51" fmla="*/ 0 h 1805"/>
                <a:gd name="T52" fmla="*/ 1732 w 1941"/>
                <a:gd name="T53" fmla="*/ 13 h 1805"/>
                <a:gd name="T54" fmla="*/ 1807 w 1941"/>
                <a:gd name="T55" fmla="*/ 47 h 1805"/>
                <a:gd name="T56" fmla="*/ 1869 w 1941"/>
                <a:gd name="T57" fmla="*/ 100 h 1805"/>
                <a:gd name="T58" fmla="*/ 1913 w 1941"/>
                <a:gd name="T59" fmla="*/ 169 h 1805"/>
                <a:gd name="T60" fmla="*/ 1938 w 1941"/>
                <a:gd name="T61" fmla="*/ 250 h 1805"/>
                <a:gd name="T62" fmla="*/ 1941 w 1941"/>
                <a:gd name="T63" fmla="*/ 1118 h 1805"/>
                <a:gd name="T64" fmla="*/ 1928 w 1941"/>
                <a:gd name="T65" fmla="*/ 1203 h 1805"/>
                <a:gd name="T66" fmla="*/ 1893 w 1941"/>
                <a:gd name="T67" fmla="*/ 1277 h 1805"/>
                <a:gd name="T68" fmla="*/ 1840 w 1941"/>
                <a:gd name="T69" fmla="*/ 1339 h 1805"/>
                <a:gd name="T70" fmla="*/ 1771 w 1941"/>
                <a:gd name="T71" fmla="*/ 1384 h 1805"/>
                <a:gd name="T72" fmla="*/ 1691 w 1941"/>
                <a:gd name="T73" fmla="*/ 1407 h 1805"/>
                <a:gd name="T74" fmla="*/ 908 w 1941"/>
                <a:gd name="T75" fmla="*/ 1410 h 1805"/>
                <a:gd name="T76" fmla="*/ 502 w 1941"/>
                <a:gd name="T77" fmla="*/ 1796 h 1805"/>
                <a:gd name="T78" fmla="*/ 468 w 1941"/>
                <a:gd name="T79" fmla="*/ 1805 h 1805"/>
                <a:gd name="T80" fmla="*/ 440 w 1941"/>
                <a:gd name="T81" fmla="*/ 1799 h 1805"/>
                <a:gd name="T82" fmla="*/ 414 w 1941"/>
                <a:gd name="T83" fmla="*/ 1780 h 1805"/>
                <a:gd name="T84" fmla="*/ 400 w 1941"/>
                <a:gd name="T85" fmla="*/ 1751 h 1805"/>
                <a:gd name="T86" fmla="*/ 398 w 1941"/>
                <a:gd name="T87" fmla="*/ 1410 h 1805"/>
                <a:gd name="T88" fmla="*/ 250 w 1941"/>
                <a:gd name="T89" fmla="*/ 1407 h 1805"/>
                <a:gd name="T90" fmla="*/ 170 w 1941"/>
                <a:gd name="T91" fmla="*/ 1384 h 1805"/>
                <a:gd name="T92" fmla="*/ 101 w 1941"/>
                <a:gd name="T93" fmla="*/ 1339 h 1805"/>
                <a:gd name="T94" fmla="*/ 47 w 1941"/>
                <a:gd name="T95" fmla="*/ 1277 h 1805"/>
                <a:gd name="T96" fmla="*/ 13 w 1941"/>
                <a:gd name="T97" fmla="*/ 1203 h 1805"/>
                <a:gd name="T98" fmla="*/ 0 w 1941"/>
                <a:gd name="T99" fmla="*/ 1118 h 1805"/>
                <a:gd name="T100" fmla="*/ 4 w 1941"/>
                <a:gd name="T101" fmla="*/ 250 h 1805"/>
                <a:gd name="T102" fmla="*/ 28 w 1941"/>
                <a:gd name="T103" fmla="*/ 169 h 1805"/>
                <a:gd name="T104" fmla="*/ 72 w 1941"/>
                <a:gd name="T105" fmla="*/ 100 h 1805"/>
                <a:gd name="T106" fmla="*/ 134 w 1941"/>
                <a:gd name="T107" fmla="*/ 47 h 1805"/>
                <a:gd name="T108" fmla="*/ 209 w 1941"/>
                <a:gd name="T109" fmla="*/ 13 h 1805"/>
                <a:gd name="T110" fmla="*/ 294 w 1941"/>
                <a:gd name="T111" fmla="*/ 0 h 1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41" h="1805">
                  <a:moveTo>
                    <a:pt x="294" y="141"/>
                  </a:moveTo>
                  <a:lnTo>
                    <a:pt x="262" y="144"/>
                  </a:lnTo>
                  <a:lnTo>
                    <a:pt x="233" y="152"/>
                  </a:lnTo>
                  <a:lnTo>
                    <a:pt x="208" y="166"/>
                  </a:lnTo>
                  <a:lnTo>
                    <a:pt x="186" y="185"/>
                  </a:lnTo>
                  <a:lnTo>
                    <a:pt x="167" y="207"/>
                  </a:lnTo>
                  <a:lnTo>
                    <a:pt x="153" y="234"/>
                  </a:lnTo>
                  <a:lnTo>
                    <a:pt x="143" y="262"/>
                  </a:lnTo>
                  <a:lnTo>
                    <a:pt x="140" y="293"/>
                  </a:lnTo>
                  <a:lnTo>
                    <a:pt x="140" y="1118"/>
                  </a:lnTo>
                  <a:lnTo>
                    <a:pt x="143" y="1149"/>
                  </a:lnTo>
                  <a:lnTo>
                    <a:pt x="153" y="1177"/>
                  </a:lnTo>
                  <a:lnTo>
                    <a:pt x="167" y="1203"/>
                  </a:lnTo>
                  <a:lnTo>
                    <a:pt x="186" y="1226"/>
                  </a:lnTo>
                  <a:lnTo>
                    <a:pt x="208" y="1244"/>
                  </a:lnTo>
                  <a:lnTo>
                    <a:pt x="233" y="1258"/>
                  </a:lnTo>
                  <a:lnTo>
                    <a:pt x="262" y="1267"/>
                  </a:lnTo>
                  <a:lnTo>
                    <a:pt x="294" y="1270"/>
                  </a:lnTo>
                  <a:lnTo>
                    <a:pt x="294" y="1270"/>
                  </a:lnTo>
                  <a:lnTo>
                    <a:pt x="468" y="1270"/>
                  </a:lnTo>
                  <a:lnTo>
                    <a:pt x="487" y="1274"/>
                  </a:lnTo>
                  <a:lnTo>
                    <a:pt x="504" y="1280"/>
                  </a:lnTo>
                  <a:lnTo>
                    <a:pt x="517" y="1292"/>
                  </a:lnTo>
                  <a:lnTo>
                    <a:pt x="529" y="1305"/>
                  </a:lnTo>
                  <a:lnTo>
                    <a:pt x="535" y="1322"/>
                  </a:lnTo>
                  <a:lnTo>
                    <a:pt x="538" y="1341"/>
                  </a:lnTo>
                  <a:lnTo>
                    <a:pt x="538" y="1571"/>
                  </a:lnTo>
                  <a:lnTo>
                    <a:pt x="831" y="1290"/>
                  </a:lnTo>
                  <a:lnTo>
                    <a:pt x="846" y="1279"/>
                  </a:lnTo>
                  <a:lnTo>
                    <a:pt x="862" y="1273"/>
                  </a:lnTo>
                  <a:lnTo>
                    <a:pt x="880" y="1270"/>
                  </a:lnTo>
                  <a:lnTo>
                    <a:pt x="1646" y="1270"/>
                  </a:lnTo>
                  <a:lnTo>
                    <a:pt x="1677" y="1267"/>
                  </a:lnTo>
                  <a:lnTo>
                    <a:pt x="1706" y="1258"/>
                  </a:lnTo>
                  <a:lnTo>
                    <a:pt x="1732" y="1244"/>
                  </a:lnTo>
                  <a:lnTo>
                    <a:pt x="1754" y="1226"/>
                  </a:lnTo>
                  <a:lnTo>
                    <a:pt x="1773" y="1203"/>
                  </a:lnTo>
                  <a:lnTo>
                    <a:pt x="1787" y="1177"/>
                  </a:lnTo>
                  <a:lnTo>
                    <a:pt x="1796" y="1149"/>
                  </a:lnTo>
                  <a:lnTo>
                    <a:pt x="1799" y="1118"/>
                  </a:lnTo>
                  <a:lnTo>
                    <a:pt x="1799" y="293"/>
                  </a:lnTo>
                  <a:lnTo>
                    <a:pt x="1796" y="262"/>
                  </a:lnTo>
                  <a:lnTo>
                    <a:pt x="1787" y="234"/>
                  </a:lnTo>
                  <a:lnTo>
                    <a:pt x="1773" y="207"/>
                  </a:lnTo>
                  <a:lnTo>
                    <a:pt x="1754" y="185"/>
                  </a:lnTo>
                  <a:lnTo>
                    <a:pt x="1732" y="166"/>
                  </a:lnTo>
                  <a:lnTo>
                    <a:pt x="1706" y="152"/>
                  </a:lnTo>
                  <a:lnTo>
                    <a:pt x="1677" y="144"/>
                  </a:lnTo>
                  <a:lnTo>
                    <a:pt x="1646" y="141"/>
                  </a:lnTo>
                  <a:lnTo>
                    <a:pt x="294" y="141"/>
                  </a:lnTo>
                  <a:close/>
                  <a:moveTo>
                    <a:pt x="294" y="0"/>
                  </a:moveTo>
                  <a:lnTo>
                    <a:pt x="1647" y="0"/>
                  </a:lnTo>
                  <a:lnTo>
                    <a:pt x="1691" y="3"/>
                  </a:lnTo>
                  <a:lnTo>
                    <a:pt x="1732" y="13"/>
                  </a:lnTo>
                  <a:lnTo>
                    <a:pt x="1771" y="27"/>
                  </a:lnTo>
                  <a:lnTo>
                    <a:pt x="1807" y="47"/>
                  </a:lnTo>
                  <a:lnTo>
                    <a:pt x="1840" y="72"/>
                  </a:lnTo>
                  <a:lnTo>
                    <a:pt x="1869" y="100"/>
                  </a:lnTo>
                  <a:lnTo>
                    <a:pt x="1893" y="133"/>
                  </a:lnTo>
                  <a:lnTo>
                    <a:pt x="1913" y="169"/>
                  </a:lnTo>
                  <a:lnTo>
                    <a:pt x="1928" y="208"/>
                  </a:lnTo>
                  <a:lnTo>
                    <a:pt x="1938" y="250"/>
                  </a:lnTo>
                  <a:lnTo>
                    <a:pt x="1941" y="293"/>
                  </a:lnTo>
                  <a:lnTo>
                    <a:pt x="1941" y="1118"/>
                  </a:lnTo>
                  <a:lnTo>
                    <a:pt x="1938" y="1161"/>
                  </a:lnTo>
                  <a:lnTo>
                    <a:pt x="1928" y="1203"/>
                  </a:lnTo>
                  <a:lnTo>
                    <a:pt x="1913" y="1241"/>
                  </a:lnTo>
                  <a:lnTo>
                    <a:pt x="1893" y="1277"/>
                  </a:lnTo>
                  <a:lnTo>
                    <a:pt x="1869" y="1310"/>
                  </a:lnTo>
                  <a:lnTo>
                    <a:pt x="1840" y="1339"/>
                  </a:lnTo>
                  <a:lnTo>
                    <a:pt x="1807" y="1363"/>
                  </a:lnTo>
                  <a:lnTo>
                    <a:pt x="1771" y="1384"/>
                  </a:lnTo>
                  <a:lnTo>
                    <a:pt x="1732" y="1398"/>
                  </a:lnTo>
                  <a:lnTo>
                    <a:pt x="1691" y="1407"/>
                  </a:lnTo>
                  <a:lnTo>
                    <a:pt x="1647" y="1410"/>
                  </a:lnTo>
                  <a:lnTo>
                    <a:pt x="908" y="1410"/>
                  </a:lnTo>
                  <a:lnTo>
                    <a:pt x="517" y="1785"/>
                  </a:lnTo>
                  <a:lnTo>
                    <a:pt x="502" y="1796"/>
                  </a:lnTo>
                  <a:lnTo>
                    <a:pt x="486" y="1803"/>
                  </a:lnTo>
                  <a:lnTo>
                    <a:pt x="468" y="1805"/>
                  </a:lnTo>
                  <a:lnTo>
                    <a:pt x="454" y="1804"/>
                  </a:lnTo>
                  <a:lnTo>
                    <a:pt x="440" y="1799"/>
                  </a:lnTo>
                  <a:lnTo>
                    <a:pt x="426" y="1791"/>
                  </a:lnTo>
                  <a:lnTo>
                    <a:pt x="414" y="1780"/>
                  </a:lnTo>
                  <a:lnTo>
                    <a:pt x="405" y="1767"/>
                  </a:lnTo>
                  <a:lnTo>
                    <a:pt x="400" y="1751"/>
                  </a:lnTo>
                  <a:lnTo>
                    <a:pt x="398" y="1735"/>
                  </a:lnTo>
                  <a:lnTo>
                    <a:pt x="398" y="1410"/>
                  </a:lnTo>
                  <a:lnTo>
                    <a:pt x="294" y="1410"/>
                  </a:lnTo>
                  <a:lnTo>
                    <a:pt x="250" y="1407"/>
                  </a:lnTo>
                  <a:lnTo>
                    <a:pt x="209" y="1398"/>
                  </a:lnTo>
                  <a:lnTo>
                    <a:pt x="170" y="1384"/>
                  </a:lnTo>
                  <a:lnTo>
                    <a:pt x="134" y="1363"/>
                  </a:lnTo>
                  <a:lnTo>
                    <a:pt x="101" y="1339"/>
                  </a:lnTo>
                  <a:lnTo>
                    <a:pt x="72" y="1310"/>
                  </a:lnTo>
                  <a:lnTo>
                    <a:pt x="47" y="1277"/>
                  </a:lnTo>
                  <a:lnTo>
                    <a:pt x="28" y="1241"/>
                  </a:lnTo>
                  <a:lnTo>
                    <a:pt x="13" y="1203"/>
                  </a:lnTo>
                  <a:lnTo>
                    <a:pt x="4" y="1161"/>
                  </a:lnTo>
                  <a:lnTo>
                    <a:pt x="0" y="1118"/>
                  </a:lnTo>
                  <a:lnTo>
                    <a:pt x="0" y="293"/>
                  </a:lnTo>
                  <a:lnTo>
                    <a:pt x="4" y="250"/>
                  </a:lnTo>
                  <a:lnTo>
                    <a:pt x="13" y="208"/>
                  </a:lnTo>
                  <a:lnTo>
                    <a:pt x="28" y="169"/>
                  </a:lnTo>
                  <a:lnTo>
                    <a:pt x="47" y="133"/>
                  </a:lnTo>
                  <a:lnTo>
                    <a:pt x="72" y="100"/>
                  </a:lnTo>
                  <a:lnTo>
                    <a:pt x="101" y="72"/>
                  </a:lnTo>
                  <a:lnTo>
                    <a:pt x="134" y="47"/>
                  </a:lnTo>
                  <a:lnTo>
                    <a:pt x="170" y="27"/>
                  </a:lnTo>
                  <a:lnTo>
                    <a:pt x="209" y="13"/>
                  </a:lnTo>
                  <a:lnTo>
                    <a:pt x="250" y="3"/>
                  </a:lnTo>
                  <a:lnTo>
                    <a:pt x="29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71"/>
            <p:cNvSpPr>
              <a:spLocks/>
            </p:cNvSpPr>
            <p:nvPr/>
          </p:nvSpPr>
          <p:spPr bwMode="auto">
            <a:xfrm>
              <a:off x="954088" y="3633788"/>
              <a:ext cx="182563" cy="22225"/>
            </a:xfrm>
            <a:custGeom>
              <a:avLst/>
              <a:gdLst>
                <a:gd name="T0" fmla="*/ 70 w 1151"/>
                <a:gd name="T1" fmla="*/ 0 h 139"/>
                <a:gd name="T2" fmla="*/ 1081 w 1151"/>
                <a:gd name="T3" fmla="*/ 0 h 139"/>
                <a:gd name="T4" fmla="*/ 1099 w 1151"/>
                <a:gd name="T5" fmla="*/ 2 h 139"/>
                <a:gd name="T6" fmla="*/ 1116 w 1151"/>
                <a:gd name="T7" fmla="*/ 9 h 139"/>
                <a:gd name="T8" fmla="*/ 1131 w 1151"/>
                <a:gd name="T9" fmla="*/ 20 h 139"/>
                <a:gd name="T10" fmla="*/ 1141 w 1151"/>
                <a:gd name="T11" fmla="*/ 33 h 139"/>
                <a:gd name="T12" fmla="*/ 1149 w 1151"/>
                <a:gd name="T13" fmla="*/ 50 h 139"/>
                <a:gd name="T14" fmla="*/ 1151 w 1151"/>
                <a:gd name="T15" fmla="*/ 69 h 139"/>
                <a:gd name="T16" fmla="*/ 1149 w 1151"/>
                <a:gd name="T17" fmla="*/ 88 h 139"/>
                <a:gd name="T18" fmla="*/ 1141 w 1151"/>
                <a:gd name="T19" fmla="*/ 104 h 139"/>
                <a:gd name="T20" fmla="*/ 1131 w 1151"/>
                <a:gd name="T21" fmla="*/ 119 h 139"/>
                <a:gd name="T22" fmla="*/ 1116 w 1151"/>
                <a:gd name="T23" fmla="*/ 130 h 139"/>
                <a:gd name="T24" fmla="*/ 1099 w 1151"/>
                <a:gd name="T25" fmla="*/ 137 h 139"/>
                <a:gd name="T26" fmla="*/ 1081 w 1151"/>
                <a:gd name="T27" fmla="*/ 139 h 139"/>
                <a:gd name="T28" fmla="*/ 70 w 1151"/>
                <a:gd name="T29" fmla="*/ 139 h 139"/>
                <a:gd name="T30" fmla="*/ 52 w 1151"/>
                <a:gd name="T31" fmla="*/ 137 h 139"/>
                <a:gd name="T32" fmla="*/ 35 w 1151"/>
                <a:gd name="T33" fmla="*/ 130 h 139"/>
                <a:gd name="T34" fmla="*/ 22 w 1151"/>
                <a:gd name="T35" fmla="*/ 119 h 139"/>
                <a:gd name="T36" fmla="*/ 10 w 1151"/>
                <a:gd name="T37" fmla="*/ 104 h 139"/>
                <a:gd name="T38" fmla="*/ 3 w 1151"/>
                <a:gd name="T39" fmla="*/ 88 h 139"/>
                <a:gd name="T40" fmla="*/ 0 w 1151"/>
                <a:gd name="T41" fmla="*/ 69 h 139"/>
                <a:gd name="T42" fmla="*/ 3 w 1151"/>
                <a:gd name="T43" fmla="*/ 50 h 139"/>
                <a:gd name="T44" fmla="*/ 10 w 1151"/>
                <a:gd name="T45" fmla="*/ 33 h 139"/>
                <a:gd name="T46" fmla="*/ 21 w 1151"/>
                <a:gd name="T47" fmla="*/ 20 h 139"/>
                <a:gd name="T48" fmla="*/ 35 w 1151"/>
                <a:gd name="T49" fmla="*/ 9 h 139"/>
                <a:gd name="T50" fmla="*/ 52 w 1151"/>
                <a:gd name="T51" fmla="*/ 2 h 139"/>
                <a:gd name="T52" fmla="*/ 70 w 1151"/>
                <a:gd name="T53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51" h="139">
                  <a:moveTo>
                    <a:pt x="70" y="0"/>
                  </a:moveTo>
                  <a:lnTo>
                    <a:pt x="1081" y="0"/>
                  </a:lnTo>
                  <a:lnTo>
                    <a:pt x="1099" y="2"/>
                  </a:lnTo>
                  <a:lnTo>
                    <a:pt x="1116" y="9"/>
                  </a:lnTo>
                  <a:lnTo>
                    <a:pt x="1131" y="20"/>
                  </a:lnTo>
                  <a:lnTo>
                    <a:pt x="1141" y="33"/>
                  </a:lnTo>
                  <a:lnTo>
                    <a:pt x="1149" y="50"/>
                  </a:lnTo>
                  <a:lnTo>
                    <a:pt x="1151" y="69"/>
                  </a:lnTo>
                  <a:lnTo>
                    <a:pt x="1149" y="88"/>
                  </a:lnTo>
                  <a:lnTo>
                    <a:pt x="1141" y="104"/>
                  </a:lnTo>
                  <a:lnTo>
                    <a:pt x="1131" y="119"/>
                  </a:lnTo>
                  <a:lnTo>
                    <a:pt x="1116" y="130"/>
                  </a:lnTo>
                  <a:lnTo>
                    <a:pt x="1099" y="137"/>
                  </a:lnTo>
                  <a:lnTo>
                    <a:pt x="1081" y="139"/>
                  </a:lnTo>
                  <a:lnTo>
                    <a:pt x="70" y="139"/>
                  </a:lnTo>
                  <a:lnTo>
                    <a:pt x="52" y="137"/>
                  </a:lnTo>
                  <a:lnTo>
                    <a:pt x="35" y="130"/>
                  </a:lnTo>
                  <a:lnTo>
                    <a:pt x="22" y="119"/>
                  </a:lnTo>
                  <a:lnTo>
                    <a:pt x="10" y="104"/>
                  </a:lnTo>
                  <a:lnTo>
                    <a:pt x="3" y="88"/>
                  </a:lnTo>
                  <a:lnTo>
                    <a:pt x="0" y="69"/>
                  </a:lnTo>
                  <a:lnTo>
                    <a:pt x="3" y="50"/>
                  </a:lnTo>
                  <a:lnTo>
                    <a:pt x="10" y="33"/>
                  </a:lnTo>
                  <a:lnTo>
                    <a:pt x="21" y="20"/>
                  </a:lnTo>
                  <a:lnTo>
                    <a:pt x="35" y="9"/>
                  </a:lnTo>
                  <a:lnTo>
                    <a:pt x="52" y="2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72"/>
            <p:cNvSpPr>
              <a:spLocks/>
            </p:cNvSpPr>
            <p:nvPr/>
          </p:nvSpPr>
          <p:spPr bwMode="auto">
            <a:xfrm>
              <a:off x="954088" y="3694113"/>
              <a:ext cx="182563" cy="22225"/>
            </a:xfrm>
            <a:custGeom>
              <a:avLst/>
              <a:gdLst>
                <a:gd name="T0" fmla="*/ 70 w 1151"/>
                <a:gd name="T1" fmla="*/ 0 h 140"/>
                <a:gd name="T2" fmla="*/ 1081 w 1151"/>
                <a:gd name="T3" fmla="*/ 0 h 140"/>
                <a:gd name="T4" fmla="*/ 1099 w 1151"/>
                <a:gd name="T5" fmla="*/ 3 h 140"/>
                <a:gd name="T6" fmla="*/ 1116 w 1151"/>
                <a:gd name="T7" fmla="*/ 10 h 140"/>
                <a:gd name="T8" fmla="*/ 1131 w 1151"/>
                <a:gd name="T9" fmla="*/ 21 h 140"/>
                <a:gd name="T10" fmla="*/ 1141 w 1151"/>
                <a:gd name="T11" fmla="*/ 34 h 140"/>
                <a:gd name="T12" fmla="*/ 1149 w 1151"/>
                <a:gd name="T13" fmla="*/ 51 h 140"/>
                <a:gd name="T14" fmla="*/ 1151 w 1151"/>
                <a:gd name="T15" fmla="*/ 70 h 140"/>
                <a:gd name="T16" fmla="*/ 1149 w 1151"/>
                <a:gd name="T17" fmla="*/ 89 h 140"/>
                <a:gd name="T18" fmla="*/ 1141 w 1151"/>
                <a:gd name="T19" fmla="*/ 106 h 140"/>
                <a:gd name="T20" fmla="*/ 1131 w 1151"/>
                <a:gd name="T21" fmla="*/ 120 h 140"/>
                <a:gd name="T22" fmla="*/ 1116 w 1151"/>
                <a:gd name="T23" fmla="*/ 131 h 140"/>
                <a:gd name="T24" fmla="*/ 1099 w 1151"/>
                <a:gd name="T25" fmla="*/ 138 h 140"/>
                <a:gd name="T26" fmla="*/ 1081 w 1151"/>
                <a:gd name="T27" fmla="*/ 140 h 140"/>
                <a:gd name="T28" fmla="*/ 70 w 1151"/>
                <a:gd name="T29" fmla="*/ 140 h 140"/>
                <a:gd name="T30" fmla="*/ 52 w 1151"/>
                <a:gd name="T31" fmla="*/ 138 h 140"/>
                <a:gd name="T32" fmla="*/ 35 w 1151"/>
                <a:gd name="T33" fmla="*/ 131 h 140"/>
                <a:gd name="T34" fmla="*/ 21 w 1151"/>
                <a:gd name="T35" fmla="*/ 120 h 140"/>
                <a:gd name="T36" fmla="*/ 10 w 1151"/>
                <a:gd name="T37" fmla="*/ 106 h 140"/>
                <a:gd name="T38" fmla="*/ 3 w 1151"/>
                <a:gd name="T39" fmla="*/ 89 h 140"/>
                <a:gd name="T40" fmla="*/ 0 w 1151"/>
                <a:gd name="T41" fmla="*/ 70 h 140"/>
                <a:gd name="T42" fmla="*/ 3 w 1151"/>
                <a:gd name="T43" fmla="*/ 51 h 140"/>
                <a:gd name="T44" fmla="*/ 10 w 1151"/>
                <a:gd name="T45" fmla="*/ 34 h 140"/>
                <a:gd name="T46" fmla="*/ 21 w 1151"/>
                <a:gd name="T47" fmla="*/ 21 h 140"/>
                <a:gd name="T48" fmla="*/ 35 w 1151"/>
                <a:gd name="T49" fmla="*/ 10 h 140"/>
                <a:gd name="T50" fmla="*/ 52 w 1151"/>
                <a:gd name="T51" fmla="*/ 3 h 140"/>
                <a:gd name="T52" fmla="*/ 70 w 1151"/>
                <a:gd name="T53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51" h="140">
                  <a:moveTo>
                    <a:pt x="70" y="0"/>
                  </a:moveTo>
                  <a:lnTo>
                    <a:pt x="1081" y="0"/>
                  </a:lnTo>
                  <a:lnTo>
                    <a:pt x="1099" y="3"/>
                  </a:lnTo>
                  <a:lnTo>
                    <a:pt x="1116" y="10"/>
                  </a:lnTo>
                  <a:lnTo>
                    <a:pt x="1131" y="21"/>
                  </a:lnTo>
                  <a:lnTo>
                    <a:pt x="1141" y="34"/>
                  </a:lnTo>
                  <a:lnTo>
                    <a:pt x="1149" y="51"/>
                  </a:lnTo>
                  <a:lnTo>
                    <a:pt x="1151" y="70"/>
                  </a:lnTo>
                  <a:lnTo>
                    <a:pt x="1149" y="89"/>
                  </a:lnTo>
                  <a:lnTo>
                    <a:pt x="1141" y="106"/>
                  </a:lnTo>
                  <a:lnTo>
                    <a:pt x="1131" y="120"/>
                  </a:lnTo>
                  <a:lnTo>
                    <a:pt x="1116" y="131"/>
                  </a:lnTo>
                  <a:lnTo>
                    <a:pt x="1099" y="138"/>
                  </a:lnTo>
                  <a:lnTo>
                    <a:pt x="1081" y="140"/>
                  </a:lnTo>
                  <a:lnTo>
                    <a:pt x="70" y="140"/>
                  </a:lnTo>
                  <a:lnTo>
                    <a:pt x="52" y="138"/>
                  </a:lnTo>
                  <a:lnTo>
                    <a:pt x="35" y="131"/>
                  </a:lnTo>
                  <a:lnTo>
                    <a:pt x="21" y="120"/>
                  </a:lnTo>
                  <a:lnTo>
                    <a:pt x="10" y="106"/>
                  </a:lnTo>
                  <a:lnTo>
                    <a:pt x="3" y="89"/>
                  </a:lnTo>
                  <a:lnTo>
                    <a:pt x="0" y="70"/>
                  </a:lnTo>
                  <a:lnTo>
                    <a:pt x="3" y="51"/>
                  </a:lnTo>
                  <a:lnTo>
                    <a:pt x="10" y="34"/>
                  </a:lnTo>
                  <a:lnTo>
                    <a:pt x="21" y="21"/>
                  </a:lnTo>
                  <a:lnTo>
                    <a:pt x="35" y="10"/>
                  </a:lnTo>
                  <a:lnTo>
                    <a:pt x="52" y="3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73"/>
            <p:cNvSpPr>
              <a:spLocks/>
            </p:cNvSpPr>
            <p:nvPr/>
          </p:nvSpPr>
          <p:spPr bwMode="auto">
            <a:xfrm>
              <a:off x="742950" y="3462338"/>
              <a:ext cx="342900" cy="550863"/>
            </a:xfrm>
            <a:custGeom>
              <a:avLst/>
              <a:gdLst>
                <a:gd name="T0" fmla="*/ 1903 w 2162"/>
                <a:gd name="T1" fmla="*/ 0 h 3477"/>
                <a:gd name="T2" fmla="*/ 1977 w 2162"/>
                <a:gd name="T3" fmla="*/ 12 h 3477"/>
                <a:gd name="T4" fmla="*/ 2044 w 2162"/>
                <a:gd name="T5" fmla="*/ 43 h 3477"/>
                <a:gd name="T6" fmla="*/ 2098 w 2162"/>
                <a:gd name="T7" fmla="*/ 89 h 3477"/>
                <a:gd name="T8" fmla="*/ 2137 w 2162"/>
                <a:gd name="T9" fmla="*/ 150 h 3477"/>
                <a:gd name="T10" fmla="*/ 2159 w 2162"/>
                <a:gd name="T11" fmla="*/ 220 h 3477"/>
                <a:gd name="T12" fmla="*/ 2162 w 2162"/>
                <a:gd name="T13" fmla="*/ 404 h 3477"/>
                <a:gd name="T14" fmla="*/ 2152 w 2162"/>
                <a:gd name="T15" fmla="*/ 440 h 3477"/>
                <a:gd name="T16" fmla="*/ 2127 w 2162"/>
                <a:gd name="T17" fmla="*/ 466 h 3477"/>
                <a:gd name="T18" fmla="*/ 2091 w 2162"/>
                <a:gd name="T19" fmla="*/ 475 h 3477"/>
                <a:gd name="T20" fmla="*/ 2056 w 2162"/>
                <a:gd name="T21" fmla="*/ 466 h 3477"/>
                <a:gd name="T22" fmla="*/ 2030 w 2162"/>
                <a:gd name="T23" fmla="*/ 440 h 3477"/>
                <a:gd name="T24" fmla="*/ 2021 w 2162"/>
                <a:gd name="T25" fmla="*/ 404 h 3477"/>
                <a:gd name="T26" fmla="*/ 2018 w 2162"/>
                <a:gd name="T27" fmla="*/ 232 h 3477"/>
                <a:gd name="T28" fmla="*/ 1995 w 2162"/>
                <a:gd name="T29" fmla="*/ 185 h 3477"/>
                <a:gd name="T30" fmla="*/ 1955 w 2162"/>
                <a:gd name="T31" fmla="*/ 154 h 3477"/>
                <a:gd name="T32" fmla="*/ 1903 w 2162"/>
                <a:gd name="T33" fmla="*/ 142 h 3477"/>
                <a:gd name="T34" fmla="*/ 230 w 2162"/>
                <a:gd name="T35" fmla="*/ 145 h 3477"/>
                <a:gd name="T36" fmla="*/ 184 w 2162"/>
                <a:gd name="T37" fmla="*/ 167 h 3477"/>
                <a:gd name="T38" fmla="*/ 153 w 2162"/>
                <a:gd name="T39" fmla="*/ 207 h 3477"/>
                <a:gd name="T40" fmla="*/ 140 w 2162"/>
                <a:gd name="T41" fmla="*/ 258 h 3477"/>
                <a:gd name="T42" fmla="*/ 143 w 2162"/>
                <a:gd name="T43" fmla="*/ 3246 h 3477"/>
                <a:gd name="T44" fmla="*/ 166 w 2162"/>
                <a:gd name="T45" fmla="*/ 3293 h 3477"/>
                <a:gd name="T46" fmla="*/ 205 w 2162"/>
                <a:gd name="T47" fmla="*/ 3324 h 3477"/>
                <a:gd name="T48" fmla="*/ 257 w 2162"/>
                <a:gd name="T49" fmla="*/ 3336 h 3477"/>
                <a:gd name="T50" fmla="*/ 1931 w 2162"/>
                <a:gd name="T51" fmla="*/ 3333 h 3477"/>
                <a:gd name="T52" fmla="*/ 1976 w 2162"/>
                <a:gd name="T53" fmla="*/ 3311 h 3477"/>
                <a:gd name="T54" fmla="*/ 2009 w 2162"/>
                <a:gd name="T55" fmla="*/ 3270 h 3477"/>
                <a:gd name="T56" fmla="*/ 2021 w 2162"/>
                <a:gd name="T57" fmla="*/ 3218 h 3477"/>
                <a:gd name="T58" fmla="*/ 2023 w 2162"/>
                <a:gd name="T59" fmla="*/ 2261 h 3477"/>
                <a:gd name="T60" fmla="*/ 2041 w 2162"/>
                <a:gd name="T61" fmla="*/ 2230 h 3477"/>
                <a:gd name="T62" fmla="*/ 2073 w 2162"/>
                <a:gd name="T63" fmla="*/ 2212 h 3477"/>
                <a:gd name="T64" fmla="*/ 2110 w 2162"/>
                <a:gd name="T65" fmla="*/ 2212 h 3477"/>
                <a:gd name="T66" fmla="*/ 2141 w 2162"/>
                <a:gd name="T67" fmla="*/ 2230 h 3477"/>
                <a:gd name="T68" fmla="*/ 2159 w 2162"/>
                <a:gd name="T69" fmla="*/ 2261 h 3477"/>
                <a:gd name="T70" fmla="*/ 2162 w 2162"/>
                <a:gd name="T71" fmla="*/ 3218 h 3477"/>
                <a:gd name="T72" fmla="*/ 2150 w 2162"/>
                <a:gd name="T73" fmla="*/ 3293 h 3477"/>
                <a:gd name="T74" fmla="*/ 2119 w 2162"/>
                <a:gd name="T75" fmla="*/ 3358 h 3477"/>
                <a:gd name="T76" fmla="*/ 2073 w 2162"/>
                <a:gd name="T77" fmla="*/ 3412 h 3477"/>
                <a:gd name="T78" fmla="*/ 2012 w 2162"/>
                <a:gd name="T79" fmla="*/ 3452 h 3477"/>
                <a:gd name="T80" fmla="*/ 1941 w 2162"/>
                <a:gd name="T81" fmla="*/ 3473 h 3477"/>
                <a:gd name="T82" fmla="*/ 257 w 2162"/>
                <a:gd name="T83" fmla="*/ 3477 h 3477"/>
                <a:gd name="T84" fmla="*/ 183 w 2162"/>
                <a:gd name="T85" fmla="*/ 3465 h 3477"/>
                <a:gd name="T86" fmla="*/ 118 w 2162"/>
                <a:gd name="T87" fmla="*/ 3434 h 3477"/>
                <a:gd name="T88" fmla="*/ 62 w 2162"/>
                <a:gd name="T89" fmla="*/ 3388 h 3477"/>
                <a:gd name="T90" fmla="*/ 23 w 2162"/>
                <a:gd name="T91" fmla="*/ 3327 h 3477"/>
                <a:gd name="T92" fmla="*/ 2 w 2162"/>
                <a:gd name="T93" fmla="*/ 3257 h 3477"/>
                <a:gd name="T94" fmla="*/ 0 w 2162"/>
                <a:gd name="T95" fmla="*/ 258 h 3477"/>
                <a:gd name="T96" fmla="*/ 11 w 2162"/>
                <a:gd name="T97" fmla="*/ 183 h 3477"/>
                <a:gd name="T98" fmla="*/ 41 w 2162"/>
                <a:gd name="T99" fmla="*/ 118 h 3477"/>
                <a:gd name="T100" fmla="*/ 88 w 2162"/>
                <a:gd name="T101" fmla="*/ 64 h 3477"/>
                <a:gd name="T102" fmla="*/ 148 w 2162"/>
                <a:gd name="T103" fmla="*/ 25 h 3477"/>
                <a:gd name="T104" fmla="*/ 219 w 2162"/>
                <a:gd name="T105" fmla="*/ 4 h 3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62" h="3477">
                  <a:moveTo>
                    <a:pt x="257" y="0"/>
                  </a:moveTo>
                  <a:lnTo>
                    <a:pt x="1903" y="0"/>
                  </a:lnTo>
                  <a:lnTo>
                    <a:pt x="1941" y="4"/>
                  </a:lnTo>
                  <a:lnTo>
                    <a:pt x="1977" y="12"/>
                  </a:lnTo>
                  <a:lnTo>
                    <a:pt x="2012" y="25"/>
                  </a:lnTo>
                  <a:lnTo>
                    <a:pt x="2044" y="43"/>
                  </a:lnTo>
                  <a:lnTo>
                    <a:pt x="2073" y="64"/>
                  </a:lnTo>
                  <a:lnTo>
                    <a:pt x="2098" y="89"/>
                  </a:lnTo>
                  <a:lnTo>
                    <a:pt x="2119" y="118"/>
                  </a:lnTo>
                  <a:lnTo>
                    <a:pt x="2137" y="150"/>
                  </a:lnTo>
                  <a:lnTo>
                    <a:pt x="2150" y="183"/>
                  </a:lnTo>
                  <a:lnTo>
                    <a:pt x="2159" y="220"/>
                  </a:lnTo>
                  <a:lnTo>
                    <a:pt x="2162" y="258"/>
                  </a:lnTo>
                  <a:lnTo>
                    <a:pt x="2162" y="404"/>
                  </a:lnTo>
                  <a:lnTo>
                    <a:pt x="2159" y="424"/>
                  </a:lnTo>
                  <a:lnTo>
                    <a:pt x="2152" y="440"/>
                  </a:lnTo>
                  <a:lnTo>
                    <a:pt x="2141" y="454"/>
                  </a:lnTo>
                  <a:lnTo>
                    <a:pt x="2127" y="466"/>
                  </a:lnTo>
                  <a:lnTo>
                    <a:pt x="2110" y="472"/>
                  </a:lnTo>
                  <a:lnTo>
                    <a:pt x="2091" y="475"/>
                  </a:lnTo>
                  <a:lnTo>
                    <a:pt x="2073" y="472"/>
                  </a:lnTo>
                  <a:lnTo>
                    <a:pt x="2056" y="466"/>
                  </a:lnTo>
                  <a:lnTo>
                    <a:pt x="2041" y="454"/>
                  </a:lnTo>
                  <a:lnTo>
                    <a:pt x="2030" y="440"/>
                  </a:lnTo>
                  <a:lnTo>
                    <a:pt x="2023" y="424"/>
                  </a:lnTo>
                  <a:lnTo>
                    <a:pt x="2021" y="404"/>
                  </a:lnTo>
                  <a:lnTo>
                    <a:pt x="2021" y="258"/>
                  </a:lnTo>
                  <a:lnTo>
                    <a:pt x="2018" y="232"/>
                  </a:lnTo>
                  <a:lnTo>
                    <a:pt x="2009" y="207"/>
                  </a:lnTo>
                  <a:lnTo>
                    <a:pt x="1995" y="185"/>
                  </a:lnTo>
                  <a:lnTo>
                    <a:pt x="1976" y="167"/>
                  </a:lnTo>
                  <a:lnTo>
                    <a:pt x="1955" y="154"/>
                  </a:lnTo>
                  <a:lnTo>
                    <a:pt x="1931" y="145"/>
                  </a:lnTo>
                  <a:lnTo>
                    <a:pt x="1903" y="142"/>
                  </a:lnTo>
                  <a:lnTo>
                    <a:pt x="257" y="142"/>
                  </a:lnTo>
                  <a:lnTo>
                    <a:pt x="230" y="145"/>
                  </a:lnTo>
                  <a:lnTo>
                    <a:pt x="205" y="154"/>
                  </a:lnTo>
                  <a:lnTo>
                    <a:pt x="184" y="167"/>
                  </a:lnTo>
                  <a:lnTo>
                    <a:pt x="166" y="185"/>
                  </a:lnTo>
                  <a:lnTo>
                    <a:pt x="153" y="207"/>
                  </a:lnTo>
                  <a:lnTo>
                    <a:pt x="143" y="231"/>
                  </a:lnTo>
                  <a:lnTo>
                    <a:pt x="140" y="258"/>
                  </a:lnTo>
                  <a:lnTo>
                    <a:pt x="140" y="3218"/>
                  </a:lnTo>
                  <a:lnTo>
                    <a:pt x="143" y="3246"/>
                  </a:lnTo>
                  <a:lnTo>
                    <a:pt x="153" y="3270"/>
                  </a:lnTo>
                  <a:lnTo>
                    <a:pt x="166" y="3293"/>
                  </a:lnTo>
                  <a:lnTo>
                    <a:pt x="184" y="3311"/>
                  </a:lnTo>
                  <a:lnTo>
                    <a:pt x="205" y="3324"/>
                  </a:lnTo>
                  <a:lnTo>
                    <a:pt x="230" y="3333"/>
                  </a:lnTo>
                  <a:lnTo>
                    <a:pt x="257" y="3336"/>
                  </a:lnTo>
                  <a:lnTo>
                    <a:pt x="1903" y="3336"/>
                  </a:lnTo>
                  <a:lnTo>
                    <a:pt x="1931" y="3333"/>
                  </a:lnTo>
                  <a:lnTo>
                    <a:pt x="1955" y="3324"/>
                  </a:lnTo>
                  <a:lnTo>
                    <a:pt x="1976" y="3311"/>
                  </a:lnTo>
                  <a:lnTo>
                    <a:pt x="1995" y="3293"/>
                  </a:lnTo>
                  <a:lnTo>
                    <a:pt x="2009" y="3270"/>
                  </a:lnTo>
                  <a:lnTo>
                    <a:pt x="2018" y="3246"/>
                  </a:lnTo>
                  <a:lnTo>
                    <a:pt x="2021" y="3218"/>
                  </a:lnTo>
                  <a:lnTo>
                    <a:pt x="2021" y="2280"/>
                  </a:lnTo>
                  <a:lnTo>
                    <a:pt x="2023" y="2261"/>
                  </a:lnTo>
                  <a:lnTo>
                    <a:pt x="2030" y="2244"/>
                  </a:lnTo>
                  <a:lnTo>
                    <a:pt x="2041" y="2230"/>
                  </a:lnTo>
                  <a:lnTo>
                    <a:pt x="2056" y="2219"/>
                  </a:lnTo>
                  <a:lnTo>
                    <a:pt x="2073" y="2212"/>
                  </a:lnTo>
                  <a:lnTo>
                    <a:pt x="2091" y="2209"/>
                  </a:lnTo>
                  <a:lnTo>
                    <a:pt x="2110" y="2212"/>
                  </a:lnTo>
                  <a:lnTo>
                    <a:pt x="2127" y="2219"/>
                  </a:lnTo>
                  <a:lnTo>
                    <a:pt x="2141" y="2230"/>
                  </a:lnTo>
                  <a:lnTo>
                    <a:pt x="2152" y="2244"/>
                  </a:lnTo>
                  <a:lnTo>
                    <a:pt x="2159" y="2261"/>
                  </a:lnTo>
                  <a:lnTo>
                    <a:pt x="2162" y="2280"/>
                  </a:lnTo>
                  <a:lnTo>
                    <a:pt x="2162" y="3218"/>
                  </a:lnTo>
                  <a:lnTo>
                    <a:pt x="2159" y="3257"/>
                  </a:lnTo>
                  <a:lnTo>
                    <a:pt x="2150" y="3293"/>
                  </a:lnTo>
                  <a:lnTo>
                    <a:pt x="2137" y="3326"/>
                  </a:lnTo>
                  <a:lnTo>
                    <a:pt x="2119" y="3358"/>
                  </a:lnTo>
                  <a:lnTo>
                    <a:pt x="2098" y="3387"/>
                  </a:lnTo>
                  <a:lnTo>
                    <a:pt x="2073" y="3412"/>
                  </a:lnTo>
                  <a:lnTo>
                    <a:pt x="2044" y="3434"/>
                  </a:lnTo>
                  <a:lnTo>
                    <a:pt x="2012" y="3452"/>
                  </a:lnTo>
                  <a:lnTo>
                    <a:pt x="1979" y="3465"/>
                  </a:lnTo>
                  <a:lnTo>
                    <a:pt x="1941" y="3473"/>
                  </a:lnTo>
                  <a:lnTo>
                    <a:pt x="1903" y="3477"/>
                  </a:lnTo>
                  <a:lnTo>
                    <a:pt x="257" y="3477"/>
                  </a:lnTo>
                  <a:lnTo>
                    <a:pt x="219" y="3473"/>
                  </a:lnTo>
                  <a:lnTo>
                    <a:pt x="183" y="3465"/>
                  </a:lnTo>
                  <a:lnTo>
                    <a:pt x="148" y="3452"/>
                  </a:lnTo>
                  <a:lnTo>
                    <a:pt x="118" y="3434"/>
                  </a:lnTo>
                  <a:lnTo>
                    <a:pt x="88" y="3413"/>
                  </a:lnTo>
                  <a:lnTo>
                    <a:pt x="62" y="3388"/>
                  </a:lnTo>
                  <a:lnTo>
                    <a:pt x="41" y="3359"/>
                  </a:lnTo>
                  <a:lnTo>
                    <a:pt x="23" y="3327"/>
                  </a:lnTo>
                  <a:lnTo>
                    <a:pt x="11" y="3294"/>
                  </a:lnTo>
                  <a:lnTo>
                    <a:pt x="2" y="3257"/>
                  </a:lnTo>
                  <a:lnTo>
                    <a:pt x="0" y="3218"/>
                  </a:lnTo>
                  <a:lnTo>
                    <a:pt x="0" y="258"/>
                  </a:lnTo>
                  <a:lnTo>
                    <a:pt x="2" y="220"/>
                  </a:lnTo>
                  <a:lnTo>
                    <a:pt x="11" y="183"/>
                  </a:lnTo>
                  <a:lnTo>
                    <a:pt x="23" y="150"/>
                  </a:lnTo>
                  <a:lnTo>
                    <a:pt x="41" y="118"/>
                  </a:lnTo>
                  <a:lnTo>
                    <a:pt x="62" y="89"/>
                  </a:lnTo>
                  <a:lnTo>
                    <a:pt x="88" y="64"/>
                  </a:lnTo>
                  <a:lnTo>
                    <a:pt x="118" y="43"/>
                  </a:lnTo>
                  <a:lnTo>
                    <a:pt x="148" y="25"/>
                  </a:lnTo>
                  <a:lnTo>
                    <a:pt x="183" y="12"/>
                  </a:lnTo>
                  <a:lnTo>
                    <a:pt x="219" y="4"/>
                  </a:lnTo>
                  <a:lnTo>
                    <a:pt x="2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74"/>
            <p:cNvSpPr>
              <a:spLocks/>
            </p:cNvSpPr>
            <p:nvPr/>
          </p:nvSpPr>
          <p:spPr bwMode="auto">
            <a:xfrm>
              <a:off x="869950" y="3924300"/>
              <a:ext cx="88900" cy="22225"/>
            </a:xfrm>
            <a:custGeom>
              <a:avLst/>
              <a:gdLst>
                <a:gd name="T0" fmla="*/ 70 w 562"/>
                <a:gd name="T1" fmla="*/ 0 h 140"/>
                <a:gd name="T2" fmla="*/ 492 w 562"/>
                <a:gd name="T3" fmla="*/ 0 h 140"/>
                <a:gd name="T4" fmla="*/ 510 w 562"/>
                <a:gd name="T5" fmla="*/ 3 h 140"/>
                <a:gd name="T6" fmla="*/ 527 w 562"/>
                <a:gd name="T7" fmla="*/ 9 h 140"/>
                <a:gd name="T8" fmla="*/ 542 w 562"/>
                <a:gd name="T9" fmla="*/ 21 h 140"/>
                <a:gd name="T10" fmla="*/ 553 w 562"/>
                <a:gd name="T11" fmla="*/ 35 h 140"/>
                <a:gd name="T12" fmla="*/ 560 w 562"/>
                <a:gd name="T13" fmla="*/ 52 h 140"/>
                <a:gd name="T14" fmla="*/ 562 w 562"/>
                <a:gd name="T15" fmla="*/ 71 h 140"/>
                <a:gd name="T16" fmla="*/ 560 w 562"/>
                <a:gd name="T17" fmla="*/ 89 h 140"/>
                <a:gd name="T18" fmla="*/ 553 w 562"/>
                <a:gd name="T19" fmla="*/ 106 h 140"/>
                <a:gd name="T20" fmla="*/ 542 w 562"/>
                <a:gd name="T21" fmla="*/ 120 h 140"/>
                <a:gd name="T22" fmla="*/ 527 w 562"/>
                <a:gd name="T23" fmla="*/ 131 h 140"/>
                <a:gd name="T24" fmla="*/ 510 w 562"/>
                <a:gd name="T25" fmla="*/ 138 h 140"/>
                <a:gd name="T26" fmla="*/ 492 w 562"/>
                <a:gd name="T27" fmla="*/ 140 h 140"/>
                <a:gd name="T28" fmla="*/ 70 w 562"/>
                <a:gd name="T29" fmla="*/ 140 h 140"/>
                <a:gd name="T30" fmla="*/ 51 w 562"/>
                <a:gd name="T31" fmla="*/ 138 h 140"/>
                <a:gd name="T32" fmla="*/ 34 w 562"/>
                <a:gd name="T33" fmla="*/ 131 h 140"/>
                <a:gd name="T34" fmla="*/ 20 w 562"/>
                <a:gd name="T35" fmla="*/ 120 h 140"/>
                <a:gd name="T36" fmla="*/ 9 w 562"/>
                <a:gd name="T37" fmla="*/ 106 h 140"/>
                <a:gd name="T38" fmla="*/ 2 w 562"/>
                <a:gd name="T39" fmla="*/ 89 h 140"/>
                <a:gd name="T40" fmla="*/ 0 w 562"/>
                <a:gd name="T41" fmla="*/ 71 h 140"/>
                <a:gd name="T42" fmla="*/ 2 w 562"/>
                <a:gd name="T43" fmla="*/ 52 h 140"/>
                <a:gd name="T44" fmla="*/ 9 w 562"/>
                <a:gd name="T45" fmla="*/ 35 h 140"/>
                <a:gd name="T46" fmla="*/ 20 w 562"/>
                <a:gd name="T47" fmla="*/ 21 h 140"/>
                <a:gd name="T48" fmla="*/ 34 w 562"/>
                <a:gd name="T49" fmla="*/ 9 h 140"/>
                <a:gd name="T50" fmla="*/ 51 w 562"/>
                <a:gd name="T51" fmla="*/ 3 h 140"/>
                <a:gd name="T52" fmla="*/ 70 w 562"/>
                <a:gd name="T53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62" h="140">
                  <a:moveTo>
                    <a:pt x="70" y="0"/>
                  </a:moveTo>
                  <a:lnTo>
                    <a:pt x="492" y="0"/>
                  </a:lnTo>
                  <a:lnTo>
                    <a:pt x="510" y="3"/>
                  </a:lnTo>
                  <a:lnTo>
                    <a:pt x="527" y="9"/>
                  </a:lnTo>
                  <a:lnTo>
                    <a:pt x="542" y="21"/>
                  </a:lnTo>
                  <a:lnTo>
                    <a:pt x="553" y="35"/>
                  </a:lnTo>
                  <a:lnTo>
                    <a:pt x="560" y="52"/>
                  </a:lnTo>
                  <a:lnTo>
                    <a:pt x="562" y="71"/>
                  </a:lnTo>
                  <a:lnTo>
                    <a:pt x="560" y="89"/>
                  </a:lnTo>
                  <a:lnTo>
                    <a:pt x="553" y="106"/>
                  </a:lnTo>
                  <a:lnTo>
                    <a:pt x="542" y="120"/>
                  </a:lnTo>
                  <a:lnTo>
                    <a:pt x="527" y="131"/>
                  </a:lnTo>
                  <a:lnTo>
                    <a:pt x="510" y="138"/>
                  </a:lnTo>
                  <a:lnTo>
                    <a:pt x="492" y="140"/>
                  </a:lnTo>
                  <a:lnTo>
                    <a:pt x="70" y="140"/>
                  </a:lnTo>
                  <a:lnTo>
                    <a:pt x="51" y="138"/>
                  </a:lnTo>
                  <a:lnTo>
                    <a:pt x="34" y="131"/>
                  </a:lnTo>
                  <a:lnTo>
                    <a:pt x="20" y="120"/>
                  </a:lnTo>
                  <a:lnTo>
                    <a:pt x="9" y="106"/>
                  </a:lnTo>
                  <a:lnTo>
                    <a:pt x="2" y="89"/>
                  </a:lnTo>
                  <a:lnTo>
                    <a:pt x="0" y="71"/>
                  </a:lnTo>
                  <a:lnTo>
                    <a:pt x="2" y="52"/>
                  </a:lnTo>
                  <a:lnTo>
                    <a:pt x="9" y="35"/>
                  </a:lnTo>
                  <a:lnTo>
                    <a:pt x="20" y="21"/>
                  </a:lnTo>
                  <a:lnTo>
                    <a:pt x="34" y="9"/>
                  </a:lnTo>
                  <a:lnTo>
                    <a:pt x="51" y="3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6164674" y="3243736"/>
            <a:ext cx="554038" cy="550862"/>
            <a:chOff x="685800" y="4235450"/>
            <a:chExt cx="554038" cy="550862"/>
          </a:xfrm>
          <a:solidFill>
            <a:schemeClr val="accent2"/>
          </a:solidFill>
        </p:grpSpPr>
        <p:sp>
          <p:nvSpPr>
            <p:cNvPr id="32" name="Freeform 390"/>
            <p:cNvSpPr>
              <a:spLocks noEditPoints="1"/>
            </p:cNvSpPr>
            <p:nvPr/>
          </p:nvSpPr>
          <p:spPr bwMode="auto">
            <a:xfrm>
              <a:off x="996950" y="4235450"/>
              <a:ext cx="242888" cy="242887"/>
            </a:xfrm>
            <a:custGeom>
              <a:avLst/>
              <a:gdLst>
                <a:gd name="T0" fmla="*/ 141 w 1531"/>
                <a:gd name="T1" fmla="*/ 1394 h 1534"/>
                <a:gd name="T2" fmla="*/ 1382 w 1531"/>
                <a:gd name="T3" fmla="*/ 1312 h 1534"/>
                <a:gd name="T4" fmla="*/ 1354 w 1531"/>
                <a:gd name="T5" fmla="*/ 1154 h 1534"/>
                <a:gd name="T6" fmla="*/ 1307 w 1531"/>
                <a:gd name="T7" fmla="*/ 1000 h 1534"/>
                <a:gd name="T8" fmla="*/ 1242 w 1531"/>
                <a:gd name="T9" fmla="*/ 854 h 1534"/>
                <a:gd name="T10" fmla="*/ 1160 w 1531"/>
                <a:gd name="T11" fmla="*/ 716 h 1534"/>
                <a:gd name="T12" fmla="*/ 1060 w 1531"/>
                <a:gd name="T13" fmla="*/ 588 h 1534"/>
                <a:gd name="T14" fmla="*/ 934 w 1531"/>
                <a:gd name="T15" fmla="*/ 464 h 1534"/>
                <a:gd name="T16" fmla="*/ 796 w 1531"/>
                <a:gd name="T17" fmla="*/ 359 h 1534"/>
                <a:gd name="T18" fmla="*/ 644 w 1531"/>
                <a:gd name="T19" fmla="*/ 273 h 1534"/>
                <a:gd name="T20" fmla="*/ 484 w 1531"/>
                <a:gd name="T21" fmla="*/ 207 h 1534"/>
                <a:gd name="T22" fmla="*/ 314 w 1531"/>
                <a:gd name="T23" fmla="*/ 164 h 1534"/>
                <a:gd name="T24" fmla="*/ 141 w 1531"/>
                <a:gd name="T25" fmla="*/ 142 h 1534"/>
                <a:gd name="T26" fmla="*/ 160 w 1531"/>
                <a:gd name="T27" fmla="*/ 2 h 1534"/>
                <a:gd name="T28" fmla="*/ 335 w 1531"/>
                <a:gd name="T29" fmla="*/ 25 h 1534"/>
                <a:gd name="T30" fmla="*/ 507 w 1531"/>
                <a:gd name="T31" fmla="*/ 67 h 1534"/>
                <a:gd name="T32" fmla="*/ 671 w 1531"/>
                <a:gd name="T33" fmla="*/ 130 h 1534"/>
                <a:gd name="T34" fmla="*/ 826 w 1531"/>
                <a:gd name="T35" fmla="*/ 211 h 1534"/>
                <a:gd name="T36" fmla="*/ 971 w 1531"/>
                <a:gd name="T37" fmla="*/ 311 h 1534"/>
                <a:gd name="T38" fmla="*/ 1103 w 1531"/>
                <a:gd name="T39" fmla="*/ 429 h 1534"/>
                <a:gd name="T40" fmla="*/ 1222 w 1531"/>
                <a:gd name="T41" fmla="*/ 563 h 1534"/>
                <a:gd name="T42" fmla="*/ 1321 w 1531"/>
                <a:gd name="T43" fmla="*/ 709 h 1534"/>
                <a:gd name="T44" fmla="*/ 1403 w 1531"/>
                <a:gd name="T45" fmla="*/ 865 h 1534"/>
                <a:gd name="T46" fmla="*/ 1464 w 1531"/>
                <a:gd name="T47" fmla="*/ 1028 h 1534"/>
                <a:gd name="T48" fmla="*/ 1506 w 1531"/>
                <a:gd name="T49" fmla="*/ 1199 h 1534"/>
                <a:gd name="T50" fmla="*/ 1528 w 1531"/>
                <a:gd name="T51" fmla="*/ 1375 h 1534"/>
                <a:gd name="T52" fmla="*/ 1528 w 1531"/>
                <a:gd name="T53" fmla="*/ 1483 h 1534"/>
                <a:gd name="T54" fmla="*/ 1510 w 1531"/>
                <a:gd name="T55" fmla="*/ 1514 h 1534"/>
                <a:gd name="T56" fmla="*/ 1479 w 1531"/>
                <a:gd name="T57" fmla="*/ 1532 h 1534"/>
                <a:gd name="T58" fmla="*/ 70 w 1531"/>
                <a:gd name="T59" fmla="*/ 1534 h 1534"/>
                <a:gd name="T60" fmla="*/ 35 w 1531"/>
                <a:gd name="T61" fmla="*/ 1524 h 1534"/>
                <a:gd name="T62" fmla="*/ 10 w 1531"/>
                <a:gd name="T63" fmla="*/ 1499 h 1534"/>
                <a:gd name="T64" fmla="*/ 0 w 1531"/>
                <a:gd name="T65" fmla="*/ 1464 h 1534"/>
                <a:gd name="T66" fmla="*/ 2 w 1531"/>
                <a:gd name="T67" fmla="*/ 51 h 1534"/>
                <a:gd name="T68" fmla="*/ 20 w 1531"/>
                <a:gd name="T69" fmla="*/ 20 h 1534"/>
                <a:gd name="T70" fmla="*/ 52 w 1531"/>
                <a:gd name="T71" fmla="*/ 2 h 1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31" h="1534">
                  <a:moveTo>
                    <a:pt x="141" y="142"/>
                  </a:moveTo>
                  <a:lnTo>
                    <a:pt x="141" y="1394"/>
                  </a:lnTo>
                  <a:lnTo>
                    <a:pt x="1389" y="1394"/>
                  </a:lnTo>
                  <a:lnTo>
                    <a:pt x="1382" y="1312"/>
                  </a:lnTo>
                  <a:lnTo>
                    <a:pt x="1370" y="1233"/>
                  </a:lnTo>
                  <a:lnTo>
                    <a:pt x="1354" y="1154"/>
                  </a:lnTo>
                  <a:lnTo>
                    <a:pt x="1333" y="1077"/>
                  </a:lnTo>
                  <a:lnTo>
                    <a:pt x="1307" y="1000"/>
                  </a:lnTo>
                  <a:lnTo>
                    <a:pt x="1277" y="926"/>
                  </a:lnTo>
                  <a:lnTo>
                    <a:pt x="1242" y="854"/>
                  </a:lnTo>
                  <a:lnTo>
                    <a:pt x="1203" y="784"/>
                  </a:lnTo>
                  <a:lnTo>
                    <a:pt x="1160" y="716"/>
                  </a:lnTo>
                  <a:lnTo>
                    <a:pt x="1112" y="650"/>
                  </a:lnTo>
                  <a:lnTo>
                    <a:pt x="1060" y="588"/>
                  </a:lnTo>
                  <a:lnTo>
                    <a:pt x="999" y="524"/>
                  </a:lnTo>
                  <a:lnTo>
                    <a:pt x="934" y="464"/>
                  </a:lnTo>
                  <a:lnTo>
                    <a:pt x="866" y="409"/>
                  </a:lnTo>
                  <a:lnTo>
                    <a:pt x="796" y="359"/>
                  </a:lnTo>
                  <a:lnTo>
                    <a:pt x="720" y="313"/>
                  </a:lnTo>
                  <a:lnTo>
                    <a:pt x="644" y="273"/>
                  </a:lnTo>
                  <a:lnTo>
                    <a:pt x="565" y="238"/>
                  </a:lnTo>
                  <a:lnTo>
                    <a:pt x="484" y="207"/>
                  </a:lnTo>
                  <a:lnTo>
                    <a:pt x="400" y="183"/>
                  </a:lnTo>
                  <a:lnTo>
                    <a:pt x="314" y="164"/>
                  </a:lnTo>
                  <a:lnTo>
                    <a:pt x="227" y="150"/>
                  </a:lnTo>
                  <a:lnTo>
                    <a:pt x="141" y="142"/>
                  </a:lnTo>
                  <a:close/>
                  <a:moveTo>
                    <a:pt x="70" y="0"/>
                  </a:moveTo>
                  <a:lnTo>
                    <a:pt x="160" y="2"/>
                  </a:lnTo>
                  <a:lnTo>
                    <a:pt x="248" y="11"/>
                  </a:lnTo>
                  <a:lnTo>
                    <a:pt x="335" y="25"/>
                  </a:lnTo>
                  <a:lnTo>
                    <a:pt x="422" y="43"/>
                  </a:lnTo>
                  <a:lnTo>
                    <a:pt x="507" y="67"/>
                  </a:lnTo>
                  <a:lnTo>
                    <a:pt x="589" y="96"/>
                  </a:lnTo>
                  <a:lnTo>
                    <a:pt x="671" y="130"/>
                  </a:lnTo>
                  <a:lnTo>
                    <a:pt x="749" y="168"/>
                  </a:lnTo>
                  <a:lnTo>
                    <a:pt x="826" y="211"/>
                  </a:lnTo>
                  <a:lnTo>
                    <a:pt x="899" y="259"/>
                  </a:lnTo>
                  <a:lnTo>
                    <a:pt x="971" y="311"/>
                  </a:lnTo>
                  <a:lnTo>
                    <a:pt x="1039" y="368"/>
                  </a:lnTo>
                  <a:lnTo>
                    <a:pt x="1103" y="429"/>
                  </a:lnTo>
                  <a:lnTo>
                    <a:pt x="1165" y="494"/>
                  </a:lnTo>
                  <a:lnTo>
                    <a:pt x="1222" y="563"/>
                  </a:lnTo>
                  <a:lnTo>
                    <a:pt x="1274" y="634"/>
                  </a:lnTo>
                  <a:lnTo>
                    <a:pt x="1321" y="709"/>
                  </a:lnTo>
                  <a:lnTo>
                    <a:pt x="1365" y="785"/>
                  </a:lnTo>
                  <a:lnTo>
                    <a:pt x="1403" y="865"/>
                  </a:lnTo>
                  <a:lnTo>
                    <a:pt x="1436" y="945"/>
                  </a:lnTo>
                  <a:lnTo>
                    <a:pt x="1464" y="1028"/>
                  </a:lnTo>
                  <a:lnTo>
                    <a:pt x="1489" y="1113"/>
                  </a:lnTo>
                  <a:lnTo>
                    <a:pt x="1506" y="1199"/>
                  </a:lnTo>
                  <a:lnTo>
                    <a:pt x="1520" y="1287"/>
                  </a:lnTo>
                  <a:lnTo>
                    <a:pt x="1528" y="1375"/>
                  </a:lnTo>
                  <a:lnTo>
                    <a:pt x="1531" y="1464"/>
                  </a:lnTo>
                  <a:lnTo>
                    <a:pt x="1528" y="1483"/>
                  </a:lnTo>
                  <a:lnTo>
                    <a:pt x="1521" y="1499"/>
                  </a:lnTo>
                  <a:lnTo>
                    <a:pt x="1510" y="1514"/>
                  </a:lnTo>
                  <a:lnTo>
                    <a:pt x="1496" y="1524"/>
                  </a:lnTo>
                  <a:lnTo>
                    <a:pt x="1479" y="1532"/>
                  </a:lnTo>
                  <a:lnTo>
                    <a:pt x="1460" y="1534"/>
                  </a:lnTo>
                  <a:lnTo>
                    <a:pt x="70" y="1534"/>
                  </a:lnTo>
                  <a:lnTo>
                    <a:pt x="52" y="1532"/>
                  </a:lnTo>
                  <a:lnTo>
                    <a:pt x="35" y="1524"/>
                  </a:lnTo>
                  <a:lnTo>
                    <a:pt x="20" y="1514"/>
                  </a:lnTo>
                  <a:lnTo>
                    <a:pt x="10" y="1499"/>
                  </a:lnTo>
                  <a:lnTo>
                    <a:pt x="2" y="1483"/>
                  </a:lnTo>
                  <a:lnTo>
                    <a:pt x="0" y="1464"/>
                  </a:lnTo>
                  <a:lnTo>
                    <a:pt x="0" y="70"/>
                  </a:lnTo>
                  <a:lnTo>
                    <a:pt x="2" y="51"/>
                  </a:lnTo>
                  <a:lnTo>
                    <a:pt x="10" y="34"/>
                  </a:lnTo>
                  <a:lnTo>
                    <a:pt x="20" y="20"/>
                  </a:lnTo>
                  <a:lnTo>
                    <a:pt x="35" y="10"/>
                  </a:lnTo>
                  <a:lnTo>
                    <a:pt x="52" y="2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91"/>
            <p:cNvSpPr>
              <a:spLocks noEditPoints="1"/>
            </p:cNvSpPr>
            <p:nvPr/>
          </p:nvSpPr>
          <p:spPr bwMode="auto">
            <a:xfrm>
              <a:off x="685800" y="4286250"/>
              <a:ext cx="498475" cy="500062"/>
            </a:xfrm>
            <a:custGeom>
              <a:avLst/>
              <a:gdLst>
                <a:gd name="T0" fmla="*/ 1309 w 3145"/>
                <a:gd name="T1" fmla="*/ 164 h 3152"/>
                <a:gd name="T2" fmla="*/ 1035 w 3145"/>
                <a:gd name="T3" fmla="*/ 245 h 3152"/>
                <a:gd name="T4" fmla="*/ 787 w 3145"/>
                <a:gd name="T5" fmla="*/ 376 h 3152"/>
                <a:gd name="T6" fmla="*/ 570 w 3145"/>
                <a:gd name="T7" fmla="*/ 551 h 3152"/>
                <a:gd name="T8" fmla="*/ 391 w 3145"/>
                <a:gd name="T9" fmla="*/ 765 h 3152"/>
                <a:gd name="T10" fmla="*/ 256 w 3145"/>
                <a:gd name="T11" fmla="*/ 1011 h 3152"/>
                <a:gd name="T12" fmla="*/ 170 w 3145"/>
                <a:gd name="T13" fmla="*/ 1284 h 3152"/>
                <a:gd name="T14" fmla="*/ 141 w 3145"/>
                <a:gd name="T15" fmla="*/ 1577 h 3152"/>
                <a:gd name="T16" fmla="*/ 169 w 3145"/>
                <a:gd name="T17" fmla="*/ 1865 h 3152"/>
                <a:gd name="T18" fmla="*/ 253 w 3145"/>
                <a:gd name="T19" fmla="*/ 2134 h 3152"/>
                <a:gd name="T20" fmla="*/ 385 w 3145"/>
                <a:gd name="T21" fmla="*/ 2378 h 3152"/>
                <a:gd name="T22" fmla="*/ 561 w 3145"/>
                <a:gd name="T23" fmla="*/ 2591 h 3152"/>
                <a:gd name="T24" fmla="*/ 772 w 3145"/>
                <a:gd name="T25" fmla="*/ 2766 h 3152"/>
                <a:gd name="T26" fmla="*/ 1016 w 3145"/>
                <a:gd name="T27" fmla="*/ 2899 h 3152"/>
                <a:gd name="T28" fmla="*/ 1284 w 3145"/>
                <a:gd name="T29" fmla="*/ 2983 h 3152"/>
                <a:gd name="T30" fmla="*/ 1573 w 3145"/>
                <a:gd name="T31" fmla="*/ 3012 h 3152"/>
                <a:gd name="T32" fmla="*/ 1865 w 3145"/>
                <a:gd name="T33" fmla="*/ 2983 h 3152"/>
                <a:gd name="T34" fmla="*/ 2136 w 3145"/>
                <a:gd name="T35" fmla="*/ 2897 h 3152"/>
                <a:gd name="T36" fmla="*/ 2381 w 3145"/>
                <a:gd name="T37" fmla="*/ 2761 h 3152"/>
                <a:gd name="T38" fmla="*/ 2595 w 3145"/>
                <a:gd name="T39" fmla="*/ 2581 h 3152"/>
                <a:gd name="T40" fmla="*/ 2770 w 3145"/>
                <a:gd name="T41" fmla="*/ 2363 h 3152"/>
                <a:gd name="T42" fmla="*/ 2901 w 3145"/>
                <a:gd name="T43" fmla="*/ 2115 h 3152"/>
                <a:gd name="T44" fmla="*/ 2981 w 3145"/>
                <a:gd name="T45" fmla="*/ 1841 h 3152"/>
                <a:gd name="T46" fmla="*/ 1573 w 3145"/>
                <a:gd name="T47" fmla="*/ 1646 h 3152"/>
                <a:gd name="T48" fmla="*/ 1523 w 3145"/>
                <a:gd name="T49" fmla="*/ 1625 h 3152"/>
                <a:gd name="T50" fmla="*/ 1503 w 3145"/>
                <a:gd name="T51" fmla="*/ 1576 h 3152"/>
                <a:gd name="T52" fmla="*/ 1592 w 3145"/>
                <a:gd name="T53" fmla="*/ 2 h 3152"/>
                <a:gd name="T54" fmla="*/ 1633 w 3145"/>
                <a:gd name="T55" fmla="*/ 35 h 3152"/>
                <a:gd name="T56" fmla="*/ 1643 w 3145"/>
                <a:gd name="T57" fmla="*/ 1506 h 3152"/>
                <a:gd name="T58" fmla="*/ 3110 w 3145"/>
                <a:gd name="T59" fmla="*/ 1515 h 3152"/>
                <a:gd name="T60" fmla="*/ 3143 w 3145"/>
                <a:gd name="T61" fmla="*/ 1558 h 3152"/>
                <a:gd name="T62" fmla="*/ 3131 w 3145"/>
                <a:gd name="T63" fmla="*/ 1781 h 3152"/>
                <a:gd name="T64" fmla="*/ 3065 w 3145"/>
                <a:gd name="T65" fmla="*/ 2074 h 3152"/>
                <a:gd name="T66" fmla="*/ 2946 w 3145"/>
                <a:gd name="T67" fmla="*/ 2343 h 3152"/>
                <a:gd name="T68" fmla="*/ 2782 w 3145"/>
                <a:gd name="T69" fmla="*/ 2583 h 3152"/>
                <a:gd name="T70" fmla="*/ 2577 w 3145"/>
                <a:gd name="T71" fmla="*/ 2789 h 3152"/>
                <a:gd name="T72" fmla="*/ 2338 w 3145"/>
                <a:gd name="T73" fmla="*/ 2953 h 3152"/>
                <a:gd name="T74" fmla="*/ 2069 w 3145"/>
                <a:gd name="T75" fmla="*/ 3072 h 3152"/>
                <a:gd name="T76" fmla="*/ 1777 w 3145"/>
                <a:gd name="T77" fmla="*/ 3140 h 3152"/>
                <a:gd name="T78" fmla="*/ 1469 w 3145"/>
                <a:gd name="T79" fmla="*/ 3149 h 3152"/>
                <a:gd name="T80" fmla="*/ 1171 w 3145"/>
                <a:gd name="T81" fmla="*/ 3100 h 3152"/>
                <a:gd name="T82" fmla="*/ 894 w 3145"/>
                <a:gd name="T83" fmla="*/ 2999 h 3152"/>
                <a:gd name="T84" fmla="*/ 644 w 3145"/>
                <a:gd name="T85" fmla="*/ 2848 h 3152"/>
                <a:gd name="T86" fmla="*/ 427 w 3145"/>
                <a:gd name="T87" fmla="*/ 2656 h 3152"/>
                <a:gd name="T88" fmla="*/ 249 w 3145"/>
                <a:gd name="T89" fmla="*/ 2426 h 3152"/>
                <a:gd name="T90" fmla="*/ 114 w 3145"/>
                <a:gd name="T91" fmla="*/ 2166 h 3152"/>
                <a:gd name="T92" fmla="*/ 30 w 3145"/>
                <a:gd name="T93" fmla="*/ 1881 h 3152"/>
                <a:gd name="T94" fmla="*/ 0 w 3145"/>
                <a:gd name="T95" fmla="*/ 1577 h 3152"/>
                <a:gd name="T96" fmla="*/ 30 w 3145"/>
                <a:gd name="T97" fmla="*/ 1271 h 3152"/>
                <a:gd name="T98" fmla="*/ 114 w 3145"/>
                <a:gd name="T99" fmla="*/ 986 h 3152"/>
                <a:gd name="T100" fmla="*/ 249 w 3145"/>
                <a:gd name="T101" fmla="*/ 725 h 3152"/>
                <a:gd name="T102" fmla="*/ 427 w 3145"/>
                <a:gd name="T103" fmla="*/ 496 h 3152"/>
                <a:gd name="T104" fmla="*/ 644 w 3145"/>
                <a:gd name="T105" fmla="*/ 304 h 3152"/>
                <a:gd name="T106" fmla="*/ 894 w 3145"/>
                <a:gd name="T107" fmla="*/ 153 h 3152"/>
                <a:gd name="T108" fmla="*/ 1171 w 3145"/>
                <a:gd name="T109" fmla="*/ 52 h 3152"/>
                <a:gd name="T110" fmla="*/ 1469 w 3145"/>
                <a:gd name="T111" fmla="*/ 3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45" h="3152">
                  <a:moveTo>
                    <a:pt x="1503" y="142"/>
                  </a:moveTo>
                  <a:lnTo>
                    <a:pt x="1405" y="149"/>
                  </a:lnTo>
                  <a:lnTo>
                    <a:pt x="1309" y="164"/>
                  </a:lnTo>
                  <a:lnTo>
                    <a:pt x="1215" y="185"/>
                  </a:lnTo>
                  <a:lnTo>
                    <a:pt x="1123" y="212"/>
                  </a:lnTo>
                  <a:lnTo>
                    <a:pt x="1035" y="245"/>
                  </a:lnTo>
                  <a:lnTo>
                    <a:pt x="949" y="284"/>
                  </a:lnTo>
                  <a:lnTo>
                    <a:pt x="866" y="327"/>
                  </a:lnTo>
                  <a:lnTo>
                    <a:pt x="787" y="376"/>
                  </a:lnTo>
                  <a:lnTo>
                    <a:pt x="711" y="430"/>
                  </a:lnTo>
                  <a:lnTo>
                    <a:pt x="638" y="489"/>
                  </a:lnTo>
                  <a:lnTo>
                    <a:pt x="570" y="551"/>
                  </a:lnTo>
                  <a:lnTo>
                    <a:pt x="506" y="619"/>
                  </a:lnTo>
                  <a:lnTo>
                    <a:pt x="446" y="690"/>
                  </a:lnTo>
                  <a:lnTo>
                    <a:pt x="391" y="765"/>
                  </a:lnTo>
                  <a:lnTo>
                    <a:pt x="341" y="844"/>
                  </a:lnTo>
                  <a:lnTo>
                    <a:pt x="295" y="927"/>
                  </a:lnTo>
                  <a:lnTo>
                    <a:pt x="256" y="1011"/>
                  </a:lnTo>
                  <a:lnTo>
                    <a:pt x="221" y="1099"/>
                  </a:lnTo>
                  <a:lnTo>
                    <a:pt x="192" y="1191"/>
                  </a:lnTo>
                  <a:lnTo>
                    <a:pt x="170" y="1284"/>
                  </a:lnTo>
                  <a:lnTo>
                    <a:pt x="153" y="1379"/>
                  </a:lnTo>
                  <a:lnTo>
                    <a:pt x="144" y="1477"/>
                  </a:lnTo>
                  <a:lnTo>
                    <a:pt x="141" y="1577"/>
                  </a:lnTo>
                  <a:lnTo>
                    <a:pt x="144" y="1674"/>
                  </a:lnTo>
                  <a:lnTo>
                    <a:pt x="153" y="1771"/>
                  </a:lnTo>
                  <a:lnTo>
                    <a:pt x="169" y="1865"/>
                  </a:lnTo>
                  <a:lnTo>
                    <a:pt x="191" y="1957"/>
                  </a:lnTo>
                  <a:lnTo>
                    <a:pt x="220" y="2047"/>
                  </a:lnTo>
                  <a:lnTo>
                    <a:pt x="253" y="2134"/>
                  </a:lnTo>
                  <a:lnTo>
                    <a:pt x="292" y="2219"/>
                  </a:lnTo>
                  <a:lnTo>
                    <a:pt x="336" y="2300"/>
                  </a:lnTo>
                  <a:lnTo>
                    <a:pt x="385" y="2378"/>
                  </a:lnTo>
                  <a:lnTo>
                    <a:pt x="439" y="2453"/>
                  </a:lnTo>
                  <a:lnTo>
                    <a:pt x="498" y="2524"/>
                  </a:lnTo>
                  <a:lnTo>
                    <a:pt x="561" y="2591"/>
                  </a:lnTo>
                  <a:lnTo>
                    <a:pt x="627" y="2654"/>
                  </a:lnTo>
                  <a:lnTo>
                    <a:pt x="698" y="2712"/>
                  </a:lnTo>
                  <a:lnTo>
                    <a:pt x="772" y="2766"/>
                  </a:lnTo>
                  <a:lnTo>
                    <a:pt x="850" y="2816"/>
                  </a:lnTo>
                  <a:lnTo>
                    <a:pt x="932" y="2860"/>
                  </a:lnTo>
                  <a:lnTo>
                    <a:pt x="1016" y="2899"/>
                  </a:lnTo>
                  <a:lnTo>
                    <a:pt x="1103" y="2933"/>
                  </a:lnTo>
                  <a:lnTo>
                    <a:pt x="1192" y="2961"/>
                  </a:lnTo>
                  <a:lnTo>
                    <a:pt x="1284" y="2983"/>
                  </a:lnTo>
                  <a:lnTo>
                    <a:pt x="1378" y="2999"/>
                  </a:lnTo>
                  <a:lnTo>
                    <a:pt x="1475" y="3009"/>
                  </a:lnTo>
                  <a:lnTo>
                    <a:pt x="1573" y="3012"/>
                  </a:lnTo>
                  <a:lnTo>
                    <a:pt x="1672" y="3009"/>
                  </a:lnTo>
                  <a:lnTo>
                    <a:pt x="1770" y="2999"/>
                  </a:lnTo>
                  <a:lnTo>
                    <a:pt x="1865" y="2983"/>
                  </a:lnTo>
                  <a:lnTo>
                    <a:pt x="1958" y="2959"/>
                  </a:lnTo>
                  <a:lnTo>
                    <a:pt x="2048" y="2931"/>
                  </a:lnTo>
                  <a:lnTo>
                    <a:pt x="2136" y="2897"/>
                  </a:lnTo>
                  <a:lnTo>
                    <a:pt x="2222" y="2857"/>
                  </a:lnTo>
                  <a:lnTo>
                    <a:pt x="2303" y="2811"/>
                  </a:lnTo>
                  <a:lnTo>
                    <a:pt x="2381" y="2761"/>
                  </a:lnTo>
                  <a:lnTo>
                    <a:pt x="2456" y="2705"/>
                  </a:lnTo>
                  <a:lnTo>
                    <a:pt x="2527" y="2646"/>
                  </a:lnTo>
                  <a:lnTo>
                    <a:pt x="2595" y="2581"/>
                  </a:lnTo>
                  <a:lnTo>
                    <a:pt x="2657" y="2513"/>
                  </a:lnTo>
                  <a:lnTo>
                    <a:pt x="2716" y="2440"/>
                  </a:lnTo>
                  <a:lnTo>
                    <a:pt x="2770" y="2363"/>
                  </a:lnTo>
                  <a:lnTo>
                    <a:pt x="2818" y="2284"/>
                  </a:lnTo>
                  <a:lnTo>
                    <a:pt x="2862" y="2201"/>
                  </a:lnTo>
                  <a:lnTo>
                    <a:pt x="2901" y="2115"/>
                  </a:lnTo>
                  <a:lnTo>
                    <a:pt x="2932" y="2026"/>
                  </a:lnTo>
                  <a:lnTo>
                    <a:pt x="2960" y="1934"/>
                  </a:lnTo>
                  <a:lnTo>
                    <a:pt x="2981" y="1841"/>
                  </a:lnTo>
                  <a:lnTo>
                    <a:pt x="2995" y="1744"/>
                  </a:lnTo>
                  <a:lnTo>
                    <a:pt x="3003" y="1646"/>
                  </a:lnTo>
                  <a:lnTo>
                    <a:pt x="1573" y="1646"/>
                  </a:lnTo>
                  <a:lnTo>
                    <a:pt x="1554" y="1643"/>
                  </a:lnTo>
                  <a:lnTo>
                    <a:pt x="1537" y="1636"/>
                  </a:lnTo>
                  <a:lnTo>
                    <a:pt x="1523" y="1625"/>
                  </a:lnTo>
                  <a:lnTo>
                    <a:pt x="1513" y="1612"/>
                  </a:lnTo>
                  <a:lnTo>
                    <a:pt x="1505" y="1595"/>
                  </a:lnTo>
                  <a:lnTo>
                    <a:pt x="1503" y="1576"/>
                  </a:lnTo>
                  <a:lnTo>
                    <a:pt x="1503" y="142"/>
                  </a:lnTo>
                  <a:close/>
                  <a:moveTo>
                    <a:pt x="1573" y="0"/>
                  </a:moveTo>
                  <a:lnTo>
                    <a:pt x="1592" y="2"/>
                  </a:lnTo>
                  <a:lnTo>
                    <a:pt x="1608" y="9"/>
                  </a:lnTo>
                  <a:lnTo>
                    <a:pt x="1623" y="20"/>
                  </a:lnTo>
                  <a:lnTo>
                    <a:pt x="1633" y="35"/>
                  </a:lnTo>
                  <a:lnTo>
                    <a:pt x="1641" y="51"/>
                  </a:lnTo>
                  <a:lnTo>
                    <a:pt x="1643" y="70"/>
                  </a:lnTo>
                  <a:lnTo>
                    <a:pt x="1643" y="1506"/>
                  </a:lnTo>
                  <a:lnTo>
                    <a:pt x="3075" y="1506"/>
                  </a:lnTo>
                  <a:lnTo>
                    <a:pt x="3093" y="1509"/>
                  </a:lnTo>
                  <a:lnTo>
                    <a:pt x="3110" y="1515"/>
                  </a:lnTo>
                  <a:lnTo>
                    <a:pt x="3125" y="1527"/>
                  </a:lnTo>
                  <a:lnTo>
                    <a:pt x="3136" y="1541"/>
                  </a:lnTo>
                  <a:lnTo>
                    <a:pt x="3143" y="1558"/>
                  </a:lnTo>
                  <a:lnTo>
                    <a:pt x="3145" y="1577"/>
                  </a:lnTo>
                  <a:lnTo>
                    <a:pt x="3142" y="1679"/>
                  </a:lnTo>
                  <a:lnTo>
                    <a:pt x="3131" y="1781"/>
                  </a:lnTo>
                  <a:lnTo>
                    <a:pt x="3115" y="1881"/>
                  </a:lnTo>
                  <a:lnTo>
                    <a:pt x="3093" y="1979"/>
                  </a:lnTo>
                  <a:lnTo>
                    <a:pt x="3065" y="2074"/>
                  </a:lnTo>
                  <a:lnTo>
                    <a:pt x="3031" y="2166"/>
                  </a:lnTo>
                  <a:lnTo>
                    <a:pt x="2992" y="2256"/>
                  </a:lnTo>
                  <a:lnTo>
                    <a:pt x="2946" y="2343"/>
                  </a:lnTo>
                  <a:lnTo>
                    <a:pt x="2896" y="2426"/>
                  </a:lnTo>
                  <a:lnTo>
                    <a:pt x="2841" y="2507"/>
                  </a:lnTo>
                  <a:lnTo>
                    <a:pt x="2782" y="2583"/>
                  </a:lnTo>
                  <a:lnTo>
                    <a:pt x="2718" y="2656"/>
                  </a:lnTo>
                  <a:lnTo>
                    <a:pt x="2650" y="2724"/>
                  </a:lnTo>
                  <a:lnTo>
                    <a:pt x="2577" y="2789"/>
                  </a:lnTo>
                  <a:lnTo>
                    <a:pt x="2501" y="2848"/>
                  </a:lnTo>
                  <a:lnTo>
                    <a:pt x="2421" y="2903"/>
                  </a:lnTo>
                  <a:lnTo>
                    <a:pt x="2338" y="2953"/>
                  </a:lnTo>
                  <a:lnTo>
                    <a:pt x="2251" y="2999"/>
                  </a:lnTo>
                  <a:lnTo>
                    <a:pt x="2162" y="3038"/>
                  </a:lnTo>
                  <a:lnTo>
                    <a:pt x="2069" y="3072"/>
                  </a:lnTo>
                  <a:lnTo>
                    <a:pt x="1975" y="3100"/>
                  </a:lnTo>
                  <a:lnTo>
                    <a:pt x="1878" y="3123"/>
                  </a:lnTo>
                  <a:lnTo>
                    <a:pt x="1777" y="3140"/>
                  </a:lnTo>
                  <a:lnTo>
                    <a:pt x="1676" y="3149"/>
                  </a:lnTo>
                  <a:lnTo>
                    <a:pt x="1573" y="3152"/>
                  </a:lnTo>
                  <a:lnTo>
                    <a:pt x="1469" y="3149"/>
                  </a:lnTo>
                  <a:lnTo>
                    <a:pt x="1368" y="3140"/>
                  </a:lnTo>
                  <a:lnTo>
                    <a:pt x="1268" y="3123"/>
                  </a:lnTo>
                  <a:lnTo>
                    <a:pt x="1171" y="3100"/>
                  </a:lnTo>
                  <a:lnTo>
                    <a:pt x="1076" y="3072"/>
                  </a:lnTo>
                  <a:lnTo>
                    <a:pt x="984" y="3038"/>
                  </a:lnTo>
                  <a:lnTo>
                    <a:pt x="894" y="2999"/>
                  </a:lnTo>
                  <a:lnTo>
                    <a:pt x="807" y="2953"/>
                  </a:lnTo>
                  <a:lnTo>
                    <a:pt x="725" y="2903"/>
                  </a:lnTo>
                  <a:lnTo>
                    <a:pt x="644" y="2848"/>
                  </a:lnTo>
                  <a:lnTo>
                    <a:pt x="568" y="2789"/>
                  </a:lnTo>
                  <a:lnTo>
                    <a:pt x="496" y="2724"/>
                  </a:lnTo>
                  <a:lnTo>
                    <a:pt x="427" y="2656"/>
                  </a:lnTo>
                  <a:lnTo>
                    <a:pt x="364" y="2583"/>
                  </a:lnTo>
                  <a:lnTo>
                    <a:pt x="304" y="2507"/>
                  </a:lnTo>
                  <a:lnTo>
                    <a:pt x="249" y="2426"/>
                  </a:lnTo>
                  <a:lnTo>
                    <a:pt x="199" y="2343"/>
                  </a:lnTo>
                  <a:lnTo>
                    <a:pt x="154" y="2256"/>
                  </a:lnTo>
                  <a:lnTo>
                    <a:pt x="114" y="2166"/>
                  </a:lnTo>
                  <a:lnTo>
                    <a:pt x="80" y="2074"/>
                  </a:lnTo>
                  <a:lnTo>
                    <a:pt x="52" y="1979"/>
                  </a:lnTo>
                  <a:lnTo>
                    <a:pt x="30" y="1881"/>
                  </a:lnTo>
                  <a:lnTo>
                    <a:pt x="14" y="1781"/>
                  </a:lnTo>
                  <a:lnTo>
                    <a:pt x="3" y="1679"/>
                  </a:lnTo>
                  <a:lnTo>
                    <a:pt x="0" y="1577"/>
                  </a:lnTo>
                  <a:lnTo>
                    <a:pt x="3" y="1473"/>
                  </a:lnTo>
                  <a:lnTo>
                    <a:pt x="14" y="1371"/>
                  </a:lnTo>
                  <a:lnTo>
                    <a:pt x="30" y="1271"/>
                  </a:lnTo>
                  <a:lnTo>
                    <a:pt x="52" y="1174"/>
                  </a:lnTo>
                  <a:lnTo>
                    <a:pt x="80" y="1078"/>
                  </a:lnTo>
                  <a:lnTo>
                    <a:pt x="114" y="986"/>
                  </a:lnTo>
                  <a:lnTo>
                    <a:pt x="154" y="896"/>
                  </a:lnTo>
                  <a:lnTo>
                    <a:pt x="199" y="809"/>
                  </a:lnTo>
                  <a:lnTo>
                    <a:pt x="249" y="725"/>
                  </a:lnTo>
                  <a:lnTo>
                    <a:pt x="304" y="646"/>
                  </a:lnTo>
                  <a:lnTo>
                    <a:pt x="364" y="569"/>
                  </a:lnTo>
                  <a:lnTo>
                    <a:pt x="427" y="496"/>
                  </a:lnTo>
                  <a:lnTo>
                    <a:pt x="496" y="428"/>
                  </a:lnTo>
                  <a:lnTo>
                    <a:pt x="568" y="363"/>
                  </a:lnTo>
                  <a:lnTo>
                    <a:pt x="644" y="304"/>
                  </a:lnTo>
                  <a:lnTo>
                    <a:pt x="725" y="249"/>
                  </a:lnTo>
                  <a:lnTo>
                    <a:pt x="807" y="199"/>
                  </a:lnTo>
                  <a:lnTo>
                    <a:pt x="894" y="153"/>
                  </a:lnTo>
                  <a:lnTo>
                    <a:pt x="984" y="114"/>
                  </a:lnTo>
                  <a:lnTo>
                    <a:pt x="1076" y="80"/>
                  </a:lnTo>
                  <a:lnTo>
                    <a:pt x="1171" y="52"/>
                  </a:lnTo>
                  <a:lnTo>
                    <a:pt x="1268" y="29"/>
                  </a:lnTo>
                  <a:lnTo>
                    <a:pt x="1368" y="12"/>
                  </a:lnTo>
                  <a:lnTo>
                    <a:pt x="1469" y="3"/>
                  </a:lnTo>
                  <a:lnTo>
                    <a:pt x="15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6347465" y="5611217"/>
            <a:ext cx="415925" cy="550863"/>
            <a:chOff x="5422900" y="5006975"/>
            <a:chExt cx="415925" cy="550863"/>
          </a:xfrm>
          <a:solidFill>
            <a:schemeClr val="accent4"/>
          </a:solidFill>
        </p:grpSpPr>
        <p:sp>
          <p:nvSpPr>
            <p:cNvPr id="35" name="Freeform 438"/>
            <p:cNvSpPr>
              <a:spLocks/>
            </p:cNvSpPr>
            <p:nvPr/>
          </p:nvSpPr>
          <p:spPr bwMode="auto">
            <a:xfrm>
              <a:off x="5632450" y="5006975"/>
              <a:ext cx="22225" cy="111125"/>
            </a:xfrm>
            <a:custGeom>
              <a:avLst/>
              <a:gdLst>
                <a:gd name="T0" fmla="*/ 71 w 140"/>
                <a:gd name="T1" fmla="*/ 0 h 700"/>
                <a:gd name="T2" fmla="*/ 89 w 140"/>
                <a:gd name="T3" fmla="*/ 3 h 700"/>
                <a:gd name="T4" fmla="*/ 106 w 140"/>
                <a:gd name="T5" fmla="*/ 10 h 700"/>
                <a:gd name="T6" fmla="*/ 120 w 140"/>
                <a:gd name="T7" fmla="*/ 21 h 700"/>
                <a:gd name="T8" fmla="*/ 131 w 140"/>
                <a:gd name="T9" fmla="*/ 35 h 700"/>
                <a:gd name="T10" fmla="*/ 138 w 140"/>
                <a:gd name="T11" fmla="*/ 52 h 700"/>
                <a:gd name="T12" fmla="*/ 140 w 140"/>
                <a:gd name="T13" fmla="*/ 70 h 700"/>
                <a:gd name="T14" fmla="*/ 140 w 140"/>
                <a:gd name="T15" fmla="*/ 629 h 700"/>
                <a:gd name="T16" fmla="*/ 138 w 140"/>
                <a:gd name="T17" fmla="*/ 647 h 700"/>
                <a:gd name="T18" fmla="*/ 131 w 140"/>
                <a:gd name="T19" fmla="*/ 664 h 700"/>
                <a:gd name="T20" fmla="*/ 120 w 140"/>
                <a:gd name="T21" fmla="*/ 679 h 700"/>
                <a:gd name="T22" fmla="*/ 106 w 140"/>
                <a:gd name="T23" fmla="*/ 689 h 700"/>
                <a:gd name="T24" fmla="*/ 89 w 140"/>
                <a:gd name="T25" fmla="*/ 697 h 700"/>
                <a:gd name="T26" fmla="*/ 71 w 140"/>
                <a:gd name="T27" fmla="*/ 700 h 700"/>
                <a:gd name="T28" fmla="*/ 52 w 140"/>
                <a:gd name="T29" fmla="*/ 697 h 700"/>
                <a:gd name="T30" fmla="*/ 35 w 140"/>
                <a:gd name="T31" fmla="*/ 690 h 700"/>
                <a:gd name="T32" fmla="*/ 21 w 140"/>
                <a:gd name="T33" fmla="*/ 679 h 700"/>
                <a:gd name="T34" fmla="*/ 9 w 140"/>
                <a:gd name="T35" fmla="*/ 665 h 700"/>
                <a:gd name="T36" fmla="*/ 3 w 140"/>
                <a:gd name="T37" fmla="*/ 648 h 700"/>
                <a:gd name="T38" fmla="*/ 0 w 140"/>
                <a:gd name="T39" fmla="*/ 629 h 700"/>
                <a:gd name="T40" fmla="*/ 0 w 140"/>
                <a:gd name="T41" fmla="*/ 70 h 700"/>
                <a:gd name="T42" fmla="*/ 3 w 140"/>
                <a:gd name="T43" fmla="*/ 52 h 700"/>
                <a:gd name="T44" fmla="*/ 9 w 140"/>
                <a:gd name="T45" fmla="*/ 35 h 700"/>
                <a:gd name="T46" fmla="*/ 21 w 140"/>
                <a:gd name="T47" fmla="*/ 21 h 700"/>
                <a:gd name="T48" fmla="*/ 35 w 140"/>
                <a:gd name="T49" fmla="*/ 10 h 700"/>
                <a:gd name="T50" fmla="*/ 52 w 140"/>
                <a:gd name="T51" fmla="*/ 3 h 700"/>
                <a:gd name="T52" fmla="*/ 71 w 140"/>
                <a:gd name="T53" fmla="*/ 0 h 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0" h="700">
                  <a:moveTo>
                    <a:pt x="71" y="0"/>
                  </a:moveTo>
                  <a:lnTo>
                    <a:pt x="89" y="3"/>
                  </a:lnTo>
                  <a:lnTo>
                    <a:pt x="106" y="10"/>
                  </a:lnTo>
                  <a:lnTo>
                    <a:pt x="120" y="21"/>
                  </a:lnTo>
                  <a:lnTo>
                    <a:pt x="131" y="35"/>
                  </a:lnTo>
                  <a:lnTo>
                    <a:pt x="138" y="52"/>
                  </a:lnTo>
                  <a:lnTo>
                    <a:pt x="140" y="70"/>
                  </a:lnTo>
                  <a:lnTo>
                    <a:pt x="140" y="629"/>
                  </a:lnTo>
                  <a:lnTo>
                    <a:pt x="138" y="647"/>
                  </a:lnTo>
                  <a:lnTo>
                    <a:pt x="131" y="664"/>
                  </a:lnTo>
                  <a:lnTo>
                    <a:pt x="120" y="679"/>
                  </a:lnTo>
                  <a:lnTo>
                    <a:pt x="106" y="689"/>
                  </a:lnTo>
                  <a:lnTo>
                    <a:pt x="89" y="697"/>
                  </a:lnTo>
                  <a:lnTo>
                    <a:pt x="71" y="700"/>
                  </a:lnTo>
                  <a:lnTo>
                    <a:pt x="52" y="697"/>
                  </a:lnTo>
                  <a:lnTo>
                    <a:pt x="35" y="690"/>
                  </a:lnTo>
                  <a:lnTo>
                    <a:pt x="21" y="679"/>
                  </a:lnTo>
                  <a:lnTo>
                    <a:pt x="9" y="665"/>
                  </a:lnTo>
                  <a:lnTo>
                    <a:pt x="3" y="648"/>
                  </a:lnTo>
                  <a:lnTo>
                    <a:pt x="0" y="629"/>
                  </a:lnTo>
                  <a:lnTo>
                    <a:pt x="0" y="70"/>
                  </a:lnTo>
                  <a:lnTo>
                    <a:pt x="3" y="52"/>
                  </a:lnTo>
                  <a:lnTo>
                    <a:pt x="9" y="35"/>
                  </a:lnTo>
                  <a:lnTo>
                    <a:pt x="21" y="21"/>
                  </a:lnTo>
                  <a:lnTo>
                    <a:pt x="35" y="10"/>
                  </a:lnTo>
                  <a:lnTo>
                    <a:pt x="52" y="3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439"/>
            <p:cNvSpPr>
              <a:spLocks/>
            </p:cNvSpPr>
            <p:nvPr/>
          </p:nvSpPr>
          <p:spPr bwMode="auto">
            <a:xfrm>
              <a:off x="5486400" y="5057775"/>
              <a:ext cx="84138" cy="84137"/>
            </a:xfrm>
            <a:custGeom>
              <a:avLst/>
              <a:gdLst>
                <a:gd name="T0" fmla="*/ 70 w 535"/>
                <a:gd name="T1" fmla="*/ 0 h 535"/>
                <a:gd name="T2" fmla="*/ 88 w 535"/>
                <a:gd name="T3" fmla="*/ 2 h 535"/>
                <a:gd name="T4" fmla="*/ 105 w 535"/>
                <a:gd name="T5" fmla="*/ 8 h 535"/>
                <a:gd name="T6" fmla="*/ 120 w 535"/>
                <a:gd name="T7" fmla="*/ 20 h 535"/>
                <a:gd name="T8" fmla="*/ 514 w 535"/>
                <a:gd name="T9" fmla="*/ 416 h 535"/>
                <a:gd name="T10" fmla="*/ 526 w 535"/>
                <a:gd name="T11" fmla="*/ 431 h 535"/>
                <a:gd name="T12" fmla="*/ 533 w 535"/>
                <a:gd name="T13" fmla="*/ 447 h 535"/>
                <a:gd name="T14" fmla="*/ 535 w 535"/>
                <a:gd name="T15" fmla="*/ 464 h 535"/>
                <a:gd name="T16" fmla="*/ 533 w 535"/>
                <a:gd name="T17" fmla="*/ 482 h 535"/>
                <a:gd name="T18" fmla="*/ 526 w 535"/>
                <a:gd name="T19" fmla="*/ 499 h 535"/>
                <a:gd name="T20" fmla="*/ 514 w 535"/>
                <a:gd name="T21" fmla="*/ 514 h 535"/>
                <a:gd name="T22" fmla="*/ 499 w 535"/>
                <a:gd name="T23" fmla="*/ 526 h 535"/>
                <a:gd name="T24" fmla="*/ 482 w 535"/>
                <a:gd name="T25" fmla="*/ 533 h 535"/>
                <a:gd name="T26" fmla="*/ 465 w 535"/>
                <a:gd name="T27" fmla="*/ 535 h 535"/>
                <a:gd name="T28" fmla="*/ 447 w 535"/>
                <a:gd name="T29" fmla="*/ 533 h 535"/>
                <a:gd name="T30" fmla="*/ 430 w 535"/>
                <a:gd name="T31" fmla="*/ 526 h 535"/>
                <a:gd name="T32" fmla="*/ 416 w 535"/>
                <a:gd name="T33" fmla="*/ 514 h 535"/>
                <a:gd name="T34" fmla="*/ 20 w 535"/>
                <a:gd name="T35" fmla="*/ 119 h 535"/>
                <a:gd name="T36" fmla="*/ 10 w 535"/>
                <a:gd name="T37" fmla="*/ 105 h 535"/>
                <a:gd name="T38" fmla="*/ 2 w 535"/>
                <a:gd name="T39" fmla="*/ 88 h 535"/>
                <a:gd name="T40" fmla="*/ 0 w 535"/>
                <a:gd name="T41" fmla="*/ 70 h 535"/>
                <a:gd name="T42" fmla="*/ 2 w 535"/>
                <a:gd name="T43" fmla="*/ 52 h 535"/>
                <a:gd name="T44" fmla="*/ 10 w 535"/>
                <a:gd name="T45" fmla="*/ 36 h 535"/>
                <a:gd name="T46" fmla="*/ 20 w 535"/>
                <a:gd name="T47" fmla="*/ 20 h 535"/>
                <a:gd name="T48" fmla="*/ 36 w 535"/>
                <a:gd name="T49" fmla="*/ 8 h 535"/>
                <a:gd name="T50" fmla="*/ 53 w 535"/>
                <a:gd name="T51" fmla="*/ 2 h 535"/>
                <a:gd name="T52" fmla="*/ 70 w 535"/>
                <a:gd name="T53" fmla="*/ 0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35" h="535">
                  <a:moveTo>
                    <a:pt x="70" y="0"/>
                  </a:moveTo>
                  <a:lnTo>
                    <a:pt x="88" y="2"/>
                  </a:lnTo>
                  <a:lnTo>
                    <a:pt x="105" y="8"/>
                  </a:lnTo>
                  <a:lnTo>
                    <a:pt x="120" y="20"/>
                  </a:lnTo>
                  <a:lnTo>
                    <a:pt x="514" y="416"/>
                  </a:lnTo>
                  <a:lnTo>
                    <a:pt x="526" y="431"/>
                  </a:lnTo>
                  <a:lnTo>
                    <a:pt x="533" y="447"/>
                  </a:lnTo>
                  <a:lnTo>
                    <a:pt x="535" y="464"/>
                  </a:lnTo>
                  <a:lnTo>
                    <a:pt x="533" y="482"/>
                  </a:lnTo>
                  <a:lnTo>
                    <a:pt x="526" y="499"/>
                  </a:lnTo>
                  <a:lnTo>
                    <a:pt x="514" y="514"/>
                  </a:lnTo>
                  <a:lnTo>
                    <a:pt x="499" y="526"/>
                  </a:lnTo>
                  <a:lnTo>
                    <a:pt x="482" y="533"/>
                  </a:lnTo>
                  <a:lnTo>
                    <a:pt x="465" y="535"/>
                  </a:lnTo>
                  <a:lnTo>
                    <a:pt x="447" y="533"/>
                  </a:lnTo>
                  <a:lnTo>
                    <a:pt x="430" y="526"/>
                  </a:lnTo>
                  <a:lnTo>
                    <a:pt x="416" y="514"/>
                  </a:lnTo>
                  <a:lnTo>
                    <a:pt x="20" y="119"/>
                  </a:lnTo>
                  <a:lnTo>
                    <a:pt x="10" y="105"/>
                  </a:lnTo>
                  <a:lnTo>
                    <a:pt x="2" y="88"/>
                  </a:lnTo>
                  <a:lnTo>
                    <a:pt x="0" y="70"/>
                  </a:lnTo>
                  <a:lnTo>
                    <a:pt x="2" y="52"/>
                  </a:lnTo>
                  <a:lnTo>
                    <a:pt x="10" y="36"/>
                  </a:lnTo>
                  <a:lnTo>
                    <a:pt x="20" y="20"/>
                  </a:lnTo>
                  <a:lnTo>
                    <a:pt x="36" y="8"/>
                  </a:lnTo>
                  <a:lnTo>
                    <a:pt x="53" y="2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440"/>
            <p:cNvSpPr>
              <a:spLocks/>
            </p:cNvSpPr>
            <p:nvPr/>
          </p:nvSpPr>
          <p:spPr bwMode="auto">
            <a:xfrm>
              <a:off x="5727700" y="5205413"/>
              <a:ext cx="111125" cy="22225"/>
            </a:xfrm>
            <a:custGeom>
              <a:avLst/>
              <a:gdLst>
                <a:gd name="T0" fmla="*/ 71 w 699"/>
                <a:gd name="T1" fmla="*/ 0 h 141"/>
                <a:gd name="T2" fmla="*/ 629 w 699"/>
                <a:gd name="T3" fmla="*/ 0 h 141"/>
                <a:gd name="T4" fmla="*/ 647 w 699"/>
                <a:gd name="T5" fmla="*/ 2 h 141"/>
                <a:gd name="T6" fmla="*/ 664 w 699"/>
                <a:gd name="T7" fmla="*/ 10 h 141"/>
                <a:gd name="T8" fmla="*/ 679 w 699"/>
                <a:gd name="T9" fmla="*/ 20 h 141"/>
                <a:gd name="T10" fmla="*/ 689 w 699"/>
                <a:gd name="T11" fmla="*/ 35 h 141"/>
                <a:gd name="T12" fmla="*/ 697 w 699"/>
                <a:gd name="T13" fmla="*/ 52 h 141"/>
                <a:gd name="T14" fmla="*/ 699 w 699"/>
                <a:gd name="T15" fmla="*/ 70 h 141"/>
                <a:gd name="T16" fmla="*/ 697 w 699"/>
                <a:gd name="T17" fmla="*/ 89 h 141"/>
                <a:gd name="T18" fmla="*/ 689 w 699"/>
                <a:gd name="T19" fmla="*/ 106 h 141"/>
                <a:gd name="T20" fmla="*/ 679 w 699"/>
                <a:gd name="T21" fmla="*/ 120 h 141"/>
                <a:gd name="T22" fmla="*/ 664 w 699"/>
                <a:gd name="T23" fmla="*/ 131 h 141"/>
                <a:gd name="T24" fmla="*/ 647 w 699"/>
                <a:gd name="T25" fmla="*/ 138 h 141"/>
                <a:gd name="T26" fmla="*/ 629 w 699"/>
                <a:gd name="T27" fmla="*/ 141 h 141"/>
                <a:gd name="T28" fmla="*/ 71 w 699"/>
                <a:gd name="T29" fmla="*/ 141 h 141"/>
                <a:gd name="T30" fmla="*/ 52 w 699"/>
                <a:gd name="T31" fmla="*/ 138 h 141"/>
                <a:gd name="T32" fmla="*/ 35 w 699"/>
                <a:gd name="T33" fmla="*/ 131 h 141"/>
                <a:gd name="T34" fmla="*/ 21 w 699"/>
                <a:gd name="T35" fmla="*/ 120 h 141"/>
                <a:gd name="T36" fmla="*/ 10 w 699"/>
                <a:gd name="T37" fmla="*/ 106 h 141"/>
                <a:gd name="T38" fmla="*/ 3 w 699"/>
                <a:gd name="T39" fmla="*/ 89 h 141"/>
                <a:gd name="T40" fmla="*/ 0 w 699"/>
                <a:gd name="T41" fmla="*/ 70 h 141"/>
                <a:gd name="T42" fmla="*/ 3 w 699"/>
                <a:gd name="T43" fmla="*/ 52 h 141"/>
                <a:gd name="T44" fmla="*/ 10 w 699"/>
                <a:gd name="T45" fmla="*/ 35 h 141"/>
                <a:gd name="T46" fmla="*/ 21 w 699"/>
                <a:gd name="T47" fmla="*/ 20 h 141"/>
                <a:gd name="T48" fmla="*/ 35 w 699"/>
                <a:gd name="T49" fmla="*/ 10 h 141"/>
                <a:gd name="T50" fmla="*/ 52 w 699"/>
                <a:gd name="T51" fmla="*/ 2 h 141"/>
                <a:gd name="T52" fmla="*/ 71 w 699"/>
                <a:gd name="T53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9" h="141">
                  <a:moveTo>
                    <a:pt x="71" y="0"/>
                  </a:moveTo>
                  <a:lnTo>
                    <a:pt x="629" y="0"/>
                  </a:lnTo>
                  <a:lnTo>
                    <a:pt x="647" y="2"/>
                  </a:lnTo>
                  <a:lnTo>
                    <a:pt x="664" y="10"/>
                  </a:lnTo>
                  <a:lnTo>
                    <a:pt x="679" y="20"/>
                  </a:lnTo>
                  <a:lnTo>
                    <a:pt x="689" y="35"/>
                  </a:lnTo>
                  <a:lnTo>
                    <a:pt x="697" y="52"/>
                  </a:lnTo>
                  <a:lnTo>
                    <a:pt x="699" y="70"/>
                  </a:lnTo>
                  <a:lnTo>
                    <a:pt x="697" y="89"/>
                  </a:lnTo>
                  <a:lnTo>
                    <a:pt x="689" y="106"/>
                  </a:lnTo>
                  <a:lnTo>
                    <a:pt x="679" y="120"/>
                  </a:lnTo>
                  <a:lnTo>
                    <a:pt x="664" y="131"/>
                  </a:lnTo>
                  <a:lnTo>
                    <a:pt x="647" y="138"/>
                  </a:lnTo>
                  <a:lnTo>
                    <a:pt x="629" y="141"/>
                  </a:lnTo>
                  <a:lnTo>
                    <a:pt x="71" y="141"/>
                  </a:lnTo>
                  <a:lnTo>
                    <a:pt x="52" y="138"/>
                  </a:lnTo>
                  <a:lnTo>
                    <a:pt x="35" y="131"/>
                  </a:lnTo>
                  <a:lnTo>
                    <a:pt x="21" y="120"/>
                  </a:lnTo>
                  <a:lnTo>
                    <a:pt x="10" y="106"/>
                  </a:lnTo>
                  <a:lnTo>
                    <a:pt x="3" y="89"/>
                  </a:lnTo>
                  <a:lnTo>
                    <a:pt x="0" y="70"/>
                  </a:lnTo>
                  <a:lnTo>
                    <a:pt x="3" y="52"/>
                  </a:lnTo>
                  <a:lnTo>
                    <a:pt x="10" y="35"/>
                  </a:lnTo>
                  <a:lnTo>
                    <a:pt x="21" y="20"/>
                  </a:lnTo>
                  <a:lnTo>
                    <a:pt x="35" y="10"/>
                  </a:lnTo>
                  <a:lnTo>
                    <a:pt x="52" y="2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441"/>
            <p:cNvSpPr>
              <a:spLocks/>
            </p:cNvSpPr>
            <p:nvPr/>
          </p:nvSpPr>
          <p:spPr bwMode="auto">
            <a:xfrm>
              <a:off x="5448300" y="5205413"/>
              <a:ext cx="111125" cy="22225"/>
            </a:xfrm>
            <a:custGeom>
              <a:avLst/>
              <a:gdLst>
                <a:gd name="T0" fmla="*/ 70 w 698"/>
                <a:gd name="T1" fmla="*/ 0 h 141"/>
                <a:gd name="T2" fmla="*/ 628 w 698"/>
                <a:gd name="T3" fmla="*/ 0 h 141"/>
                <a:gd name="T4" fmla="*/ 647 w 698"/>
                <a:gd name="T5" fmla="*/ 2 h 141"/>
                <a:gd name="T6" fmla="*/ 664 w 698"/>
                <a:gd name="T7" fmla="*/ 10 h 141"/>
                <a:gd name="T8" fmla="*/ 678 w 698"/>
                <a:gd name="T9" fmla="*/ 20 h 141"/>
                <a:gd name="T10" fmla="*/ 689 w 698"/>
                <a:gd name="T11" fmla="*/ 35 h 141"/>
                <a:gd name="T12" fmla="*/ 696 w 698"/>
                <a:gd name="T13" fmla="*/ 52 h 141"/>
                <a:gd name="T14" fmla="*/ 698 w 698"/>
                <a:gd name="T15" fmla="*/ 70 h 141"/>
                <a:gd name="T16" fmla="*/ 696 w 698"/>
                <a:gd name="T17" fmla="*/ 89 h 141"/>
                <a:gd name="T18" fmla="*/ 689 w 698"/>
                <a:gd name="T19" fmla="*/ 106 h 141"/>
                <a:gd name="T20" fmla="*/ 678 w 698"/>
                <a:gd name="T21" fmla="*/ 120 h 141"/>
                <a:gd name="T22" fmla="*/ 664 w 698"/>
                <a:gd name="T23" fmla="*/ 131 h 141"/>
                <a:gd name="T24" fmla="*/ 647 w 698"/>
                <a:gd name="T25" fmla="*/ 138 h 141"/>
                <a:gd name="T26" fmla="*/ 628 w 698"/>
                <a:gd name="T27" fmla="*/ 141 h 141"/>
                <a:gd name="T28" fmla="*/ 70 w 698"/>
                <a:gd name="T29" fmla="*/ 141 h 141"/>
                <a:gd name="T30" fmla="*/ 51 w 698"/>
                <a:gd name="T31" fmla="*/ 138 h 141"/>
                <a:gd name="T32" fmla="*/ 35 w 698"/>
                <a:gd name="T33" fmla="*/ 131 h 141"/>
                <a:gd name="T34" fmla="*/ 21 w 698"/>
                <a:gd name="T35" fmla="*/ 120 h 141"/>
                <a:gd name="T36" fmla="*/ 10 w 698"/>
                <a:gd name="T37" fmla="*/ 106 h 141"/>
                <a:gd name="T38" fmla="*/ 3 w 698"/>
                <a:gd name="T39" fmla="*/ 89 h 141"/>
                <a:gd name="T40" fmla="*/ 0 w 698"/>
                <a:gd name="T41" fmla="*/ 70 h 141"/>
                <a:gd name="T42" fmla="*/ 3 w 698"/>
                <a:gd name="T43" fmla="*/ 52 h 141"/>
                <a:gd name="T44" fmla="*/ 10 w 698"/>
                <a:gd name="T45" fmla="*/ 35 h 141"/>
                <a:gd name="T46" fmla="*/ 21 w 698"/>
                <a:gd name="T47" fmla="*/ 21 h 141"/>
                <a:gd name="T48" fmla="*/ 35 w 698"/>
                <a:gd name="T49" fmla="*/ 10 h 141"/>
                <a:gd name="T50" fmla="*/ 52 w 698"/>
                <a:gd name="T51" fmla="*/ 2 h 141"/>
                <a:gd name="T52" fmla="*/ 70 w 698"/>
                <a:gd name="T53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8" h="141">
                  <a:moveTo>
                    <a:pt x="70" y="0"/>
                  </a:moveTo>
                  <a:lnTo>
                    <a:pt x="628" y="0"/>
                  </a:lnTo>
                  <a:lnTo>
                    <a:pt x="647" y="2"/>
                  </a:lnTo>
                  <a:lnTo>
                    <a:pt x="664" y="10"/>
                  </a:lnTo>
                  <a:lnTo>
                    <a:pt x="678" y="20"/>
                  </a:lnTo>
                  <a:lnTo>
                    <a:pt x="689" y="35"/>
                  </a:lnTo>
                  <a:lnTo>
                    <a:pt x="696" y="52"/>
                  </a:lnTo>
                  <a:lnTo>
                    <a:pt x="698" y="70"/>
                  </a:lnTo>
                  <a:lnTo>
                    <a:pt x="696" y="89"/>
                  </a:lnTo>
                  <a:lnTo>
                    <a:pt x="689" y="106"/>
                  </a:lnTo>
                  <a:lnTo>
                    <a:pt x="678" y="120"/>
                  </a:lnTo>
                  <a:lnTo>
                    <a:pt x="664" y="131"/>
                  </a:lnTo>
                  <a:lnTo>
                    <a:pt x="647" y="138"/>
                  </a:lnTo>
                  <a:lnTo>
                    <a:pt x="628" y="141"/>
                  </a:lnTo>
                  <a:lnTo>
                    <a:pt x="70" y="141"/>
                  </a:lnTo>
                  <a:lnTo>
                    <a:pt x="51" y="138"/>
                  </a:lnTo>
                  <a:lnTo>
                    <a:pt x="35" y="131"/>
                  </a:lnTo>
                  <a:lnTo>
                    <a:pt x="21" y="120"/>
                  </a:lnTo>
                  <a:lnTo>
                    <a:pt x="10" y="106"/>
                  </a:lnTo>
                  <a:lnTo>
                    <a:pt x="3" y="89"/>
                  </a:lnTo>
                  <a:lnTo>
                    <a:pt x="0" y="70"/>
                  </a:lnTo>
                  <a:lnTo>
                    <a:pt x="3" y="52"/>
                  </a:lnTo>
                  <a:lnTo>
                    <a:pt x="10" y="35"/>
                  </a:lnTo>
                  <a:lnTo>
                    <a:pt x="21" y="21"/>
                  </a:lnTo>
                  <a:lnTo>
                    <a:pt x="35" y="10"/>
                  </a:lnTo>
                  <a:lnTo>
                    <a:pt x="52" y="2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442"/>
            <p:cNvSpPr>
              <a:spLocks/>
            </p:cNvSpPr>
            <p:nvPr/>
          </p:nvSpPr>
          <p:spPr bwMode="auto">
            <a:xfrm>
              <a:off x="5707063" y="5064125"/>
              <a:ext cx="84138" cy="84137"/>
            </a:xfrm>
            <a:custGeom>
              <a:avLst/>
              <a:gdLst>
                <a:gd name="T0" fmla="*/ 465 w 535"/>
                <a:gd name="T1" fmla="*/ 0 h 535"/>
                <a:gd name="T2" fmla="*/ 483 w 535"/>
                <a:gd name="T3" fmla="*/ 2 h 535"/>
                <a:gd name="T4" fmla="*/ 500 w 535"/>
                <a:gd name="T5" fmla="*/ 10 h 535"/>
                <a:gd name="T6" fmla="*/ 515 w 535"/>
                <a:gd name="T7" fmla="*/ 21 h 535"/>
                <a:gd name="T8" fmla="*/ 526 w 535"/>
                <a:gd name="T9" fmla="*/ 36 h 535"/>
                <a:gd name="T10" fmla="*/ 533 w 535"/>
                <a:gd name="T11" fmla="*/ 53 h 535"/>
                <a:gd name="T12" fmla="*/ 535 w 535"/>
                <a:gd name="T13" fmla="*/ 70 h 535"/>
                <a:gd name="T14" fmla="*/ 533 w 535"/>
                <a:gd name="T15" fmla="*/ 88 h 535"/>
                <a:gd name="T16" fmla="*/ 526 w 535"/>
                <a:gd name="T17" fmla="*/ 105 h 535"/>
                <a:gd name="T18" fmla="*/ 515 w 535"/>
                <a:gd name="T19" fmla="*/ 120 h 535"/>
                <a:gd name="T20" fmla="*/ 121 w 535"/>
                <a:gd name="T21" fmla="*/ 515 h 535"/>
                <a:gd name="T22" fmla="*/ 105 w 535"/>
                <a:gd name="T23" fmla="*/ 526 h 535"/>
                <a:gd name="T24" fmla="*/ 88 w 535"/>
                <a:gd name="T25" fmla="*/ 533 h 535"/>
                <a:gd name="T26" fmla="*/ 71 w 535"/>
                <a:gd name="T27" fmla="*/ 535 h 535"/>
                <a:gd name="T28" fmla="*/ 53 w 535"/>
                <a:gd name="T29" fmla="*/ 533 h 535"/>
                <a:gd name="T30" fmla="*/ 36 w 535"/>
                <a:gd name="T31" fmla="*/ 526 h 535"/>
                <a:gd name="T32" fmla="*/ 21 w 535"/>
                <a:gd name="T33" fmla="*/ 515 h 535"/>
                <a:gd name="T34" fmla="*/ 10 w 535"/>
                <a:gd name="T35" fmla="*/ 499 h 535"/>
                <a:gd name="T36" fmla="*/ 2 w 535"/>
                <a:gd name="T37" fmla="*/ 483 h 535"/>
                <a:gd name="T38" fmla="*/ 0 w 535"/>
                <a:gd name="T39" fmla="*/ 466 h 535"/>
                <a:gd name="T40" fmla="*/ 2 w 535"/>
                <a:gd name="T41" fmla="*/ 448 h 535"/>
                <a:gd name="T42" fmla="*/ 10 w 535"/>
                <a:gd name="T43" fmla="*/ 431 h 535"/>
                <a:gd name="T44" fmla="*/ 21 w 535"/>
                <a:gd name="T45" fmla="*/ 416 h 535"/>
                <a:gd name="T46" fmla="*/ 415 w 535"/>
                <a:gd name="T47" fmla="*/ 21 h 535"/>
                <a:gd name="T48" fmla="*/ 430 w 535"/>
                <a:gd name="T49" fmla="*/ 10 h 535"/>
                <a:gd name="T50" fmla="*/ 447 w 535"/>
                <a:gd name="T51" fmla="*/ 2 h 535"/>
                <a:gd name="T52" fmla="*/ 465 w 535"/>
                <a:gd name="T53" fmla="*/ 0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35" h="535">
                  <a:moveTo>
                    <a:pt x="465" y="0"/>
                  </a:moveTo>
                  <a:lnTo>
                    <a:pt x="483" y="2"/>
                  </a:lnTo>
                  <a:lnTo>
                    <a:pt x="500" y="10"/>
                  </a:lnTo>
                  <a:lnTo>
                    <a:pt x="515" y="21"/>
                  </a:lnTo>
                  <a:lnTo>
                    <a:pt x="526" y="36"/>
                  </a:lnTo>
                  <a:lnTo>
                    <a:pt x="533" y="53"/>
                  </a:lnTo>
                  <a:lnTo>
                    <a:pt x="535" y="70"/>
                  </a:lnTo>
                  <a:lnTo>
                    <a:pt x="533" y="88"/>
                  </a:lnTo>
                  <a:lnTo>
                    <a:pt x="526" y="105"/>
                  </a:lnTo>
                  <a:lnTo>
                    <a:pt x="515" y="120"/>
                  </a:lnTo>
                  <a:lnTo>
                    <a:pt x="121" y="515"/>
                  </a:lnTo>
                  <a:lnTo>
                    <a:pt x="105" y="526"/>
                  </a:lnTo>
                  <a:lnTo>
                    <a:pt x="88" y="533"/>
                  </a:lnTo>
                  <a:lnTo>
                    <a:pt x="71" y="535"/>
                  </a:lnTo>
                  <a:lnTo>
                    <a:pt x="53" y="533"/>
                  </a:lnTo>
                  <a:lnTo>
                    <a:pt x="36" y="526"/>
                  </a:lnTo>
                  <a:lnTo>
                    <a:pt x="21" y="515"/>
                  </a:lnTo>
                  <a:lnTo>
                    <a:pt x="10" y="499"/>
                  </a:lnTo>
                  <a:lnTo>
                    <a:pt x="2" y="483"/>
                  </a:lnTo>
                  <a:lnTo>
                    <a:pt x="0" y="466"/>
                  </a:lnTo>
                  <a:lnTo>
                    <a:pt x="2" y="448"/>
                  </a:lnTo>
                  <a:lnTo>
                    <a:pt x="10" y="431"/>
                  </a:lnTo>
                  <a:lnTo>
                    <a:pt x="21" y="416"/>
                  </a:lnTo>
                  <a:lnTo>
                    <a:pt x="415" y="21"/>
                  </a:lnTo>
                  <a:lnTo>
                    <a:pt x="430" y="10"/>
                  </a:lnTo>
                  <a:lnTo>
                    <a:pt x="447" y="2"/>
                  </a:lnTo>
                  <a:lnTo>
                    <a:pt x="4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443"/>
            <p:cNvSpPr>
              <a:spLocks noEditPoints="1"/>
            </p:cNvSpPr>
            <p:nvPr/>
          </p:nvSpPr>
          <p:spPr bwMode="auto">
            <a:xfrm>
              <a:off x="5422900" y="5157788"/>
              <a:ext cx="414338" cy="400050"/>
            </a:xfrm>
            <a:custGeom>
              <a:avLst/>
              <a:gdLst>
                <a:gd name="T0" fmla="*/ 550 w 2606"/>
                <a:gd name="T1" fmla="*/ 1124 h 2518"/>
                <a:gd name="T2" fmla="*/ 1266 w 2606"/>
                <a:gd name="T3" fmla="*/ 142 h 2518"/>
                <a:gd name="T4" fmla="*/ 1235 w 2606"/>
                <a:gd name="T5" fmla="*/ 645 h 2518"/>
                <a:gd name="T6" fmla="*/ 1171 w 2606"/>
                <a:gd name="T7" fmla="*/ 820 h 2518"/>
                <a:gd name="T8" fmla="*/ 1064 w 2606"/>
                <a:gd name="T9" fmla="*/ 953 h 2518"/>
                <a:gd name="T10" fmla="*/ 942 w 2606"/>
                <a:gd name="T11" fmla="*/ 1049 h 2518"/>
                <a:gd name="T12" fmla="*/ 826 w 2606"/>
                <a:gd name="T13" fmla="*/ 1112 h 2518"/>
                <a:gd name="T14" fmla="*/ 743 w 2606"/>
                <a:gd name="T15" fmla="*/ 1144 h 2518"/>
                <a:gd name="T16" fmla="*/ 703 w 2606"/>
                <a:gd name="T17" fmla="*/ 1155 h 2518"/>
                <a:gd name="T18" fmla="*/ 702 w 2606"/>
                <a:gd name="T19" fmla="*/ 2220 h 2518"/>
                <a:gd name="T20" fmla="*/ 783 w 2606"/>
                <a:gd name="T21" fmla="*/ 2331 h 2518"/>
                <a:gd name="T22" fmla="*/ 916 w 2606"/>
                <a:gd name="T23" fmla="*/ 2376 h 2518"/>
                <a:gd name="T24" fmla="*/ 2150 w 2606"/>
                <a:gd name="T25" fmla="*/ 2358 h 2518"/>
                <a:gd name="T26" fmla="*/ 2265 w 2606"/>
                <a:gd name="T27" fmla="*/ 2281 h 2518"/>
                <a:gd name="T28" fmla="*/ 2318 w 2606"/>
                <a:gd name="T29" fmla="*/ 2141 h 2518"/>
                <a:gd name="T30" fmla="*/ 2453 w 2606"/>
                <a:gd name="T31" fmla="*/ 1126 h 2518"/>
                <a:gd name="T32" fmla="*/ 2372 w 2606"/>
                <a:gd name="T33" fmla="*/ 1017 h 2518"/>
                <a:gd name="T34" fmla="*/ 2239 w 2606"/>
                <a:gd name="T35" fmla="*/ 975 h 2518"/>
                <a:gd name="T36" fmla="*/ 1566 w 2606"/>
                <a:gd name="T37" fmla="*/ 955 h 2518"/>
                <a:gd name="T38" fmla="*/ 1546 w 2606"/>
                <a:gd name="T39" fmla="*/ 438 h 2518"/>
                <a:gd name="T40" fmla="*/ 1523 w 2606"/>
                <a:gd name="T41" fmla="*/ 280 h 2518"/>
                <a:gd name="T42" fmla="*/ 1453 w 2606"/>
                <a:gd name="T43" fmla="*/ 182 h 2518"/>
                <a:gd name="T44" fmla="*/ 1345 w 2606"/>
                <a:gd name="T45" fmla="*/ 142 h 2518"/>
                <a:gd name="T46" fmla="*/ 1393 w 2606"/>
                <a:gd name="T47" fmla="*/ 8 h 2518"/>
                <a:gd name="T48" fmla="*/ 1537 w 2606"/>
                <a:gd name="T49" fmla="*/ 69 h 2518"/>
                <a:gd name="T50" fmla="*/ 1640 w 2606"/>
                <a:gd name="T51" fmla="*/ 197 h 2518"/>
                <a:gd name="T52" fmla="*/ 1685 w 2606"/>
                <a:gd name="T53" fmla="*/ 383 h 2518"/>
                <a:gd name="T54" fmla="*/ 2289 w 2606"/>
                <a:gd name="T55" fmla="*/ 839 h 2518"/>
                <a:gd name="T56" fmla="*/ 2464 w 2606"/>
                <a:gd name="T57" fmla="*/ 913 h 2518"/>
                <a:gd name="T58" fmla="*/ 2577 w 2606"/>
                <a:gd name="T59" fmla="*/ 1060 h 2518"/>
                <a:gd name="T60" fmla="*/ 2605 w 2606"/>
                <a:gd name="T61" fmla="*/ 1208 h 2518"/>
                <a:gd name="T62" fmla="*/ 2434 w 2606"/>
                <a:gd name="T63" fmla="*/ 2257 h 2518"/>
                <a:gd name="T64" fmla="*/ 2338 w 2606"/>
                <a:gd name="T65" fmla="*/ 2409 h 2518"/>
                <a:gd name="T66" fmla="*/ 2179 w 2606"/>
                <a:gd name="T67" fmla="*/ 2496 h 2518"/>
                <a:gd name="T68" fmla="*/ 916 w 2606"/>
                <a:gd name="T69" fmla="*/ 2518 h 2518"/>
                <a:gd name="T70" fmla="*/ 738 w 2606"/>
                <a:gd name="T71" fmla="*/ 2471 h 2518"/>
                <a:gd name="T72" fmla="*/ 628 w 2606"/>
                <a:gd name="T73" fmla="*/ 2454 h 2518"/>
                <a:gd name="T74" fmla="*/ 138 w 2606"/>
                <a:gd name="T75" fmla="*/ 2476 h 2518"/>
                <a:gd name="T76" fmla="*/ 41 w 2606"/>
                <a:gd name="T77" fmla="*/ 2436 h 2518"/>
                <a:gd name="T78" fmla="*/ 0 w 2606"/>
                <a:gd name="T79" fmla="*/ 2339 h 2518"/>
                <a:gd name="T80" fmla="*/ 24 w 2606"/>
                <a:gd name="T81" fmla="*/ 1045 h 2518"/>
                <a:gd name="T82" fmla="*/ 111 w 2606"/>
                <a:gd name="T83" fmla="*/ 987 h 2518"/>
                <a:gd name="T84" fmla="*/ 609 w 2606"/>
                <a:gd name="T85" fmla="*/ 996 h 2518"/>
                <a:gd name="T86" fmla="*/ 678 w 2606"/>
                <a:gd name="T87" fmla="*/ 1017 h 2518"/>
                <a:gd name="T88" fmla="*/ 722 w 2606"/>
                <a:gd name="T89" fmla="*/ 1003 h 2518"/>
                <a:gd name="T90" fmla="*/ 814 w 2606"/>
                <a:gd name="T91" fmla="*/ 961 h 2518"/>
                <a:gd name="T92" fmla="*/ 926 w 2606"/>
                <a:gd name="T93" fmla="*/ 887 h 2518"/>
                <a:gd name="T94" fmla="*/ 1029 w 2606"/>
                <a:gd name="T95" fmla="*/ 779 h 2518"/>
                <a:gd name="T96" fmla="*/ 1095 w 2606"/>
                <a:gd name="T97" fmla="*/ 630 h 2518"/>
                <a:gd name="T98" fmla="*/ 1106 w 2606"/>
                <a:gd name="T99" fmla="*/ 71 h 2518"/>
                <a:gd name="T100" fmla="*/ 1153 w 2606"/>
                <a:gd name="T101" fmla="*/ 21 h 2518"/>
                <a:gd name="T102" fmla="*/ 1206 w 2606"/>
                <a:gd name="T103" fmla="*/ 9 h 2518"/>
                <a:gd name="T104" fmla="*/ 1322 w 2606"/>
                <a:gd name="T105" fmla="*/ 0 h 2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06" h="2518">
                  <a:moveTo>
                    <a:pt x="141" y="1124"/>
                  </a:moveTo>
                  <a:lnTo>
                    <a:pt x="141" y="2337"/>
                  </a:lnTo>
                  <a:lnTo>
                    <a:pt x="550" y="2337"/>
                  </a:lnTo>
                  <a:lnTo>
                    <a:pt x="550" y="1124"/>
                  </a:lnTo>
                  <a:lnTo>
                    <a:pt x="141" y="1124"/>
                  </a:lnTo>
                  <a:close/>
                  <a:moveTo>
                    <a:pt x="1318" y="139"/>
                  </a:moveTo>
                  <a:lnTo>
                    <a:pt x="1291" y="141"/>
                  </a:lnTo>
                  <a:lnTo>
                    <a:pt x="1266" y="142"/>
                  </a:lnTo>
                  <a:lnTo>
                    <a:pt x="1245" y="145"/>
                  </a:lnTo>
                  <a:lnTo>
                    <a:pt x="1245" y="541"/>
                  </a:lnTo>
                  <a:lnTo>
                    <a:pt x="1242" y="594"/>
                  </a:lnTo>
                  <a:lnTo>
                    <a:pt x="1235" y="645"/>
                  </a:lnTo>
                  <a:lnTo>
                    <a:pt x="1225" y="693"/>
                  </a:lnTo>
                  <a:lnTo>
                    <a:pt x="1210" y="738"/>
                  </a:lnTo>
                  <a:lnTo>
                    <a:pt x="1192" y="779"/>
                  </a:lnTo>
                  <a:lnTo>
                    <a:pt x="1171" y="820"/>
                  </a:lnTo>
                  <a:lnTo>
                    <a:pt x="1147" y="857"/>
                  </a:lnTo>
                  <a:lnTo>
                    <a:pt x="1121" y="892"/>
                  </a:lnTo>
                  <a:lnTo>
                    <a:pt x="1094" y="923"/>
                  </a:lnTo>
                  <a:lnTo>
                    <a:pt x="1064" y="953"/>
                  </a:lnTo>
                  <a:lnTo>
                    <a:pt x="1035" y="980"/>
                  </a:lnTo>
                  <a:lnTo>
                    <a:pt x="1004" y="1006"/>
                  </a:lnTo>
                  <a:lnTo>
                    <a:pt x="973" y="1028"/>
                  </a:lnTo>
                  <a:lnTo>
                    <a:pt x="942" y="1049"/>
                  </a:lnTo>
                  <a:lnTo>
                    <a:pt x="911" y="1067"/>
                  </a:lnTo>
                  <a:lnTo>
                    <a:pt x="881" y="1084"/>
                  </a:lnTo>
                  <a:lnTo>
                    <a:pt x="853" y="1099"/>
                  </a:lnTo>
                  <a:lnTo>
                    <a:pt x="826" y="1112"/>
                  </a:lnTo>
                  <a:lnTo>
                    <a:pt x="801" y="1122"/>
                  </a:lnTo>
                  <a:lnTo>
                    <a:pt x="779" y="1132"/>
                  </a:lnTo>
                  <a:lnTo>
                    <a:pt x="760" y="1139"/>
                  </a:lnTo>
                  <a:lnTo>
                    <a:pt x="743" y="1144"/>
                  </a:lnTo>
                  <a:lnTo>
                    <a:pt x="729" y="1149"/>
                  </a:lnTo>
                  <a:lnTo>
                    <a:pt x="721" y="1152"/>
                  </a:lnTo>
                  <a:lnTo>
                    <a:pt x="715" y="1153"/>
                  </a:lnTo>
                  <a:lnTo>
                    <a:pt x="703" y="1155"/>
                  </a:lnTo>
                  <a:lnTo>
                    <a:pt x="690" y="1155"/>
                  </a:lnTo>
                  <a:lnTo>
                    <a:pt x="690" y="2149"/>
                  </a:lnTo>
                  <a:lnTo>
                    <a:pt x="693" y="2186"/>
                  </a:lnTo>
                  <a:lnTo>
                    <a:pt x="702" y="2220"/>
                  </a:lnTo>
                  <a:lnTo>
                    <a:pt x="715" y="2253"/>
                  </a:lnTo>
                  <a:lnTo>
                    <a:pt x="733" y="2283"/>
                  </a:lnTo>
                  <a:lnTo>
                    <a:pt x="757" y="2309"/>
                  </a:lnTo>
                  <a:lnTo>
                    <a:pt x="783" y="2331"/>
                  </a:lnTo>
                  <a:lnTo>
                    <a:pt x="813" y="2350"/>
                  </a:lnTo>
                  <a:lnTo>
                    <a:pt x="844" y="2364"/>
                  </a:lnTo>
                  <a:lnTo>
                    <a:pt x="879" y="2373"/>
                  </a:lnTo>
                  <a:lnTo>
                    <a:pt x="916" y="2376"/>
                  </a:lnTo>
                  <a:lnTo>
                    <a:pt x="2022" y="2376"/>
                  </a:lnTo>
                  <a:lnTo>
                    <a:pt x="2068" y="2374"/>
                  </a:lnTo>
                  <a:lnTo>
                    <a:pt x="2111" y="2367"/>
                  </a:lnTo>
                  <a:lnTo>
                    <a:pt x="2150" y="2358"/>
                  </a:lnTo>
                  <a:lnTo>
                    <a:pt x="2185" y="2344"/>
                  </a:lnTo>
                  <a:lnTo>
                    <a:pt x="2215" y="2327"/>
                  </a:lnTo>
                  <a:lnTo>
                    <a:pt x="2242" y="2305"/>
                  </a:lnTo>
                  <a:lnTo>
                    <a:pt x="2265" y="2281"/>
                  </a:lnTo>
                  <a:lnTo>
                    <a:pt x="2284" y="2251"/>
                  </a:lnTo>
                  <a:lnTo>
                    <a:pt x="2299" y="2218"/>
                  </a:lnTo>
                  <a:lnTo>
                    <a:pt x="2310" y="2181"/>
                  </a:lnTo>
                  <a:lnTo>
                    <a:pt x="2318" y="2141"/>
                  </a:lnTo>
                  <a:lnTo>
                    <a:pt x="2318" y="2139"/>
                  </a:lnTo>
                  <a:lnTo>
                    <a:pt x="2466" y="1196"/>
                  </a:lnTo>
                  <a:lnTo>
                    <a:pt x="2461" y="1160"/>
                  </a:lnTo>
                  <a:lnTo>
                    <a:pt x="2453" y="1126"/>
                  </a:lnTo>
                  <a:lnTo>
                    <a:pt x="2439" y="1095"/>
                  </a:lnTo>
                  <a:lnTo>
                    <a:pt x="2420" y="1066"/>
                  </a:lnTo>
                  <a:lnTo>
                    <a:pt x="2398" y="1040"/>
                  </a:lnTo>
                  <a:lnTo>
                    <a:pt x="2372" y="1017"/>
                  </a:lnTo>
                  <a:lnTo>
                    <a:pt x="2342" y="1001"/>
                  </a:lnTo>
                  <a:lnTo>
                    <a:pt x="2310" y="987"/>
                  </a:lnTo>
                  <a:lnTo>
                    <a:pt x="2275" y="978"/>
                  </a:lnTo>
                  <a:lnTo>
                    <a:pt x="2239" y="975"/>
                  </a:lnTo>
                  <a:lnTo>
                    <a:pt x="1616" y="975"/>
                  </a:lnTo>
                  <a:lnTo>
                    <a:pt x="1598" y="973"/>
                  </a:lnTo>
                  <a:lnTo>
                    <a:pt x="1581" y="966"/>
                  </a:lnTo>
                  <a:lnTo>
                    <a:pt x="1566" y="955"/>
                  </a:lnTo>
                  <a:lnTo>
                    <a:pt x="1556" y="941"/>
                  </a:lnTo>
                  <a:lnTo>
                    <a:pt x="1548" y="924"/>
                  </a:lnTo>
                  <a:lnTo>
                    <a:pt x="1546" y="905"/>
                  </a:lnTo>
                  <a:lnTo>
                    <a:pt x="1546" y="438"/>
                  </a:lnTo>
                  <a:lnTo>
                    <a:pt x="1545" y="392"/>
                  </a:lnTo>
                  <a:lnTo>
                    <a:pt x="1541" y="351"/>
                  </a:lnTo>
                  <a:lnTo>
                    <a:pt x="1533" y="314"/>
                  </a:lnTo>
                  <a:lnTo>
                    <a:pt x="1523" y="280"/>
                  </a:lnTo>
                  <a:lnTo>
                    <a:pt x="1510" y="249"/>
                  </a:lnTo>
                  <a:lnTo>
                    <a:pt x="1494" y="223"/>
                  </a:lnTo>
                  <a:lnTo>
                    <a:pt x="1475" y="201"/>
                  </a:lnTo>
                  <a:lnTo>
                    <a:pt x="1453" y="182"/>
                  </a:lnTo>
                  <a:lnTo>
                    <a:pt x="1428" y="166"/>
                  </a:lnTo>
                  <a:lnTo>
                    <a:pt x="1401" y="154"/>
                  </a:lnTo>
                  <a:lnTo>
                    <a:pt x="1374" y="147"/>
                  </a:lnTo>
                  <a:lnTo>
                    <a:pt x="1345" y="142"/>
                  </a:lnTo>
                  <a:lnTo>
                    <a:pt x="1318" y="139"/>
                  </a:lnTo>
                  <a:close/>
                  <a:moveTo>
                    <a:pt x="1322" y="0"/>
                  </a:moveTo>
                  <a:lnTo>
                    <a:pt x="1357" y="3"/>
                  </a:lnTo>
                  <a:lnTo>
                    <a:pt x="1393" y="8"/>
                  </a:lnTo>
                  <a:lnTo>
                    <a:pt x="1430" y="17"/>
                  </a:lnTo>
                  <a:lnTo>
                    <a:pt x="1466" y="29"/>
                  </a:lnTo>
                  <a:lnTo>
                    <a:pt x="1502" y="46"/>
                  </a:lnTo>
                  <a:lnTo>
                    <a:pt x="1537" y="69"/>
                  </a:lnTo>
                  <a:lnTo>
                    <a:pt x="1568" y="95"/>
                  </a:lnTo>
                  <a:lnTo>
                    <a:pt x="1596" y="125"/>
                  </a:lnTo>
                  <a:lnTo>
                    <a:pt x="1620" y="158"/>
                  </a:lnTo>
                  <a:lnTo>
                    <a:pt x="1640" y="197"/>
                  </a:lnTo>
                  <a:lnTo>
                    <a:pt x="1657" y="237"/>
                  </a:lnTo>
                  <a:lnTo>
                    <a:pt x="1670" y="282"/>
                  </a:lnTo>
                  <a:lnTo>
                    <a:pt x="1679" y="331"/>
                  </a:lnTo>
                  <a:lnTo>
                    <a:pt x="1685" y="383"/>
                  </a:lnTo>
                  <a:lnTo>
                    <a:pt x="1687" y="438"/>
                  </a:lnTo>
                  <a:lnTo>
                    <a:pt x="1687" y="836"/>
                  </a:lnTo>
                  <a:lnTo>
                    <a:pt x="2239" y="836"/>
                  </a:lnTo>
                  <a:lnTo>
                    <a:pt x="2289" y="839"/>
                  </a:lnTo>
                  <a:lnTo>
                    <a:pt x="2337" y="849"/>
                  </a:lnTo>
                  <a:lnTo>
                    <a:pt x="2382" y="865"/>
                  </a:lnTo>
                  <a:lnTo>
                    <a:pt x="2424" y="886"/>
                  </a:lnTo>
                  <a:lnTo>
                    <a:pt x="2464" y="913"/>
                  </a:lnTo>
                  <a:lnTo>
                    <a:pt x="2498" y="943"/>
                  </a:lnTo>
                  <a:lnTo>
                    <a:pt x="2529" y="978"/>
                  </a:lnTo>
                  <a:lnTo>
                    <a:pt x="2555" y="1017"/>
                  </a:lnTo>
                  <a:lnTo>
                    <a:pt x="2577" y="1060"/>
                  </a:lnTo>
                  <a:lnTo>
                    <a:pt x="2592" y="1105"/>
                  </a:lnTo>
                  <a:lnTo>
                    <a:pt x="2602" y="1153"/>
                  </a:lnTo>
                  <a:lnTo>
                    <a:pt x="2606" y="1203"/>
                  </a:lnTo>
                  <a:lnTo>
                    <a:pt x="2605" y="1208"/>
                  </a:lnTo>
                  <a:lnTo>
                    <a:pt x="2605" y="1213"/>
                  </a:lnTo>
                  <a:lnTo>
                    <a:pt x="2456" y="2160"/>
                  </a:lnTo>
                  <a:lnTo>
                    <a:pt x="2448" y="2211"/>
                  </a:lnTo>
                  <a:lnTo>
                    <a:pt x="2434" y="2257"/>
                  </a:lnTo>
                  <a:lnTo>
                    <a:pt x="2416" y="2301"/>
                  </a:lnTo>
                  <a:lnTo>
                    <a:pt x="2395" y="2341"/>
                  </a:lnTo>
                  <a:lnTo>
                    <a:pt x="2368" y="2377"/>
                  </a:lnTo>
                  <a:lnTo>
                    <a:pt x="2338" y="2409"/>
                  </a:lnTo>
                  <a:lnTo>
                    <a:pt x="2304" y="2437"/>
                  </a:lnTo>
                  <a:lnTo>
                    <a:pt x="2266" y="2462"/>
                  </a:lnTo>
                  <a:lnTo>
                    <a:pt x="2225" y="2482"/>
                  </a:lnTo>
                  <a:lnTo>
                    <a:pt x="2179" y="2496"/>
                  </a:lnTo>
                  <a:lnTo>
                    <a:pt x="2130" y="2508"/>
                  </a:lnTo>
                  <a:lnTo>
                    <a:pt x="2078" y="2514"/>
                  </a:lnTo>
                  <a:lnTo>
                    <a:pt x="2022" y="2518"/>
                  </a:lnTo>
                  <a:lnTo>
                    <a:pt x="916" y="2518"/>
                  </a:lnTo>
                  <a:lnTo>
                    <a:pt x="869" y="2514"/>
                  </a:lnTo>
                  <a:lnTo>
                    <a:pt x="822" y="2505"/>
                  </a:lnTo>
                  <a:lnTo>
                    <a:pt x="779" y="2490"/>
                  </a:lnTo>
                  <a:lnTo>
                    <a:pt x="738" y="2471"/>
                  </a:lnTo>
                  <a:lnTo>
                    <a:pt x="700" y="2446"/>
                  </a:lnTo>
                  <a:lnTo>
                    <a:pt x="666" y="2417"/>
                  </a:lnTo>
                  <a:lnTo>
                    <a:pt x="648" y="2437"/>
                  </a:lnTo>
                  <a:lnTo>
                    <a:pt x="628" y="2454"/>
                  </a:lnTo>
                  <a:lnTo>
                    <a:pt x="604" y="2466"/>
                  </a:lnTo>
                  <a:lnTo>
                    <a:pt x="579" y="2474"/>
                  </a:lnTo>
                  <a:lnTo>
                    <a:pt x="552" y="2476"/>
                  </a:lnTo>
                  <a:lnTo>
                    <a:pt x="138" y="2476"/>
                  </a:lnTo>
                  <a:lnTo>
                    <a:pt x="111" y="2474"/>
                  </a:lnTo>
                  <a:lnTo>
                    <a:pt x="84" y="2466"/>
                  </a:lnTo>
                  <a:lnTo>
                    <a:pt x="61" y="2453"/>
                  </a:lnTo>
                  <a:lnTo>
                    <a:pt x="41" y="2436"/>
                  </a:lnTo>
                  <a:lnTo>
                    <a:pt x="24" y="2416"/>
                  </a:lnTo>
                  <a:lnTo>
                    <a:pt x="12" y="2393"/>
                  </a:lnTo>
                  <a:lnTo>
                    <a:pt x="3" y="2366"/>
                  </a:lnTo>
                  <a:lnTo>
                    <a:pt x="0" y="2339"/>
                  </a:lnTo>
                  <a:lnTo>
                    <a:pt x="0" y="1123"/>
                  </a:lnTo>
                  <a:lnTo>
                    <a:pt x="3" y="1095"/>
                  </a:lnTo>
                  <a:lnTo>
                    <a:pt x="12" y="1069"/>
                  </a:lnTo>
                  <a:lnTo>
                    <a:pt x="24" y="1045"/>
                  </a:lnTo>
                  <a:lnTo>
                    <a:pt x="41" y="1025"/>
                  </a:lnTo>
                  <a:lnTo>
                    <a:pt x="61" y="1008"/>
                  </a:lnTo>
                  <a:lnTo>
                    <a:pt x="84" y="995"/>
                  </a:lnTo>
                  <a:lnTo>
                    <a:pt x="111" y="987"/>
                  </a:lnTo>
                  <a:lnTo>
                    <a:pt x="138" y="984"/>
                  </a:lnTo>
                  <a:lnTo>
                    <a:pt x="552" y="984"/>
                  </a:lnTo>
                  <a:lnTo>
                    <a:pt x="581" y="987"/>
                  </a:lnTo>
                  <a:lnTo>
                    <a:pt x="609" y="996"/>
                  </a:lnTo>
                  <a:lnTo>
                    <a:pt x="634" y="1011"/>
                  </a:lnTo>
                  <a:lnTo>
                    <a:pt x="655" y="1030"/>
                  </a:lnTo>
                  <a:lnTo>
                    <a:pt x="666" y="1023"/>
                  </a:lnTo>
                  <a:lnTo>
                    <a:pt x="678" y="1017"/>
                  </a:lnTo>
                  <a:lnTo>
                    <a:pt x="683" y="1016"/>
                  </a:lnTo>
                  <a:lnTo>
                    <a:pt x="692" y="1013"/>
                  </a:lnTo>
                  <a:lnTo>
                    <a:pt x="705" y="1009"/>
                  </a:lnTo>
                  <a:lnTo>
                    <a:pt x="722" y="1003"/>
                  </a:lnTo>
                  <a:lnTo>
                    <a:pt x="741" y="995"/>
                  </a:lnTo>
                  <a:lnTo>
                    <a:pt x="763" y="986"/>
                  </a:lnTo>
                  <a:lnTo>
                    <a:pt x="787" y="974"/>
                  </a:lnTo>
                  <a:lnTo>
                    <a:pt x="814" y="961"/>
                  </a:lnTo>
                  <a:lnTo>
                    <a:pt x="841" y="946"/>
                  </a:lnTo>
                  <a:lnTo>
                    <a:pt x="869" y="929"/>
                  </a:lnTo>
                  <a:lnTo>
                    <a:pt x="897" y="910"/>
                  </a:lnTo>
                  <a:lnTo>
                    <a:pt x="926" y="887"/>
                  </a:lnTo>
                  <a:lnTo>
                    <a:pt x="953" y="864"/>
                  </a:lnTo>
                  <a:lnTo>
                    <a:pt x="981" y="839"/>
                  </a:lnTo>
                  <a:lnTo>
                    <a:pt x="1006" y="810"/>
                  </a:lnTo>
                  <a:lnTo>
                    <a:pt x="1029" y="779"/>
                  </a:lnTo>
                  <a:lnTo>
                    <a:pt x="1050" y="746"/>
                  </a:lnTo>
                  <a:lnTo>
                    <a:pt x="1068" y="710"/>
                  </a:lnTo>
                  <a:lnTo>
                    <a:pt x="1083" y="672"/>
                  </a:lnTo>
                  <a:lnTo>
                    <a:pt x="1095" y="630"/>
                  </a:lnTo>
                  <a:lnTo>
                    <a:pt x="1102" y="587"/>
                  </a:lnTo>
                  <a:lnTo>
                    <a:pt x="1104" y="540"/>
                  </a:lnTo>
                  <a:lnTo>
                    <a:pt x="1104" y="88"/>
                  </a:lnTo>
                  <a:lnTo>
                    <a:pt x="1106" y="71"/>
                  </a:lnTo>
                  <a:lnTo>
                    <a:pt x="1113" y="54"/>
                  </a:lnTo>
                  <a:lnTo>
                    <a:pt x="1123" y="40"/>
                  </a:lnTo>
                  <a:lnTo>
                    <a:pt x="1137" y="29"/>
                  </a:lnTo>
                  <a:lnTo>
                    <a:pt x="1153" y="21"/>
                  </a:lnTo>
                  <a:lnTo>
                    <a:pt x="1158" y="20"/>
                  </a:lnTo>
                  <a:lnTo>
                    <a:pt x="1169" y="17"/>
                  </a:lnTo>
                  <a:lnTo>
                    <a:pt x="1185" y="14"/>
                  </a:lnTo>
                  <a:lnTo>
                    <a:pt x="1206" y="9"/>
                  </a:lnTo>
                  <a:lnTo>
                    <a:pt x="1230" y="5"/>
                  </a:lnTo>
                  <a:lnTo>
                    <a:pt x="1259" y="2"/>
                  </a:lnTo>
                  <a:lnTo>
                    <a:pt x="1289" y="1"/>
                  </a:lnTo>
                  <a:lnTo>
                    <a:pt x="13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5455134" y="4543193"/>
            <a:ext cx="590344" cy="385280"/>
            <a:chOff x="685800" y="5899150"/>
            <a:chExt cx="550863" cy="311150"/>
          </a:xfrm>
          <a:solidFill>
            <a:schemeClr val="accent3"/>
          </a:solidFill>
        </p:grpSpPr>
        <p:sp>
          <p:nvSpPr>
            <p:cNvPr id="42" name="Freeform 572"/>
            <p:cNvSpPr>
              <a:spLocks/>
            </p:cNvSpPr>
            <p:nvPr/>
          </p:nvSpPr>
          <p:spPr bwMode="auto">
            <a:xfrm>
              <a:off x="1068388" y="5965825"/>
              <a:ext cx="168275" cy="244475"/>
            </a:xfrm>
            <a:custGeom>
              <a:avLst/>
              <a:gdLst>
                <a:gd name="T0" fmla="*/ 409 w 1059"/>
                <a:gd name="T1" fmla="*/ 2 h 1545"/>
                <a:gd name="T2" fmla="*/ 524 w 1059"/>
                <a:gd name="T3" fmla="*/ 43 h 1545"/>
                <a:gd name="T4" fmla="*/ 613 w 1059"/>
                <a:gd name="T5" fmla="*/ 121 h 1545"/>
                <a:gd name="T6" fmla="*/ 666 w 1059"/>
                <a:gd name="T7" fmla="*/ 229 h 1545"/>
                <a:gd name="T8" fmla="*/ 678 w 1059"/>
                <a:gd name="T9" fmla="*/ 578 h 1545"/>
                <a:gd name="T10" fmla="*/ 658 w 1059"/>
                <a:gd name="T11" fmla="*/ 664 h 1545"/>
                <a:gd name="T12" fmla="*/ 624 w 1059"/>
                <a:gd name="T13" fmla="*/ 901 h 1545"/>
                <a:gd name="T14" fmla="*/ 706 w 1059"/>
                <a:gd name="T15" fmla="*/ 946 h 1545"/>
                <a:gd name="T16" fmla="*/ 817 w 1059"/>
                <a:gd name="T17" fmla="*/ 1014 h 1545"/>
                <a:gd name="T18" fmla="*/ 943 w 1059"/>
                <a:gd name="T19" fmla="*/ 1104 h 1545"/>
                <a:gd name="T20" fmla="*/ 1025 w 1059"/>
                <a:gd name="T21" fmla="*/ 1181 h 1545"/>
                <a:gd name="T22" fmla="*/ 1057 w 1059"/>
                <a:gd name="T23" fmla="*/ 1262 h 1545"/>
                <a:gd name="T24" fmla="*/ 1056 w 1059"/>
                <a:gd name="T25" fmla="*/ 1494 h 1545"/>
                <a:gd name="T26" fmla="*/ 1024 w 1059"/>
                <a:gd name="T27" fmla="*/ 1536 h 1545"/>
                <a:gd name="T28" fmla="*/ 969 w 1059"/>
                <a:gd name="T29" fmla="*/ 1543 h 1545"/>
                <a:gd name="T30" fmla="*/ 928 w 1059"/>
                <a:gd name="T31" fmla="*/ 1511 h 1545"/>
                <a:gd name="T32" fmla="*/ 918 w 1059"/>
                <a:gd name="T33" fmla="*/ 1292 h 1545"/>
                <a:gd name="T34" fmla="*/ 896 w 1059"/>
                <a:gd name="T35" fmla="*/ 1246 h 1545"/>
                <a:gd name="T36" fmla="*/ 786 w 1059"/>
                <a:gd name="T37" fmla="*/ 1162 h 1545"/>
                <a:gd name="T38" fmla="*/ 682 w 1059"/>
                <a:gd name="T39" fmla="*/ 1094 h 1545"/>
                <a:gd name="T40" fmla="*/ 597 w 1059"/>
                <a:gd name="T41" fmla="*/ 1045 h 1545"/>
                <a:gd name="T42" fmla="*/ 541 w 1059"/>
                <a:gd name="T43" fmla="*/ 1015 h 1545"/>
                <a:gd name="T44" fmla="*/ 502 w 1059"/>
                <a:gd name="T45" fmla="*/ 987 h 1545"/>
                <a:gd name="T46" fmla="*/ 485 w 1059"/>
                <a:gd name="T47" fmla="*/ 937 h 1545"/>
                <a:gd name="T48" fmla="*/ 492 w 1059"/>
                <a:gd name="T49" fmla="*/ 645 h 1545"/>
                <a:gd name="T50" fmla="*/ 528 w 1059"/>
                <a:gd name="T51" fmla="*/ 609 h 1545"/>
                <a:gd name="T52" fmla="*/ 539 w 1059"/>
                <a:gd name="T53" fmla="*/ 311 h 1545"/>
                <a:gd name="T54" fmla="*/ 516 w 1059"/>
                <a:gd name="T55" fmla="*/ 225 h 1545"/>
                <a:gd name="T56" fmla="*/ 454 w 1059"/>
                <a:gd name="T57" fmla="*/ 164 h 1545"/>
                <a:gd name="T58" fmla="*/ 368 w 1059"/>
                <a:gd name="T59" fmla="*/ 141 h 1545"/>
                <a:gd name="T60" fmla="*/ 251 w 1059"/>
                <a:gd name="T61" fmla="*/ 151 h 1545"/>
                <a:gd name="T62" fmla="*/ 180 w 1059"/>
                <a:gd name="T63" fmla="*/ 201 h 1545"/>
                <a:gd name="T64" fmla="*/ 143 w 1059"/>
                <a:gd name="T65" fmla="*/ 280 h 1545"/>
                <a:gd name="T66" fmla="*/ 143 w 1059"/>
                <a:gd name="T67" fmla="*/ 595 h 1545"/>
                <a:gd name="T68" fmla="*/ 176 w 1059"/>
                <a:gd name="T69" fmla="*/ 632 h 1545"/>
                <a:gd name="T70" fmla="*/ 194 w 1059"/>
                <a:gd name="T71" fmla="*/ 679 h 1545"/>
                <a:gd name="T72" fmla="*/ 184 w 1059"/>
                <a:gd name="T73" fmla="*/ 838 h 1545"/>
                <a:gd name="T74" fmla="*/ 142 w 1059"/>
                <a:gd name="T75" fmla="*/ 870 h 1545"/>
                <a:gd name="T76" fmla="*/ 88 w 1059"/>
                <a:gd name="T77" fmla="*/ 864 h 1545"/>
                <a:gd name="T78" fmla="*/ 56 w 1059"/>
                <a:gd name="T79" fmla="*/ 822 h 1545"/>
                <a:gd name="T80" fmla="*/ 35 w 1059"/>
                <a:gd name="T81" fmla="*/ 688 h 1545"/>
                <a:gd name="T82" fmla="*/ 2 w 1059"/>
                <a:gd name="T83" fmla="*/ 608 h 1545"/>
                <a:gd name="T84" fmla="*/ 3 w 1059"/>
                <a:gd name="T85" fmla="*/ 269 h 1545"/>
                <a:gd name="T86" fmla="*/ 42 w 1059"/>
                <a:gd name="T87" fmla="*/ 155 h 1545"/>
                <a:gd name="T88" fmla="*/ 120 w 1059"/>
                <a:gd name="T89" fmla="*/ 65 h 1545"/>
                <a:gd name="T90" fmla="*/ 228 w 1059"/>
                <a:gd name="T91" fmla="*/ 11 h 1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59" h="1545">
                  <a:moveTo>
                    <a:pt x="310" y="0"/>
                  </a:moveTo>
                  <a:lnTo>
                    <a:pt x="368" y="0"/>
                  </a:lnTo>
                  <a:lnTo>
                    <a:pt x="409" y="2"/>
                  </a:lnTo>
                  <a:lnTo>
                    <a:pt x="450" y="11"/>
                  </a:lnTo>
                  <a:lnTo>
                    <a:pt x="488" y="25"/>
                  </a:lnTo>
                  <a:lnTo>
                    <a:pt x="524" y="43"/>
                  </a:lnTo>
                  <a:lnTo>
                    <a:pt x="557" y="65"/>
                  </a:lnTo>
                  <a:lnTo>
                    <a:pt x="586" y="91"/>
                  </a:lnTo>
                  <a:lnTo>
                    <a:pt x="613" y="121"/>
                  </a:lnTo>
                  <a:lnTo>
                    <a:pt x="636" y="154"/>
                  </a:lnTo>
                  <a:lnTo>
                    <a:pt x="654" y="190"/>
                  </a:lnTo>
                  <a:lnTo>
                    <a:pt x="666" y="229"/>
                  </a:lnTo>
                  <a:lnTo>
                    <a:pt x="675" y="269"/>
                  </a:lnTo>
                  <a:lnTo>
                    <a:pt x="678" y="311"/>
                  </a:lnTo>
                  <a:lnTo>
                    <a:pt x="678" y="578"/>
                  </a:lnTo>
                  <a:lnTo>
                    <a:pt x="676" y="608"/>
                  </a:lnTo>
                  <a:lnTo>
                    <a:pt x="668" y="637"/>
                  </a:lnTo>
                  <a:lnTo>
                    <a:pt x="658" y="664"/>
                  </a:lnTo>
                  <a:lnTo>
                    <a:pt x="643" y="688"/>
                  </a:lnTo>
                  <a:lnTo>
                    <a:pt x="624" y="712"/>
                  </a:lnTo>
                  <a:lnTo>
                    <a:pt x="624" y="901"/>
                  </a:lnTo>
                  <a:lnTo>
                    <a:pt x="647" y="913"/>
                  </a:lnTo>
                  <a:lnTo>
                    <a:pt x="675" y="928"/>
                  </a:lnTo>
                  <a:lnTo>
                    <a:pt x="706" y="946"/>
                  </a:lnTo>
                  <a:lnTo>
                    <a:pt x="740" y="966"/>
                  </a:lnTo>
                  <a:lnTo>
                    <a:pt x="778" y="989"/>
                  </a:lnTo>
                  <a:lnTo>
                    <a:pt x="817" y="1014"/>
                  </a:lnTo>
                  <a:lnTo>
                    <a:pt x="858" y="1041"/>
                  </a:lnTo>
                  <a:lnTo>
                    <a:pt x="900" y="1071"/>
                  </a:lnTo>
                  <a:lnTo>
                    <a:pt x="943" y="1104"/>
                  </a:lnTo>
                  <a:lnTo>
                    <a:pt x="985" y="1138"/>
                  </a:lnTo>
                  <a:lnTo>
                    <a:pt x="1007" y="1158"/>
                  </a:lnTo>
                  <a:lnTo>
                    <a:pt x="1025" y="1181"/>
                  </a:lnTo>
                  <a:lnTo>
                    <a:pt x="1040" y="1206"/>
                  </a:lnTo>
                  <a:lnTo>
                    <a:pt x="1050" y="1234"/>
                  </a:lnTo>
                  <a:lnTo>
                    <a:pt x="1057" y="1262"/>
                  </a:lnTo>
                  <a:lnTo>
                    <a:pt x="1059" y="1292"/>
                  </a:lnTo>
                  <a:lnTo>
                    <a:pt x="1059" y="1475"/>
                  </a:lnTo>
                  <a:lnTo>
                    <a:pt x="1056" y="1494"/>
                  </a:lnTo>
                  <a:lnTo>
                    <a:pt x="1049" y="1511"/>
                  </a:lnTo>
                  <a:lnTo>
                    <a:pt x="1038" y="1525"/>
                  </a:lnTo>
                  <a:lnTo>
                    <a:pt x="1024" y="1536"/>
                  </a:lnTo>
                  <a:lnTo>
                    <a:pt x="1007" y="1543"/>
                  </a:lnTo>
                  <a:lnTo>
                    <a:pt x="988" y="1545"/>
                  </a:lnTo>
                  <a:lnTo>
                    <a:pt x="969" y="1543"/>
                  </a:lnTo>
                  <a:lnTo>
                    <a:pt x="952" y="1536"/>
                  </a:lnTo>
                  <a:lnTo>
                    <a:pt x="938" y="1525"/>
                  </a:lnTo>
                  <a:lnTo>
                    <a:pt x="928" y="1511"/>
                  </a:lnTo>
                  <a:lnTo>
                    <a:pt x="921" y="1494"/>
                  </a:lnTo>
                  <a:lnTo>
                    <a:pt x="918" y="1475"/>
                  </a:lnTo>
                  <a:lnTo>
                    <a:pt x="918" y="1292"/>
                  </a:lnTo>
                  <a:lnTo>
                    <a:pt x="915" y="1274"/>
                  </a:lnTo>
                  <a:lnTo>
                    <a:pt x="908" y="1259"/>
                  </a:lnTo>
                  <a:lnTo>
                    <a:pt x="896" y="1246"/>
                  </a:lnTo>
                  <a:lnTo>
                    <a:pt x="859" y="1216"/>
                  </a:lnTo>
                  <a:lnTo>
                    <a:pt x="822" y="1188"/>
                  </a:lnTo>
                  <a:lnTo>
                    <a:pt x="786" y="1162"/>
                  </a:lnTo>
                  <a:lnTo>
                    <a:pt x="750" y="1138"/>
                  </a:lnTo>
                  <a:lnTo>
                    <a:pt x="715" y="1115"/>
                  </a:lnTo>
                  <a:lnTo>
                    <a:pt x="682" y="1094"/>
                  </a:lnTo>
                  <a:lnTo>
                    <a:pt x="651" y="1075"/>
                  </a:lnTo>
                  <a:lnTo>
                    <a:pt x="622" y="1059"/>
                  </a:lnTo>
                  <a:lnTo>
                    <a:pt x="597" y="1045"/>
                  </a:lnTo>
                  <a:lnTo>
                    <a:pt x="574" y="1033"/>
                  </a:lnTo>
                  <a:lnTo>
                    <a:pt x="556" y="1022"/>
                  </a:lnTo>
                  <a:lnTo>
                    <a:pt x="541" y="1015"/>
                  </a:lnTo>
                  <a:lnTo>
                    <a:pt x="530" y="1010"/>
                  </a:lnTo>
                  <a:lnTo>
                    <a:pt x="515" y="1000"/>
                  </a:lnTo>
                  <a:lnTo>
                    <a:pt x="502" y="987"/>
                  </a:lnTo>
                  <a:lnTo>
                    <a:pt x="492" y="972"/>
                  </a:lnTo>
                  <a:lnTo>
                    <a:pt x="486" y="955"/>
                  </a:lnTo>
                  <a:lnTo>
                    <a:pt x="485" y="937"/>
                  </a:lnTo>
                  <a:lnTo>
                    <a:pt x="485" y="679"/>
                  </a:lnTo>
                  <a:lnTo>
                    <a:pt x="486" y="662"/>
                  </a:lnTo>
                  <a:lnTo>
                    <a:pt x="492" y="645"/>
                  </a:lnTo>
                  <a:lnTo>
                    <a:pt x="503" y="631"/>
                  </a:lnTo>
                  <a:lnTo>
                    <a:pt x="516" y="621"/>
                  </a:lnTo>
                  <a:lnTo>
                    <a:pt x="528" y="609"/>
                  </a:lnTo>
                  <a:lnTo>
                    <a:pt x="536" y="595"/>
                  </a:lnTo>
                  <a:lnTo>
                    <a:pt x="539" y="578"/>
                  </a:lnTo>
                  <a:lnTo>
                    <a:pt x="539" y="311"/>
                  </a:lnTo>
                  <a:lnTo>
                    <a:pt x="536" y="280"/>
                  </a:lnTo>
                  <a:lnTo>
                    <a:pt x="527" y="252"/>
                  </a:lnTo>
                  <a:lnTo>
                    <a:pt x="516" y="225"/>
                  </a:lnTo>
                  <a:lnTo>
                    <a:pt x="499" y="201"/>
                  </a:lnTo>
                  <a:lnTo>
                    <a:pt x="478" y="181"/>
                  </a:lnTo>
                  <a:lnTo>
                    <a:pt x="454" y="164"/>
                  </a:lnTo>
                  <a:lnTo>
                    <a:pt x="428" y="151"/>
                  </a:lnTo>
                  <a:lnTo>
                    <a:pt x="399" y="143"/>
                  </a:lnTo>
                  <a:lnTo>
                    <a:pt x="368" y="141"/>
                  </a:lnTo>
                  <a:lnTo>
                    <a:pt x="311" y="141"/>
                  </a:lnTo>
                  <a:lnTo>
                    <a:pt x="280" y="143"/>
                  </a:lnTo>
                  <a:lnTo>
                    <a:pt x="251" y="151"/>
                  </a:lnTo>
                  <a:lnTo>
                    <a:pt x="225" y="164"/>
                  </a:lnTo>
                  <a:lnTo>
                    <a:pt x="201" y="181"/>
                  </a:lnTo>
                  <a:lnTo>
                    <a:pt x="180" y="201"/>
                  </a:lnTo>
                  <a:lnTo>
                    <a:pt x="163" y="225"/>
                  </a:lnTo>
                  <a:lnTo>
                    <a:pt x="151" y="252"/>
                  </a:lnTo>
                  <a:lnTo>
                    <a:pt x="143" y="280"/>
                  </a:lnTo>
                  <a:lnTo>
                    <a:pt x="140" y="311"/>
                  </a:lnTo>
                  <a:lnTo>
                    <a:pt x="140" y="580"/>
                  </a:lnTo>
                  <a:lnTo>
                    <a:pt x="143" y="595"/>
                  </a:lnTo>
                  <a:lnTo>
                    <a:pt x="151" y="610"/>
                  </a:lnTo>
                  <a:lnTo>
                    <a:pt x="163" y="621"/>
                  </a:lnTo>
                  <a:lnTo>
                    <a:pt x="176" y="632"/>
                  </a:lnTo>
                  <a:lnTo>
                    <a:pt x="186" y="646"/>
                  </a:lnTo>
                  <a:lnTo>
                    <a:pt x="192" y="662"/>
                  </a:lnTo>
                  <a:lnTo>
                    <a:pt x="194" y="679"/>
                  </a:lnTo>
                  <a:lnTo>
                    <a:pt x="194" y="803"/>
                  </a:lnTo>
                  <a:lnTo>
                    <a:pt x="192" y="822"/>
                  </a:lnTo>
                  <a:lnTo>
                    <a:pt x="184" y="838"/>
                  </a:lnTo>
                  <a:lnTo>
                    <a:pt x="174" y="852"/>
                  </a:lnTo>
                  <a:lnTo>
                    <a:pt x="159" y="864"/>
                  </a:lnTo>
                  <a:lnTo>
                    <a:pt x="142" y="870"/>
                  </a:lnTo>
                  <a:lnTo>
                    <a:pt x="124" y="873"/>
                  </a:lnTo>
                  <a:lnTo>
                    <a:pt x="105" y="870"/>
                  </a:lnTo>
                  <a:lnTo>
                    <a:pt x="88" y="864"/>
                  </a:lnTo>
                  <a:lnTo>
                    <a:pt x="74" y="852"/>
                  </a:lnTo>
                  <a:lnTo>
                    <a:pt x="63" y="838"/>
                  </a:lnTo>
                  <a:lnTo>
                    <a:pt x="56" y="822"/>
                  </a:lnTo>
                  <a:lnTo>
                    <a:pt x="54" y="803"/>
                  </a:lnTo>
                  <a:lnTo>
                    <a:pt x="54" y="712"/>
                  </a:lnTo>
                  <a:lnTo>
                    <a:pt x="35" y="688"/>
                  </a:lnTo>
                  <a:lnTo>
                    <a:pt x="20" y="664"/>
                  </a:lnTo>
                  <a:lnTo>
                    <a:pt x="9" y="637"/>
                  </a:lnTo>
                  <a:lnTo>
                    <a:pt x="2" y="608"/>
                  </a:lnTo>
                  <a:lnTo>
                    <a:pt x="0" y="578"/>
                  </a:lnTo>
                  <a:lnTo>
                    <a:pt x="0" y="311"/>
                  </a:lnTo>
                  <a:lnTo>
                    <a:pt x="3" y="269"/>
                  </a:lnTo>
                  <a:lnTo>
                    <a:pt x="12" y="229"/>
                  </a:lnTo>
                  <a:lnTo>
                    <a:pt x="24" y="191"/>
                  </a:lnTo>
                  <a:lnTo>
                    <a:pt x="42" y="155"/>
                  </a:lnTo>
                  <a:lnTo>
                    <a:pt x="64" y="121"/>
                  </a:lnTo>
                  <a:lnTo>
                    <a:pt x="91" y="91"/>
                  </a:lnTo>
                  <a:lnTo>
                    <a:pt x="120" y="65"/>
                  </a:lnTo>
                  <a:lnTo>
                    <a:pt x="154" y="43"/>
                  </a:lnTo>
                  <a:lnTo>
                    <a:pt x="190" y="25"/>
                  </a:lnTo>
                  <a:lnTo>
                    <a:pt x="228" y="11"/>
                  </a:lnTo>
                  <a:lnTo>
                    <a:pt x="268" y="2"/>
                  </a:lnTo>
                  <a:lnTo>
                    <a:pt x="31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573"/>
            <p:cNvSpPr>
              <a:spLocks/>
            </p:cNvSpPr>
            <p:nvPr/>
          </p:nvSpPr>
          <p:spPr bwMode="auto">
            <a:xfrm>
              <a:off x="685800" y="5965825"/>
              <a:ext cx="168275" cy="244475"/>
            </a:xfrm>
            <a:custGeom>
              <a:avLst/>
              <a:gdLst>
                <a:gd name="T0" fmla="*/ 789 w 1058"/>
                <a:gd name="T1" fmla="*/ 4 h 1547"/>
                <a:gd name="T2" fmla="*/ 904 w 1058"/>
                <a:gd name="T3" fmla="*/ 43 h 1547"/>
                <a:gd name="T4" fmla="*/ 992 w 1058"/>
                <a:gd name="T5" fmla="*/ 122 h 1547"/>
                <a:gd name="T6" fmla="*/ 1046 w 1058"/>
                <a:gd name="T7" fmla="*/ 229 h 1547"/>
                <a:gd name="T8" fmla="*/ 1058 w 1058"/>
                <a:gd name="T9" fmla="*/ 580 h 1547"/>
                <a:gd name="T10" fmla="*/ 1038 w 1058"/>
                <a:gd name="T11" fmla="*/ 664 h 1547"/>
                <a:gd name="T12" fmla="*/ 1004 w 1058"/>
                <a:gd name="T13" fmla="*/ 809 h 1547"/>
                <a:gd name="T14" fmla="*/ 983 w 1058"/>
                <a:gd name="T15" fmla="*/ 859 h 1547"/>
                <a:gd name="T16" fmla="*/ 933 w 1058"/>
                <a:gd name="T17" fmla="*/ 879 h 1547"/>
                <a:gd name="T18" fmla="*/ 884 w 1058"/>
                <a:gd name="T19" fmla="*/ 859 h 1547"/>
                <a:gd name="T20" fmla="*/ 864 w 1058"/>
                <a:gd name="T21" fmla="*/ 809 h 1547"/>
                <a:gd name="T22" fmla="*/ 872 w 1058"/>
                <a:gd name="T23" fmla="*/ 646 h 1547"/>
                <a:gd name="T24" fmla="*/ 907 w 1058"/>
                <a:gd name="T25" fmla="*/ 610 h 1547"/>
                <a:gd name="T26" fmla="*/ 917 w 1058"/>
                <a:gd name="T27" fmla="*/ 311 h 1547"/>
                <a:gd name="T28" fmla="*/ 894 w 1058"/>
                <a:gd name="T29" fmla="*/ 225 h 1547"/>
                <a:gd name="T30" fmla="*/ 833 w 1058"/>
                <a:gd name="T31" fmla="*/ 164 h 1547"/>
                <a:gd name="T32" fmla="*/ 748 w 1058"/>
                <a:gd name="T33" fmla="*/ 141 h 1547"/>
                <a:gd name="T34" fmla="*/ 631 w 1058"/>
                <a:gd name="T35" fmla="*/ 151 h 1547"/>
                <a:gd name="T36" fmla="*/ 560 w 1058"/>
                <a:gd name="T37" fmla="*/ 201 h 1547"/>
                <a:gd name="T38" fmla="*/ 523 w 1058"/>
                <a:gd name="T39" fmla="*/ 280 h 1547"/>
                <a:gd name="T40" fmla="*/ 523 w 1058"/>
                <a:gd name="T41" fmla="*/ 595 h 1547"/>
                <a:gd name="T42" fmla="*/ 556 w 1058"/>
                <a:gd name="T43" fmla="*/ 632 h 1547"/>
                <a:gd name="T44" fmla="*/ 574 w 1058"/>
                <a:gd name="T45" fmla="*/ 679 h 1547"/>
                <a:gd name="T46" fmla="*/ 565 w 1058"/>
                <a:gd name="T47" fmla="*/ 973 h 1547"/>
                <a:gd name="T48" fmla="*/ 527 w 1058"/>
                <a:gd name="T49" fmla="*/ 1011 h 1547"/>
                <a:gd name="T50" fmla="*/ 484 w 1058"/>
                <a:gd name="T51" fmla="*/ 1033 h 1547"/>
                <a:gd name="T52" fmla="*/ 407 w 1058"/>
                <a:gd name="T53" fmla="*/ 1076 h 1547"/>
                <a:gd name="T54" fmla="*/ 309 w 1058"/>
                <a:gd name="T55" fmla="*/ 1139 h 1547"/>
                <a:gd name="T56" fmla="*/ 198 w 1058"/>
                <a:gd name="T57" fmla="*/ 1217 h 1547"/>
                <a:gd name="T58" fmla="*/ 142 w 1058"/>
                <a:gd name="T59" fmla="*/ 1275 h 1547"/>
                <a:gd name="T60" fmla="*/ 138 w 1058"/>
                <a:gd name="T61" fmla="*/ 1495 h 1547"/>
                <a:gd name="T62" fmla="*/ 105 w 1058"/>
                <a:gd name="T63" fmla="*/ 1537 h 1547"/>
                <a:gd name="T64" fmla="*/ 52 w 1058"/>
                <a:gd name="T65" fmla="*/ 1543 h 1547"/>
                <a:gd name="T66" fmla="*/ 9 w 1058"/>
                <a:gd name="T67" fmla="*/ 1512 h 1547"/>
                <a:gd name="T68" fmla="*/ 0 w 1058"/>
                <a:gd name="T69" fmla="*/ 1293 h 1547"/>
                <a:gd name="T70" fmla="*/ 19 w 1058"/>
                <a:gd name="T71" fmla="*/ 1207 h 1547"/>
                <a:gd name="T72" fmla="*/ 73 w 1058"/>
                <a:gd name="T73" fmla="*/ 1138 h 1547"/>
                <a:gd name="T74" fmla="*/ 200 w 1058"/>
                <a:gd name="T75" fmla="*/ 1042 h 1547"/>
                <a:gd name="T76" fmla="*/ 317 w 1058"/>
                <a:gd name="T77" fmla="*/ 967 h 1547"/>
                <a:gd name="T78" fmla="*/ 410 w 1058"/>
                <a:gd name="T79" fmla="*/ 913 h 1547"/>
                <a:gd name="T80" fmla="*/ 414 w 1058"/>
                <a:gd name="T81" fmla="*/ 689 h 1547"/>
                <a:gd name="T82" fmla="*/ 382 w 1058"/>
                <a:gd name="T83" fmla="*/ 609 h 1547"/>
                <a:gd name="T84" fmla="*/ 383 w 1058"/>
                <a:gd name="T85" fmla="*/ 270 h 1547"/>
                <a:gd name="T86" fmla="*/ 422 w 1058"/>
                <a:gd name="T87" fmla="*/ 155 h 1547"/>
                <a:gd name="T88" fmla="*/ 500 w 1058"/>
                <a:gd name="T89" fmla="*/ 66 h 1547"/>
                <a:gd name="T90" fmla="*/ 607 w 1058"/>
                <a:gd name="T91" fmla="*/ 12 h 1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58" h="1547">
                  <a:moveTo>
                    <a:pt x="690" y="0"/>
                  </a:moveTo>
                  <a:lnTo>
                    <a:pt x="748" y="0"/>
                  </a:lnTo>
                  <a:lnTo>
                    <a:pt x="789" y="4"/>
                  </a:lnTo>
                  <a:lnTo>
                    <a:pt x="830" y="12"/>
                  </a:lnTo>
                  <a:lnTo>
                    <a:pt x="868" y="25"/>
                  </a:lnTo>
                  <a:lnTo>
                    <a:pt x="904" y="43"/>
                  </a:lnTo>
                  <a:lnTo>
                    <a:pt x="936" y="66"/>
                  </a:lnTo>
                  <a:lnTo>
                    <a:pt x="967" y="91"/>
                  </a:lnTo>
                  <a:lnTo>
                    <a:pt x="992" y="122"/>
                  </a:lnTo>
                  <a:lnTo>
                    <a:pt x="1016" y="155"/>
                  </a:lnTo>
                  <a:lnTo>
                    <a:pt x="1033" y="191"/>
                  </a:lnTo>
                  <a:lnTo>
                    <a:pt x="1046" y="229"/>
                  </a:lnTo>
                  <a:lnTo>
                    <a:pt x="1055" y="270"/>
                  </a:lnTo>
                  <a:lnTo>
                    <a:pt x="1058" y="311"/>
                  </a:lnTo>
                  <a:lnTo>
                    <a:pt x="1058" y="580"/>
                  </a:lnTo>
                  <a:lnTo>
                    <a:pt x="1056" y="609"/>
                  </a:lnTo>
                  <a:lnTo>
                    <a:pt x="1048" y="638"/>
                  </a:lnTo>
                  <a:lnTo>
                    <a:pt x="1038" y="664"/>
                  </a:lnTo>
                  <a:lnTo>
                    <a:pt x="1023" y="689"/>
                  </a:lnTo>
                  <a:lnTo>
                    <a:pt x="1004" y="712"/>
                  </a:lnTo>
                  <a:lnTo>
                    <a:pt x="1004" y="809"/>
                  </a:lnTo>
                  <a:lnTo>
                    <a:pt x="1002" y="827"/>
                  </a:lnTo>
                  <a:lnTo>
                    <a:pt x="994" y="844"/>
                  </a:lnTo>
                  <a:lnTo>
                    <a:pt x="983" y="859"/>
                  </a:lnTo>
                  <a:lnTo>
                    <a:pt x="969" y="869"/>
                  </a:lnTo>
                  <a:lnTo>
                    <a:pt x="952" y="876"/>
                  </a:lnTo>
                  <a:lnTo>
                    <a:pt x="933" y="879"/>
                  </a:lnTo>
                  <a:lnTo>
                    <a:pt x="915" y="876"/>
                  </a:lnTo>
                  <a:lnTo>
                    <a:pt x="898" y="869"/>
                  </a:lnTo>
                  <a:lnTo>
                    <a:pt x="884" y="859"/>
                  </a:lnTo>
                  <a:lnTo>
                    <a:pt x="873" y="844"/>
                  </a:lnTo>
                  <a:lnTo>
                    <a:pt x="866" y="827"/>
                  </a:lnTo>
                  <a:lnTo>
                    <a:pt x="864" y="809"/>
                  </a:lnTo>
                  <a:lnTo>
                    <a:pt x="864" y="679"/>
                  </a:lnTo>
                  <a:lnTo>
                    <a:pt x="866" y="662"/>
                  </a:lnTo>
                  <a:lnTo>
                    <a:pt x="872" y="646"/>
                  </a:lnTo>
                  <a:lnTo>
                    <a:pt x="882" y="632"/>
                  </a:lnTo>
                  <a:lnTo>
                    <a:pt x="894" y="621"/>
                  </a:lnTo>
                  <a:lnTo>
                    <a:pt x="907" y="610"/>
                  </a:lnTo>
                  <a:lnTo>
                    <a:pt x="914" y="595"/>
                  </a:lnTo>
                  <a:lnTo>
                    <a:pt x="917" y="580"/>
                  </a:lnTo>
                  <a:lnTo>
                    <a:pt x="917" y="311"/>
                  </a:lnTo>
                  <a:lnTo>
                    <a:pt x="914" y="281"/>
                  </a:lnTo>
                  <a:lnTo>
                    <a:pt x="907" y="252"/>
                  </a:lnTo>
                  <a:lnTo>
                    <a:pt x="894" y="225"/>
                  </a:lnTo>
                  <a:lnTo>
                    <a:pt x="877" y="202"/>
                  </a:lnTo>
                  <a:lnTo>
                    <a:pt x="857" y="181"/>
                  </a:lnTo>
                  <a:lnTo>
                    <a:pt x="833" y="164"/>
                  </a:lnTo>
                  <a:lnTo>
                    <a:pt x="807" y="151"/>
                  </a:lnTo>
                  <a:lnTo>
                    <a:pt x="778" y="144"/>
                  </a:lnTo>
                  <a:lnTo>
                    <a:pt x="748" y="141"/>
                  </a:lnTo>
                  <a:lnTo>
                    <a:pt x="690" y="141"/>
                  </a:lnTo>
                  <a:lnTo>
                    <a:pt x="659" y="144"/>
                  </a:lnTo>
                  <a:lnTo>
                    <a:pt x="631" y="151"/>
                  </a:lnTo>
                  <a:lnTo>
                    <a:pt x="604" y="164"/>
                  </a:lnTo>
                  <a:lnTo>
                    <a:pt x="581" y="181"/>
                  </a:lnTo>
                  <a:lnTo>
                    <a:pt x="560" y="201"/>
                  </a:lnTo>
                  <a:lnTo>
                    <a:pt x="543" y="225"/>
                  </a:lnTo>
                  <a:lnTo>
                    <a:pt x="530" y="252"/>
                  </a:lnTo>
                  <a:lnTo>
                    <a:pt x="523" y="280"/>
                  </a:lnTo>
                  <a:lnTo>
                    <a:pt x="520" y="311"/>
                  </a:lnTo>
                  <a:lnTo>
                    <a:pt x="520" y="580"/>
                  </a:lnTo>
                  <a:lnTo>
                    <a:pt x="523" y="595"/>
                  </a:lnTo>
                  <a:lnTo>
                    <a:pt x="530" y="610"/>
                  </a:lnTo>
                  <a:lnTo>
                    <a:pt x="543" y="621"/>
                  </a:lnTo>
                  <a:lnTo>
                    <a:pt x="556" y="632"/>
                  </a:lnTo>
                  <a:lnTo>
                    <a:pt x="565" y="646"/>
                  </a:lnTo>
                  <a:lnTo>
                    <a:pt x="572" y="662"/>
                  </a:lnTo>
                  <a:lnTo>
                    <a:pt x="574" y="679"/>
                  </a:lnTo>
                  <a:lnTo>
                    <a:pt x="574" y="937"/>
                  </a:lnTo>
                  <a:lnTo>
                    <a:pt x="572" y="956"/>
                  </a:lnTo>
                  <a:lnTo>
                    <a:pt x="565" y="973"/>
                  </a:lnTo>
                  <a:lnTo>
                    <a:pt x="556" y="987"/>
                  </a:lnTo>
                  <a:lnTo>
                    <a:pt x="543" y="1001"/>
                  </a:lnTo>
                  <a:lnTo>
                    <a:pt x="527" y="1011"/>
                  </a:lnTo>
                  <a:lnTo>
                    <a:pt x="518" y="1016"/>
                  </a:lnTo>
                  <a:lnTo>
                    <a:pt x="503" y="1023"/>
                  </a:lnTo>
                  <a:lnTo>
                    <a:pt x="484" y="1033"/>
                  </a:lnTo>
                  <a:lnTo>
                    <a:pt x="462" y="1046"/>
                  </a:lnTo>
                  <a:lnTo>
                    <a:pt x="437" y="1060"/>
                  </a:lnTo>
                  <a:lnTo>
                    <a:pt x="407" y="1076"/>
                  </a:lnTo>
                  <a:lnTo>
                    <a:pt x="376" y="1095"/>
                  </a:lnTo>
                  <a:lnTo>
                    <a:pt x="343" y="1115"/>
                  </a:lnTo>
                  <a:lnTo>
                    <a:pt x="309" y="1139"/>
                  </a:lnTo>
                  <a:lnTo>
                    <a:pt x="272" y="1163"/>
                  </a:lnTo>
                  <a:lnTo>
                    <a:pt x="236" y="1189"/>
                  </a:lnTo>
                  <a:lnTo>
                    <a:pt x="198" y="1217"/>
                  </a:lnTo>
                  <a:lnTo>
                    <a:pt x="161" y="1246"/>
                  </a:lnTo>
                  <a:lnTo>
                    <a:pt x="150" y="1260"/>
                  </a:lnTo>
                  <a:lnTo>
                    <a:pt x="142" y="1275"/>
                  </a:lnTo>
                  <a:lnTo>
                    <a:pt x="140" y="1293"/>
                  </a:lnTo>
                  <a:lnTo>
                    <a:pt x="140" y="1476"/>
                  </a:lnTo>
                  <a:lnTo>
                    <a:pt x="138" y="1495"/>
                  </a:lnTo>
                  <a:lnTo>
                    <a:pt x="131" y="1512"/>
                  </a:lnTo>
                  <a:lnTo>
                    <a:pt x="120" y="1525"/>
                  </a:lnTo>
                  <a:lnTo>
                    <a:pt x="105" y="1537"/>
                  </a:lnTo>
                  <a:lnTo>
                    <a:pt x="89" y="1543"/>
                  </a:lnTo>
                  <a:lnTo>
                    <a:pt x="71" y="1547"/>
                  </a:lnTo>
                  <a:lnTo>
                    <a:pt x="52" y="1543"/>
                  </a:lnTo>
                  <a:lnTo>
                    <a:pt x="35" y="1537"/>
                  </a:lnTo>
                  <a:lnTo>
                    <a:pt x="20" y="1525"/>
                  </a:lnTo>
                  <a:lnTo>
                    <a:pt x="9" y="1512"/>
                  </a:lnTo>
                  <a:lnTo>
                    <a:pt x="2" y="1495"/>
                  </a:lnTo>
                  <a:lnTo>
                    <a:pt x="0" y="1476"/>
                  </a:lnTo>
                  <a:lnTo>
                    <a:pt x="0" y="1293"/>
                  </a:lnTo>
                  <a:lnTo>
                    <a:pt x="2" y="1263"/>
                  </a:lnTo>
                  <a:lnTo>
                    <a:pt x="8" y="1235"/>
                  </a:lnTo>
                  <a:lnTo>
                    <a:pt x="19" y="1207"/>
                  </a:lnTo>
                  <a:lnTo>
                    <a:pt x="34" y="1182"/>
                  </a:lnTo>
                  <a:lnTo>
                    <a:pt x="52" y="1159"/>
                  </a:lnTo>
                  <a:lnTo>
                    <a:pt x="73" y="1138"/>
                  </a:lnTo>
                  <a:lnTo>
                    <a:pt x="115" y="1104"/>
                  </a:lnTo>
                  <a:lnTo>
                    <a:pt x="158" y="1072"/>
                  </a:lnTo>
                  <a:lnTo>
                    <a:pt x="200" y="1042"/>
                  </a:lnTo>
                  <a:lnTo>
                    <a:pt x="241" y="1015"/>
                  </a:lnTo>
                  <a:lnTo>
                    <a:pt x="281" y="990"/>
                  </a:lnTo>
                  <a:lnTo>
                    <a:pt x="317" y="967"/>
                  </a:lnTo>
                  <a:lnTo>
                    <a:pt x="352" y="946"/>
                  </a:lnTo>
                  <a:lnTo>
                    <a:pt x="383" y="929"/>
                  </a:lnTo>
                  <a:lnTo>
                    <a:pt x="410" y="913"/>
                  </a:lnTo>
                  <a:lnTo>
                    <a:pt x="433" y="902"/>
                  </a:lnTo>
                  <a:lnTo>
                    <a:pt x="433" y="712"/>
                  </a:lnTo>
                  <a:lnTo>
                    <a:pt x="414" y="689"/>
                  </a:lnTo>
                  <a:lnTo>
                    <a:pt x="400" y="664"/>
                  </a:lnTo>
                  <a:lnTo>
                    <a:pt x="389" y="638"/>
                  </a:lnTo>
                  <a:lnTo>
                    <a:pt x="382" y="609"/>
                  </a:lnTo>
                  <a:lnTo>
                    <a:pt x="380" y="580"/>
                  </a:lnTo>
                  <a:lnTo>
                    <a:pt x="380" y="311"/>
                  </a:lnTo>
                  <a:lnTo>
                    <a:pt x="383" y="270"/>
                  </a:lnTo>
                  <a:lnTo>
                    <a:pt x="391" y="229"/>
                  </a:lnTo>
                  <a:lnTo>
                    <a:pt x="404" y="191"/>
                  </a:lnTo>
                  <a:lnTo>
                    <a:pt x="422" y="155"/>
                  </a:lnTo>
                  <a:lnTo>
                    <a:pt x="444" y="122"/>
                  </a:lnTo>
                  <a:lnTo>
                    <a:pt x="470" y="92"/>
                  </a:lnTo>
                  <a:lnTo>
                    <a:pt x="500" y="66"/>
                  </a:lnTo>
                  <a:lnTo>
                    <a:pt x="534" y="44"/>
                  </a:lnTo>
                  <a:lnTo>
                    <a:pt x="569" y="25"/>
                  </a:lnTo>
                  <a:lnTo>
                    <a:pt x="607" y="12"/>
                  </a:lnTo>
                  <a:lnTo>
                    <a:pt x="647" y="4"/>
                  </a:lnTo>
                  <a:lnTo>
                    <a:pt x="69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574"/>
            <p:cNvSpPr>
              <a:spLocks/>
            </p:cNvSpPr>
            <p:nvPr/>
          </p:nvSpPr>
          <p:spPr bwMode="auto">
            <a:xfrm>
              <a:off x="817563" y="5899150"/>
              <a:ext cx="288925" cy="311150"/>
            </a:xfrm>
            <a:custGeom>
              <a:avLst/>
              <a:gdLst>
                <a:gd name="T0" fmla="*/ 1041 w 1820"/>
                <a:gd name="T1" fmla="*/ 12 h 1960"/>
                <a:gd name="T2" fmla="*/ 1200 w 1820"/>
                <a:gd name="T3" fmla="*/ 96 h 1960"/>
                <a:gd name="T4" fmla="*/ 1302 w 1820"/>
                <a:gd name="T5" fmla="*/ 243 h 1960"/>
                <a:gd name="T6" fmla="*/ 1329 w 1820"/>
                <a:gd name="T7" fmla="*/ 728 h 1960"/>
                <a:gd name="T8" fmla="*/ 1283 w 1820"/>
                <a:gd name="T9" fmla="*/ 864 h 1960"/>
                <a:gd name="T10" fmla="*/ 1310 w 1820"/>
                <a:gd name="T11" fmla="*/ 1185 h 1960"/>
                <a:gd name="T12" fmla="*/ 1456 w 1820"/>
                <a:gd name="T13" fmla="*/ 1270 h 1960"/>
                <a:gd name="T14" fmla="*/ 1639 w 1820"/>
                <a:gd name="T15" fmla="*/ 1394 h 1960"/>
                <a:gd name="T16" fmla="*/ 1781 w 1820"/>
                <a:gd name="T17" fmla="*/ 1520 h 1960"/>
                <a:gd name="T18" fmla="*/ 1820 w 1820"/>
                <a:gd name="T19" fmla="*/ 1652 h 1960"/>
                <a:gd name="T20" fmla="*/ 1800 w 1820"/>
                <a:gd name="T21" fmla="*/ 1938 h 1960"/>
                <a:gd name="T22" fmla="*/ 1731 w 1820"/>
                <a:gd name="T23" fmla="*/ 1956 h 1960"/>
                <a:gd name="T24" fmla="*/ 1683 w 1820"/>
                <a:gd name="T25" fmla="*/ 1908 h 1960"/>
                <a:gd name="T26" fmla="*/ 1672 w 1820"/>
                <a:gd name="T27" fmla="*/ 1611 h 1960"/>
                <a:gd name="T28" fmla="*/ 1555 w 1820"/>
                <a:gd name="T29" fmla="*/ 1507 h 1960"/>
                <a:gd name="T30" fmla="*/ 1383 w 1820"/>
                <a:gd name="T31" fmla="*/ 1391 h 1960"/>
                <a:gd name="T32" fmla="*/ 1245 w 1820"/>
                <a:gd name="T33" fmla="*/ 1310 h 1960"/>
                <a:gd name="T34" fmla="*/ 1167 w 1820"/>
                <a:gd name="T35" fmla="*/ 1269 h 1960"/>
                <a:gd name="T36" fmla="*/ 1122 w 1820"/>
                <a:gd name="T37" fmla="*/ 1211 h 1960"/>
                <a:gd name="T38" fmla="*/ 1127 w 1820"/>
                <a:gd name="T39" fmla="*/ 826 h 1960"/>
                <a:gd name="T40" fmla="*/ 1179 w 1820"/>
                <a:gd name="T41" fmla="*/ 770 h 1960"/>
                <a:gd name="T42" fmla="*/ 1186 w 1820"/>
                <a:gd name="T43" fmla="*/ 344 h 1960"/>
                <a:gd name="T44" fmla="*/ 1119 w 1820"/>
                <a:gd name="T45" fmla="*/ 211 h 1960"/>
                <a:gd name="T46" fmla="*/ 987 w 1820"/>
                <a:gd name="T47" fmla="*/ 144 h 1960"/>
                <a:gd name="T48" fmla="*/ 798 w 1820"/>
                <a:gd name="T49" fmla="*/ 153 h 1960"/>
                <a:gd name="T50" fmla="*/ 679 w 1820"/>
                <a:gd name="T51" fmla="*/ 240 h 1960"/>
                <a:gd name="T52" fmla="*/ 633 w 1820"/>
                <a:gd name="T53" fmla="*/ 383 h 1960"/>
                <a:gd name="T54" fmla="*/ 655 w 1820"/>
                <a:gd name="T55" fmla="*/ 786 h 1960"/>
                <a:gd name="T56" fmla="*/ 700 w 1820"/>
                <a:gd name="T57" fmla="*/ 841 h 1960"/>
                <a:gd name="T58" fmla="*/ 694 w 1820"/>
                <a:gd name="T59" fmla="*/ 1229 h 1960"/>
                <a:gd name="T60" fmla="*/ 642 w 1820"/>
                <a:gd name="T61" fmla="*/ 1275 h 1960"/>
                <a:gd name="T62" fmla="*/ 547 w 1820"/>
                <a:gd name="T63" fmla="*/ 1325 h 1960"/>
                <a:gd name="T64" fmla="*/ 397 w 1820"/>
                <a:gd name="T65" fmla="*/ 1416 h 1960"/>
                <a:gd name="T66" fmla="*/ 221 w 1820"/>
                <a:gd name="T67" fmla="*/ 1541 h 1960"/>
                <a:gd name="T68" fmla="*/ 143 w 1820"/>
                <a:gd name="T69" fmla="*/ 1631 h 1960"/>
                <a:gd name="T70" fmla="*/ 131 w 1820"/>
                <a:gd name="T71" fmla="*/ 1925 h 1960"/>
                <a:gd name="T72" fmla="*/ 71 w 1820"/>
                <a:gd name="T73" fmla="*/ 1960 h 1960"/>
                <a:gd name="T74" fmla="*/ 9 w 1820"/>
                <a:gd name="T75" fmla="*/ 1925 h 1960"/>
                <a:gd name="T76" fmla="*/ 3 w 1820"/>
                <a:gd name="T77" fmla="*/ 1616 h 1960"/>
                <a:gd name="T78" fmla="*/ 61 w 1820"/>
                <a:gd name="T79" fmla="*/ 1492 h 1960"/>
                <a:gd name="T80" fmla="*/ 229 w 1820"/>
                <a:gd name="T81" fmla="*/ 1359 h 1960"/>
                <a:gd name="T82" fmla="*/ 405 w 1820"/>
                <a:gd name="T83" fmla="*/ 1245 h 1960"/>
                <a:gd name="T84" fmla="*/ 538 w 1820"/>
                <a:gd name="T85" fmla="*/ 1170 h 1960"/>
                <a:gd name="T86" fmla="*/ 518 w 1820"/>
                <a:gd name="T87" fmla="*/ 834 h 1960"/>
                <a:gd name="T88" fmla="*/ 492 w 1820"/>
                <a:gd name="T89" fmla="*/ 382 h 1960"/>
                <a:gd name="T90" fmla="*/ 537 w 1820"/>
                <a:gd name="T91" fmla="*/ 202 h 1960"/>
                <a:gd name="T92" fmla="*/ 655 w 1820"/>
                <a:gd name="T93" fmla="*/ 69 h 1960"/>
                <a:gd name="T94" fmla="*/ 826 w 1820"/>
                <a:gd name="T95" fmla="*/ 2 h 1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820" h="1960">
                  <a:moveTo>
                    <a:pt x="873" y="0"/>
                  </a:moveTo>
                  <a:lnTo>
                    <a:pt x="947" y="0"/>
                  </a:lnTo>
                  <a:lnTo>
                    <a:pt x="995" y="2"/>
                  </a:lnTo>
                  <a:lnTo>
                    <a:pt x="1041" y="12"/>
                  </a:lnTo>
                  <a:lnTo>
                    <a:pt x="1085" y="25"/>
                  </a:lnTo>
                  <a:lnTo>
                    <a:pt x="1126" y="45"/>
                  </a:lnTo>
                  <a:lnTo>
                    <a:pt x="1165" y="68"/>
                  </a:lnTo>
                  <a:lnTo>
                    <a:pt x="1200" y="96"/>
                  </a:lnTo>
                  <a:lnTo>
                    <a:pt x="1232" y="128"/>
                  </a:lnTo>
                  <a:lnTo>
                    <a:pt x="1260" y="164"/>
                  </a:lnTo>
                  <a:lnTo>
                    <a:pt x="1283" y="202"/>
                  </a:lnTo>
                  <a:lnTo>
                    <a:pt x="1302" y="243"/>
                  </a:lnTo>
                  <a:lnTo>
                    <a:pt x="1317" y="288"/>
                  </a:lnTo>
                  <a:lnTo>
                    <a:pt x="1325" y="334"/>
                  </a:lnTo>
                  <a:lnTo>
                    <a:pt x="1329" y="382"/>
                  </a:lnTo>
                  <a:lnTo>
                    <a:pt x="1329" y="728"/>
                  </a:lnTo>
                  <a:lnTo>
                    <a:pt x="1325" y="765"/>
                  </a:lnTo>
                  <a:lnTo>
                    <a:pt x="1317" y="800"/>
                  </a:lnTo>
                  <a:lnTo>
                    <a:pt x="1302" y="834"/>
                  </a:lnTo>
                  <a:lnTo>
                    <a:pt x="1283" y="864"/>
                  </a:lnTo>
                  <a:lnTo>
                    <a:pt x="1259" y="891"/>
                  </a:lnTo>
                  <a:lnTo>
                    <a:pt x="1259" y="1158"/>
                  </a:lnTo>
                  <a:lnTo>
                    <a:pt x="1282" y="1170"/>
                  </a:lnTo>
                  <a:lnTo>
                    <a:pt x="1310" y="1185"/>
                  </a:lnTo>
                  <a:lnTo>
                    <a:pt x="1341" y="1203"/>
                  </a:lnTo>
                  <a:lnTo>
                    <a:pt x="1377" y="1223"/>
                  </a:lnTo>
                  <a:lnTo>
                    <a:pt x="1415" y="1245"/>
                  </a:lnTo>
                  <a:lnTo>
                    <a:pt x="1456" y="1270"/>
                  </a:lnTo>
                  <a:lnTo>
                    <a:pt x="1499" y="1298"/>
                  </a:lnTo>
                  <a:lnTo>
                    <a:pt x="1545" y="1328"/>
                  </a:lnTo>
                  <a:lnTo>
                    <a:pt x="1591" y="1359"/>
                  </a:lnTo>
                  <a:lnTo>
                    <a:pt x="1639" y="1394"/>
                  </a:lnTo>
                  <a:lnTo>
                    <a:pt x="1686" y="1430"/>
                  </a:lnTo>
                  <a:lnTo>
                    <a:pt x="1734" y="1468"/>
                  </a:lnTo>
                  <a:lnTo>
                    <a:pt x="1759" y="1492"/>
                  </a:lnTo>
                  <a:lnTo>
                    <a:pt x="1781" y="1520"/>
                  </a:lnTo>
                  <a:lnTo>
                    <a:pt x="1798" y="1549"/>
                  </a:lnTo>
                  <a:lnTo>
                    <a:pt x="1810" y="1582"/>
                  </a:lnTo>
                  <a:lnTo>
                    <a:pt x="1818" y="1616"/>
                  </a:lnTo>
                  <a:lnTo>
                    <a:pt x="1820" y="1652"/>
                  </a:lnTo>
                  <a:lnTo>
                    <a:pt x="1820" y="1889"/>
                  </a:lnTo>
                  <a:lnTo>
                    <a:pt x="1818" y="1908"/>
                  </a:lnTo>
                  <a:lnTo>
                    <a:pt x="1811" y="1925"/>
                  </a:lnTo>
                  <a:lnTo>
                    <a:pt x="1800" y="1938"/>
                  </a:lnTo>
                  <a:lnTo>
                    <a:pt x="1785" y="1950"/>
                  </a:lnTo>
                  <a:lnTo>
                    <a:pt x="1768" y="1956"/>
                  </a:lnTo>
                  <a:lnTo>
                    <a:pt x="1750" y="1960"/>
                  </a:lnTo>
                  <a:lnTo>
                    <a:pt x="1731" y="1956"/>
                  </a:lnTo>
                  <a:lnTo>
                    <a:pt x="1715" y="1950"/>
                  </a:lnTo>
                  <a:lnTo>
                    <a:pt x="1701" y="1938"/>
                  </a:lnTo>
                  <a:lnTo>
                    <a:pt x="1689" y="1925"/>
                  </a:lnTo>
                  <a:lnTo>
                    <a:pt x="1683" y="1908"/>
                  </a:lnTo>
                  <a:lnTo>
                    <a:pt x="1681" y="1890"/>
                  </a:lnTo>
                  <a:lnTo>
                    <a:pt x="1681" y="1652"/>
                  </a:lnTo>
                  <a:lnTo>
                    <a:pt x="1679" y="1631"/>
                  </a:lnTo>
                  <a:lnTo>
                    <a:pt x="1672" y="1611"/>
                  </a:lnTo>
                  <a:lnTo>
                    <a:pt x="1661" y="1593"/>
                  </a:lnTo>
                  <a:lnTo>
                    <a:pt x="1646" y="1577"/>
                  </a:lnTo>
                  <a:lnTo>
                    <a:pt x="1601" y="1541"/>
                  </a:lnTo>
                  <a:lnTo>
                    <a:pt x="1555" y="1507"/>
                  </a:lnTo>
                  <a:lnTo>
                    <a:pt x="1511" y="1476"/>
                  </a:lnTo>
                  <a:lnTo>
                    <a:pt x="1467" y="1445"/>
                  </a:lnTo>
                  <a:lnTo>
                    <a:pt x="1425" y="1416"/>
                  </a:lnTo>
                  <a:lnTo>
                    <a:pt x="1383" y="1391"/>
                  </a:lnTo>
                  <a:lnTo>
                    <a:pt x="1344" y="1367"/>
                  </a:lnTo>
                  <a:lnTo>
                    <a:pt x="1309" y="1346"/>
                  </a:lnTo>
                  <a:lnTo>
                    <a:pt x="1275" y="1326"/>
                  </a:lnTo>
                  <a:lnTo>
                    <a:pt x="1245" y="1310"/>
                  </a:lnTo>
                  <a:lnTo>
                    <a:pt x="1219" y="1296"/>
                  </a:lnTo>
                  <a:lnTo>
                    <a:pt x="1197" y="1284"/>
                  </a:lnTo>
                  <a:lnTo>
                    <a:pt x="1180" y="1276"/>
                  </a:lnTo>
                  <a:lnTo>
                    <a:pt x="1167" y="1269"/>
                  </a:lnTo>
                  <a:lnTo>
                    <a:pt x="1151" y="1259"/>
                  </a:lnTo>
                  <a:lnTo>
                    <a:pt x="1138" y="1245"/>
                  </a:lnTo>
                  <a:lnTo>
                    <a:pt x="1128" y="1229"/>
                  </a:lnTo>
                  <a:lnTo>
                    <a:pt x="1122" y="1211"/>
                  </a:lnTo>
                  <a:lnTo>
                    <a:pt x="1120" y="1192"/>
                  </a:lnTo>
                  <a:lnTo>
                    <a:pt x="1120" y="858"/>
                  </a:lnTo>
                  <a:lnTo>
                    <a:pt x="1122" y="841"/>
                  </a:lnTo>
                  <a:lnTo>
                    <a:pt x="1127" y="826"/>
                  </a:lnTo>
                  <a:lnTo>
                    <a:pt x="1138" y="812"/>
                  </a:lnTo>
                  <a:lnTo>
                    <a:pt x="1150" y="800"/>
                  </a:lnTo>
                  <a:lnTo>
                    <a:pt x="1167" y="786"/>
                  </a:lnTo>
                  <a:lnTo>
                    <a:pt x="1179" y="770"/>
                  </a:lnTo>
                  <a:lnTo>
                    <a:pt x="1186" y="749"/>
                  </a:lnTo>
                  <a:lnTo>
                    <a:pt x="1189" y="729"/>
                  </a:lnTo>
                  <a:lnTo>
                    <a:pt x="1189" y="383"/>
                  </a:lnTo>
                  <a:lnTo>
                    <a:pt x="1186" y="344"/>
                  </a:lnTo>
                  <a:lnTo>
                    <a:pt x="1177" y="307"/>
                  </a:lnTo>
                  <a:lnTo>
                    <a:pt x="1162" y="272"/>
                  </a:lnTo>
                  <a:lnTo>
                    <a:pt x="1142" y="240"/>
                  </a:lnTo>
                  <a:lnTo>
                    <a:pt x="1119" y="211"/>
                  </a:lnTo>
                  <a:lnTo>
                    <a:pt x="1090" y="188"/>
                  </a:lnTo>
                  <a:lnTo>
                    <a:pt x="1059" y="168"/>
                  </a:lnTo>
                  <a:lnTo>
                    <a:pt x="1024" y="153"/>
                  </a:lnTo>
                  <a:lnTo>
                    <a:pt x="987" y="144"/>
                  </a:lnTo>
                  <a:lnTo>
                    <a:pt x="948" y="141"/>
                  </a:lnTo>
                  <a:lnTo>
                    <a:pt x="874" y="141"/>
                  </a:lnTo>
                  <a:lnTo>
                    <a:pt x="835" y="144"/>
                  </a:lnTo>
                  <a:lnTo>
                    <a:pt x="798" y="153"/>
                  </a:lnTo>
                  <a:lnTo>
                    <a:pt x="763" y="168"/>
                  </a:lnTo>
                  <a:lnTo>
                    <a:pt x="732" y="187"/>
                  </a:lnTo>
                  <a:lnTo>
                    <a:pt x="703" y="211"/>
                  </a:lnTo>
                  <a:lnTo>
                    <a:pt x="679" y="240"/>
                  </a:lnTo>
                  <a:lnTo>
                    <a:pt x="660" y="272"/>
                  </a:lnTo>
                  <a:lnTo>
                    <a:pt x="645" y="306"/>
                  </a:lnTo>
                  <a:lnTo>
                    <a:pt x="636" y="344"/>
                  </a:lnTo>
                  <a:lnTo>
                    <a:pt x="633" y="383"/>
                  </a:lnTo>
                  <a:lnTo>
                    <a:pt x="633" y="729"/>
                  </a:lnTo>
                  <a:lnTo>
                    <a:pt x="636" y="750"/>
                  </a:lnTo>
                  <a:lnTo>
                    <a:pt x="643" y="770"/>
                  </a:lnTo>
                  <a:lnTo>
                    <a:pt x="655" y="786"/>
                  </a:lnTo>
                  <a:lnTo>
                    <a:pt x="671" y="800"/>
                  </a:lnTo>
                  <a:lnTo>
                    <a:pt x="684" y="812"/>
                  </a:lnTo>
                  <a:lnTo>
                    <a:pt x="694" y="826"/>
                  </a:lnTo>
                  <a:lnTo>
                    <a:pt x="700" y="841"/>
                  </a:lnTo>
                  <a:lnTo>
                    <a:pt x="702" y="858"/>
                  </a:lnTo>
                  <a:lnTo>
                    <a:pt x="702" y="1192"/>
                  </a:lnTo>
                  <a:lnTo>
                    <a:pt x="700" y="1211"/>
                  </a:lnTo>
                  <a:lnTo>
                    <a:pt x="694" y="1229"/>
                  </a:lnTo>
                  <a:lnTo>
                    <a:pt x="684" y="1245"/>
                  </a:lnTo>
                  <a:lnTo>
                    <a:pt x="671" y="1259"/>
                  </a:lnTo>
                  <a:lnTo>
                    <a:pt x="654" y="1269"/>
                  </a:lnTo>
                  <a:lnTo>
                    <a:pt x="642" y="1275"/>
                  </a:lnTo>
                  <a:lnTo>
                    <a:pt x="625" y="1284"/>
                  </a:lnTo>
                  <a:lnTo>
                    <a:pt x="603" y="1295"/>
                  </a:lnTo>
                  <a:lnTo>
                    <a:pt x="577" y="1310"/>
                  </a:lnTo>
                  <a:lnTo>
                    <a:pt x="547" y="1325"/>
                  </a:lnTo>
                  <a:lnTo>
                    <a:pt x="513" y="1344"/>
                  </a:lnTo>
                  <a:lnTo>
                    <a:pt x="478" y="1367"/>
                  </a:lnTo>
                  <a:lnTo>
                    <a:pt x="439" y="1390"/>
                  </a:lnTo>
                  <a:lnTo>
                    <a:pt x="397" y="1416"/>
                  </a:lnTo>
                  <a:lnTo>
                    <a:pt x="354" y="1444"/>
                  </a:lnTo>
                  <a:lnTo>
                    <a:pt x="311" y="1474"/>
                  </a:lnTo>
                  <a:lnTo>
                    <a:pt x="266" y="1506"/>
                  </a:lnTo>
                  <a:lnTo>
                    <a:pt x="221" y="1541"/>
                  </a:lnTo>
                  <a:lnTo>
                    <a:pt x="176" y="1577"/>
                  </a:lnTo>
                  <a:lnTo>
                    <a:pt x="161" y="1592"/>
                  </a:lnTo>
                  <a:lnTo>
                    <a:pt x="150" y="1610"/>
                  </a:lnTo>
                  <a:lnTo>
                    <a:pt x="143" y="1631"/>
                  </a:lnTo>
                  <a:lnTo>
                    <a:pt x="140" y="1652"/>
                  </a:lnTo>
                  <a:lnTo>
                    <a:pt x="140" y="1889"/>
                  </a:lnTo>
                  <a:lnTo>
                    <a:pt x="138" y="1908"/>
                  </a:lnTo>
                  <a:lnTo>
                    <a:pt x="131" y="1925"/>
                  </a:lnTo>
                  <a:lnTo>
                    <a:pt x="120" y="1938"/>
                  </a:lnTo>
                  <a:lnTo>
                    <a:pt x="105" y="1950"/>
                  </a:lnTo>
                  <a:lnTo>
                    <a:pt x="90" y="1956"/>
                  </a:lnTo>
                  <a:lnTo>
                    <a:pt x="71" y="1960"/>
                  </a:lnTo>
                  <a:lnTo>
                    <a:pt x="52" y="1956"/>
                  </a:lnTo>
                  <a:lnTo>
                    <a:pt x="35" y="1950"/>
                  </a:lnTo>
                  <a:lnTo>
                    <a:pt x="21" y="1938"/>
                  </a:lnTo>
                  <a:lnTo>
                    <a:pt x="9" y="1925"/>
                  </a:lnTo>
                  <a:lnTo>
                    <a:pt x="3" y="1908"/>
                  </a:lnTo>
                  <a:lnTo>
                    <a:pt x="0" y="1889"/>
                  </a:lnTo>
                  <a:lnTo>
                    <a:pt x="0" y="1652"/>
                  </a:lnTo>
                  <a:lnTo>
                    <a:pt x="3" y="1616"/>
                  </a:lnTo>
                  <a:lnTo>
                    <a:pt x="10" y="1582"/>
                  </a:lnTo>
                  <a:lnTo>
                    <a:pt x="23" y="1549"/>
                  </a:lnTo>
                  <a:lnTo>
                    <a:pt x="40" y="1520"/>
                  </a:lnTo>
                  <a:lnTo>
                    <a:pt x="61" y="1492"/>
                  </a:lnTo>
                  <a:lnTo>
                    <a:pt x="86" y="1468"/>
                  </a:lnTo>
                  <a:lnTo>
                    <a:pt x="134" y="1430"/>
                  </a:lnTo>
                  <a:lnTo>
                    <a:pt x="181" y="1394"/>
                  </a:lnTo>
                  <a:lnTo>
                    <a:pt x="229" y="1359"/>
                  </a:lnTo>
                  <a:lnTo>
                    <a:pt x="275" y="1328"/>
                  </a:lnTo>
                  <a:lnTo>
                    <a:pt x="321" y="1298"/>
                  </a:lnTo>
                  <a:lnTo>
                    <a:pt x="364" y="1270"/>
                  </a:lnTo>
                  <a:lnTo>
                    <a:pt x="405" y="1245"/>
                  </a:lnTo>
                  <a:lnTo>
                    <a:pt x="444" y="1223"/>
                  </a:lnTo>
                  <a:lnTo>
                    <a:pt x="479" y="1203"/>
                  </a:lnTo>
                  <a:lnTo>
                    <a:pt x="510" y="1185"/>
                  </a:lnTo>
                  <a:lnTo>
                    <a:pt x="538" y="1170"/>
                  </a:lnTo>
                  <a:lnTo>
                    <a:pt x="561" y="1158"/>
                  </a:lnTo>
                  <a:lnTo>
                    <a:pt x="561" y="891"/>
                  </a:lnTo>
                  <a:lnTo>
                    <a:pt x="537" y="864"/>
                  </a:lnTo>
                  <a:lnTo>
                    <a:pt x="518" y="834"/>
                  </a:lnTo>
                  <a:lnTo>
                    <a:pt x="504" y="800"/>
                  </a:lnTo>
                  <a:lnTo>
                    <a:pt x="495" y="765"/>
                  </a:lnTo>
                  <a:lnTo>
                    <a:pt x="492" y="728"/>
                  </a:lnTo>
                  <a:lnTo>
                    <a:pt x="492" y="382"/>
                  </a:lnTo>
                  <a:lnTo>
                    <a:pt x="495" y="334"/>
                  </a:lnTo>
                  <a:lnTo>
                    <a:pt x="504" y="288"/>
                  </a:lnTo>
                  <a:lnTo>
                    <a:pt x="518" y="244"/>
                  </a:lnTo>
                  <a:lnTo>
                    <a:pt x="537" y="202"/>
                  </a:lnTo>
                  <a:lnTo>
                    <a:pt x="560" y="164"/>
                  </a:lnTo>
                  <a:lnTo>
                    <a:pt x="588" y="128"/>
                  </a:lnTo>
                  <a:lnTo>
                    <a:pt x="620" y="96"/>
                  </a:lnTo>
                  <a:lnTo>
                    <a:pt x="655" y="69"/>
                  </a:lnTo>
                  <a:lnTo>
                    <a:pt x="694" y="45"/>
                  </a:lnTo>
                  <a:lnTo>
                    <a:pt x="735" y="25"/>
                  </a:lnTo>
                  <a:lnTo>
                    <a:pt x="779" y="12"/>
                  </a:lnTo>
                  <a:lnTo>
                    <a:pt x="826" y="2"/>
                  </a:lnTo>
                  <a:lnTo>
                    <a:pt x="8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5" name="Inhaltsplatzhalter 4"/>
          <p:cNvSpPr txBox="1">
            <a:spLocks/>
          </p:cNvSpPr>
          <p:nvPr/>
        </p:nvSpPr>
        <p:spPr>
          <a:xfrm>
            <a:off x="4052911" y="2091354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1"/>
                </a:solidFill>
                <a:latin typeface="+mj-lt"/>
              </a:rPr>
              <a:t>40%</a:t>
            </a:r>
            <a:endParaRPr lang="en-US" sz="2800" dirty="0" smtClean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46" name="Inhaltsplatzhalter 4"/>
          <p:cNvSpPr txBox="1">
            <a:spLocks/>
          </p:cNvSpPr>
          <p:nvPr/>
        </p:nvSpPr>
        <p:spPr>
          <a:xfrm>
            <a:off x="7285614" y="3242169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2"/>
                </a:solidFill>
                <a:latin typeface="+mj-lt"/>
              </a:rPr>
              <a:t>50%</a:t>
            </a:r>
            <a:endParaRPr lang="en-US" sz="2800" dirty="0" smtClean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47" name="Inhaltsplatzhalter 4"/>
          <p:cNvSpPr txBox="1">
            <a:spLocks/>
          </p:cNvSpPr>
          <p:nvPr/>
        </p:nvSpPr>
        <p:spPr>
          <a:xfrm>
            <a:off x="4052911" y="4458835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3"/>
                </a:solidFill>
                <a:latin typeface="+mj-lt"/>
              </a:rPr>
              <a:t>70%</a:t>
            </a:r>
            <a:endParaRPr lang="en-US" sz="2800" dirty="0" smtClean="0">
              <a:solidFill>
                <a:schemeClr val="accent3"/>
              </a:solidFill>
              <a:latin typeface="+mn-lt"/>
            </a:endParaRPr>
          </a:p>
        </p:txBody>
      </p:sp>
      <p:sp>
        <p:nvSpPr>
          <p:cNvPr id="48" name="Inhaltsplatzhalter 4"/>
          <p:cNvSpPr txBox="1">
            <a:spLocks/>
          </p:cNvSpPr>
          <p:nvPr/>
        </p:nvSpPr>
        <p:spPr>
          <a:xfrm>
            <a:off x="7285614" y="5609650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4"/>
                </a:solidFill>
                <a:latin typeface="+mj-lt"/>
              </a:rPr>
              <a:t>50%</a:t>
            </a:r>
            <a:endParaRPr lang="en-US" sz="2800" dirty="0" smtClean="0">
              <a:solidFill>
                <a:schemeClr val="accent4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76379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00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500"/>
                            </p:stCondLst>
                            <p:childTnLst>
                              <p:par>
                                <p:cTn id="56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0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500"/>
                            </p:stCondLst>
                            <p:childTnLst>
                              <p:par>
                                <p:cTn id="6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500"/>
                            </p:stCondLst>
                            <p:childTnLst>
                              <p:par>
                                <p:cTn id="84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000"/>
                            </p:stCondLst>
                            <p:childTnLst>
                              <p:par>
                                <p:cTn id="8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6500"/>
                            </p:stCondLst>
                            <p:childTnLst>
                              <p:par>
                                <p:cTn id="9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7000"/>
                            </p:stCondLst>
                            <p:childTnLst>
                              <p:par>
                                <p:cTn id="10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7500"/>
                            </p:stCondLst>
                            <p:childTnLst>
                              <p:par>
                                <p:cTn id="112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12" grpId="0" animBg="1"/>
      <p:bldP spid="16" grpId="0" animBg="1"/>
      <p:bldP spid="21" grpId="0"/>
      <p:bldP spid="22" grpId="0"/>
      <p:bldP spid="23" grpId="0"/>
      <p:bldP spid="24" grpId="0"/>
      <p:bldP spid="45" grpId="0"/>
      <p:bldP spid="46" grpId="0"/>
      <p:bldP spid="47" grpId="0"/>
      <p:bldP spid="48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5181800" y="4129109"/>
            <a:ext cx="3732031" cy="1410890"/>
            <a:chOff x="4905731" y="3795281"/>
            <a:chExt cx="3732031" cy="1410890"/>
          </a:xfrm>
        </p:grpSpPr>
        <p:sp>
          <p:nvSpPr>
            <p:cNvPr id="39" name="Freeform 8"/>
            <p:cNvSpPr>
              <a:spLocks/>
            </p:cNvSpPr>
            <p:nvPr/>
          </p:nvSpPr>
          <p:spPr bwMode="auto">
            <a:xfrm rot="5400000">
              <a:off x="7628454" y="4196862"/>
              <a:ext cx="1410890" cy="607727"/>
            </a:xfrm>
            <a:custGeom>
              <a:avLst/>
              <a:gdLst>
                <a:gd name="T0" fmla="*/ 263 w 527"/>
                <a:gd name="T1" fmla="*/ 0 h 227"/>
                <a:gd name="T2" fmla="*/ 527 w 527"/>
                <a:gd name="T3" fmla="*/ 227 h 227"/>
                <a:gd name="T4" fmla="*/ 263 w 527"/>
                <a:gd name="T5" fmla="*/ 227 h 227"/>
                <a:gd name="T6" fmla="*/ 0 w 527"/>
                <a:gd name="T7" fmla="*/ 227 h 227"/>
                <a:gd name="T8" fmla="*/ 263 w 527"/>
                <a:gd name="T9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7" h="227">
                  <a:moveTo>
                    <a:pt x="263" y="0"/>
                  </a:moveTo>
                  <a:lnTo>
                    <a:pt x="527" y="227"/>
                  </a:lnTo>
                  <a:lnTo>
                    <a:pt x="263" y="227"/>
                  </a:lnTo>
                  <a:lnTo>
                    <a:pt x="0" y="227"/>
                  </a:lnTo>
                  <a:lnTo>
                    <a:pt x="263" y="0"/>
                  </a:lnTo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1"/>
            <p:cNvSpPr>
              <a:spLocks/>
            </p:cNvSpPr>
            <p:nvPr/>
          </p:nvSpPr>
          <p:spPr bwMode="auto">
            <a:xfrm rot="5400000">
              <a:off x="6111814" y="2937234"/>
              <a:ext cx="712138" cy="3124304"/>
            </a:xfrm>
            <a:custGeom>
              <a:avLst/>
              <a:gdLst>
                <a:gd name="T0" fmla="*/ 266 w 266"/>
                <a:gd name="T1" fmla="*/ 0 h 1167"/>
                <a:gd name="T2" fmla="*/ 133 w 266"/>
                <a:gd name="T3" fmla="*/ 0 h 1167"/>
                <a:gd name="T4" fmla="*/ 0 w 266"/>
                <a:gd name="T5" fmla="*/ 0 h 1167"/>
                <a:gd name="T6" fmla="*/ 0 w 266"/>
                <a:gd name="T7" fmla="*/ 1167 h 1167"/>
                <a:gd name="T8" fmla="*/ 266 w 266"/>
                <a:gd name="T9" fmla="*/ 956 h 1167"/>
                <a:gd name="T10" fmla="*/ 266 w 266"/>
                <a:gd name="T11" fmla="*/ 0 h 1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6" h="1167">
                  <a:moveTo>
                    <a:pt x="266" y="0"/>
                  </a:moveTo>
                  <a:lnTo>
                    <a:pt x="133" y="0"/>
                  </a:lnTo>
                  <a:lnTo>
                    <a:pt x="0" y="0"/>
                  </a:lnTo>
                  <a:lnTo>
                    <a:pt x="0" y="1167"/>
                  </a:lnTo>
                  <a:lnTo>
                    <a:pt x="266" y="956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chemeClr val="accent4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4271550" y="3408938"/>
            <a:ext cx="2910126" cy="1410890"/>
            <a:chOff x="3995481" y="3075110"/>
            <a:chExt cx="2910126" cy="1410890"/>
          </a:xfrm>
        </p:grpSpPr>
        <p:sp>
          <p:nvSpPr>
            <p:cNvPr id="42" name="Freeform 17"/>
            <p:cNvSpPr>
              <a:spLocks/>
            </p:cNvSpPr>
            <p:nvPr/>
          </p:nvSpPr>
          <p:spPr bwMode="auto">
            <a:xfrm rot="5400000">
              <a:off x="3595238" y="3475353"/>
              <a:ext cx="1410890" cy="610404"/>
            </a:xfrm>
            <a:custGeom>
              <a:avLst/>
              <a:gdLst>
                <a:gd name="T0" fmla="*/ 264 w 527"/>
                <a:gd name="T1" fmla="*/ 228 h 228"/>
                <a:gd name="T2" fmla="*/ 527 w 527"/>
                <a:gd name="T3" fmla="*/ 0 h 228"/>
                <a:gd name="T4" fmla="*/ 264 w 527"/>
                <a:gd name="T5" fmla="*/ 0 h 228"/>
                <a:gd name="T6" fmla="*/ 0 w 527"/>
                <a:gd name="T7" fmla="*/ 0 h 228"/>
                <a:gd name="T8" fmla="*/ 264 w 527"/>
                <a:gd name="T9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7" h="228">
                  <a:moveTo>
                    <a:pt x="264" y="228"/>
                  </a:moveTo>
                  <a:lnTo>
                    <a:pt x="527" y="0"/>
                  </a:lnTo>
                  <a:lnTo>
                    <a:pt x="264" y="0"/>
                  </a:lnTo>
                  <a:lnTo>
                    <a:pt x="0" y="0"/>
                  </a:lnTo>
                  <a:lnTo>
                    <a:pt x="264" y="228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9"/>
            <p:cNvSpPr>
              <a:spLocks/>
            </p:cNvSpPr>
            <p:nvPr/>
          </p:nvSpPr>
          <p:spPr bwMode="auto">
            <a:xfrm rot="5400000">
              <a:off x="5396999" y="2634709"/>
              <a:ext cx="717492" cy="2299724"/>
            </a:xfrm>
            <a:custGeom>
              <a:avLst/>
              <a:gdLst>
                <a:gd name="T0" fmla="*/ 0 w 268"/>
                <a:gd name="T1" fmla="*/ 0 h 859"/>
                <a:gd name="T2" fmla="*/ 0 w 268"/>
                <a:gd name="T3" fmla="*/ 859 h 859"/>
                <a:gd name="T4" fmla="*/ 133 w 268"/>
                <a:gd name="T5" fmla="*/ 859 h 859"/>
                <a:gd name="T6" fmla="*/ 268 w 268"/>
                <a:gd name="T7" fmla="*/ 859 h 859"/>
                <a:gd name="T8" fmla="*/ 268 w 268"/>
                <a:gd name="T9" fmla="*/ 211 h 859"/>
                <a:gd name="T10" fmla="*/ 0 w 268"/>
                <a:gd name="T11" fmla="*/ 0 h 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" h="859">
                  <a:moveTo>
                    <a:pt x="0" y="0"/>
                  </a:moveTo>
                  <a:lnTo>
                    <a:pt x="0" y="859"/>
                  </a:lnTo>
                  <a:lnTo>
                    <a:pt x="133" y="859"/>
                  </a:lnTo>
                  <a:lnTo>
                    <a:pt x="268" y="859"/>
                  </a:lnTo>
                  <a:lnTo>
                    <a:pt x="268" y="2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535192" y="2691446"/>
            <a:ext cx="2998476" cy="1416245"/>
            <a:chOff x="5259123" y="2357618"/>
            <a:chExt cx="2998476" cy="1416245"/>
          </a:xfrm>
        </p:grpSpPr>
        <p:sp>
          <p:nvSpPr>
            <p:cNvPr id="44" name="Freeform 25"/>
            <p:cNvSpPr>
              <a:spLocks/>
            </p:cNvSpPr>
            <p:nvPr/>
          </p:nvSpPr>
          <p:spPr bwMode="auto">
            <a:xfrm rot="5400000">
              <a:off x="7244274" y="2760539"/>
              <a:ext cx="1416245" cy="610404"/>
            </a:xfrm>
            <a:custGeom>
              <a:avLst/>
              <a:gdLst>
                <a:gd name="T0" fmla="*/ 266 w 529"/>
                <a:gd name="T1" fmla="*/ 0 h 228"/>
                <a:gd name="T2" fmla="*/ 0 w 529"/>
                <a:gd name="T3" fmla="*/ 228 h 228"/>
                <a:gd name="T4" fmla="*/ 266 w 529"/>
                <a:gd name="T5" fmla="*/ 228 h 228"/>
                <a:gd name="T6" fmla="*/ 529 w 529"/>
                <a:gd name="T7" fmla="*/ 228 h 228"/>
                <a:gd name="T8" fmla="*/ 266 w 529"/>
                <a:gd name="T9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9" h="228">
                  <a:moveTo>
                    <a:pt x="266" y="0"/>
                  </a:moveTo>
                  <a:lnTo>
                    <a:pt x="0" y="228"/>
                  </a:lnTo>
                  <a:lnTo>
                    <a:pt x="266" y="228"/>
                  </a:lnTo>
                  <a:lnTo>
                    <a:pt x="529" y="228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27"/>
            <p:cNvSpPr>
              <a:spLocks/>
            </p:cNvSpPr>
            <p:nvPr/>
          </p:nvSpPr>
          <p:spPr bwMode="auto">
            <a:xfrm rot="5400000">
              <a:off x="6094413" y="1873044"/>
              <a:ext cx="717492" cy="2388071"/>
            </a:xfrm>
            <a:custGeom>
              <a:avLst/>
              <a:gdLst>
                <a:gd name="T0" fmla="*/ 268 w 268"/>
                <a:gd name="T1" fmla="*/ 0 h 892"/>
                <a:gd name="T2" fmla="*/ 135 w 268"/>
                <a:gd name="T3" fmla="*/ 0 h 892"/>
                <a:gd name="T4" fmla="*/ 0 w 268"/>
                <a:gd name="T5" fmla="*/ 0 h 892"/>
                <a:gd name="T6" fmla="*/ 0 w 268"/>
                <a:gd name="T7" fmla="*/ 310 h 892"/>
                <a:gd name="T8" fmla="*/ 0 w 268"/>
                <a:gd name="T9" fmla="*/ 310 h 892"/>
                <a:gd name="T10" fmla="*/ 0 w 268"/>
                <a:gd name="T11" fmla="*/ 680 h 892"/>
                <a:gd name="T12" fmla="*/ 268 w 268"/>
                <a:gd name="T13" fmla="*/ 892 h 892"/>
                <a:gd name="T14" fmla="*/ 268 w 268"/>
                <a:gd name="T15" fmla="*/ 0 h 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8" h="892">
                  <a:moveTo>
                    <a:pt x="268" y="0"/>
                  </a:moveTo>
                  <a:lnTo>
                    <a:pt x="135" y="0"/>
                  </a:lnTo>
                  <a:lnTo>
                    <a:pt x="0" y="0"/>
                  </a:lnTo>
                  <a:lnTo>
                    <a:pt x="0" y="310"/>
                  </a:lnTo>
                  <a:lnTo>
                    <a:pt x="0" y="310"/>
                  </a:lnTo>
                  <a:lnTo>
                    <a:pt x="0" y="680"/>
                  </a:lnTo>
                  <a:lnTo>
                    <a:pt x="268" y="892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chemeClr val="accent2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827133" y="1979308"/>
            <a:ext cx="3266196" cy="1410890"/>
            <a:chOff x="3551064" y="1645480"/>
            <a:chExt cx="3266196" cy="1410890"/>
          </a:xfrm>
        </p:grpSpPr>
        <p:sp>
          <p:nvSpPr>
            <p:cNvPr id="46" name="Freeform 35"/>
            <p:cNvSpPr>
              <a:spLocks/>
            </p:cNvSpPr>
            <p:nvPr/>
          </p:nvSpPr>
          <p:spPr bwMode="auto">
            <a:xfrm rot="5400000">
              <a:off x="5133295" y="1024368"/>
              <a:ext cx="712138" cy="2655792"/>
            </a:xfrm>
            <a:custGeom>
              <a:avLst/>
              <a:gdLst>
                <a:gd name="T0" fmla="*/ 266 w 266"/>
                <a:gd name="T1" fmla="*/ 0 h 992"/>
                <a:gd name="T2" fmla="*/ 0 w 266"/>
                <a:gd name="T3" fmla="*/ 212 h 992"/>
                <a:gd name="T4" fmla="*/ 0 w 266"/>
                <a:gd name="T5" fmla="*/ 992 h 992"/>
                <a:gd name="T6" fmla="*/ 133 w 266"/>
                <a:gd name="T7" fmla="*/ 992 h 992"/>
                <a:gd name="T8" fmla="*/ 266 w 266"/>
                <a:gd name="T9" fmla="*/ 992 h 992"/>
                <a:gd name="T10" fmla="*/ 266 w 266"/>
                <a:gd name="T11" fmla="*/ 0 h 9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6" h="992">
                  <a:moveTo>
                    <a:pt x="266" y="0"/>
                  </a:moveTo>
                  <a:lnTo>
                    <a:pt x="0" y="212"/>
                  </a:lnTo>
                  <a:lnTo>
                    <a:pt x="0" y="992"/>
                  </a:lnTo>
                  <a:lnTo>
                    <a:pt x="133" y="992"/>
                  </a:lnTo>
                  <a:lnTo>
                    <a:pt x="266" y="992"/>
                  </a:lnTo>
                  <a:lnTo>
                    <a:pt x="266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37"/>
            <p:cNvSpPr>
              <a:spLocks/>
            </p:cNvSpPr>
            <p:nvPr/>
          </p:nvSpPr>
          <p:spPr bwMode="auto">
            <a:xfrm rot="5400000">
              <a:off x="3150821" y="2045723"/>
              <a:ext cx="1410890" cy="610404"/>
            </a:xfrm>
            <a:custGeom>
              <a:avLst/>
              <a:gdLst>
                <a:gd name="T0" fmla="*/ 527 w 527"/>
                <a:gd name="T1" fmla="*/ 0 h 228"/>
                <a:gd name="T2" fmla="*/ 397 w 527"/>
                <a:gd name="T3" fmla="*/ 0 h 228"/>
                <a:gd name="T4" fmla="*/ 264 w 527"/>
                <a:gd name="T5" fmla="*/ 0 h 228"/>
                <a:gd name="T6" fmla="*/ 131 w 527"/>
                <a:gd name="T7" fmla="*/ 0 h 228"/>
                <a:gd name="T8" fmla="*/ 0 w 527"/>
                <a:gd name="T9" fmla="*/ 0 h 228"/>
                <a:gd name="T10" fmla="*/ 264 w 527"/>
                <a:gd name="T11" fmla="*/ 228 h 228"/>
                <a:gd name="T12" fmla="*/ 527 w 527"/>
                <a:gd name="T13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7" h="228">
                  <a:moveTo>
                    <a:pt x="527" y="0"/>
                  </a:moveTo>
                  <a:lnTo>
                    <a:pt x="397" y="0"/>
                  </a:lnTo>
                  <a:lnTo>
                    <a:pt x="264" y="0"/>
                  </a:lnTo>
                  <a:lnTo>
                    <a:pt x="131" y="0"/>
                  </a:lnTo>
                  <a:lnTo>
                    <a:pt x="0" y="0"/>
                  </a:lnTo>
                  <a:lnTo>
                    <a:pt x="264" y="228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3278170" y="4834553"/>
            <a:ext cx="2910126" cy="1410890"/>
            <a:chOff x="3995481" y="3075110"/>
            <a:chExt cx="2910126" cy="1410890"/>
          </a:xfrm>
          <a:solidFill>
            <a:schemeClr val="accent5"/>
          </a:solidFill>
        </p:grpSpPr>
        <p:sp>
          <p:nvSpPr>
            <p:cNvPr id="49" name="Freeform 17"/>
            <p:cNvSpPr>
              <a:spLocks/>
            </p:cNvSpPr>
            <p:nvPr/>
          </p:nvSpPr>
          <p:spPr bwMode="auto">
            <a:xfrm rot="5400000">
              <a:off x="3595238" y="3475353"/>
              <a:ext cx="1410890" cy="610404"/>
            </a:xfrm>
            <a:custGeom>
              <a:avLst/>
              <a:gdLst>
                <a:gd name="T0" fmla="*/ 264 w 527"/>
                <a:gd name="T1" fmla="*/ 228 h 228"/>
                <a:gd name="T2" fmla="*/ 527 w 527"/>
                <a:gd name="T3" fmla="*/ 0 h 228"/>
                <a:gd name="T4" fmla="*/ 264 w 527"/>
                <a:gd name="T5" fmla="*/ 0 h 228"/>
                <a:gd name="T6" fmla="*/ 0 w 527"/>
                <a:gd name="T7" fmla="*/ 0 h 228"/>
                <a:gd name="T8" fmla="*/ 264 w 527"/>
                <a:gd name="T9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7" h="228">
                  <a:moveTo>
                    <a:pt x="264" y="228"/>
                  </a:moveTo>
                  <a:lnTo>
                    <a:pt x="527" y="0"/>
                  </a:lnTo>
                  <a:lnTo>
                    <a:pt x="264" y="0"/>
                  </a:lnTo>
                  <a:lnTo>
                    <a:pt x="0" y="0"/>
                  </a:lnTo>
                  <a:lnTo>
                    <a:pt x="264" y="22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9"/>
            <p:cNvSpPr>
              <a:spLocks/>
            </p:cNvSpPr>
            <p:nvPr/>
          </p:nvSpPr>
          <p:spPr bwMode="auto">
            <a:xfrm rot="5400000">
              <a:off x="5396999" y="2634709"/>
              <a:ext cx="717492" cy="2299724"/>
            </a:xfrm>
            <a:custGeom>
              <a:avLst/>
              <a:gdLst>
                <a:gd name="T0" fmla="*/ 0 w 268"/>
                <a:gd name="T1" fmla="*/ 0 h 859"/>
                <a:gd name="T2" fmla="*/ 0 w 268"/>
                <a:gd name="T3" fmla="*/ 859 h 859"/>
                <a:gd name="T4" fmla="*/ 133 w 268"/>
                <a:gd name="T5" fmla="*/ 859 h 859"/>
                <a:gd name="T6" fmla="*/ 268 w 268"/>
                <a:gd name="T7" fmla="*/ 859 h 859"/>
                <a:gd name="T8" fmla="*/ 268 w 268"/>
                <a:gd name="T9" fmla="*/ 211 h 859"/>
                <a:gd name="T10" fmla="*/ 0 w 268"/>
                <a:gd name="T11" fmla="*/ 0 h 8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8" h="859">
                  <a:moveTo>
                    <a:pt x="0" y="0"/>
                  </a:moveTo>
                  <a:lnTo>
                    <a:pt x="0" y="859"/>
                  </a:lnTo>
                  <a:lnTo>
                    <a:pt x="133" y="859"/>
                  </a:lnTo>
                  <a:lnTo>
                    <a:pt x="268" y="859"/>
                  </a:lnTo>
                  <a:lnTo>
                    <a:pt x="268" y="211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3" name="Inhaltsplatzhalter 4"/>
          <p:cNvSpPr txBox="1">
            <a:spLocks/>
          </p:cNvSpPr>
          <p:nvPr/>
        </p:nvSpPr>
        <p:spPr>
          <a:xfrm>
            <a:off x="508001" y="2301963"/>
            <a:ext cx="3052617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56" name="Inhaltsplatzhalter 4"/>
          <p:cNvSpPr txBox="1">
            <a:spLocks/>
          </p:cNvSpPr>
          <p:nvPr/>
        </p:nvSpPr>
        <p:spPr>
          <a:xfrm>
            <a:off x="985880" y="3730665"/>
            <a:ext cx="3052617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3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3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57" name="Inhaltsplatzhalter 4"/>
          <p:cNvSpPr txBox="1">
            <a:spLocks/>
          </p:cNvSpPr>
          <p:nvPr/>
        </p:nvSpPr>
        <p:spPr>
          <a:xfrm>
            <a:off x="8637678" y="2984628"/>
            <a:ext cx="3052617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58" name="Inhaltsplatzhalter 4"/>
          <p:cNvSpPr txBox="1">
            <a:spLocks/>
          </p:cNvSpPr>
          <p:nvPr/>
        </p:nvSpPr>
        <p:spPr>
          <a:xfrm>
            <a:off x="9130145" y="4363586"/>
            <a:ext cx="2560150" cy="92333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59" name="Inhaltsplatzhalter 4"/>
          <p:cNvSpPr txBox="1">
            <a:spLocks/>
          </p:cNvSpPr>
          <p:nvPr/>
        </p:nvSpPr>
        <p:spPr>
          <a:xfrm>
            <a:off x="508001" y="5075049"/>
            <a:ext cx="2548901" cy="923330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5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5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5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grpSp>
        <p:nvGrpSpPr>
          <p:cNvPr id="60" name="Group 59"/>
          <p:cNvGrpSpPr/>
          <p:nvPr/>
        </p:nvGrpSpPr>
        <p:grpSpPr>
          <a:xfrm>
            <a:off x="6142308" y="2433765"/>
            <a:ext cx="392340" cy="469455"/>
            <a:chOff x="742950" y="3462338"/>
            <a:chExt cx="460375" cy="550863"/>
          </a:xfrm>
          <a:solidFill>
            <a:schemeClr val="bg1"/>
          </a:solidFill>
        </p:grpSpPr>
        <p:sp>
          <p:nvSpPr>
            <p:cNvPr id="61" name="Freeform 270"/>
            <p:cNvSpPr>
              <a:spLocks noEditPoints="1"/>
            </p:cNvSpPr>
            <p:nvPr/>
          </p:nvSpPr>
          <p:spPr bwMode="auto">
            <a:xfrm>
              <a:off x="895350" y="3562350"/>
              <a:ext cx="307975" cy="285750"/>
            </a:xfrm>
            <a:custGeom>
              <a:avLst/>
              <a:gdLst>
                <a:gd name="T0" fmla="*/ 262 w 1941"/>
                <a:gd name="T1" fmla="*/ 144 h 1805"/>
                <a:gd name="T2" fmla="*/ 208 w 1941"/>
                <a:gd name="T3" fmla="*/ 166 h 1805"/>
                <a:gd name="T4" fmla="*/ 167 w 1941"/>
                <a:gd name="T5" fmla="*/ 207 h 1805"/>
                <a:gd name="T6" fmla="*/ 143 w 1941"/>
                <a:gd name="T7" fmla="*/ 262 h 1805"/>
                <a:gd name="T8" fmla="*/ 140 w 1941"/>
                <a:gd name="T9" fmla="*/ 1118 h 1805"/>
                <a:gd name="T10" fmla="*/ 153 w 1941"/>
                <a:gd name="T11" fmla="*/ 1177 h 1805"/>
                <a:gd name="T12" fmla="*/ 186 w 1941"/>
                <a:gd name="T13" fmla="*/ 1226 h 1805"/>
                <a:gd name="T14" fmla="*/ 233 w 1941"/>
                <a:gd name="T15" fmla="*/ 1258 h 1805"/>
                <a:gd name="T16" fmla="*/ 294 w 1941"/>
                <a:gd name="T17" fmla="*/ 1270 h 1805"/>
                <a:gd name="T18" fmla="*/ 468 w 1941"/>
                <a:gd name="T19" fmla="*/ 1270 h 1805"/>
                <a:gd name="T20" fmla="*/ 504 w 1941"/>
                <a:gd name="T21" fmla="*/ 1280 h 1805"/>
                <a:gd name="T22" fmla="*/ 529 w 1941"/>
                <a:gd name="T23" fmla="*/ 1305 h 1805"/>
                <a:gd name="T24" fmla="*/ 538 w 1941"/>
                <a:gd name="T25" fmla="*/ 1341 h 1805"/>
                <a:gd name="T26" fmla="*/ 831 w 1941"/>
                <a:gd name="T27" fmla="*/ 1290 h 1805"/>
                <a:gd name="T28" fmla="*/ 862 w 1941"/>
                <a:gd name="T29" fmla="*/ 1273 h 1805"/>
                <a:gd name="T30" fmla="*/ 1646 w 1941"/>
                <a:gd name="T31" fmla="*/ 1270 h 1805"/>
                <a:gd name="T32" fmla="*/ 1706 w 1941"/>
                <a:gd name="T33" fmla="*/ 1258 h 1805"/>
                <a:gd name="T34" fmla="*/ 1754 w 1941"/>
                <a:gd name="T35" fmla="*/ 1226 h 1805"/>
                <a:gd name="T36" fmla="*/ 1787 w 1941"/>
                <a:gd name="T37" fmla="*/ 1177 h 1805"/>
                <a:gd name="T38" fmla="*/ 1799 w 1941"/>
                <a:gd name="T39" fmla="*/ 1118 h 1805"/>
                <a:gd name="T40" fmla="*/ 1796 w 1941"/>
                <a:gd name="T41" fmla="*/ 262 h 1805"/>
                <a:gd name="T42" fmla="*/ 1773 w 1941"/>
                <a:gd name="T43" fmla="*/ 207 h 1805"/>
                <a:gd name="T44" fmla="*/ 1732 w 1941"/>
                <a:gd name="T45" fmla="*/ 166 h 1805"/>
                <a:gd name="T46" fmla="*/ 1677 w 1941"/>
                <a:gd name="T47" fmla="*/ 144 h 1805"/>
                <a:gd name="T48" fmla="*/ 294 w 1941"/>
                <a:gd name="T49" fmla="*/ 141 h 1805"/>
                <a:gd name="T50" fmla="*/ 1647 w 1941"/>
                <a:gd name="T51" fmla="*/ 0 h 1805"/>
                <a:gd name="T52" fmla="*/ 1732 w 1941"/>
                <a:gd name="T53" fmla="*/ 13 h 1805"/>
                <a:gd name="T54" fmla="*/ 1807 w 1941"/>
                <a:gd name="T55" fmla="*/ 47 h 1805"/>
                <a:gd name="T56" fmla="*/ 1869 w 1941"/>
                <a:gd name="T57" fmla="*/ 100 h 1805"/>
                <a:gd name="T58" fmla="*/ 1913 w 1941"/>
                <a:gd name="T59" fmla="*/ 169 h 1805"/>
                <a:gd name="T60" fmla="*/ 1938 w 1941"/>
                <a:gd name="T61" fmla="*/ 250 h 1805"/>
                <a:gd name="T62" fmla="*/ 1941 w 1941"/>
                <a:gd name="T63" fmla="*/ 1118 h 1805"/>
                <a:gd name="T64" fmla="*/ 1928 w 1941"/>
                <a:gd name="T65" fmla="*/ 1203 h 1805"/>
                <a:gd name="T66" fmla="*/ 1893 w 1941"/>
                <a:gd name="T67" fmla="*/ 1277 h 1805"/>
                <a:gd name="T68" fmla="*/ 1840 w 1941"/>
                <a:gd name="T69" fmla="*/ 1339 h 1805"/>
                <a:gd name="T70" fmla="*/ 1771 w 1941"/>
                <a:gd name="T71" fmla="*/ 1384 h 1805"/>
                <a:gd name="T72" fmla="*/ 1691 w 1941"/>
                <a:gd name="T73" fmla="*/ 1407 h 1805"/>
                <a:gd name="T74" fmla="*/ 908 w 1941"/>
                <a:gd name="T75" fmla="*/ 1410 h 1805"/>
                <a:gd name="T76" fmla="*/ 502 w 1941"/>
                <a:gd name="T77" fmla="*/ 1796 h 1805"/>
                <a:gd name="T78" fmla="*/ 468 w 1941"/>
                <a:gd name="T79" fmla="*/ 1805 h 1805"/>
                <a:gd name="T80" fmla="*/ 440 w 1941"/>
                <a:gd name="T81" fmla="*/ 1799 h 1805"/>
                <a:gd name="T82" fmla="*/ 414 w 1941"/>
                <a:gd name="T83" fmla="*/ 1780 h 1805"/>
                <a:gd name="T84" fmla="*/ 400 w 1941"/>
                <a:gd name="T85" fmla="*/ 1751 h 1805"/>
                <a:gd name="T86" fmla="*/ 398 w 1941"/>
                <a:gd name="T87" fmla="*/ 1410 h 1805"/>
                <a:gd name="T88" fmla="*/ 250 w 1941"/>
                <a:gd name="T89" fmla="*/ 1407 h 1805"/>
                <a:gd name="T90" fmla="*/ 170 w 1941"/>
                <a:gd name="T91" fmla="*/ 1384 h 1805"/>
                <a:gd name="T92" fmla="*/ 101 w 1941"/>
                <a:gd name="T93" fmla="*/ 1339 h 1805"/>
                <a:gd name="T94" fmla="*/ 47 w 1941"/>
                <a:gd name="T95" fmla="*/ 1277 h 1805"/>
                <a:gd name="T96" fmla="*/ 13 w 1941"/>
                <a:gd name="T97" fmla="*/ 1203 h 1805"/>
                <a:gd name="T98" fmla="*/ 0 w 1941"/>
                <a:gd name="T99" fmla="*/ 1118 h 1805"/>
                <a:gd name="T100" fmla="*/ 4 w 1941"/>
                <a:gd name="T101" fmla="*/ 250 h 1805"/>
                <a:gd name="T102" fmla="*/ 28 w 1941"/>
                <a:gd name="T103" fmla="*/ 169 h 1805"/>
                <a:gd name="T104" fmla="*/ 72 w 1941"/>
                <a:gd name="T105" fmla="*/ 100 h 1805"/>
                <a:gd name="T106" fmla="*/ 134 w 1941"/>
                <a:gd name="T107" fmla="*/ 47 h 1805"/>
                <a:gd name="T108" fmla="*/ 209 w 1941"/>
                <a:gd name="T109" fmla="*/ 13 h 1805"/>
                <a:gd name="T110" fmla="*/ 294 w 1941"/>
                <a:gd name="T111" fmla="*/ 0 h 1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41" h="1805">
                  <a:moveTo>
                    <a:pt x="294" y="141"/>
                  </a:moveTo>
                  <a:lnTo>
                    <a:pt x="262" y="144"/>
                  </a:lnTo>
                  <a:lnTo>
                    <a:pt x="233" y="152"/>
                  </a:lnTo>
                  <a:lnTo>
                    <a:pt x="208" y="166"/>
                  </a:lnTo>
                  <a:lnTo>
                    <a:pt x="186" y="185"/>
                  </a:lnTo>
                  <a:lnTo>
                    <a:pt x="167" y="207"/>
                  </a:lnTo>
                  <a:lnTo>
                    <a:pt x="153" y="234"/>
                  </a:lnTo>
                  <a:lnTo>
                    <a:pt x="143" y="262"/>
                  </a:lnTo>
                  <a:lnTo>
                    <a:pt x="140" y="293"/>
                  </a:lnTo>
                  <a:lnTo>
                    <a:pt x="140" y="1118"/>
                  </a:lnTo>
                  <a:lnTo>
                    <a:pt x="143" y="1149"/>
                  </a:lnTo>
                  <a:lnTo>
                    <a:pt x="153" y="1177"/>
                  </a:lnTo>
                  <a:lnTo>
                    <a:pt x="167" y="1203"/>
                  </a:lnTo>
                  <a:lnTo>
                    <a:pt x="186" y="1226"/>
                  </a:lnTo>
                  <a:lnTo>
                    <a:pt x="208" y="1244"/>
                  </a:lnTo>
                  <a:lnTo>
                    <a:pt x="233" y="1258"/>
                  </a:lnTo>
                  <a:lnTo>
                    <a:pt x="262" y="1267"/>
                  </a:lnTo>
                  <a:lnTo>
                    <a:pt x="294" y="1270"/>
                  </a:lnTo>
                  <a:lnTo>
                    <a:pt x="294" y="1270"/>
                  </a:lnTo>
                  <a:lnTo>
                    <a:pt x="468" y="1270"/>
                  </a:lnTo>
                  <a:lnTo>
                    <a:pt x="487" y="1274"/>
                  </a:lnTo>
                  <a:lnTo>
                    <a:pt x="504" y="1280"/>
                  </a:lnTo>
                  <a:lnTo>
                    <a:pt x="517" y="1292"/>
                  </a:lnTo>
                  <a:lnTo>
                    <a:pt x="529" y="1305"/>
                  </a:lnTo>
                  <a:lnTo>
                    <a:pt x="535" y="1322"/>
                  </a:lnTo>
                  <a:lnTo>
                    <a:pt x="538" y="1341"/>
                  </a:lnTo>
                  <a:lnTo>
                    <a:pt x="538" y="1571"/>
                  </a:lnTo>
                  <a:lnTo>
                    <a:pt x="831" y="1290"/>
                  </a:lnTo>
                  <a:lnTo>
                    <a:pt x="846" y="1279"/>
                  </a:lnTo>
                  <a:lnTo>
                    <a:pt x="862" y="1273"/>
                  </a:lnTo>
                  <a:lnTo>
                    <a:pt x="880" y="1270"/>
                  </a:lnTo>
                  <a:lnTo>
                    <a:pt x="1646" y="1270"/>
                  </a:lnTo>
                  <a:lnTo>
                    <a:pt x="1677" y="1267"/>
                  </a:lnTo>
                  <a:lnTo>
                    <a:pt x="1706" y="1258"/>
                  </a:lnTo>
                  <a:lnTo>
                    <a:pt x="1732" y="1244"/>
                  </a:lnTo>
                  <a:lnTo>
                    <a:pt x="1754" y="1226"/>
                  </a:lnTo>
                  <a:lnTo>
                    <a:pt x="1773" y="1203"/>
                  </a:lnTo>
                  <a:lnTo>
                    <a:pt x="1787" y="1177"/>
                  </a:lnTo>
                  <a:lnTo>
                    <a:pt x="1796" y="1149"/>
                  </a:lnTo>
                  <a:lnTo>
                    <a:pt x="1799" y="1118"/>
                  </a:lnTo>
                  <a:lnTo>
                    <a:pt x="1799" y="293"/>
                  </a:lnTo>
                  <a:lnTo>
                    <a:pt x="1796" y="262"/>
                  </a:lnTo>
                  <a:lnTo>
                    <a:pt x="1787" y="234"/>
                  </a:lnTo>
                  <a:lnTo>
                    <a:pt x="1773" y="207"/>
                  </a:lnTo>
                  <a:lnTo>
                    <a:pt x="1754" y="185"/>
                  </a:lnTo>
                  <a:lnTo>
                    <a:pt x="1732" y="166"/>
                  </a:lnTo>
                  <a:lnTo>
                    <a:pt x="1706" y="152"/>
                  </a:lnTo>
                  <a:lnTo>
                    <a:pt x="1677" y="144"/>
                  </a:lnTo>
                  <a:lnTo>
                    <a:pt x="1646" y="141"/>
                  </a:lnTo>
                  <a:lnTo>
                    <a:pt x="294" y="141"/>
                  </a:lnTo>
                  <a:close/>
                  <a:moveTo>
                    <a:pt x="294" y="0"/>
                  </a:moveTo>
                  <a:lnTo>
                    <a:pt x="1647" y="0"/>
                  </a:lnTo>
                  <a:lnTo>
                    <a:pt x="1691" y="3"/>
                  </a:lnTo>
                  <a:lnTo>
                    <a:pt x="1732" y="13"/>
                  </a:lnTo>
                  <a:lnTo>
                    <a:pt x="1771" y="27"/>
                  </a:lnTo>
                  <a:lnTo>
                    <a:pt x="1807" y="47"/>
                  </a:lnTo>
                  <a:lnTo>
                    <a:pt x="1840" y="72"/>
                  </a:lnTo>
                  <a:lnTo>
                    <a:pt x="1869" y="100"/>
                  </a:lnTo>
                  <a:lnTo>
                    <a:pt x="1893" y="133"/>
                  </a:lnTo>
                  <a:lnTo>
                    <a:pt x="1913" y="169"/>
                  </a:lnTo>
                  <a:lnTo>
                    <a:pt x="1928" y="208"/>
                  </a:lnTo>
                  <a:lnTo>
                    <a:pt x="1938" y="250"/>
                  </a:lnTo>
                  <a:lnTo>
                    <a:pt x="1941" y="293"/>
                  </a:lnTo>
                  <a:lnTo>
                    <a:pt x="1941" y="1118"/>
                  </a:lnTo>
                  <a:lnTo>
                    <a:pt x="1938" y="1161"/>
                  </a:lnTo>
                  <a:lnTo>
                    <a:pt x="1928" y="1203"/>
                  </a:lnTo>
                  <a:lnTo>
                    <a:pt x="1913" y="1241"/>
                  </a:lnTo>
                  <a:lnTo>
                    <a:pt x="1893" y="1277"/>
                  </a:lnTo>
                  <a:lnTo>
                    <a:pt x="1869" y="1310"/>
                  </a:lnTo>
                  <a:lnTo>
                    <a:pt x="1840" y="1339"/>
                  </a:lnTo>
                  <a:lnTo>
                    <a:pt x="1807" y="1363"/>
                  </a:lnTo>
                  <a:lnTo>
                    <a:pt x="1771" y="1384"/>
                  </a:lnTo>
                  <a:lnTo>
                    <a:pt x="1732" y="1398"/>
                  </a:lnTo>
                  <a:lnTo>
                    <a:pt x="1691" y="1407"/>
                  </a:lnTo>
                  <a:lnTo>
                    <a:pt x="1647" y="1410"/>
                  </a:lnTo>
                  <a:lnTo>
                    <a:pt x="908" y="1410"/>
                  </a:lnTo>
                  <a:lnTo>
                    <a:pt x="517" y="1785"/>
                  </a:lnTo>
                  <a:lnTo>
                    <a:pt x="502" y="1796"/>
                  </a:lnTo>
                  <a:lnTo>
                    <a:pt x="486" y="1803"/>
                  </a:lnTo>
                  <a:lnTo>
                    <a:pt x="468" y="1805"/>
                  </a:lnTo>
                  <a:lnTo>
                    <a:pt x="454" y="1804"/>
                  </a:lnTo>
                  <a:lnTo>
                    <a:pt x="440" y="1799"/>
                  </a:lnTo>
                  <a:lnTo>
                    <a:pt x="426" y="1791"/>
                  </a:lnTo>
                  <a:lnTo>
                    <a:pt x="414" y="1780"/>
                  </a:lnTo>
                  <a:lnTo>
                    <a:pt x="405" y="1767"/>
                  </a:lnTo>
                  <a:lnTo>
                    <a:pt x="400" y="1751"/>
                  </a:lnTo>
                  <a:lnTo>
                    <a:pt x="398" y="1735"/>
                  </a:lnTo>
                  <a:lnTo>
                    <a:pt x="398" y="1410"/>
                  </a:lnTo>
                  <a:lnTo>
                    <a:pt x="294" y="1410"/>
                  </a:lnTo>
                  <a:lnTo>
                    <a:pt x="250" y="1407"/>
                  </a:lnTo>
                  <a:lnTo>
                    <a:pt x="209" y="1398"/>
                  </a:lnTo>
                  <a:lnTo>
                    <a:pt x="170" y="1384"/>
                  </a:lnTo>
                  <a:lnTo>
                    <a:pt x="134" y="1363"/>
                  </a:lnTo>
                  <a:lnTo>
                    <a:pt x="101" y="1339"/>
                  </a:lnTo>
                  <a:lnTo>
                    <a:pt x="72" y="1310"/>
                  </a:lnTo>
                  <a:lnTo>
                    <a:pt x="47" y="1277"/>
                  </a:lnTo>
                  <a:lnTo>
                    <a:pt x="28" y="1241"/>
                  </a:lnTo>
                  <a:lnTo>
                    <a:pt x="13" y="1203"/>
                  </a:lnTo>
                  <a:lnTo>
                    <a:pt x="4" y="1161"/>
                  </a:lnTo>
                  <a:lnTo>
                    <a:pt x="0" y="1118"/>
                  </a:lnTo>
                  <a:lnTo>
                    <a:pt x="0" y="293"/>
                  </a:lnTo>
                  <a:lnTo>
                    <a:pt x="4" y="250"/>
                  </a:lnTo>
                  <a:lnTo>
                    <a:pt x="13" y="208"/>
                  </a:lnTo>
                  <a:lnTo>
                    <a:pt x="28" y="169"/>
                  </a:lnTo>
                  <a:lnTo>
                    <a:pt x="47" y="133"/>
                  </a:lnTo>
                  <a:lnTo>
                    <a:pt x="72" y="100"/>
                  </a:lnTo>
                  <a:lnTo>
                    <a:pt x="101" y="72"/>
                  </a:lnTo>
                  <a:lnTo>
                    <a:pt x="134" y="47"/>
                  </a:lnTo>
                  <a:lnTo>
                    <a:pt x="170" y="27"/>
                  </a:lnTo>
                  <a:lnTo>
                    <a:pt x="209" y="13"/>
                  </a:lnTo>
                  <a:lnTo>
                    <a:pt x="250" y="3"/>
                  </a:lnTo>
                  <a:lnTo>
                    <a:pt x="29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71"/>
            <p:cNvSpPr>
              <a:spLocks/>
            </p:cNvSpPr>
            <p:nvPr/>
          </p:nvSpPr>
          <p:spPr bwMode="auto">
            <a:xfrm>
              <a:off x="954088" y="3633788"/>
              <a:ext cx="182563" cy="22225"/>
            </a:xfrm>
            <a:custGeom>
              <a:avLst/>
              <a:gdLst>
                <a:gd name="T0" fmla="*/ 70 w 1151"/>
                <a:gd name="T1" fmla="*/ 0 h 139"/>
                <a:gd name="T2" fmla="*/ 1081 w 1151"/>
                <a:gd name="T3" fmla="*/ 0 h 139"/>
                <a:gd name="T4" fmla="*/ 1099 w 1151"/>
                <a:gd name="T5" fmla="*/ 2 h 139"/>
                <a:gd name="T6" fmla="*/ 1116 w 1151"/>
                <a:gd name="T7" fmla="*/ 9 h 139"/>
                <a:gd name="T8" fmla="*/ 1131 w 1151"/>
                <a:gd name="T9" fmla="*/ 20 h 139"/>
                <a:gd name="T10" fmla="*/ 1141 w 1151"/>
                <a:gd name="T11" fmla="*/ 33 h 139"/>
                <a:gd name="T12" fmla="*/ 1149 w 1151"/>
                <a:gd name="T13" fmla="*/ 50 h 139"/>
                <a:gd name="T14" fmla="*/ 1151 w 1151"/>
                <a:gd name="T15" fmla="*/ 69 h 139"/>
                <a:gd name="T16" fmla="*/ 1149 w 1151"/>
                <a:gd name="T17" fmla="*/ 88 h 139"/>
                <a:gd name="T18" fmla="*/ 1141 w 1151"/>
                <a:gd name="T19" fmla="*/ 104 h 139"/>
                <a:gd name="T20" fmla="*/ 1131 w 1151"/>
                <a:gd name="T21" fmla="*/ 119 h 139"/>
                <a:gd name="T22" fmla="*/ 1116 w 1151"/>
                <a:gd name="T23" fmla="*/ 130 h 139"/>
                <a:gd name="T24" fmla="*/ 1099 w 1151"/>
                <a:gd name="T25" fmla="*/ 137 h 139"/>
                <a:gd name="T26" fmla="*/ 1081 w 1151"/>
                <a:gd name="T27" fmla="*/ 139 h 139"/>
                <a:gd name="T28" fmla="*/ 70 w 1151"/>
                <a:gd name="T29" fmla="*/ 139 h 139"/>
                <a:gd name="T30" fmla="*/ 52 w 1151"/>
                <a:gd name="T31" fmla="*/ 137 h 139"/>
                <a:gd name="T32" fmla="*/ 35 w 1151"/>
                <a:gd name="T33" fmla="*/ 130 h 139"/>
                <a:gd name="T34" fmla="*/ 22 w 1151"/>
                <a:gd name="T35" fmla="*/ 119 h 139"/>
                <a:gd name="T36" fmla="*/ 10 w 1151"/>
                <a:gd name="T37" fmla="*/ 104 h 139"/>
                <a:gd name="T38" fmla="*/ 3 w 1151"/>
                <a:gd name="T39" fmla="*/ 88 h 139"/>
                <a:gd name="T40" fmla="*/ 0 w 1151"/>
                <a:gd name="T41" fmla="*/ 69 h 139"/>
                <a:gd name="T42" fmla="*/ 3 w 1151"/>
                <a:gd name="T43" fmla="*/ 50 h 139"/>
                <a:gd name="T44" fmla="*/ 10 w 1151"/>
                <a:gd name="T45" fmla="*/ 33 h 139"/>
                <a:gd name="T46" fmla="*/ 21 w 1151"/>
                <a:gd name="T47" fmla="*/ 20 h 139"/>
                <a:gd name="T48" fmla="*/ 35 w 1151"/>
                <a:gd name="T49" fmla="*/ 9 h 139"/>
                <a:gd name="T50" fmla="*/ 52 w 1151"/>
                <a:gd name="T51" fmla="*/ 2 h 139"/>
                <a:gd name="T52" fmla="*/ 70 w 1151"/>
                <a:gd name="T53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51" h="139">
                  <a:moveTo>
                    <a:pt x="70" y="0"/>
                  </a:moveTo>
                  <a:lnTo>
                    <a:pt x="1081" y="0"/>
                  </a:lnTo>
                  <a:lnTo>
                    <a:pt x="1099" y="2"/>
                  </a:lnTo>
                  <a:lnTo>
                    <a:pt x="1116" y="9"/>
                  </a:lnTo>
                  <a:lnTo>
                    <a:pt x="1131" y="20"/>
                  </a:lnTo>
                  <a:lnTo>
                    <a:pt x="1141" y="33"/>
                  </a:lnTo>
                  <a:lnTo>
                    <a:pt x="1149" y="50"/>
                  </a:lnTo>
                  <a:lnTo>
                    <a:pt x="1151" y="69"/>
                  </a:lnTo>
                  <a:lnTo>
                    <a:pt x="1149" y="88"/>
                  </a:lnTo>
                  <a:lnTo>
                    <a:pt x="1141" y="104"/>
                  </a:lnTo>
                  <a:lnTo>
                    <a:pt x="1131" y="119"/>
                  </a:lnTo>
                  <a:lnTo>
                    <a:pt x="1116" y="130"/>
                  </a:lnTo>
                  <a:lnTo>
                    <a:pt x="1099" y="137"/>
                  </a:lnTo>
                  <a:lnTo>
                    <a:pt x="1081" y="139"/>
                  </a:lnTo>
                  <a:lnTo>
                    <a:pt x="70" y="139"/>
                  </a:lnTo>
                  <a:lnTo>
                    <a:pt x="52" y="137"/>
                  </a:lnTo>
                  <a:lnTo>
                    <a:pt x="35" y="130"/>
                  </a:lnTo>
                  <a:lnTo>
                    <a:pt x="22" y="119"/>
                  </a:lnTo>
                  <a:lnTo>
                    <a:pt x="10" y="104"/>
                  </a:lnTo>
                  <a:lnTo>
                    <a:pt x="3" y="88"/>
                  </a:lnTo>
                  <a:lnTo>
                    <a:pt x="0" y="69"/>
                  </a:lnTo>
                  <a:lnTo>
                    <a:pt x="3" y="50"/>
                  </a:lnTo>
                  <a:lnTo>
                    <a:pt x="10" y="33"/>
                  </a:lnTo>
                  <a:lnTo>
                    <a:pt x="21" y="20"/>
                  </a:lnTo>
                  <a:lnTo>
                    <a:pt x="35" y="9"/>
                  </a:lnTo>
                  <a:lnTo>
                    <a:pt x="52" y="2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272"/>
            <p:cNvSpPr>
              <a:spLocks/>
            </p:cNvSpPr>
            <p:nvPr/>
          </p:nvSpPr>
          <p:spPr bwMode="auto">
            <a:xfrm>
              <a:off x="954088" y="3694113"/>
              <a:ext cx="182563" cy="22225"/>
            </a:xfrm>
            <a:custGeom>
              <a:avLst/>
              <a:gdLst>
                <a:gd name="T0" fmla="*/ 70 w 1151"/>
                <a:gd name="T1" fmla="*/ 0 h 140"/>
                <a:gd name="T2" fmla="*/ 1081 w 1151"/>
                <a:gd name="T3" fmla="*/ 0 h 140"/>
                <a:gd name="T4" fmla="*/ 1099 w 1151"/>
                <a:gd name="T5" fmla="*/ 3 h 140"/>
                <a:gd name="T6" fmla="*/ 1116 w 1151"/>
                <a:gd name="T7" fmla="*/ 10 h 140"/>
                <a:gd name="T8" fmla="*/ 1131 w 1151"/>
                <a:gd name="T9" fmla="*/ 21 h 140"/>
                <a:gd name="T10" fmla="*/ 1141 w 1151"/>
                <a:gd name="T11" fmla="*/ 34 h 140"/>
                <a:gd name="T12" fmla="*/ 1149 w 1151"/>
                <a:gd name="T13" fmla="*/ 51 h 140"/>
                <a:gd name="T14" fmla="*/ 1151 w 1151"/>
                <a:gd name="T15" fmla="*/ 70 h 140"/>
                <a:gd name="T16" fmla="*/ 1149 w 1151"/>
                <a:gd name="T17" fmla="*/ 89 h 140"/>
                <a:gd name="T18" fmla="*/ 1141 w 1151"/>
                <a:gd name="T19" fmla="*/ 106 h 140"/>
                <a:gd name="T20" fmla="*/ 1131 w 1151"/>
                <a:gd name="T21" fmla="*/ 120 h 140"/>
                <a:gd name="T22" fmla="*/ 1116 w 1151"/>
                <a:gd name="T23" fmla="*/ 131 h 140"/>
                <a:gd name="T24" fmla="*/ 1099 w 1151"/>
                <a:gd name="T25" fmla="*/ 138 h 140"/>
                <a:gd name="T26" fmla="*/ 1081 w 1151"/>
                <a:gd name="T27" fmla="*/ 140 h 140"/>
                <a:gd name="T28" fmla="*/ 70 w 1151"/>
                <a:gd name="T29" fmla="*/ 140 h 140"/>
                <a:gd name="T30" fmla="*/ 52 w 1151"/>
                <a:gd name="T31" fmla="*/ 138 h 140"/>
                <a:gd name="T32" fmla="*/ 35 w 1151"/>
                <a:gd name="T33" fmla="*/ 131 h 140"/>
                <a:gd name="T34" fmla="*/ 21 w 1151"/>
                <a:gd name="T35" fmla="*/ 120 h 140"/>
                <a:gd name="T36" fmla="*/ 10 w 1151"/>
                <a:gd name="T37" fmla="*/ 106 h 140"/>
                <a:gd name="T38" fmla="*/ 3 w 1151"/>
                <a:gd name="T39" fmla="*/ 89 h 140"/>
                <a:gd name="T40" fmla="*/ 0 w 1151"/>
                <a:gd name="T41" fmla="*/ 70 h 140"/>
                <a:gd name="T42" fmla="*/ 3 w 1151"/>
                <a:gd name="T43" fmla="*/ 51 h 140"/>
                <a:gd name="T44" fmla="*/ 10 w 1151"/>
                <a:gd name="T45" fmla="*/ 34 h 140"/>
                <a:gd name="T46" fmla="*/ 21 w 1151"/>
                <a:gd name="T47" fmla="*/ 21 h 140"/>
                <a:gd name="T48" fmla="*/ 35 w 1151"/>
                <a:gd name="T49" fmla="*/ 10 h 140"/>
                <a:gd name="T50" fmla="*/ 52 w 1151"/>
                <a:gd name="T51" fmla="*/ 3 h 140"/>
                <a:gd name="T52" fmla="*/ 70 w 1151"/>
                <a:gd name="T53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51" h="140">
                  <a:moveTo>
                    <a:pt x="70" y="0"/>
                  </a:moveTo>
                  <a:lnTo>
                    <a:pt x="1081" y="0"/>
                  </a:lnTo>
                  <a:lnTo>
                    <a:pt x="1099" y="3"/>
                  </a:lnTo>
                  <a:lnTo>
                    <a:pt x="1116" y="10"/>
                  </a:lnTo>
                  <a:lnTo>
                    <a:pt x="1131" y="21"/>
                  </a:lnTo>
                  <a:lnTo>
                    <a:pt x="1141" y="34"/>
                  </a:lnTo>
                  <a:lnTo>
                    <a:pt x="1149" y="51"/>
                  </a:lnTo>
                  <a:lnTo>
                    <a:pt x="1151" y="70"/>
                  </a:lnTo>
                  <a:lnTo>
                    <a:pt x="1149" y="89"/>
                  </a:lnTo>
                  <a:lnTo>
                    <a:pt x="1141" y="106"/>
                  </a:lnTo>
                  <a:lnTo>
                    <a:pt x="1131" y="120"/>
                  </a:lnTo>
                  <a:lnTo>
                    <a:pt x="1116" y="131"/>
                  </a:lnTo>
                  <a:lnTo>
                    <a:pt x="1099" y="138"/>
                  </a:lnTo>
                  <a:lnTo>
                    <a:pt x="1081" y="140"/>
                  </a:lnTo>
                  <a:lnTo>
                    <a:pt x="70" y="140"/>
                  </a:lnTo>
                  <a:lnTo>
                    <a:pt x="52" y="138"/>
                  </a:lnTo>
                  <a:lnTo>
                    <a:pt x="35" y="131"/>
                  </a:lnTo>
                  <a:lnTo>
                    <a:pt x="21" y="120"/>
                  </a:lnTo>
                  <a:lnTo>
                    <a:pt x="10" y="106"/>
                  </a:lnTo>
                  <a:lnTo>
                    <a:pt x="3" y="89"/>
                  </a:lnTo>
                  <a:lnTo>
                    <a:pt x="0" y="70"/>
                  </a:lnTo>
                  <a:lnTo>
                    <a:pt x="3" y="51"/>
                  </a:lnTo>
                  <a:lnTo>
                    <a:pt x="10" y="34"/>
                  </a:lnTo>
                  <a:lnTo>
                    <a:pt x="21" y="21"/>
                  </a:lnTo>
                  <a:lnTo>
                    <a:pt x="35" y="10"/>
                  </a:lnTo>
                  <a:lnTo>
                    <a:pt x="52" y="3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273"/>
            <p:cNvSpPr>
              <a:spLocks/>
            </p:cNvSpPr>
            <p:nvPr/>
          </p:nvSpPr>
          <p:spPr bwMode="auto">
            <a:xfrm>
              <a:off x="742950" y="3462338"/>
              <a:ext cx="342900" cy="550863"/>
            </a:xfrm>
            <a:custGeom>
              <a:avLst/>
              <a:gdLst>
                <a:gd name="T0" fmla="*/ 1903 w 2162"/>
                <a:gd name="T1" fmla="*/ 0 h 3477"/>
                <a:gd name="T2" fmla="*/ 1977 w 2162"/>
                <a:gd name="T3" fmla="*/ 12 h 3477"/>
                <a:gd name="T4" fmla="*/ 2044 w 2162"/>
                <a:gd name="T5" fmla="*/ 43 h 3477"/>
                <a:gd name="T6" fmla="*/ 2098 w 2162"/>
                <a:gd name="T7" fmla="*/ 89 h 3477"/>
                <a:gd name="T8" fmla="*/ 2137 w 2162"/>
                <a:gd name="T9" fmla="*/ 150 h 3477"/>
                <a:gd name="T10" fmla="*/ 2159 w 2162"/>
                <a:gd name="T11" fmla="*/ 220 h 3477"/>
                <a:gd name="T12" fmla="*/ 2162 w 2162"/>
                <a:gd name="T13" fmla="*/ 404 h 3477"/>
                <a:gd name="T14" fmla="*/ 2152 w 2162"/>
                <a:gd name="T15" fmla="*/ 440 h 3477"/>
                <a:gd name="T16" fmla="*/ 2127 w 2162"/>
                <a:gd name="T17" fmla="*/ 466 h 3477"/>
                <a:gd name="T18" fmla="*/ 2091 w 2162"/>
                <a:gd name="T19" fmla="*/ 475 h 3477"/>
                <a:gd name="T20" fmla="*/ 2056 w 2162"/>
                <a:gd name="T21" fmla="*/ 466 h 3477"/>
                <a:gd name="T22" fmla="*/ 2030 w 2162"/>
                <a:gd name="T23" fmla="*/ 440 h 3477"/>
                <a:gd name="T24" fmla="*/ 2021 w 2162"/>
                <a:gd name="T25" fmla="*/ 404 h 3477"/>
                <a:gd name="T26" fmla="*/ 2018 w 2162"/>
                <a:gd name="T27" fmla="*/ 232 h 3477"/>
                <a:gd name="T28" fmla="*/ 1995 w 2162"/>
                <a:gd name="T29" fmla="*/ 185 h 3477"/>
                <a:gd name="T30" fmla="*/ 1955 w 2162"/>
                <a:gd name="T31" fmla="*/ 154 h 3477"/>
                <a:gd name="T32" fmla="*/ 1903 w 2162"/>
                <a:gd name="T33" fmla="*/ 142 h 3477"/>
                <a:gd name="T34" fmla="*/ 230 w 2162"/>
                <a:gd name="T35" fmla="*/ 145 h 3477"/>
                <a:gd name="T36" fmla="*/ 184 w 2162"/>
                <a:gd name="T37" fmla="*/ 167 h 3477"/>
                <a:gd name="T38" fmla="*/ 153 w 2162"/>
                <a:gd name="T39" fmla="*/ 207 h 3477"/>
                <a:gd name="T40" fmla="*/ 140 w 2162"/>
                <a:gd name="T41" fmla="*/ 258 h 3477"/>
                <a:gd name="T42" fmla="*/ 143 w 2162"/>
                <a:gd name="T43" fmla="*/ 3246 h 3477"/>
                <a:gd name="T44" fmla="*/ 166 w 2162"/>
                <a:gd name="T45" fmla="*/ 3293 h 3477"/>
                <a:gd name="T46" fmla="*/ 205 w 2162"/>
                <a:gd name="T47" fmla="*/ 3324 h 3477"/>
                <a:gd name="T48" fmla="*/ 257 w 2162"/>
                <a:gd name="T49" fmla="*/ 3336 h 3477"/>
                <a:gd name="T50" fmla="*/ 1931 w 2162"/>
                <a:gd name="T51" fmla="*/ 3333 h 3477"/>
                <a:gd name="T52" fmla="*/ 1976 w 2162"/>
                <a:gd name="T53" fmla="*/ 3311 h 3477"/>
                <a:gd name="T54" fmla="*/ 2009 w 2162"/>
                <a:gd name="T55" fmla="*/ 3270 h 3477"/>
                <a:gd name="T56" fmla="*/ 2021 w 2162"/>
                <a:gd name="T57" fmla="*/ 3218 h 3477"/>
                <a:gd name="T58" fmla="*/ 2023 w 2162"/>
                <a:gd name="T59" fmla="*/ 2261 h 3477"/>
                <a:gd name="T60" fmla="*/ 2041 w 2162"/>
                <a:gd name="T61" fmla="*/ 2230 h 3477"/>
                <a:gd name="T62" fmla="*/ 2073 w 2162"/>
                <a:gd name="T63" fmla="*/ 2212 h 3477"/>
                <a:gd name="T64" fmla="*/ 2110 w 2162"/>
                <a:gd name="T65" fmla="*/ 2212 h 3477"/>
                <a:gd name="T66" fmla="*/ 2141 w 2162"/>
                <a:gd name="T67" fmla="*/ 2230 h 3477"/>
                <a:gd name="T68" fmla="*/ 2159 w 2162"/>
                <a:gd name="T69" fmla="*/ 2261 h 3477"/>
                <a:gd name="T70" fmla="*/ 2162 w 2162"/>
                <a:gd name="T71" fmla="*/ 3218 h 3477"/>
                <a:gd name="T72" fmla="*/ 2150 w 2162"/>
                <a:gd name="T73" fmla="*/ 3293 h 3477"/>
                <a:gd name="T74" fmla="*/ 2119 w 2162"/>
                <a:gd name="T75" fmla="*/ 3358 h 3477"/>
                <a:gd name="T76" fmla="*/ 2073 w 2162"/>
                <a:gd name="T77" fmla="*/ 3412 h 3477"/>
                <a:gd name="T78" fmla="*/ 2012 w 2162"/>
                <a:gd name="T79" fmla="*/ 3452 h 3477"/>
                <a:gd name="T80" fmla="*/ 1941 w 2162"/>
                <a:gd name="T81" fmla="*/ 3473 h 3477"/>
                <a:gd name="T82" fmla="*/ 257 w 2162"/>
                <a:gd name="T83" fmla="*/ 3477 h 3477"/>
                <a:gd name="T84" fmla="*/ 183 w 2162"/>
                <a:gd name="T85" fmla="*/ 3465 h 3477"/>
                <a:gd name="T86" fmla="*/ 118 w 2162"/>
                <a:gd name="T87" fmla="*/ 3434 h 3477"/>
                <a:gd name="T88" fmla="*/ 62 w 2162"/>
                <a:gd name="T89" fmla="*/ 3388 h 3477"/>
                <a:gd name="T90" fmla="*/ 23 w 2162"/>
                <a:gd name="T91" fmla="*/ 3327 h 3477"/>
                <a:gd name="T92" fmla="*/ 2 w 2162"/>
                <a:gd name="T93" fmla="*/ 3257 h 3477"/>
                <a:gd name="T94" fmla="*/ 0 w 2162"/>
                <a:gd name="T95" fmla="*/ 258 h 3477"/>
                <a:gd name="T96" fmla="*/ 11 w 2162"/>
                <a:gd name="T97" fmla="*/ 183 h 3477"/>
                <a:gd name="T98" fmla="*/ 41 w 2162"/>
                <a:gd name="T99" fmla="*/ 118 h 3477"/>
                <a:gd name="T100" fmla="*/ 88 w 2162"/>
                <a:gd name="T101" fmla="*/ 64 h 3477"/>
                <a:gd name="T102" fmla="*/ 148 w 2162"/>
                <a:gd name="T103" fmla="*/ 25 h 3477"/>
                <a:gd name="T104" fmla="*/ 219 w 2162"/>
                <a:gd name="T105" fmla="*/ 4 h 3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62" h="3477">
                  <a:moveTo>
                    <a:pt x="257" y="0"/>
                  </a:moveTo>
                  <a:lnTo>
                    <a:pt x="1903" y="0"/>
                  </a:lnTo>
                  <a:lnTo>
                    <a:pt x="1941" y="4"/>
                  </a:lnTo>
                  <a:lnTo>
                    <a:pt x="1977" y="12"/>
                  </a:lnTo>
                  <a:lnTo>
                    <a:pt x="2012" y="25"/>
                  </a:lnTo>
                  <a:lnTo>
                    <a:pt x="2044" y="43"/>
                  </a:lnTo>
                  <a:lnTo>
                    <a:pt x="2073" y="64"/>
                  </a:lnTo>
                  <a:lnTo>
                    <a:pt x="2098" y="89"/>
                  </a:lnTo>
                  <a:lnTo>
                    <a:pt x="2119" y="118"/>
                  </a:lnTo>
                  <a:lnTo>
                    <a:pt x="2137" y="150"/>
                  </a:lnTo>
                  <a:lnTo>
                    <a:pt x="2150" y="183"/>
                  </a:lnTo>
                  <a:lnTo>
                    <a:pt x="2159" y="220"/>
                  </a:lnTo>
                  <a:lnTo>
                    <a:pt x="2162" y="258"/>
                  </a:lnTo>
                  <a:lnTo>
                    <a:pt x="2162" y="404"/>
                  </a:lnTo>
                  <a:lnTo>
                    <a:pt x="2159" y="424"/>
                  </a:lnTo>
                  <a:lnTo>
                    <a:pt x="2152" y="440"/>
                  </a:lnTo>
                  <a:lnTo>
                    <a:pt x="2141" y="454"/>
                  </a:lnTo>
                  <a:lnTo>
                    <a:pt x="2127" y="466"/>
                  </a:lnTo>
                  <a:lnTo>
                    <a:pt x="2110" y="472"/>
                  </a:lnTo>
                  <a:lnTo>
                    <a:pt x="2091" y="475"/>
                  </a:lnTo>
                  <a:lnTo>
                    <a:pt x="2073" y="472"/>
                  </a:lnTo>
                  <a:lnTo>
                    <a:pt x="2056" y="466"/>
                  </a:lnTo>
                  <a:lnTo>
                    <a:pt x="2041" y="454"/>
                  </a:lnTo>
                  <a:lnTo>
                    <a:pt x="2030" y="440"/>
                  </a:lnTo>
                  <a:lnTo>
                    <a:pt x="2023" y="424"/>
                  </a:lnTo>
                  <a:lnTo>
                    <a:pt x="2021" y="404"/>
                  </a:lnTo>
                  <a:lnTo>
                    <a:pt x="2021" y="258"/>
                  </a:lnTo>
                  <a:lnTo>
                    <a:pt x="2018" y="232"/>
                  </a:lnTo>
                  <a:lnTo>
                    <a:pt x="2009" y="207"/>
                  </a:lnTo>
                  <a:lnTo>
                    <a:pt x="1995" y="185"/>
                  </a:lnTo>
                  <a:lnTo>
                    <a:pt x="1976" y="167"/>
                  </a:lnTo>
                  <a:lnTo>
                    <a:pt x="1955" y="154"/>
                  </a:lnTo>
                  <a:lnTo>
                    <a:pt x="1931" y="145"/>
                  </a:lnTo>
                  <a:lnTo>
                    <a:pt x="1903" y="142"/>
                  </a:lnTo>
                  <a:lnTo>
                    <a:pt x="257" y="142"/>
                  </a:lnTo>
                  <a:lnTo>
                    <a:pt x="230" y="145"/>
                  </a:lnTo>
                  <a:lnTo>
                    <a:pt x="205" y="154"/>
                  </a:lnTo>
                  <a:lnTo>
                    <a:pt x="184" y="167"/>
                  </a:lnTo>
                  <a:lnTo>
                    <a:pt x="166" y="185"/>
                  </a:lnTo>
                  <a:lnTo>
                    <a:pt x="153" y="207"/>
                  </a:lnTo>
                  <a:lnTo>
                    <a:pt x="143" y="231"/>
                  </a:lnTo>
                  <a:lnTo>
                    <a:pt x="140" y="258"/>
                  </a:lnTo>
                  <a:lnTo>
                    <a:pt x="140" y="3218"/>
                  </a:lnTo>
                  <a:lnTo>
                    <a:pt x="143" y="3246"/>
                  </a:lnTo>
                  <a:lnTo>
                    <a:pt x="153" y="3270"/>
                  </a:lnTo>
                  <a:lnTo>
                    <a:pt x="166" y="3293"/>
                  </a:lnTo>
                  <a:lnTo>
                    <a:pt x="184" y="3311"/>
                  </a:lnTo>
                  <a:lnTo>
                    <a:pt x="205" y="3324"/>
                  </a:lnTo>
                  <a:lnTo>
                    <a:pt x="230" y="3333"/>
                  </a:lnTo>
                  <a:lnTo>
                    <a:pt x="257" y="3336"/>
                  </a:lnTo>
                  <a:lnTo>
                    <a:pt x="1903" y="3336"/>
                  </a:lnTo>
                  <a:lnTo>
                    <a:pt x="1931" y="3333"/>
                  </a:lnTo>
                  <a:lnTo>
                    <a:pt x="1955" y="3324"/>
                  </a:lnTo>
                  <a:lnTo>
                    <a:pt x="1976" y="3311"/>
                  </a:lnTo>
                  <a:lnTo>
                    <a:pt x="1995" y="3293"/>
                  </a:lnTo>
                  <a:lnTo>
                    <a:pt x="2009" y="3270"/>
                  </a:lnTo>
                  <a:lnTo>
                    <a:pt x="2018" y="3246"/>
                  </a:lnTo>
                  <a:lnTo>
                    <a:pt x="2021" y="3218"/>
                  </a:lnTo>
                  <a:lnTo>
                    <a:pt x="2021" y="2280"/>
                  </a:lnTo>
                  <a:lnTo>
                    <a:pt x="2023" y="2261"/>
                  </a:lnTo>
                  <a:lnTo>
                    <a:pt x="2030" y="2244"/>
                  </a:lnTo>
                  <a:lnTo>
                    <a:pt x="2041" y="2230"/>
                  </a:lnTo>
                  <a:lnTo>
                    <a:pt x="2056" y="2219"/>
                  </a:lnTo>
                  <a:lnTo>
                    <a:pt x="2073" y="2212"/>
                  </a:lnTo>
                  <a:lnTo>
                    <a:pt x="2091" y="2209"/>
                  </a:lnTo>
                  <a:lnTo>
                    <a:pt x="2110" y="2212"/>
                  </a:lnTo>
                  <a:lnTo>
                    <a:pt x="2127" y="2219"/>
                  </a:lnTo>
                  <a:lnTo>
                    <a:pt x="2141" y="2230"/>
                  </a:lnTo>
                  <a:lnTo>
                    <a:pt x="2152" y="2244"/>
                  </a:lnTo>
                  <a:lnTo>
                    <a:pt x="2159" y="2261"/>
                  </a:lnTo>
                  <a:lnTo>
                    <a:pt x="2162" y="2280"/>
                  </a:lnTo>
                  <a:lnTo>
                    <a:pt x="2162" y="3218"/>
                  </a:lnTo>
                  <a:lnTo>
                    <a:pt x="2159" y="3257"/>
                  </a:lnTo>
                  <a:lnTo>
                    <a:pt x="2150" y="3293"/>
                  </a:lnTo>
                  <a:lnTo>
                    <a:pt x="2137" y="3326"/>
                  </a:lnTo>
                  <a:lnTo>
                    <a:pt x="2119" y="3358"/>
                  </a:lnTo>
                  <a:lnTo>
                    <a:pt x="2098" y="3387"/>
                  </a:lnTo>
                  <a:lnTo>
                    <a:pt x="2073" y="3412"/>
                  </a:lnTo>
                  <a:lnTo>
                    <a:pt x="2044" y="3434"/>
                  </a:lnTo>
                  <a:lnTo>
                    <a:pt x="2012" y="3452"/>
                  </a:lnTo>
                  <a:lnTo>
                    <a:pt x="1979" y="3465"/>
                  </a:lnTo>
                  <a:lnTo>
                    <a:pt x="1941" y="3473"/>
                  </a:lnTo>
                  <a:lnTo>
                    <a:pt x="1903" y="3477"/>
                  </a:lnTo>
                  <a:lnTo>
                    <a:pt x="257" y="3477"/>
                  </a:lnTo>
                  <a:lnTo>
                    <a:pt x="219" y="3473"/>
                  </a:lnTo>
                  <a:lnTo>
                    <a:pt x="183" y="3465"/>
                  </a:lnTo>
                  <a:lnTo>
                    <a:pt x="148" y="3452"/>
                  </a:lnTo>
                  <a:lnTo>
                    <a:pt x="118" y="3434"/>
                  </a:lnTo>
                  <a:lnTo>
                    <a:pt x="88" y="3413"/>
                  </a:lnTo>
                  <a:lnTo>
                    <a:pt x="62" y="3388"/>
                  </a:lnTo>
                  <a:lnTo>
                    <a:pt x="41" y="3359"/>
                  </a:lnTo>
                  <a:lnTo>
                    <a:pt x="23" y="3327"/>
                  </a:lnTo>
                  <a:lnTo>
                    <a:pt x="11" y="3294"/>
                  </a:lnTo>
                  <a:lnTo>
                    <a:pt x="2" y="3257"/>
                  </a:lnTo>
                  <a:lnTo>
                    <a:pt x="0" y="3218"/>
                  </a:lnTo>
                  <a:lnTo>
                    <a:pt x="0" y="258"/>
                  </a:lnTo>
                  <a:lnTo>
                    <a:pt x="2" y="220"/>
                  </a:lnTo>
                  <a:lnTo>
                    <a:pt x="11" y="183"/>
                  </a:lnTo>
                  <a:lnTo>
                    <a:pt x="23" y="150"/>
                  </a:lnTo>
                  <a:lnTo>
                    <a:pt x="41" y="118"/>
                  </a:lnTo>
                  <a:lnTo>
                    <a:pt x="62" y="89"/>
                  </a:lnTo>
                  <a:lnTo>
                    <a:pt x="88" y="64"/>
                  </a:lnTo>
                  <a:lnTo>
                    <a:pt x="118" y="43"/>
                  </a:lnTo>
                  <a:lnTo>
                    <a:pt x="148" y="25"/>
                  </a:lnTo>
                  <a:lnTo>
                    <a:pt x="183" y="12"/>
                  </a:lnTo>
                  <a:lnTo>
                    <a:pt x="219" y="4"/>
                  </a:lnTo>
                  <a:lnTo>
                    <a:pt x="2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274"/>
            <p:cNvSpPr>
              <a:spLocks/>
            </p:cNvSpPr>
            <p:nvPr/>
          </p:nvSpPr>
          <p:spPr bwMode="auto">
            <a:xfrm>
              <a:off x="869950" y="3924300"/>
              <a:ext cx="88900" cy="22225"/>
            </a:xfrm>
            <a:custGeom>
              <a:avLst/>
              <a:gdLst>
                <a:gd name="T0" fmla="*/ 70 w 562"/>
                <a:gd name="T1" fmla="*/ 0 h 140"/>
                <a:gd name="T2" fmla="*/ 492 w 562"/>
                <a:gd name="T3" fmla="*/ 0 h 140"/>
                <a:gd name="T4" fmla="*/ 510 w 562"/>
                <a:gd name="T5" fmla="*/ 3 h 140"/>
                <a:gd name="T6" fmla="*/ 527 w 562"/>
                <a:gd name="T7" fmla="*/ 9 h 140"/>
                <a:gd name="T8" fmla="*/ 542 w 562"/>
                <a:gd name="T9" fmla="*/ 21 h 140"/>
                <a:gd name="T10" fmla="*/ 553 w 562"/>
                <a:gd name="T11" fmla="*/ 35 h 140"/>
                <a:gd name="T12" fmla="*/ 560 w 562"/>
                <a:gd name="T13" fmla="*/ 52 h 140"/>
                <a:gd name="T14" fmla="*/ 562 w 562"/>
                <a:gd name="T15" fmla="*/ 71 h 140"/>
                <a:gd name="T16" fmla="*/ 560 w 562"/>
                <a:gd name="T17" fmla="*/ 89 h 140"/>
                <a:gd name="T18" fmla="*/ 553 w 562"/>
                <a:gd name="T19" fmla="*/ 106 h 140"/>
                <a:gd name="T20" fmla="*/ 542 w 562"/>
                <a:gd name="T21" fmla="*/ 120 h 140"/>
                <a:gd name="T22" fmla="*/ 527 w 562"/>
                <a:gd name="T23" fmla="*/ 131 h 140"/>
                <a:gd name="T24" fmla="*/ 510 w 562"/>
                <a:gd name="T25" fmla="*/ 138 h 140"/>
                <a:gd name="T26" fmla="*/ 492 w 562"/>
                <a:gd name="T27" fmla="*/ 140 h 140"/>
                <a:gd name="T28" fmla="*/ 70 w 562"/>
                <a:gd name="T29" fmla="*/ 140 h 140"/>
                <a:gd name="T30" fmla="*/ 51 w 562"/>
                <a:gd name="T31" fmla="*/ 138 h 140"/>
                <a:gd name="T32" fmla="*/ 34 w 562"/>
                <a:gd name="T33" fmla="*/ 131 h 140"/>
                <a:gd name="T34" fmla="*/ 20 w 562"/>
                <a:gd name="T35" fmla="*/ 120 h 140"/>
                <a:gd name="T36" fmla="*/ 9 w 562"/>
                <a:gd name="T37" fmla="*/ 106 h 140"/>
                <a:gd name="T38" fmla="*/ 2 w 562"/>
                <a:gd name="T39" fmla="*/ 89 h 140"/>
                <a:gd name="T40" fmla="*/ 0 w 562"/>
                <a:gd name="T41" fmla="*/ 71 h 140"/>
                <a:gd name="T42" fmla="*/ 2 w 562"/>
                <a:gd name="T43" fmla="*/ 52 h 140"/>
                <a:gd name="T44" fmla="*/ 9 w 562"/>
                <a:gd name="T45" fmla="*/ 35 h 140"/>
                <a:gd name="T46" fmla="*/ 20 w 562"/>
                <a:gd name="T47" fmla="*/ 21 h 140"/>
                <a:gd name="T48" fmla="*/ 34 w 562"/>
                <a:gd name="T49" fmla="*/ 9 h 140"/>
                <a:gd name="T50" fmla="*/ 51 w 562"/>
                <a:gd name="T51" fmla="*/ 3 h 140"/>
                <a:gd name="T52" fmla="*/ 70 w 562"/>
                <a:gd name="T53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62" h="140">
                  <a:moveTo>
                    <a:pt x="70" y="0"/>
                  </a:moveTo>
                  <a:lnTo>
                    <a:pt x="492" y="0"/>
                  </a:lnTo>
                  <a:lnTo>
                    <a:pt x="510" y="3"/>
                  </a:lnTo>
                  <a:lnTo>
                    <a:pt x="527" y="9"/>
                  </a:lnTo>
                  <a:lnTo>
                    <a:pt x="542" y="21"/>
                  </a:lnTo>
                  <a:lnTo>
                    <a:pt x="553" y="35"/>
                  </a:lnTo>
                  <a:lnTo>
                    <a:pt x="560" y="52"/>
                  </a:lnTo>
                  <a:lnTo>
                    <a:pt x="562" y="71"/>
                  </a:lnTo>
                  <a:lnTo>
                    <a:pt x="560" y="89"/>
                  </a:lnTo>
                  <a:lnTo>
                    <a:pt x="553" y="106"/>
                  </a:lnTo>
                  <a:lnTo>
                    <a:pt x="542" y="120"/>
                  </a:lnTo>
                  <a:lnTo>
                    <a:pt x="527" y="131"/>
                  </a:lnTo>
                  <a:lnTo>
                    <a:pt x="510" y="138"/>
                  </a:lnTo>
                  <a:lnTo>
                    <a:pt x="492" y="140"/>
                  </a:lnTo>
                  <a:lnTo>
                    <a:pt x="70" y="140"/>
                  </a:lnTo>
                  <a:lnTo>
                    <a:pt x="51" y="138"/>
                  </a:lnTo>
                  <a:lnTo>
                    <a:pt x="34" y="131"/>
                  </a:lnTo>
                  <a:lnTo>
                    <a:pt x="20" y="120"/>
                  </a:lnTo>
                  <a:lnTo>
                    <a:pt x="9" y="106"/>
                  </a:lnTo>
                  <a:lnTo>
                    <a:pt x="2" y="89"/>
                  </a:lnTo>
                  <a:lnTo>
                    <a:pt x="0" y="71"/>
                  </a:lnTo>
                  <a:lnTo>
                    <a:pt x="2" y="52"/>
                  </a:lnTo>
                  <a:lnTo>
                    <a:pt x="9" y="35"/>
                  </a:lnTo>
                  <a:lnTo>
                    <a:pt x="20" y="21"/>
                  </a:lnTo>
                  <a:lnTo>
                    <a:pt x="34" y="9"/>
                  </a:lnTo>
                  <a:lnTo>
                    <a:pt x="51" y="3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6" name="Group 65"/>
          <p:cNvGrpSpPr/>
          <p:nvPr/>
        </p:nvGrpSpPr>
        <p:grpSpPr>
          <a:xfrm>
            <a:off x="6069429" y="3152657"/>
            <a:ext cx="531674" cy="528626"/>
            <a:chOff x="685800" y="4235450"/>
            <a:chExt cx="554038" cy="550862"/>
          </a:xfrm>
          <a:solidFill>
            <a:schemeClr val="bg1"/>
          </a:solidFill>
        </p:grpSpPr>
        <p:sp>
          <p:nvSpPr>
            <p:cNvPr id="67" name="Freeform 390"/>
            <p:cNvSpPr>
              <a:spLocks noEditPoints="1"/>
            </p:cNvSpPr>
            <p:nvPr/>
          </p:nvSpPr>
          <p:spPr bwMode="auto">
            <a:xfrm>
              <a:off x="996950" y="4235450"/>
              <a:ext cx="242888" cy="242887"/>
            </a:xfrm>
            <a:custGeom>
              <a:avLst/>
              <a:gdLst>
                <a:gd name="T0" fmla="*/ 141 w 1531"/>
                <a:gd name="T1" fmla="*/ 1394 h 1534"/>
                <a:gd name="T2" fmla="*/ 1382 w 1531"/>
                <a:gd name="T3" fmla="*/ 1312 h 1534"/>
                <a:gd name="T4" fmla="*/ 1354 w 1531"/>
                <a:gd name="T5" fmla="*/ 1154 h 1534"/>
                <a:gd name="T6" fmla="*/ 1307 w 1531"/>
                <a:gd name="T7" fmla="*/ 1000 h 1534"/>
                <a:gd name="T8" fmla="*/ 1242 w 1531"/>
                <a:gd name="T9" fmla="*/ 854 h 1534"/>
                <a:gd name="T10" fmla="*/ 1160 w 1531"/>
                <a:gd name="T11" fmla="*/ 716 h 1534"/>
                <a:gd name="T12" fmla="*/ 1060 w 1531"/>
                <a:gd name="T13" fmla="*/ 588 h 1534"/>
                <a:gd name="T14" fmla="*/ 934 w 1531"/>
                <a:gd name="T15" fmla="*/ 464 h 1534"/>
                <a:gd name="T16" fmla="*/ 796 w 1531"/>
                <a:gd name="T17" fmla="*/ 359 h 1534"/>
                <a:gd name="T18" fmla="*/ 644 w 1531"/>
                <a:gd name="T19" fmla="*/ 273 h 1534"/>
                <a:gd name="T20" fmla="*/ 484 w 1531"/>
                <a:gd name="T21" fmla="*/ 207 h 1534"/>
                <a:gd name="T22" fmla="*/ 314 w 1531"/>
                <a:gd name="T23" fmla="*/ 164 h 1534"/>
                <a:gd name="T24" fmla="*/ 141 w 1531"/>
                <a:gd name="T25" fmla="*/ 142 h 1534"/>
                <a:gd name="T26" fmla="*/ 160 w 1531"/>
                <a:gd name="T27" fmla="*/ 2 h 1534"/>
                <a:gd name="T28" fmla="*/ 335 w 1531"/>
                <a:gd name="T29" fmla="*/ 25 h 1534"/>
                <a:gd name="T30" fmla="*/ 507 w 1531"/>
                <a:gd name="T31" fmla="*/ 67 h 1534"/>
                <a:gd name="T32" fmla="*/ 671 w 1531"/>
                <a:gd name="T33" fmla="*/ 130 h 1534"/>
                <a:gd name="T34" fmla="*/ 826 w 1531"/>
                <a:gd name="T35" fmla="*/ 211 h 1534"/>
                <a:gd name="T36" fmla="*/ 971 w 1531"/>
                <a:gd name="T37" fmla="*/ 311 h 1534"/>
                <a:gd name="T38" fmla="*/ 1103 w 1531"/>
                <a:gd name="T39" fmla="*/ 429 h 1534"/>
                <a:gd name="T40" fmla="*/ 1222 w 1531"/>
                <a:gd name="T41" fmla="*/ 563 h 1534"/>
                <a:gd name="T42" fmla="*/ 1321 w 1531"/>
                <a:gd name="T43" fmla="*/ 709 h 1534"/>
                <a:gd name="T44" fmla="*/ 1403 w 1531"/>
                <a:gd name="T45" fmla="*/ 865 h 1534"/>
                <a:gd name="T46" fmla="*/ 1464 w 1531"/>
                <a:gd name="T47" fmla="*/ 1028 h 1534"/>
                <a:gd name="T48" fmla="*/ 1506 w 1531"/>
                <a:gd name="T49" fmla="*/ 1199 h 1534"/>
                <a:gd name="T50" fmla="*/ 1528 w 1531"/>
                <a:gd name="T51" fmla="*/ 1375 h 1534"/>
                <a:gd name="T52" fmla="*/ 1528 w 1531"/>
                <a:gd name="T53" fmla="*/ 1483 h 1534"/>
                <a:gd name="T54" fmla="*/ 1510 w 1531"/>
                <a:gd name="T55" fmla="*/ 1514 h 1534"/>
                <a:gd name="T56" fmla="*/ 1479 w 1531"/>
                <a:gd name="T57" fmla="*/ 1532 h 1534"/>
                <a:gd name="T58" fmla="*/ 70 w 1531"/>
                <a:gd name="T59" fmla="*/ 1534 h 1534"/>
                <a:gd name="T60" fmla="*/ 35 w 1531"/>
                <a:gd name="T61" fmla="*/ 1524 h 1534"/>
                <a:gd name="T62" fmla="*/ 10 w 1531"/>
                <a:gd name="T63" fmla="*/ 1499 h 1534"/>
                <a:gd name="T64" fmla="*/ 0 w 1531"/>
                <a:gd name="T65" fmla="*/ 1464 h 1534"/>
                <a:gd name="T66" fmla="*/ 2 w 1531"/>
                <a:gd name="T67" fmla="*/ 51 h 1534"/>
                <a:gd name="T68" fmla="*/ 20 w 1531"/>
                <a:gd name="T69" fmla="*/ 20 h 1534"/>
                <a:gd name="T70" fmla="*/ 52 w 1531"/>
                <a:gd name="T71" fmla="*/ 2 h 1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31" h="1534">
                  <a:moveTo>
                    <a:pt x="141" y="142"/>
                  </a:moveTo>
                  <a:lnTo>
                    <a:pt x="141" y="1394"/>
                  </a:lnTo>
                  <a:lnTo>
                    <a:pt x="1389" y="1394"/>
                  </a:lnTo>
                  <a:lnTo>
                    <a:pt x="1382" y="1312"/>
                  </a:lnTo>
                  <a:lnTo>
                    <a:pt x="1370" y="1233"/>
                  </a:lnTo>
                  <a:lnTo>
                    <a:pt x="1354" y="1154"/>
                  </a:lnTo>
                  <a:lnTo>
                    <a:pt x="1333" y="1077"/>
                  </a:lnTo>
                  <a:lnTo>
                    <a:pt x="1307" y="1000"/>
                  </a:lnTo>
                  <a:lnTo>
                    <a:pt x="1277" y="926"/>
                  </a:lnTo>
                  <a:lnTo>
                    <a:pt x="1242" y="854"/>
                  </a:lnTo>
                  <a:lnTo>
                    <a:pt x="1203" y="784"/>
                  </a:lnTo>
                  <a:lnTo>
                    <a:pt x="1160" y="716"/>
                  </a:lnTo>
                  <a:lnTo>
                    <a:pt x="1112" y="650"/>
                  </a:lnTo>
                  <a:lnTo>
                    <a:pt x="1060" y="588"/>
                  </a:lnTo>
                  <a:lnTo>
                    <a:pt x="999" y="524"/>
                  </a:lnTo>
                  <a:lnTo>
                    <a:pt x="934" y="464"/>
                  </a:lnTo>
                  <a:lnTo>
                    <a:pt x="866" y="409"/>
                  </a:lnTo>
                  <a:lnTo>
                    <a:pt x="796" y="359"/>
                  </a:lnTo>
                  <a:lnTo>
                    <a:pt x="720" y="313"/>
                  </a:lnTo>
                  <a:lnTo>
                    <a:pt x="644" y="273"/>
                  </a:lnTo>
                  <a:lnTo>
                    <a:pt x="565" y="238"/>
                  </a:lnTo>
                  <a:lnTo>
                    <a:pt x="484" y="207"/>
                  </a:lnTo>
                  <a:lnTo>
                    <a:pt x="400" y="183"/>
                  </a:lnTo>
                  <a:lnTo>
                    <a:pt x="314" y="164"/>
                  </a:lnTo>
                  <a:lnTo>
                    <a:pt x="227" y="150"/>
                  </a:lnTo>
                  <a:lnTo>
                    <a:pt x="141" y="142"/>
                  </a:lnTo>
                  <a:close/>
                  <a:moveTo>
                    <a:pt x="70" y="0"/>
                  </a:moveTo>
                  <a:lnTo>
                    <a:pt x="160" y="2"/>
                  </a:lnTo>
                  <a:lnTo>
                    <a:pt x="248" y="11"/>
                  </a:lnTo>
                  <a:lnTo>
                    <a:pt x="335" y="25"/>
                  </a:lnTo>
                  <a:lnTo>
                    <a:pt x="422" y="43"/>
                  </a:lnTo>
                  <a:lnTo>
                    <a:pt x="507" y="67"/>
                  </a:lnTo>
                  <a:lnTo>
                    <a:pt x="589" y="96"/>
                  </a:lnTo>
                  <a:lnTo>
                    <a:pt x="671" y="130"/>
                  </a:lnTo>
                  <a:lnTo>
                    <a:pt x="749" y="168"/>
                  </a:lnTo>
                  <a:lnTo>
                    <a:pt x="826" y="211"/>
                  </a:lnTo>
                  <a:lnTo>
                    <a:pt x="899" y="259"/>
                  </a:lnTo>
                  <a:lnTo>
                    <a:pt x="971" y="311"/>
                  </a:lnTo>
                  <a:lnTo>
                    <a:pt x="1039" y="368"/>
                  </a:lnTo>
                  <a:lnTo>
                    <a:pt x="1103" y="429"/>
                  </a:lnTo>
                  <a:lnTo>
                    <a:pt x="1165" y="494"/>
                  </a:lnTo>
                  <a:lnTo>
                    <a:pt x="1222" y="563"/>
                  </a:lnTo>
                  <a:lnTo>
                    <a:pt x="1274" y="634"/>
                  </a:lnTo>
                  <a:lnTo>
                    <a:pt x="1321" y="709"/>
                  </a:lnTo>
                  <a:lnTo>
                    <a:pt x="1365" y="785"/>
                  </a:lnTo>
                  <a:lnTo>
                    <a:pt x="1403" y="865"/>
                  </a:lnTo>
                  <a:lnTo>
                    <a:pt x="1436" y="945"/>
                  </a:lnTo>
                  <a:lnTo>
                    <a:pt x="1464" y="1028"/>
                  </a:lnTo>
                  <a:lnTo>
                    <a:pt x="1489" y="1113"/>
                  </a:lnTo>
                  <a:lnTo>
                    <a:pt x="1506" y="1199"/>
                  </a:lnTo>
                  <a:lnTo>
                    <a:pt x="1520" y="1287"/>
                  </a:lnTo>
                  <a:lnTo>
                    <a:pt x="1528" y="1375"/>
                  </a:lnTo>
                  <a:lnTo>
                    <a:pt x="1531" y="1464"/>
                  </a:lnTo>
                  <a:lnTo>
                    <a:pt x="1528" y="1483"/>
                  </a:lnTo>
                  <a:lnTo>
                    <a:pt x="1521" y="1499"/>
                  </a:lnTo>
                  <a:lnTo>
                    <a:pt x="1510" y="1514"/>
                  </a:lnTo>
                  <a:lnTo>
                    <a:pt x="1496" y="1524"/>
                  </a:lnTo>
                  <a:lnTo>
                    <a:pt x="1479" y="1532"/>
                  </a:lnTo>
                  <a:lnTo>
                    <a:pt x="1460" y="1534"/>
                  </a:lnTo>
                  <a:lnTo>
                    <a:pt x="70" y="1534"/>
                  </a:lnTo>
                  <a:lnTo>
                    <a:pt x="52" y="1532"/>
                  </a:lnTo>
                  <a:lnTo>
                    <a:pt x="35" y="1524"/>
                  </a:lnTo>
                  <a:lnTo>
                    <a:pt x="20" y="1514"/>
                  </a:lnTo>
                  <a:lnTo>
                    <a:pt x="10" y="1499"/>
                  </a:lnTo>
                  <a:lnTo>
                    <a:pt x="2" y="1483"/>
                  </a:lnTo>
                  <a:lnTo>
                    <a:pt x="0" y="1464"/>
                  </a:lnTo>
                  <a:lnTo>
                    <a:pt x="0" y="70"/>
                  </a:lnTo>
                  <a:lnTo>
                    <a:pt x="2" y="51"/>
                  </a:lnTo>
                  <a:lnTo>
                    <a:pt x="10" y="34"/>
                  </a:lnTo>
                  <a:lnTo>
                    <a:pt x="20" y="20"/>
                  </a:lnTo>
                  <a:lnTo>
                    <a:pt x="35" y="10"/>
                  </a:lnTo>
                  <a:lnTo>
                    <a:pt x="52" y="2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391"/>
            <p:cNvSpPr>
              <a:spLocks noEditPoints="1"/>
            </p:cNvSpPr>
            <p:nvPr/>
          </p:nvSpPr>
          <p:spPr bwMode="auto">
            <a:xfrm>
              <a:off x="685800" y="4286250"/>
              <a:ext cx="498475" cy="500062"/>
            </a:xfrm>
            <a:custGeom>
              <a:avLst/>
              <a:gdLst>
                <a:gd name="T0" fmla="*/ 1309 w 3145"/>
                <a:gd name="T1" fmla="*/ 164 h 3152"/>
                <a:gd name="T2" fmla="*/ 1035 w 3145"/>
                <a:gd name="T3" fmla="*/ 245 h 3152"/>
                <a:gd name="T4" fmla="*/ 787 w 3145"/>
                <a:gd name="T5" fmla="*/ 376 h 3152"/>
                <a:gd name="T6" fmla="*/ 570 w 3145"/>
                <a:gd name="T7" fmla="*/ 551 h 3152"/>
                <a:gd name="T8" fmla="*/ 391 w 3145"/>
                <a:gd name="T9" fmla="*/ 765 h 3152"/>
                <a:gd name="T10" fmla="*/ 256 w 3145"/>
                <a:gd name="T11" fmla="*/ 1011 h 3152"/>
                <a:gd name="T12" fmla="*/ 170 w 3145"/>
                <a:gd name="T13" fmla="*/ 1284 h 3152"/>
                <a:gd name="T14" fmla="*/ 141 w 3145"/>
                <a:gd name="T15" fmla="*/ 1577 h 3152"/>
                <a:gd name="T16" fmla="*/ 169 w 3145"/>
                <a:gd name="T17" fmla="*/ 1865 h 3152"/>
                <a:gd name="T18" fmla="*/ 253 w 3145"/>
                <a:gd name="T19" fmla="*/ 2134 h 3152"/>
                <a:gd name="T20" fmla="*/ 385 w 3145"/>
                <a:gd name="T21" fmla="*/ 2378 h 3152"/>
                <a:gd name="T22" fmla="*/ 561 w 3145"/>
                <a:gd name="T23" fmla="*/ 2591 h 3152"/>
                <a:gd name="T24" fmla="*/ 772 w 3145"/>
                <a:gd name="T25" fmla="*/ 2766 h 3152"/>
                <a:gd name="T26" fmla="*/ 1016 w 3145"/>
                <a:gd name="T27" fmla="*/ 2899 h 3152"/>
                <a:gd name="T28" fmla="*/ 1284 w 3145"/>
                <a:gd name="T29" fmla="*/ 2983 h 3152"/>
                <a:gd name="T30" fmla="*/ 1573 w 3145"/>
                <a:gd name="T31" fmla="*/ 3012 h 3152"/>
                <a:gd name="T32" fmla="*/ 1865 w 3145"/>
                <a:gd name="T33" fmla="*/ 2983 h 3152"/>
                <a:gd name="T34" fmla="*/ 2136 w 3145"/>
                <a:gd name="T35" fmla="*/ 2897 h 3152"/>
                <a:gd name="T36" fmla="*/ 2381 w 3145"/>
                <a:gd name="T37" fmla="*/ 2761 h 3152"/>
                <a:gd name="T38" fmla="*/ 2595 w 3145"/>
                <a:gd name="T39" fmla="*/ 2581 h 3152"/>
                <a:gd name="T40" fmla="*/ 2770 w 3145"/>
                <a:gd name="T41" fmla="*/ 2363 h 3152"/>
                <a:gd name="T42" fmla="*/ 2901 w 3145"/>
                <a:gd name="T43" fmla="*/ 2115 h 3152"/>
                <a:gd name="T44" fmla="*/ 2981 w 3145"/>
                <a:gd name="T45" fmla="*/ 1841 h 3152"/>
                <a:gd name="T46" fmla="*/ 1573 w 3145"/>
                <a:gd name="T47" fmla="*/ 1646 h 3152"/>
                <a:gd name="T48" fmla="*/ 1523 w 3145"/>
                <a:gd name="T49" fmla="*/ 1625 h 3152"/>
                <a:gd name="T50" fmla="*/ 1503 w 3145"/>
                <a:gd name="T51" fmla="*/ 1576 h 3152"/>
                <a:gd name="T52" fmla="*/ 1592 w 3145"/>
                <a:gd name="T53" fmla="*/ 2 h 3152"/>
                <a:gd name="T54" fmla="*/ 1633 w 3145"/>
                <a:gd name="T55" fmla="*/ 35 h 3152"/>
                <a:gd name="T56" fmla="*/ 1643 w 3145"/>
                <a:gd name="T57" fmla="*/ 1506 h 3152"/>
                <a:gd name="T58" fmla="*/ 3110 w 3145"/>
                <a:gd name="T59" fmla="*/ 1515 h 3152"/>
                <a:gd name="T60" fmla="*/ 3143 w 3145"/>
                <a:gd name="T61" fmla="*/ 1558 h 3152"/>
                <a:gd name="T62" fmla="*/ 3131 w 3145"/>
                <a:gd name="T63" fmla="*/ 1781 h 3152"/>
                <a:gd name="T64" fmla="*/ 3065 w 3145"/>
                <a:gd name="T65" fmla="*/ 2074 h 3152"/>
                <a:gd name="T66" fmla="*/ 2946 w 3145"/>
                <a:gd name="T67" fmla="*/ 2343 h 3152"/>
                <a:gd name="T68" fmla="*/ 2782 w 3145"/>
                <a:gd name="T69" fmla="*/ 2583 h 3152"/>
                <a:gd name="T70" fmla="*/ 2577 w 3145"/>
                <a:gd name="T71" fmla="*/ 2789 h 3152"/>
                <a:gd name="T72" fmla="*/ 2338 w 3145"/>
                <a:gd name="T73" fmla="*/ 2953 h 3152"/>
                <a:gd name="T74" fmla="*/ 2069 w 3145"/>
                <a:gd name="T75" fmla="*/ 3072 h 3152"/>
                <a:gd name="T76" fmla="*/ 1777 w 3145"/>
                <a:gd name="T77" fmla="*/ 3140 h 3152"/>
                <a:gd name="T78" fmla="*/ 1469 w 3145"/>
                <a:gd name="T79" fmla="*/ 3149 h 3152"/>
                <a:gd name="T80" fmla="*/ 1171 w 3145"/>
                <a:gd name="T81" fmla="*/ 3100 h 3152"/>
                <a:gd name="T82" fmla="*/ 894 w 3145"/>
                <a:gd name="T83" fmla="*/ 2999 h 3152"/>
                <a:gd name="T84" fmla="*/ 644 w 3145"/>
                <a:gd name="T85" fmla="*/ 2848 h 3152"/>
                <a:gd name="T86" fmla="*/ 427 w 3145"/>
                <a:gd name="T87" fmla="*/ 2656 h 3152"/>
                <a:gd name="T88" fmla="*/ 249 w 3145"/>
                <a:gd name="T89" fmla="*/ 2426 h 3152"/>
                <a:gd name="T90" fmla="*/ 114 w 3145"/>
                <a:gd name="T91" fmla="*/ 2166 h 3152"/>
                <a:gd name="T92" fmla="*/ 30 w 3145"/>
                <a:gd name="T93" fmla="*/ 1881 h 3152"/>
                <a:gd name="T94" fmla="*/ 0 w 3145"/>
                <a:gd name="T95" fmla="*/ 1577 h 3152"/>
                <a:gd name="T96" fmla="*/ 30 w 3145"/>
                <a:gd name="T97" fmla="*/ 1271 h 3152"/>
                <a:gd name="T98" fmla="*/ 114 w 3145"/>
                <a:gd name="T99" fmla="*/ 986 h 3152"/>
                <a:gd name="T100" fmla="*/ 249 w 3145"/>
                <a:gd name="T101" fmla="*/ 725 h 3152"/>
                <a:gd name="T102" fmla="*/ 427 w 3145"/>
                <a:gd name="T103" fmla="*/ 496 h 3152"/>
                <a:gd name="T104" fmla="*/ 644 w 3145"/>
                <a:gd name="T105" fmla="*/ 304 h 3152"/>
                <a:gd name="T106" fmla="*/ 894 w 3145"/>
                <a:gd name="T107" fmla="*/ 153 h 3152"/>
                <a:gd name="T108" fmla="*/ 1171 w 3145"/>
                <a:gd name="T109" fmla="*/ 52 h 3152"/>
                <a:gd name="T110" fmla="*/ 1469 w 3145"/>
                <a:gd name="T111" fmla="*/ 3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45" h="3152">
                  <a:moveTo>
                    <a:pt x="1503" y="142"/>
                  </a:moveTo>
                  <a:lnTo>
                    <a:pt x="1405" y="149"/>
                  </a:lnTo>
                  <a:lnTo>
                    <a:pt x="1309" y="164"/>
                  </a:lnTo>
                  <a:lnTo>
                    <a:pt x="1215" y="185"/>
                  </a:lnTo>
                  <a:lnTo>
                    <a:pt x="1123" y="212"/>
                  </a:lnTo>
                  <a:lnTo>
                    <a:pt x="1035" y="245"/>
                  </a:lnTo>
                  <a:lnTo>
                    <a:pt x="949" y="284"/>
                  </a:lnTo>
                  <a:lnTo>
                    <a:pt x="866" y="327"/>
                  </a:lnTo>
                  <a:lnTo>
                    <a:pt x="787" y="376"/>
                  </a:lnTo>
                  <a:lnTo>
                    <a:pt x="711" y="430"/>
                  </a:lnTo>
                  <a:lnTo>
                    <a:pt x="638" y="489"/>
                  </a:lnTo>
                  <a:lnTo>
                    <a:pt x="570" y="551"/>
                  </a:lnTo>
                  <a:lnTo>
                    <a:pt x="506" y="619"/>
                  </a:lnTo>
                  <a:lnTo>
                    <a:pt x="446" y="690"/>
                  </a:lnTo>
                  <a:lnTo>
                    <a:pt x="391" y="765"/>
                  </a:lnTo>
                  <a:lnTo>
                    <a:pt x="341" y="844"/>
                  </a:lnTo>
                  <a:lnTo>
                    <a:pt x="295" y="927"/>
                  </a:lnTo>
                  <a:lnTo>
                    <a:pt x="256" y="1011"/>
                  </a:lnTo>
                  <a:lnTo>
                    <a:pt x="221" y="1099"/>
                  </a:lnTo>
                  <a:lnTo>
                    <a:pt x="192" y="1191"/>
                  </a:lnTo>
                  <a:lnTo>
                    <a:pt x="170" y="1284"/>
                  </a:lnTo>
                  <a:lnTo>
                    <a:pt x="153" y="1379"/>
                  </a:lnTo>
                  <a:lnTo>
                    <a:pt x="144" y="1477"/>
                  </a:lnTo>
                  <a:lnTo>
                    <a:pt x="141" y="1577"/>
                  </a:lnTo>
                  <a:lnTo>
                    <a:pt x="144" y="1674"/>
                  </a:lnTo>
                  <a:lnTo>
                    <a:pt x="153" y="1771"/>
                  </a:lnTo>
                  <a:lnTo>
                    <a:pt x="169" y="1865"/>
                  </a:lnTo>
                  <a:lnTo>
                    <a:pt x="191" y="1957"/>
                  </a:lnTo>
                  <a:lnTo>
                    <a:pt x="220" y="2047"/>
                  </a:lnTo>
                  <a:lnTo>
                    <a:pt x="253" y="2134"/>
                  </a:lnTo>
                  <a:lnTo>
                    <a:pt x="292" y="2219"/>
                  </a:lnTo>
                  <a:lnTo>
                    <a:pt x="336" y="2300"/>
                  </a:lnTo>
                  <a:lnTo>
                    <a:pt x="385" y="2378"/>
                  </a:lnTo>
                  <a:lnTo>
                    <a:pt x="439" y="2453"/>
                  </a:lnTo>
                  <a:lnTo>
                    <a:pt x="498" y="2524"/>
                  </a:lnTo>
                  <a:lnTo>
                    <a:pt x="561" y="2591"/>
                  </a:lnTo>
                  <a:lnTo>
                    <a:pt x="627" y="2654"/>
                  </a:lnTo>
                  <a:lnTo>
                    <a:pt x="698" y="2712"/>
                  </a:lnTo>
                  <a:lnTo>
                    <a:pt x="772" y="2766"/>
                  </a:lnTo>
                  <a:lnTo>
                    <a:pt x="850" y="2816"/>
                  </a:lnTo>
                  <a:lnTo>
                    <a:pt x="932" y="2860"/>
                  </a:lnTo>
                  <a:lnTo>
                    <a:pt x="1016" y="2899"/>
                  </a:lnTo>
                  <a:lnTo>
                    <a:pt x="1103" y="2933"/>
                  </a:lnTo>
                  <a:lnTo>
                    <a:pt x="1192" y="2961"/>
                  </a:lnTo>
                  <a:lnTo>
                    <a:pt x="1284" y="2983"/>
                  </a:lnTo>
                  <a:lnTo>
                    <a:pt x="1378" y="2999"/>
                  </a:lnTo>
                  <a:lnTo>
                    <a:pt x="1475" y="3009"/>
                  </a:lnTo>
                  <a:lnTo>
                    <a:pt x="1573" y="3012"/>
                  </a:lnTo>
                  <a:lnTo>
                    <a:pt x="1672" y="3009"/>
                  </a:lnTo>
                  <a:lnTo>
                    <a:pt x="1770" y="2999"/>
                  </a:lnTo>
                  <a:lnTo>
                    <a:pt x="1865" y="2983"/>
                  </a:lnTo>
                  <a:lnTo>
                    <a:pt x="1958" y="2959"/>
                  </a:lnTo>
                  <a:lnTo>
                    <a:pt x="2048" y="2931"/>
                  </a:lnTo>
                  <a:lnTo>
                    <a:pt x="2136" y="2897"/>
                  </a:lnTo>
                  <a:lnTo>
                    <a:pt x="2222" y="2857"/>
                  </a:lnTo>
                  <a:lnTo>
                    <a:pt x="2303" y="2811"/>
                  </a:lnTo>
                  <a:lnTo>
                    <a:pt x="2381" y="2761"/>
                  </a:lnTo>
                  <a:lnTo>
                    <a:pt x="2456" y="2705"/>
                  </a:lnTo>
                  <a:lnTo>
                    <a:pt x="2527" y="2646"/>
                  </a:lnTo>
                  <a:lnTo>
                    <a:pt x="2595" y="2581"/>
                  </a:lnTo>
                  <a:lnTo>
                    <a:pt x="2657" y="2513"/>
                  </a:lnTo>
                  <a:lnTo>
                    <a:pt x="2716" y="2440"/>
                  </a:lnTo>
                  <a:lnTo>
                    <a:pt x="2770" y="2363"/>
                  </a:lnTo>
                  <a:lnTo>
                    <a:pt x="2818" y="2284"/>
                  </a:lnTo>
                  <a:lnTo>
                    <a:pt x="2862" y="2201"/>
                  </a:lnTo>
                  <a:lnTo>
                    <a:pt x="2901" y="2115"/>
                  </a:lnTo>
                  <a:lnTo>
                    <a:pt x="2932" y="2026"/>
                  </a:lnTo>
                  <a:lnTo>
                    <a:pt x="2960" y="1934"/>
                  </a:lnTo>
                  <a:lnTo>
                    <a:pt x="2981" y="1841"/>
                  </a:lnTo>
                  <a:lnTo>
                    <a:pt x="2995" y="1744"/>
                  </a:lnTo>
                  <a:lnTo>
                    <a:pt x="3003" y="1646"/>
                  </a:lnTo>
                  <a:lnTo>
                    <a:pt x="1573" y="1646"/>
                  </a:lnTo>
                  <a:lnTo>
                    <a:pt x="1554" y="1643"/>
                  </a:lnTo>
                  <a:lnTo>
                    <a:pt x="1537" y="1636"/>
                  </a:lnTo>
                  <a:lnTo>
                    <a:pt x="1523" y="1625"/>
                  </a:lnTo>
                  <a:lnTo>
                    <a:pt x="1513" y="1612"/>
                  </a:lnTo>
                  <a:lnTo>
                    <a:pt x="1505" y="1595"/>
                  </a:lnTo>
                  <a:lnTo>
                    <a:pt x="1503" y="1576"/>
                  </a:lnTo>
                  <a:lnTo>
                    <a:pt x="1503" y="142"/>
                  </a:lnTo>
                  <a:close/>
                  <a:moveTo>
                    <a:pt x="1573" y="0"/>
                  </a:moveTo>
                  <a:lnTo>
                    <a:pt x="1592" y="2"/>
                  </a:lnTo>
                  <a:lnTo>
                    <a:pt x="1608" y="9"/>
                  </a:lnTo>
                  <a:lnTo>
                    <a:pt x="1623" y="20"/>
                  </a:lnTo>
                  <a:lnTo>
                    <a:pt x="1633" y="35"/>
                  </a:lnTo>
                  <a:lnTo>
                    <a:pt x="1641" y="51"/>
                  </a:lnTo>
                  <a:lnTo>
                    <a:pt x="1643" y="70"/>
                  </a:lnTo>
                  <a:lnTo>
                    <a:pt x="1643" y="1506"/>
                  </a:lnTo>
                  <a:lnTo>
                    <a:pt x="3075" y="1506"/>
                  </a:lnTo>
                  <a:lnTo>
                    <a:pt x="3093" y="1509"/>
                  </a:lnTo>
                  <a:lnTo>
                    <a:pt x="3110" y="1515"/>
                  </a:lnTo>
                  <a:lnTo>
                    <a:pt x="3125" y="1527"/>
                  </a:lnTo>
                  <a:lnTo>
                    <a:pt x="3136" y="1541"/>
                  </a:lnTo>
                  <a:lnTo>
                    <a:pt x="3143" y="1558"/>
                  </a:lnTo>
                  <a:lnTo>
                    <a:pt x="3145" y="1577"/>
                  </a:lnTo>
                  <a:lnTo>
                    <a:pt x="3142" y="1679"/>
                  </a:lnTo>
                  <a:lnTo>
                    <a:pt x="3131" y="1781"/>
                  </a:lnTo>
                  <a:lnTo>
                    <a:pt x="3115" y="1881"/>
                  </a:lnTo>
                  <a:lnTo>
                    <a:pt x="3093" y="1979"/>
                  </a:lnTo>
                  <a:lnTo>
                    <a:pt x="3065" y="2074"/>
                  </a:lnTo>
                  <a:lnTo>
                    <a:pt x="3031" y="2166"/>
                  </a:lnTo>
                  <a:lnTo>
                    <a:pt x="2992" y="2256"/>
                  </a:lnTo>
                  <a:lnTo>
                    <a:pt x="2946" y="2343"/>
                  </a:lnTo>
                  <a:lnTo>
                    <a:pt x="2896" y="2426"/>
                  </a:lnTo>
                  <a:lnTo>
                    <a:pt x="2841" y="2507"/>
                  </a:lnTo>
                  <a:lnTo>
                    <a:pt x="2782" y="2583"/>
                  </a:lnTo>
                  <a:lnTo>
                    <a:pt x="2718" y="2656"/>
                  </a:lnTo>
                  <a:lnTo>
                    <a:pt x="2650" y="2724"/>
                  </a:lnTo>
                  <a:lnTo>
                    <a:pt x="2577" y="2789"/>
                  </a:lnTo>
                  <a:lnTo>
                    <a:pt x="2501" y="2848"/>
                  </a:lnTo>
                  <a:lnTo>
                    <a:pt x="2421" y="2903"/>
                  </a:lnTo>
                  <a:lnTo>
                    <a:pt x="2338" y="2953"/>
                  </a:lnTo>
                  <a:lnTo>
                    <a:pt x="2251" y="2999"/>
                  </a:lnTo>
                  <a:lnTo>
                    <a:pt x="2162" y="3038"/>
                  </a:lnTo>
                  <a:lnTo>
                    <a:pt x="2069" y="3072"/>
                  </a:lnTo>
                  <a:lnTo>
                    <a:pt x="1975" y="3100"/>
                  </a:lnTo>
                  <a:lnTo>
                    <a:pt x="1878" y="3123"/>
                  </a:lnTo>
                  <a:lnTo>
                    <a:pt x="1777" y="3140"/>
                  </a:lnTo>
                  <a:lnTo>
                    <a:pt x="1676" y="3149"/>
                  </a:lnTo>
                  <a:lnTo>
                    <a:pt x="1573" y="3152"/>
                  </a:lnTo>
                  <a:lnTo>
                    <a:pt x="1469" y="3149"/>
                  </a:lnTo>
                  <a:lnTo>
                    <a:pt x="1368" y="3140"/>
                  </a:lnTo>
                  <a:lnTo>
                    <a:pt x="1268" y="3123"/>
                  </a:lnTo>
                  <a:lnTo>
                    <a:pt x="1171" y="3100"/>
                  </a:lnTo>
                  <a:lnTo>
                    <a:pt x="1076" y="3072"/>
                  </a:lnTo>
                  <a:lnTo>
                    <a:pt x="984" y="3038"/>
                  </a:lnTo>
                  <a:lnTo>
                    <a:pt x="894" y="2999"/>
                  </a:lnTo>
                  <a:lnTo>
                    <a:pt x="807" y="2953"/>
                  </a:lnTo>
                  <a:lnTo>
                    <a:pt x="725" y="2903"/>
                  </a:lnTo>
                  <a:lnTo>
                    <a:pt x="644" y="2848"/>
                  </a:lnTo>
                  <a:lnTo>
                    <a:pt x="568" y="2789"/>
                  </a:lnTo>
                  <a:lnTo>
                    <a:pt x="496" y="2724"/>
                  </a:lnTo>
                  <a:lnTo>
                    <a:pt x="427" y="2656"/>
                  </a:lnTo>
                  <a:lnTo>
                    <a:pt x="364" y="2583"/>
                  </a:lnTo>
                  <a:lnTo>
                    <a:pt x="304" y="2507"/>
                  </a:lnTo>
                  <a:lnTo>
                    <a:pt x="249" y="2426"/>
                  </a:lnTo>
                  <a:lnTo>
                    <a:pt x="199" y="2343"/>
                  </a:lnTo>
                  <a:lnTo>
                    <a:pt x="154" y="2256"/>
                  </a:lnTo>
                  <a:lnTo>
                    <a:pt x="114" y="2166"/>
                  </a:lnTo>
                  <a:lnTo>
                    <a:pt x="80" y="2074"/>
                  </a:lnTo>
                  <a:lnTo>
                    <a:pt x="52" y="1979"/>
                  </a:lnTo>
                  <a:lnTo>
                    <a:pt x="30" y="1881"/>
                  </a:lnTo>
                  <a:lnTo>
                    <a:pt x="14" y="1781"/>
                  </a:lnTo>
                  <a:lnTo>
                    <a:pt x="3" y="1679"/>
                  </a:lnTo>
                  <a:lnTo>
                    <a:pt x="0" y="1577"/>
                  </a:lnTo>
                  <a:lnTo>
                    <a:pt x="3" y="1473"/>
                  </a:lnTo>
                  <a:lnTo>
                    <a:pt x="14" y="1371"/>
                  </a:lnTo>
                  <a:lnTo>
                    <a:pt x="30" y="1271"/>
                  </a:lnTo>
                  <a:lnTo>
                    <a:pt x="52" y="1174"/>
                  </a:lnTo>
                  <a:lnTo>
                    <a:pt x="80" y="1078"/>
                  </a:lnTo>
                  <a:lnTo>
                    <a:pt x="114" y="986"/>
                  </a:lnTo>
                  <a:lnTo>
                    <a:pt x="154" y="896"/>
                  </a:lnTo>
                  <a:lnTo>
                    <a:pt x="199" y="809"/>
                  </a:lnTo>
                  <a:lnTo>
                    <a:pt x="249" y="725"/>
                  </a:lnTo>
                  <a:lnTo>
                    <a:pt x="304" y="646"/>
                  </a:lnTo>
                  <a:lnTo>
                    <a:pt x="364" y="569"/>
                  </a:lnTo>
                  <a:lnTo>
                    <a:pt x="427" y="496"/>
                  </a:lnTo>
                  <a:lnTo>
                    <a:pt x="496" y="428"/>
                  </a:lnTo>
                  <a:lnTo>
                    <a:pt x="568" y="363"/>
                  </a:lnTo>
                  <a:lnTo>
                    <a:pt x="644" y="304"/>
                  </a:lnTo>
                  <a:lnTo>
                    <a:pt x="725" y="249"/>
                  </a:lnTo>
                  <a:lnTo>
                    <a:pt x="807" y="199"/>
                  </a:lnTo>
                  <a:lnTo>
                    <a:pt x="894" y="153"/>
                  </a:lnTo>
                  <a:lnTo>
                    <a:pt x="984" y="114"/>
                  </a:lnTo>
                  <a:lnTo>
                    <a:pt x="1076" y="80"/>
                  </a:lnTo>
                  <a:lnTo>
                    <a:pt x="1171" y="52"/>
                  </a:lnTo>
                  <a:lnTo>
                    <a:pt x="1268" y="29"/>
                  </a:lnTo>
                  <a:lnTo>
                    <a:pt x="1368" y="12"/>
                  </a:lnTo>
                  <a:lnTo>
                    <a:pt x="1469" y="3"/>
                  </a:lnTo>
                  <a:lnTo>
                    <a:pt x="15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6042577" y="4535947"/>
            <a:ext cx="415925" cy="550863"/>
            <a:chOff x="5422900" y="5006975"/>
            <a:chExt cx="415925" cy="550863"/>
          </a:xfrm>
          <a:solidFill>
            <a:schemeClr val="bg1"/>
          </a:solidFill>
        </p:grpSpPr>
        <p:sp>
          <p:nvSpPr>
            <p:cNvPr id="70" name="Freeform 438"/>
            <p:cNvSpPr>
              <a:spLocks/>
            </p:cNvSpPr>
            <p:nvPr/>
          </p:nvSpPr>
          <p:spPr bwMode="auto">
            <a:xfrm>
              <a:off x="5632450" y="5006975"/>
              <a:ext cx="22225" cy="111125"/>
            </a:xfrm>
            <a:custGeom>
              <a:avLst/>
              <a:gdLst>
                <a:gd name="T0" fmla="*/ 71 w 140"/>
                <a:gd name="T1" fmla="*/ 0 h 700"/>
                <a:gd name="T2" fmla="*/ 89 w 140"/>
                <a:gd name="T3" fmla="*/ 3 h 700"/>
                <a:gd name="T4" fmla="*/ 106 w 140"/>
                <a:gd name="T5" fmla="*/ 10 h 700"/>
                <a:gd name="T6" fmla="*/ 120 w 140"/>
                <a:gd name="T7" fmla="*/ 21 h 700"/>
                <a:gd name="T8" fmla="*/ 131 w 140"/>
                <a:gd name="T9" fmla="*/ 35 h 700"/>
                <a:gd name="T10" fmla="*/ 138 w 140"/>
                <a:gd name="T11" fmla="*/ 52 h 700"/>
                <a:gd name="T12" fmla="*/ 140 w 140"/>
                <a:gd name="T13" fmla="*/ 70 h 700"/>
                <a:gd name="T14" fmla="*/ 140 w 140"/>
                <a:gd name="T15" fmla="*/ 629 h 700"/>
                <a:gd name="T16" fmla="*/ 138 w 140"/>
                <a:gd name="T17" fmla="*/ 647 h 700"/>
                <a:gd name="T18" fmla="*/ 131 w 140"/>
                <a:gd name="T19" fmla="*/ 664 h 700"/>
                <a:gd name="T20" fmla="*/ 120 w 140"/>
                <a:gd name="T21" fmla="*/ 679 h 700"/>
                <a:gd name="T22" fmla="*/ 106 w 140"/>
                <a:gd name="T23" fmla="*/ 689 h 700"/>
                <a:gd name="T24" fmla="*/ 89 w 140"/>
                <a:gd name="T25" fmla="*/ 697 h 700"/>
                <a:gd name="T26" fmla="*/ 71 w 140"/>
                <a:gd name="T27" fmla="*/ 700 h 700"/>
                <a:gd name="T28" fmla="*/ 52 w 140"/>
                <a:gd name="T29" fmla="*/ 697 h 700"/>
                <a:gd name="T30" fmla="*/ 35 w 140"/>
                <a:gd name="T31" fmla="*/ 690 h 700"/>
                <a:gd name="T32" fmla="*/ 21 w 140"/>
                <a:gd name="T33" fmla="*/ 679 h 700"/>
                <a:gd name="T34" fmla="*/ 9 w 140"/>
                <a:gd name="T35" fmla="*/ 665 h 700"/>
                <a:gd name="T36" fmla="*/ 3 w 140"/>
                <a:gd name="T37" fmla="*/ 648 h 700"/>
                <a:gd name="T38" fmla="*/ 0 w 140"/>
                <a:gd name="T39" fmla="*/ 629 h 700"/>
                <a:gd name="T40" fmla="*/ 0 w 140"/>
                <a:gd name="T41" fmla="*/ 70 h 700"/>
                <a:gd name="T42" fmla="*/ 3 w 140"/>
                <a:gd name="T43" fmla="*/ 52 h 700"/>
                <a:gd name="T44" fmla="*/ 9 w 140"/>
                <a:gd name="T45" fmla="*/ 35 h 700"/>
                <a:gd name="T46" fmla="*/ 21 w 140"/>
                <a:gd name="T47" fmla="*/ 21 h 700"/>
                <a:gd name="T48" fmla="*/ 35 w 140"/>
                <a:gd name="T49" fmla="*/ 10 h 700"/>
                <a:gd name="T50" fmla="*/ 52 w 140"/>
                <a:gd name="T51" fmla="*/ 3 h 700"/>
                <a:gd name="T52" fmla="*/ 71 w 140"/>
                <a:gd name="T53" fmla="*/ 0 h 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0" h="700">
                  <a:moveTo>
                    <a:pt x="71" y="0"/>
                  </a:moveTo>
                  <a:lnTo>
                    <a:pt x="89" y="3"/>
                  </a:lnTo>
                  <a:lnTo>
                    <a:pt x="106" y="10"/>
                  </a:lnTo>
                  <a:lnTo>
                    <a:pt x="120" y="21"/>
                  </a:lnTo>
                  <a:lnTo>
                    <a:pt x="131" y="35"/>
                  </a:lnTo>
                  <a:lnTo>
                    <a:pt x="138" y="52"/>
                  </a:lnTo>
                  <a:lnTo>
                    <a:pt x="140" y="70"/>
                  </a:lnTo>
                  <a:lnTo>
                    <a:pt x="140" y="629"/>
                  </a:lnTo>
                  <a:lnTo>
                    <a:pt x="138" y="647"/>
                  </a:lnTo>
                  <a:lnTo>
                    <a:pt x="131" y="664"/>
                  </a:lnTo>
                  <a:lnTo>
                    <a:pt x="120" y="679"/>
                  </a:lnTo>
                  <a:lnTo>
                    <a:pt x="106" y="689"/>
                  </a:lnTo>
                  <a:lnTo>
                    <a:pt x="89" y="697"/>
                  </a:lnTo>
                  <a:lnTo>
                    <a:pt x="71" y="700"/>
                  </a:lnTo>
                  <a:lnTo>
                    <a:pt x="52" y="697"/>
                  </a:lnTo>
                  <a:lnTo>
                    <a:pt x="35" y="690"/>
                  </a:lnTo>
                  <a:lnTo>
                    <a:pt x="21" y="679"/>
                  </a:lnTo>
                  <a:lnTo>
                    <a:pt x="9" y="665"/>
                  </a:lnTo>
                  <a:lnTo>
                    <a:pt x="3" y="648"/>
                  </a:lnTo>
                  <a:lnTo>
                    <a:pt x="0" y="629"/>
                  </a:lnTo>
                  <a:lnTo>
                    <a:pt x="0" y="70"/>
                  </a:lnTo>
                  <a:lnTo>
                    <a:pt x="3" y="52"/>
                  </a:lnTo>
                  <a:lnTo>
                    <a:pt x="9" y="35"/>
                  </a:lnTo>
                  <a:lnTo>
                    <a:pt x="21" y="21"/>
                  </a:lnTo>
                  <a:lnTo>
                    <a:pt x="35" y="10"/>
                  </a:lnTo>
                  <a:lnTo>
                    <a:pt x="52" y="3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439"/>
            <p:cNvSpPr>
              <a:spLocks/>
            </p:cNvSpPr>
            <p:nvPr/>
          </p:nvSpPr>
          <p:spPr bwMode="auto">
            <a:xfrm>
              <a:off x="5486400" y="5057775"/>
              <a:ext cx="84138" cy="84137"/>
            </a:xfrm>
            <a:custGeom>
              <a:avLst/>
              <a:gdLst>
                <a:gd name="T0" fmla="*/ 70 w 535"/>
                <a:gd name="T1" fmla="*/ 0 h 535"/>
                <a:gd name="T2" fmla="*/ 88 w 535"/>
                <a:gd name="T3" fmla="*/ 2 h 535"/>
                <a:gd name="T4" fmla="*/ 105 w 535"/>
                <a:gd name="T5" fmla="*/ 8 h 535"/>
                <a:gd name="T6" fmla="*/ 120 w 535"/>
                <a:gd name="T7" fmla="*/ 20 h 535"/>
                <a:gd name="T8" fmla="*/ 514 w 535"/>
                <a:gd name="T9" fmla="*/ 416 h 535"/>
                <a:gd name="T10" fmla="*/ 526 w 535"/>
                <a:gd name="T11" fmla="*/ 431 h 535"/>
                <a:gd name="T12" fmla="*/ 533 w 535"/>
                <a:gd name="T13" fmla="*/ 447 h 535"/>
                <a:gd name="T14" fmla="*/ 535 w 535"/>
                <a:gd name="T15" fmla="*/ 464 h 535"/>
                <a:gd name="T16" fmla="*/ 533 w 535"/>
                <a:gd name="T17" fmla="*/ 482 h 535"/>
                <a:gd name="T18" fmla="*/ 526 w 535"/>
                <a:gd name="T19" fmla="*/ 499 h 535"/>
                <a:gd name="T20" fmla="*/ 514 w 535"/>
                <a:gd name="T21" fmla="*/ 514 h 535"/>
                <a:gd name="T22" fmla="*/ 499 w 535"/>
                <a:gd name="T23" fmla="*/ 526 h 535"/>
                <a:gd name="T24" fmla="*/ 482 w 535"/>
                <a:gd name="T25" fmla="*/ 533 h 535"/>
                <a:gd name="T26" fmla="*/ 465 w 535"/>
                <a:gd name="T27" fmla="*/ 535 h 535"/>
                <a:gd name="T28" fmla="*/ 447 w 535"/>
                <a:gd name="T29" fmla="*/ 533 h 535"/>
                <a:gd name="T30" fmla="*/ 430 w 535"/>
                <a:gd name="T31" fmla="*/ 526 h 535"/>
                <a:gd name="T32" fmla="*/ 416 w 535"/>
                <a:gd name="T33" fmla="*/ 514 h 535"/>
                <a:gd name="T34" fmla="*/ 20 w 535"/>
                <a:gd name="T35" fmla="*/ 119 h 535"/>
                <a:gd name="T36" fmla="*/ 10 w 535"/>
                <a:gd name="T37" fmla="*/ 105 h 535"/>
                <a:gd name="T38" fmla="*/ 2 w 535"/>
                <a:gd name="T39" fmla="*/ 88 h 535"/>
                <a:gd name="T40" fmla="*/ 0 w 535"/>
                <a:gd name="T41" fmla="*/ 70 h 535"/>
                <a:gd name="T42" fmla="*/ 2 w 535"/>
                <a:gd name="T43" fmla="*/ 52 h 535"/>
                <a:gd name="T44" fmla="*/ 10 w 535"/>
                <a:gd name="T45" fmla="*/ 36 h 535"/>
                <a:gd name="T46" fmla="*/ 20 w 535"/>
                <a:gd name="T47" fmla="*/ 20 h 535"/>
                <a:gd name="T48" fmla="*/ 36 w 535"/>
                <a:gd name="T49" fmla="*/ 8 h 535"/>
                <a:gd name="T50" fmla="*/ 53 w 535"/>
                <a:gd name="T51" fmla="*/ 2 h 535"/>
                <a:gd name="T52" fmla="*/ 70 w 535"/>
                <a:gd name="T53" fmla="*/ 0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35" h="535">
                  <a:moveTo>
                    <a:pt x="70" y="0"/>
                  </a:moveTo>
                  <a:lnTo>
                    <a:pt x="88" y="2"/>
                  </a:lnTo>
                  <a:lnTo>
                    <a:pt x="105" y="8"/>
                  </a:lnTo>
                  <a:lnTo>
                    <a:pt x="120" y="20"/>
                  </a:lnTo>
                  <a:lnTo>
                    <a:pt x="514" y="416"/>
                  </a:lnTo>
                  <a:lnTo>
                    <a:pt x="526" y="431"/>
                  </a:lnTo>
                  <a:lnTo>
                    <a:pt x="533" y="447"/>
                  </a:lnTo>
                  <a:lnTo>
                    <a:pt x="535" y="464"/>
                  </a:lnTo>
                  <a:lnTo>
                    <a:pt x="533" y="482"/>
                  </a:lnTo>
                  <a:lnTo>
                    <a:pt x="526" y="499"/>
                  </a:lnTo>
                  <a:lnTo>
                    <a:pt x="514" y="514"/>
                  </a:lnTo>
                  <a:lnTo>
                    <a:pt x="499" y="526"/>
                  </a:lnTo>
                  <a:lnTo>
                    <a:pt x="482" y="533"/>
                  </a:lnTo>
                  <a:lnTo>
                    <a:pt x="465" y="535"/>
                  </a:lnTo>
                  <a:lnTo>
                    <a:pt x="447" y="533"/>
                  </a:lnTo>
                  <a:lnTo>
                    <a:pt x="430" y="526"/>
                  </a:lnTo>
                  <a:lnTo>
                    <a:pt x="416" y="514"/>
                  </a:lnTo>
                  <a:lnTo>
                    <a:pt x="20" y="119"/>
                  </a:lnTo>
                  <a:lnTo>
                    <a:pt x="10" y="105"/>
                  </a:lnTo>
                  <a:lnTo>
                    <a:pt x="2" y="88"/>
                  </a:lnTo>
                  <a:lnTo>
                    <a:pt x="0" y="70"/>
                  </a:lnTo>
                  <a:lnTo>
                    <a:pt x="2" y="52"/>
                  </a:lnTo>
                  <a:lnTo>
                    <a:pt x="10" y="36"/>
                  </a:lnTo>
                  <a:lnTo>
                    <a:pt x="20" y="20"/>
                  </a:lnTo>
                  <a:lnTo>
                    <a:pt x="36" y="8"/>
                  </a:lnTo>
                  <a:lnTo>
                    <a:pt x="53" y="2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440"/>
            <p:cNvSpPr>
              <a:spLocks/>
            </p:cNvSpPr>
            <p:nvPr/>
          </p:nvSpPr>
          <p:spPr bwMode="auto">
            <a:xfrm>
              <a:off x="5727700" y="5205413"/>
              <a:ext cx="111125" cy="22225"/>
            </a:xfrm>
            <a:custGeom>
              <a:avLst/>
              <a:gdLst>
                <a:gd name="T0" fmla="*/ 71 w 699"/>
                <a:gd name="T1" fmla="*/ 0 h 141"/>
                <a:gd name="T2" fmla="*/ 629 w 699"/>
                <a:gd name="T3" fmla="*/ 0 h 141"/>
                <a:gd name="T4" fmla="*/ 647 w 699"/>
                <a:gd name="T5" fmla="*/ 2 h 141"/>
                <a:gd name="T6" fmla="*/ 664 w 699"/>
                <a:gd name="T7" fmla="*/ 10 h 141"/>
                <a:gd name="T8" fmla="*/ 679 w 699"/>
                <a:gd name="T9" fmla="*/ 20 h 141"/>
                <a:gd name="T10" fmla="*/ 689 w 699"/>
                <a:gd name="T11" fmla="*/ 35 h 141"/>
                <a:gd name="T12" fmla="*/ 697 w 699"/>
                <a:gd name="T13" fmla="*/ 52 h 141"/>
                <a:gd name="T14" fmla="*/ 699 w 699"/>
                <a:gd name="T15" fmla="*/ 70 h 141"/>
                <a:gd name="T16" fmla="*/ 697 w 699"/>
                <a:gd name="T17" fmla="*/ 89 h 141"/>
                <a:gd name="T18" fmla="*/ 689 w 699"/>
                <a:gd name="T19" fmla="*/ 106 h 141"/>
                <a:gd name="T20" fmla="*/ 679 w 699"/>
                <a:gd name="T21" fmla="*/ 120 h 141"/>
                <a:gd name="T22" fmla="*/ 664 w 699"/>
                <a:gd name="T23" fmla="*/ 131 h 141"/>
                <a:gd name="T24" fmla="*/ 647 w 699"/>
                <a:gd name="T25" fmla="*/ 138 h 141"/>
                <a:gd name="T26" fmla="*/ 629 w 699"/>
                <a:gd name="T27" fmla="*/ 141 h 141"/>
                <a:gd name="T28" fmla="*/ 71 w 699"/>
                <a:gd name="T29" fmla="*/ 141 h 141"/>
                <a:gd name="T30" fmla="*/ 52 w 699"/>
                <a:gd name="T31" fmla="*/ 138 h 141"/>
                <a:gd name="T32" fmla="*/ 35 w 699"/>
                <a:gd name="T33" fmla="*/ 131 h 141"/>
                <a:gd name="T34" fmla="*/ 21 w 699"/>
                <a:gd name="T35" fmla="*/ 120 h 141"/>
                <a:gd name="T36" fmla="*/ 10 w 699"/>
                <a:gd name="T37" fmla="*/ 106 h 141"/>
                <a:gd name="T38" fmla="*/ 3 w 699"/>
                <a:gd name="T39" fmla="*/ 89 h 141"/>
                <a:gd name="T40" fmla="*/ 0 w 699"/>
                <a:gd name="T41" fmla="*/ 70 h 141"/>
                <a:gd name="T42" fmla="*/ 3 w 699"/>
                <a:gd name="T43" fmla="*/ 52 h 141"/>
                <a:gd name="T44" fmla="*/ 10 w 699"/>
                <a:gd name="T45" fmla="*/ 35 h 141"/>
                <a:gd name="T46" fmla="*/ 21 w 699"/>
                <a:gd name="T47" fmla="*/ 20 h 141"/>
                <a:gd name="T48" fmla="*/ 35 w 699"/>
                <a:gd name="T49" fmla="*/ 10 h 141"/>
                <a:gd name="T50" fmla="*/ 52 w 699"/>
                <a:gd name="T51" fmla="*/ 2 h 141"/>
                <a:gd name="T52" fmla="*/ 71 w 699"/>
                <a:gd name="T53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9" h="141">
                  <a:moveTo>
                    <a:pt x="71" y="0"/>
                  </a:moveTo>
                  <a:lnTo>
                    <a:pt x="629" y="0"/>
                  </a:lnTo>
                  <a:lnTo>
                    <a:pt x="647" y="2"/>
                  </a:lnTo>
                  <a:lnTo>
                    <a:pt x="664" y="10"/>
                  </a:lnTo>
                  <a:lnTo>
                    <a:pt x="679" y="20"/>
                  </a:lnTo>
                  <a:lnTo>
                    <a:pt x="689" y="35"/>
                  </a:lnTo>
                  <a:lnTo>
                    <a:pt x="697" y="52"/>
                  </a:lnTo>
                  <a:lnTo>
                    <a:pt x="699" y="70"/>
                  </a:lnTo>
                  <a:lnTo>
                    <a:pt x="697" y="89"/>
                  </a:lnTo>
                  <a:lnTo>
                    <a:pt x="689" y="106"/>
                  </a:lnTo>
                  <a:lnTo>
                    <a:pt x="679" y="120"/>
                  </a:lnTo>
                  <a:lnTo>
                    <a:pt x="664" y="131"/>
                  </a:lnTo>
                  <a:lnTo>
                    <a:pt x="647" y="138"/>
                  </a:lnTo>
                  <a:lnTo>
                    <a:pt x="629" y="141"/>
                  </a:lnTo>
                  <a:lnTo>
                    <a:pt x="71" y="141"/>
                  </a:lnTo>
                  <a:lnTo>
                    <a:pt x="52" y="138"/>
                  </a:lnTo>
                  <a:lnTo>
                    <a:pt x="35" y="131"/>
                  </a:lnTo>
                  <a:lnTo>
                    <a:pt x="21" y="120"/>
                  </a:lnTo>
                  <a:lnTo>
                    <a:pt x="10" y="106"/>
                  </a:lnTo>
                  <a:lnTo>
                    <a:pt x="3" y="89"/>
                  </a:lnTo>
                  <a:lnTo>
                    <a:pt x="0" y="70"/>
                  </a:lnTo>
                  <a:lnTo>
                    <a:pt x="3" y="52"/>
                  </a:lnTo>
                  <a:lnTo>
                    <a:pt x="10" y="35"/>
                  </a:lnTo>
                  <a:lnTo>
                    <a:pt x="21" y="20"/>
                  </a:lnTo>
                  <a:lnTo>
                    <a:pt x="35" y="10"/>
                  </a:lnTo>
                  <a:lnTo>
                    <a:pt x="52" y="2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441"/>
            <p:cNvSpPr>
              <a:spLocks/>
            </p:cNvSpPr>
            <p:nvPr/>
          </p:nvSpPr>
          <p:spPr bwMode="auto">
            <a:xfrm>
              <a:off x="5448300" y="5205413"/>
              <a:ext cx="111125" cy="22225"/>
            </a:xfrm>
            <a:custGeom>
              <a:avLst/>
              <a:gdLst>
                <a:gd name="T0" fmla="*/ 70 w 698"/>
                <a:gd name="T1" fmla="*/ 0 h 141"/>
                <a:gd name="T2" fmla="*/ 628 w 698"/>
                <a:gd name="T3" fmla="*/ 0 h 141"/>
                <a:gd name="T4" fmla="*/ 647 w 698"/>
                <a:gd name="T5" fmla="*/ 2 h 141"/>
                <a:gd name="T6" fmla="*/ 664 w 698"/>
                <a:gd name="T7" fmla="*/ 10 h 141"/>
                <a:gd name="T8" fmla="*/ 678 w 698"/>
                <a:gd name="T9" fmla="*/ 20 h 141"/>
                <a:gd name="T10" fmla="*/ 689 w 698"/>
                <a:gd name="T11" fmla="*/ 35 h 141"/>
                <a:gd name="T12" fmla="*/ 696 w 698"/>
                <a:gd name="T13" fmla="*/ 52 h 141"/>
                <a:gd name="T14" fmla="*/ 698 w 698"/>
                <a:gd name="T15" fmla="*/ 70 h 141"/>
                <a:gd name="T16" fmla="*/ 696 w 698"/>
                <a:gd name="T17" fmla="*/ 89 h 141"/>
                <a:gd name="T18" fmla="*/ 689 w 698"/>
                <a:gd name="T19" fmla="*/ 106 h 141"/>
                <a:gd name="T20" fmla="*/ 678 w 698"/>
                <a:gd name="T21" fmla="*/ 120 h 141"/>
                <a:gd name="T22" fmla="*/ 664 w 698"/>
                <a:gd name="T23" fmla="*/ 131 h 141"/>
                <a:gd name="T24" fmla="*/ 647 w 698"/>
                <a:gd name="T25" fmla="*/ 138 h 141"/>
                <a:gd name="T26" fmla="*/ 628 w 698"/>
                <a:gd name="T27" fmla="*/ 141 h 141"/>
                <a:gd name="T28" fmla="*/ 70 w 698"/>
                <a:gd name="T29" fmla="*/ 141 h 141"/>
                <a:gd name="T30" fmla="*/ 51 w 698"/>
                <a:gd name="T31" fmla="*/ 138 h 141"/>
                <a:gd name="T32" fmla="*/ 35 w 698"/>
                <a:gd name="T33" fmla="*/ 131 h 141"/>
                <a:gd name="T34" fmla="*/ 21 w 698"/>
                <a:gd name="T35" fmla="*/ 120 h 141"/>
                <a:gd name="T36" fmla="*/ 10 w 698"/>
                <a:gd name="T37" fmla="*/ 106 h 141"/>
                <a:gd name="T38" fmla="*/ 3 w 698"/>
                <a:gd name="T39" fmla="*/ 89 h 141"/>
                <a:gd name="T40" fmla="*/ 0 w 698"/>
                <a:gd name="T41" fmla="*/ 70 h 141"/>
                <a:gd name="T42" fmla="*/ 3 w 698"/>
                <a:gd name="T43" fmla="*/ 52 h 141"/>
                <a:gd name="T44" fmla="*/ 10 w 698"/>
                <a:gd name="T45" fmla="*/ 35 h 141"/>
                <a:gd name="T46" fmla="*/ 21 w 698"/>
                <a:gd name="T47" fmla="*/ 21 h 141"/>
                <a:gd name="T48" fmla="*/ 35 w 698"/>
                <a:gd name="T49" fmla="*/ 10 h 141"/>
                <a:gd name="T50" fmla="*/ 52 w 698"/>
                <a:gd name="T51" fmla="*/ 2 h 141"/>
                <a:gd name="T52" fmla="*/ 70 w 698"/>
                <a:gd name="T53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8" h="141">
                  <a:moveTo>
                    <a:pt x="70" y="0"/>
                  </a:moveTo>
                  <a:lnTo>
                    <a:pt x="628" y="0"/>
                  </a:lnTo>
                  <a:lnTo>
                    <a:pt x="647" y="2"/>
                  </a:lnTo>
                  <a:lnTo>
                    <a:pt x="664" y="10"/>
                  </a:lnTo>
                  <a:lnTo>
                    <a:pt x="678" y="20"/>
                  </a:lnTo>
                  <a:lnTo>
                    <a:pt x="689" y="35"/>
                  </a:lnTo>
                  <a:lnTo>
                    <a:pt x="696" y="52"/>
                  </a:lnTo>
                  <a:lnTo>
                    <a:pt x="698" y="70"/>
                  </a:lnTo>
                  <a:lnTo>
                    <a:pt x="696" y="89"/>
                  </a:lnTo>
                  <a:lnTo>
                    <a:pt x="689" y="106"/>
                  </a:lnTo>
                  <a:lnTo>
                    <a:pt x="678" y="120"/>
                  </a:lnTo>
                  <a:lnTo>
                    <a:pt x="664" y="131"/>
                  </a:lnTo>
                  <a:lnTo>
                    <a:pt x="647" y="138"/>
                  </a:lnTo>
                  <a:lnTo>
                    <a:pt x="628" y="141"/>
                  </a:lnTo>
                  <a:lnTo>
                    <a:pt x="70" y="141"/>
                  </a:lnTo>
                  <a:lnTo>
                    <a:pt x="51" y="138"/>
                  </a:lnTo>
                  <a:lnTo>
                    <a:pt x="35" y="131"/>
                  </a:lnTo>
                  <a:lnTo>
                    <a:pt x="21" y="120"/>
                  </a:lnTo>
                  <a:lnTo>
                    <a:pt x="10" y="106"/>
                  </a:lnTo>
                  <a:lnTo>
                    <a:pt x="3" y="89"/>
                  </a:lnTo>
                  <a:lnTo>
                    <a:pt x="0" y="70"/>
                  </a:lnTo>
                  <a:lnTo>
                    <a:pt x="3" y="52"/>
                  </a:lnTo>
                  <a:lnTo>
                    <a:pt x="10" y="35"/>
                  </a:lnTo>
                  <a:lnTo>
                    <a:pt x="21" y="21"/>
                  </a:lnTo>
                  <a:lnTo>
                    <a:pt x="35" y="10"/>
                  </a:lnTo>
                  <a:lnTo>
                    <a:pt x="52" y="2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442"/>
            <p:cNvSpPr>
              <a:spLocks/>
            </p:cNvSpPr>
            <p:nvPr/>
          </p:nvSpPr>
          <p:spPr bwMode="auto">
            <a:xfrm>
              <a:off x="5707063" y="5064125"/>
              <a:ext cx="84138" cy="84137"/>
            </a:xfrm>
            <a:custGeom>
              <a:avLst/>
              <a:gdLst>
                <a:gd name="T0" fmla="*/ 465 w 535"/>
                <a:gd name="T1" fmla="*/ 0 h 535"/>
                <a:gd name="T2" fmla="*/ 483 w 535"/>
                <a:gd name="T3" fmla="*/ 2 h 535"/>
                <a:gd name="T4" fmla="*/ 500 w 535"/>
                <a:gd name="T5" fmla="*/ 10 h 535"/>
                <a:gd name="T6" fmla="*/ 515 w 535"/>
                <a:gd name="T7" fmla="*/ 21 h 535"/>
                <a:gd name="T8" fmla="*/ 526 w 535"/>
                <a:gd name="T9" fmla="*/ 36 h 535"/>
                <a:gd name="T10" fmla="*/ 533 w 535"/>
                <a:gd name="T11" fmla="*/ 53 h 535"/>
                <a:gd name="T12" fmla="*/ 535 w 535"/>
                <a:gd name="T13" fmla="*/ 70 h 535"/>
                <a:gd name="T14" fmla="*/ 533 w 535"/>
                <a:gd name="T15" fmla="*/ 88 h 535"/>
                <a:gd name="T16" fmla="*/ 526 w 535"/>
                <a:gd name="T17" fmla="*/ 105 h 535"/>
                <a:gd name="T18" fmla="*/ 515 w 535"/>
                <a:gd name="T19" fmla="*/ 120 h 535"/>
                <a:gd name="T20" fmla="*/ 121 w 535"/>
                <a:gd name="T21" fmla="*/ 515 h 535"/>
                <a:gd name="T22" fmla="*/ 105 w 535"/>
                <a:gd name="T23" fmla="*/ 526 h 535"/>
                <a:gd name="T24" fmla="*/ 88 w 535"/>
                <a:gd name="T25" fmla="*/ 533 h 535"/>
                <a:gd name="T26" fmla="*/ 71 w 535"/>
                <a:gd name="T27" fmla="*/ 535 h 535"/>
                <a:gd name="T28" fmla="*/ 53 w 535"/>
                <a:gd name="T29" fmla="*/ 533 h 535"/>
                <a:gd name="T30" fmla="*/ 36 w 535"/>
                <a:gd name="T31" fmla="*/ 526 h 535"/>
                <a:gd name="T32" fmla="*/ 21 w 535"/>
                <a:gd name="T33" fmla="*/ 515 h 535"/>
                <a:gd name="T34" fmla="*/ 10 w 535"/>
                <a:gd name="T35" fmla="*/ 499 h 535"/>
                <a:gd name="T36" fmla="*/ 2 w 535"/>
                <a:gd name="T37" fmla="*/ 483 h 535"/>
                <a:gd name="T38" fmla="*/ 0 w 535"/>
                <a:gd name="T39" fmla="*/ 466 h 535"/>
                <a:gd name="T40" fmla="*/ 2 w 535"/>
                <a:gd name="T41" fmla="*/ 448 h 535"/>
                <a:gd name="T42" fmla="*/ 10 w 535"/>
                <a:gd name="T43" fmla="*/ 431 h 535"/>
                <a:gd name="T44" fmla="*/ 21 w 535"/>
                <a:gd name="T45" fmla="*/ 416 h 535"/>
                <a:gd name="T46" fmla="*/ 415 w 535"/>
                <a:gd name="T47" fmla="*/ 21 h 535"/>
                <a:gd name="T48" fmla="*/ 430 w 535"/>
                <a:gd name="T49" fmla="*/ 10 h 535"/>
                <a:gd name="T50" fmla="*/ 447 w 535"/>
                <a:gd name="T51" fmla="*/ 2 h 535"/>
                <a:gd name="T52" fmla="*/ 465 w 535"/>
                <a:gd name="T53" fmla="*/ 0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35" h="535">
                  <a:moveTo>
                    <a:pt x="465" y="0"/>
                  </a:moveTo>
                  <a:lnTo>
                    <a:pt x="483" y="2"/>
                  </a:lnTo>
                  <a:lnTo>
                    <a:pt x="500" y="10"/>
                  </a:lnTo>
                  <a:lnTo>
                    <a:pt x="515" y="21"/>
                  </a:lnTo>
                  <a:lnTo>
                    <a:pt x="526" y="36"/>
                  </a:lnTo>
                  <a:lnTo>
                    <a:pt x="533" y="53"/>
                  </a:lnTo>
                  <a:lnTo>
                    <a:pt x="535" y="70"/>
                  </a:lnTo>
                  <a:lnTo>
                    <a:pt x="533" y="88"/>
                  </a:lnTo>
                  <a:lnTo>
                    <a:pt x="526" y="105"/>
                  </a:lnTo>
                  <a:lnTo>
                    <a:pt x="515" y="120"/>
                  </a:lnTo>
                  <a:lnTo>
                    <a:pt x="121" y="515"/>
                  </a:lnTo>
                  <a:lnTo>
                    <a:pt x="105" y="526"/>
                  </a:lnTo>
                  <a:lnTo>
                    <a:pt x="88" y="533"/>
                  </a:lnTo>
                  <a:lnTo>
                    <a:pt x="71" y="535"/>
                  </a:lnTo>
                  <a:lnTo>
                    <a:pt x="53" y="533"/>
                  </a:lnTo>
                  <a:lnTo>
                    <a:pt x="36" y="526"/>
                  </a:lnTo>
                  <a:lnTo>
                    <a:pt x="21" y="515"/>
                  </a:lnTo>
                  <a:lnTo>
                    <a:pt x="10" y="499"/>
                  </a:lnTo>
                  <a:lnTo>
                    <a:pt x="2" y="483"/>
                  </a:lnTo>
                  <a:lnTo>
                    <a:pt x="0" y="466"/>
                  </a:lnTo>
                  <a:lnTo>
                    <a:pt x="2" y="448"/>
                  </a:lnTo>
                  <a:lnTo>
                    <a:pt x="10" y="431"/>
                  </a:lnTo>
                  <a:lnTo>
                    <a:pt x="21" y="416"/>
                  </a:lnTo>
                  <a:lnTo>
                    <a:pt x="415" y="21"/>
                  </a:lnTo>
                  <a:lnTo>
                    <a:pt x="430" y="10"/>
                  </a:lnTo>
                  <a:lnTo>
                    <a:pt x="447" y="2"/>
                  </a:lnTo>
                  <a:lnTo>
                    <a:pt x="4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443"/>
            <p:cNvSpPr>
              <a:spLocks noEditPoints="1"/>
            </p:cNvSpPr>
            <p:nvPr/>
          </p:nvSpPr>
          <p:spPr bwMode="auto">
            <a:xfrm>
              <a:off x="5422900" y="5157788"/>
              <a:ext cx="414338" cy="400050"/>
            </a:xfrm>
            <a:custGeom>
              <a:avLst/>
              <a:gdLst>
                <a:gd name="T0" fmla="*/ 550 w 2606"/>
                <a:gd name="T1" fmla="*/ 1124 h 2518"/>
                <a:gd name="T2" fmla="*/ 1266 w 2606"/>
                <a:gd name="T3" fmla="*/ 142 h 2518"/>
                <a:gd name="T4" fmla="*/ 1235 w 2606"/>
                <a:gd name="T5" fmla="*/ 645 h 2518"/>
                <a:gd name="T6" fmla="*/ 1171 w 2606"/>
                <a:gd name="T7" fmla="*/ 820 h 2518"/>
                <a:gd name="T8" fmla="*/ 1064 w 2606"/>
                <a:gd name="T9" fmla="*/ 953 h 2518"/>
                <a:gd name="T10" fmla="*/ 942 w 2606"/>
                <a:gd name="T11" fmla="*/ 1049 h 2518"/>
                <a:gd name="T12" fmla="*/ 826 w 2606"/>
                <a:gd name="T13" fmla="*/ 1112 h 2518"/>
                <a:gd name="T14" fmla="*/ 743 w 2606"/>
                <a:gd name="T15" fmla="*/ 1144 h 2518"/>
                <a:gd name="T16" fmla="*/ 703 w 2606"/>
                <a:gd name="T17" fmla="*/ 1155 h 2518"/>
                <a:gd name="T18" fmla="*/ 702 w 2606"/>
                <a:gd name="T19" fmla="*/ 2220 h 2518"/>
                <a:gd name="T20" fmla="*/ 783 w 2606"/>
                <a:gd name="T21" fmla="*/ 2331 h 2518"/>
                <a:gd name="T22" fmla="*/ 916 w 2606"/>
                <a:gd name="T23" fmla="*/ 2376 h 2518"/>
                <a:gd name="T24" fmla="*/ 2150 w 2606"/>
                <a:gd name="T25" fmla="*/ 2358 h 2518"/>
                <a:gd name="T26" fmla="*/ 2265 w 2606"/>
                <a:gd name="T27" fmla="*/ 2281 h 2518"/>
                <a:gd name="T28" fmla="*/ 2318 w 2606"/>
                <a:gd name="T29" fmla="*/ 2141 h 2518"/>
                <a:gd name="T30" fmla="*/ 2453 w 2606"/>
                <a:gd name="T31" fmla="*/ 1126 h 2518"/>
                <a:gd name="T32" fmla="*/ 2372 w 2606"/>
                <a:gd name="T33" fmla="*/ 1017 h 2518"/>
                <a:gd name="T34" fmla="*/ 2239 w 2606"/>
                <a:gd name="T35" fmla="*/ 975 h 2518"/>
                <a:gd name="T36" fmla="*/ 1566 w 2606"/>
                <a:gd name="T37" fmla="*/ 955 h 2518"/>
                <a:gd name="T38" fmla="*/ 1546 w 2606"/>
                <a:gd name="T39" fmla="*/ 438 h 2518"/>
                <a:gd name="T40" fmla="*/ 1523 w 2606"/>
                <a:gd name="T41" fmla="*/ 280 h 2518"/>
                <a:gd name="T42" fmla="*/ 1453 w 2606"/>
                <a:gd name="T43" fmla="*/ 182 h 2518"/>
                <a:gd name="T44" fmla="*/ 1345 w 2606"/>
                <a:gd name="T45" fmla="*/ 142 h 2518"/>
                <a:gd name="T46" fmla="*/ 1393 w 2606"/>
                <a:gd name="T47" fmla="*/ 8 h 2518"/>
                <a:gd name="T48" fmla="*/ 1537 w 2606"/>
                <a:gd name="T49" fmla="*/ 69 h 2518"/>
                <a:gd name="T50" fmla="*/ 1640 w 2606"/>
                <a:gd name="T51" fmla="*/ 197 h 2518"/>
                <a:gd name="T52" fmla="*/ 1685 w 2606"/>
                <a:gd name="T53" fmla="*/ 383 h 2518"/>
                <a:gd name="T54" fmla="*/ 2289 w 2606"/>
                <a:gd name="T55" fmla="*/ 839 h 2518"/>
                <a:gd name="T56" fmla="*/ 2464 w 2606"/>
                <a:gd name="T57" fmla="*/ 913 h 2518"/>
                <a:gd name="T58" fmla="*/ 2577 w 2606"/>
                <a:gd name="T59" fmla="*/ 1060 h 2518"/>
                <a:gd name="T60" fmla="*/ 2605 w 2606"/>
                <a:gd name="T61" fmla="*/ 1208 h 2518"/>
                <a:gd name="T62" fmla="*/ 2434 w 2606"/>
                <a:gd name="T63" fmla="*/ 2257 h 2518"/>
                <a:gd name="T64" fmla="*/ 2338 w 2606"/>
                <a:gd name="T65" fmla="*/ 2409 h 2518"/>
                <a:gd name="T66" fmla="*/ 2179 w 2606"/>
                <a:gd name="T67" fmla="*/ 2496 h 2518"/>
                <a:gd name="T68" fmla="*/ 916 w 2606"/>
                <a:gd name="T69" fmla="*/ 2518 h 2518"/>
                <a:gd name="T70" fmla="*/ 738 w 2606"/>
                <a:gd name="T71" fmla="*/ 2471 h 2518"/>
                <a:gd name="T72" fmla="*/ 628 w 2606"/>
                <a:gd name="T73" fmla="*/ 2454 h 2518"/>
                <a:gd name="T74" fmla="*/ 138 w 2606"/>
                <a:gd name="T75" fmla="*/ 2476 h 2518"/>
                <a:gd name="T76" fmla="*/ 41 w 2606"/>
                <a:gd name="T77" fmla="*/ 2436 h 2518"/>
                <a:gd name="T78" fmla="*/ 0 w 2606"/>
                <a:gd name="T79" fmla="*/ 2339 h 2518"/>
                <a:gd name="T80" fmla="*/ 24 w 2606"/>
                <a:gd name="T81" fmla="*/ 1045 h 2518"/>
                <a:gd name="T82" fmla="*/ 111 w 2606"/>
                <a:gd name="T83" fmla="*/ 987 h 2518"/>
                <a:gd name="T84" fmla="*/ 609 w 2606"/>
                <a:gd name="T85" fmla="*/ 996 h 2518"/>
                <a:gd name="T86" fmla="*/ 678 w 2606"/>
                <a:gd name="T87" fmla="*/ 1017 h 2518"/>
                <a:gd name="T88" fmla="*/ 722 w 2606"/>
                <a:gd name="T89" fmla="*/ 1003 h 2518"/>
                <a:gd name="T90" fmla="*/ 814 w 2606"/>
                <a:gd name="T91" fmla="*/ 961 h 2518"/>
                <a:gd name="T92" fmla="*/ 926 w 2606"/>
                <a:gd name="T93" fmla="*/ 887 h 2518"/>
                <a:gd name="T94" fmla="*/ 1029 w 2606"/>
                <a:gd name="T95" fmla="*/ 779 h 2518"/>
                <a:gd name="T96" fmla="*/ 1095 w 2606"/>
                <a:gd name="T97" fmla="*/ 630 h 2518"/>
                <a:gd name="T98" fmla="*/ 1106 w 2606"/>
                <a:gd name="T99" fmla="*/ 71 h 2518"/>
                <a:gd name="T100" fmla="*/ 1153 w 2606"/>
                <a:gd name="T101" fmla="*/ 21 h 2518"/>
                <a:gd name="T102" fmla="*/ 1206 w 2606"/>
                <a:gd name="T103" fmla="*/ 9 h 2518"/>
                <a:gd name="T104" fmla="*/ 1322 w 2606"/>
                <a:gd name="T105" fmla="*/ 0 h 2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06" h="2518">
                  <a:moveTo>
                    <a:pt x="141" y="1124"/>
                  </a:moveTo>
                  <a:lnTo>
                    <a:pt x="141" y="2337"/>
                  </a:lnTo>
                  <a:lnTo>
                    <a:pt x="550" y="2337"/>
                  </a:lnTo>
                  <a:lnTo>
                    <a:pt x="550" y="1124"/>
                  </a:lnTo>
                  <a:lnTo>
                    <a:pt x="141" y="1124"/>
                  </a:lnTo>
                  <a:close/>
                  <a:moveTo>
                    <a:pt x="1318" y="139"/>
                  </a:moveTo>
                  <a:lnTo>
                    <a:pt x="1291" y="141"/>
                  </a:lnTo>
                  <a:lnTo>
                    <a:pt x="1266" y="142"/>
                  </a:lnTo>
                  <a:lnTo>
                    <a:pt x="1245" y="145"/>
                  </a:lnTo>
                  <a:lnTo>
                    <a:pt x="1245" y="541"/>
                  </a:lnTo>
                  <a:lnTo>
                    <a:pt x="1242" y="594"/>
                  </a:lnTo>
                  <a:lnTo>
                    <a:pt x="1235" y="645"/>
                  </a:lnTo>
                  <a:lnTo>
                    <a:pt x="1225" y="693"/>
                  </a:lnTo>
                  <a:lnTo>
                    <a:pt x="1210" y="738"/>
                  </a:lnTo>
                  <a:lnTo>
                    <a:pt x="1192" y="779"/>
                  </a:lnTo>
                  <a:lnTo>
                    <a:pt x="1171" y="820"/>
                  </a:lnTo>
                  <a:lnTo>
                    <a:pt x="1147" y="857"/>
                  </a:lnTo>
                  <a:lnTo>
                    <a:pt x="1121" y="892"/>
                  </a:lnTo>
                  <a:lnTo>
                    <a:pt x="1094" y="923"/>
                  </a:lnTo>
                  <a:lnTo>
                    <a:pt x="1064" y="953"/>
                  </a:lnTo>
                  <a:lnTo>
                    <a:pt x="1035" y="980"/>
                  </a:lnTo>
                  <a:lnTo>
                    <a:pt x="1004" y="1006"/>
                  </a:lnTo>
                  <a:lnTo>
                    <a:pt x="973" y="1028"/>
                  </a:lnTo>
                  <a:lnTo>
                    <a:pt x="942" y="1049"/>
                  </a:lnTo>
                  <a:lnTo>
                    <a:pt x="911" y="1067"/>
                  </a:lnTo>
                  <a:lnTo>
                    <a:pt x="881" y="1084"/>
                  </a:lnTo>
                  <a:lnTo>
                    <a:pt x="853" y="1099"/>
                  </a:lnTo>
                  <a:lnTo>
                    <a:pt x="826" y="1112"/>
                  </a:lnTo>
                  <a:lnTo>
                    <a:pt x="801" y="1122"/>
                  </a:lnTo>
                  <a:lnTo>
                    <a:pt x="779" y="1132"/>
                  </a:lnTo>
                  <a:lnTo>
                    <a:pt x="760" y="1139"/>
                  </a:lnTo>
                  <a:lnTo>
                    <a:pt x="743" y="1144"/>
                  </a:lnTo>
                  <a:lnTo>
                    <a:pt x="729" y="1149"/>
                  </a:lnTo>
                  <a:lnTo>
                    <a:pt x="721" y="1152"/>
                  </a:lnTo>
                  <a:lnTo>
                    <a:pt x="715" y="1153"/>
                  </a:lnTo>
                  <a:lnTo>
                    <a:pt x="703" y="1155"/>
                  </a:lnTo>
                  <a:lnTo>
                    <a:pt x="690" y="1155"/>
                  </a:lnTo>
                  <a:lnTo>
                    <a:pt x="690" y="2149"/>
                  </a:lnTo>
                  <a:lnTo>
                    <a:pt x="693" y="2186"/>
                  </a:lnTo>
                  <a:lnTo>
                    <a:pt x="702" y="2220"/>
                  </a:lnTo>
                  <a:lnTo>
                    <a:pt x="715" y="2253"/>
                  </a:lnTo>
                  <a:lnTo>
                    <a:pt x="733" y="2283"/>
                  </a:lnTo>
                  <a:lnTo>
                    <a:pt x="757" y="2309"/>
                  </a:lnTo>
                  <a:lnTo>
                    <a:pt x="783" y="2331"/>
                  </a:lnTo>
                  <a:lnTo>
                    <a:pt x="813" y="2350"/>
                  </a:lnTo>
                  <a:lnTo>
                    <a:pt x="844" y="2364"/>
                  </a:lnTo>
                  <a:lnTo>
                    <a:pt x="879" y="2373"/>
                  </a:lnTo>
                  <a:lnTo>
                    <a:pt x="916" y="2376"/>
                  </a:lnTo>
                  <a:lnTo>
                    <a:pt x="2022" y="2376"/>
                  </a:lnTo>
                  <a:lnTo>
                    <a:pt x="2068" y="2374"/>
                  </a:lnTo>
                  <a:lnTo>
                    <a:pt x="2111" y="2367"/>
                  </a:lnTo>
                  <a:lnTo>
                    <a:pt x="2150" y="2358"/>
                  </a:lnTo>
                  <a:lnTo>
                    <a:pt x="2185" y="2344"/>
                  </a:lnTo>
                  <a:lnTo>
                    <a:pt x="2215" y="2327"/>
                  </a:lnTo>
                  <a:lnTo>
                    <a:pt x="2242" y="2305"/>
                  </a:lnTo>
                  <a:lnTo>
                    <a:pt x="2265" y="2281"/>
                  </a:lnTo>
                  <a:lnTo>
                    <a:pt x="2284" y="2251"/>
                  </a:lnTo>
                  <a:lnTo>
                    <a:pt x="2299" y="2218"/>
                  </a:lnTo>
                  <a:lnTo>
                    <a:pt x="2310" y="2181"/>
                  </a:lnTo>
                  <a:lnTo>
                    <a:pt x="2318" y="2141"/>
                  </a:lnTo>
                  <a:lnTo>
                    <a:pt x="2318" y="2139"/>
                  </a:lnTo>
                  <a:lnTo>
                    <a:pt x="2466" y="1196"/>
                  </a:lnTo>
                  <a:lnTo>
                    <a:pt x="2461" y="1160"/>
                  </a:lnTo>
                  <a:lnTo>
                    <a:pt x="2453" y="1126"/>
                  </a:lnTo>
                  <a:lnTo>
                    <a:pt x="2439" y="1095"/>
                  </a:lnTo>
                  <a:lnTo>
                    <a:pt x="2420" y="1066"/>
                  </a:lnTo>
                  <a:lnTo>
                    <a:pt x="2398" y="1040"/>
                  </a:lnTo>
                  <a:lnTo>
                    <a:pt x="2372" y="1017"/>
                  </a:lnTo>
                  <a:lnTo>
                    <a:pt x="2342" y="1001"/>
                  </a:lnTo>
                  <a:lnTo>
                    <a:pt x="2310" y="987"/>
                  </a:lnTo>
                  <a:lnTo>
                    <a:pt x="2275" y="978"/>
                  </a:lnTo>
                  <a:lnTo>
                    <a:pt x="2239" y="975"/>
                  </a:lnTo>
                  <a:lnTo>
                    <a:pt x="1616" y="975"/>
                  </a:lnTo>
                  <a:lnTo>
                    <a:pt x="1598" y="973"/>
                  </a:lnTo>
                  <a:lnTo>
                    <a:pt x="1581" y="966"/>
                  </a:lnTo>
                  <a:lnTo>
                    <a:pt x="1566" y="955"/>
                  </a:lnTo>
                  <a:lnTo>
                    <a:pt x="1556" y="941"/>
                  </a:lnTo>
                  <a:lnTo>
                    <a:pt x="1548" y="924"/>
                  </a:lnTo>
                  <a:lnTo>
                    <a:pt x="1546" y="905"/>
                  </a:lnTo>
                  <a:lnTo>
                    <a:pt x="1546" y="438"/>
                  </a:lnTo>
                  <a:lnTo>
                    <a:pt x="1545" y="392"/>
                  </a:lnTo>
                  <a:lnTo>
                    <a:pt x="1541" y="351"/>
                  </a:lnTo>
                  <a:lnTo>
                    <a:pt x="1533" y="314"/>
                  </a:lnTo>
                  <a:lnTo>
                    <a:pt x="1523" y="280"/>
                  </a:lnTo>
                  <a:lnTo>
                    <a:pt x="1510" y="249"/>
                  </a:lnTo>
                  <a:lnTo>
                    <a:pt x="1494" y="223"/>
                  </a:lnTo>
                  <a:lnTo>
                    <a:pt x="1475" y="201"/>
                  </a:lnTo>
                  <a:lnTo>
                    <a:pt x="1453" y="182"/>
                  </a:lnTo>
                  <a:lnTo>
                    <a:pt x="1428" y="166"/>
                  </a:lnTo>
                  <a:lnTo>
                    <a:pt x="1401" y="154"/>
                  </a:lnTo>
                  <a:lnTo>
                    <a:pt x="1374" y="147"/>
                  </a:lnTo>
                  <a:lnTo>
                    <a:pt x="1345" y="142"/>
                  </a:lnTo>
                  <a:lnTo>
                    <a:pt x="1318" y="139"/>
                  </a:lnTo>
                  <a:close/>
                  <a:moveTo>
                    <a:pt x="1322" y="0"/>
                  </a:moveTo>
                  <a:lnTo>
                    <a:pt x="1357" y="3"/>
                  </a:lnTo>
                  <a:lnTo>
                    <a:pt x="1393" y="8"/>
                  </a:lnTo>
                  <a:lnTo>
                    <a:pt x="1430" y="17"/>
                  </a:lnTo>
                  <a:lnTo>
                    <a:pt x="1466" y="29"/>
                  </a:lnTo>
                  <a:lnTo>
                    <a:pt x="1502" y="46"/>
                  </a:lnTo>
                  <a:lnTo>
                    <a:pt x="1537" y="69"/>
                  </a:lnTo>
                  <a:lnTo>
                    <a:pt x="1568" y="95"/>
                  </a:lnTo>
                  <a:lnTo>
                    <a:pt x="1596" y="125"/>
                  </a:lnTo>
                  <a:lnTo>
                    <a:pt x="1620" y="158"/>
                  </a:lnTo>
                  <a:lnTo>
                    <a:pt x="1640" y="197"/>
                  </a:lnTo>
                  <a:lnTo>
                    <a:pt x="1657" y="237"/>
                  </a:lnTo>
                  <a:lnTo>
                    <a:pt x="1670" y="282"/>
                  </a:lnTo>
                  <a:lnTo>
                    <a:pt x="1679" y="331"/>
                  </a:lnTo>
                  <a:lnTo>
                    <a:pt x="1685" y="383"/>
                  </a:lnTo>
                  <a:lnTo>
                    <a:pt x="1687" y="438"/>
                  </a:lnTo>
                  <a:lnTo>
                    <a:pt x="1687" y="836"/>
                  </a:lnTo>
                  <a:lnTo>
                    <a:pt x="2239" y="836"/>
                  </a:lnTo>
                  <a:lnTo>
                    <a:pt x="2289" y="839"/>
                  </a:lnTo>
                  <a:lnTo>
                    <a:pt x="2337" y="849"/>
                  </a:lnTo>
                  <a:lnTo>
                    <a:pt x="2382" y="865"/>
                  </a:lnTo>
                  <a:lnTo>
                    <a:pt x="2424" y="886"/>
                  </a:lnTo>
                  <a:lnTo>
                    <a:pt x="2464" y="913"/>
                  </a:lnTo>
                  <a:lnTo>
                    <a:pt x="2498" y="943"/>
                  </a:lnTo>
                  <a:lnTo>
                    <a:pt x="2529" y="978"/>
                  </a:lnTo>
                  <a:lnTo>
                    <a:pt x="2555" y="1017"/>
                  </a:lnTo>
                  <a:lnTo>
                    <a:pt x="2577" y="1060"/>
                  </a:lnTo>
                  <a:lnTo>
                    <a:pt x="2592" y="1105"/>
                  </a:lnTo>
                  <a:lnTo>
                    <a:pt x="2602" y="1153"/>
                  </a:lnTo>
                  <a:lnTo>
                    <a:pt x="2606" y="1203"/>
                  </a:lnTo>
                  <a:lnTo>
                    <a:pt x="2605" y="1208"/>
                  </a:lnTo>
                  <a:lnTo>
                    <a:pt x="2605" y="1213"/>
                  </a:lnTo>
                  <a:lnTo>
                    <a:pt x="2456" y="2160"/>
                  </a:lnTo>
                  <a:lnTo>
                    <a:pt x="2448" y="2211"/>
                  </a:lnTo>
                  <a:lnTo>
                    <a:pt x="2434" y="2257"/>
                  </a:lnTo>
                  <a:lnTo>
                    <a:pt x="2416" y="2301"/>
                  </a:lnTo>
                  <a:lnTo>
                    <a:pt x="2395" y="2341"/>
                  </a:lnTo>
                  <a:lnTo>
                    <a:pt x="2368" y="2377"/>
                  </a:lnTo>
                  <a:lnTo>
                    <a:pt x="2338" y="2409"/>
                  </a:lnTo>
                  <a:lnTo>
                    <a:pt x="2304" y="2437"/>
                  </a:lnTo>
                  <a:lnTo>
                    <a:pt x="2266" y="2462"/>
                  </a:lnTo>
                  <a:lnTo>
                    <a:pt x="2225" y="2482"/>
                  </a:lnTo>
                  <a:lnTo>
                    <a:pt x="2179" y="2496"/>
                  </a:lnTo>
                  <a:lnTo>
                    <a:pt x="2130" y="2508"/>
                  </a:lnTo>
                  <a:lnTo>
                    <a:pt x="2078" y="2514"/>
                  </a:lnTo>
                  <a:lnTo>
                    <a:pt x="2022" y="2518"/>
                  </a:lnTo>
                  <a:lnTo>
                    <a:pt x="916" y="2518"/>
                  </a:lnTo>
                  <a:lnTo>
                    <a:pt x="869" y="2514"/>
                  </a:lnTo>
                  <a:lnTo>
                    <a:pt x="822" y="2505"/>
                  </a:lnTo>
                  <a:lnTo>
                    <a:pt x="779" y="2490"/>
                  </a:lnTo>
                  <a:lnTo>
                    <a:pt x="738" y="2471"/>
                  </a:lnTo>
                  <a:lnTo>
                    <a:pt x="700" y="2446"/>
                  </a:lnTo>
                  <a:lnTo>
                    <a:pt x="666" y="2417"/>
                  </a:lnTo>
                  <a:lnTo>
                    <a:pt x="648" y="2437"/>
                  </a:lnTo>
                  <a:lnTo>
                    <a:pt x="628" y="2454"/>
                  </a:lnTo>
                  <a:lnTo>
                    <a:pt x="604" y="2466"/>
                  </a:lnTo>
                  <a:lnTo>
                    <a:pt x="579" y="2474"/>
                  </a:lnTo>
                  <a:lnTo>
                    <a:pt x="552" y="2476"/>
                  </a:lnTo>
                  <a:lnTo>
                    <a:pt x="138" y="2476"/>
                  </a:lnTo>
                  <a:lnTo>
                    <a:pt x="111" y="2474"/>
                  </a:lnTo>
                  <a:lnTo>
                    <a:pt x="84" y="2466"/>
                  </a:lnTo>
                  <a:lnTo>
                    <a:pt x="61" y="2453"/>
                  </a:lnTo>
                  <a:lnTo>
                    <a:pt x="41" y="2436"/>
                  </a:lnTo>
                  <a:lnTo>
                    <a:pt x="24" y="2416"/>
                  </a:lnTo>
                  <a:lnTo>
                    <a:pt x="12" y="2393"/>
                  </a:lnTo>
                  <a:lnTo>
                    <a:pt x="3" y="2366"/>
                  </a:lnTo>
                  <a:lnTo>
                    <a:pt x="0" y="2339"/>
                  </a:lnTo>
                  <a:lnTo>
                    <a:pt x="0" y="1123"/>
                  </a:lnTo>
                  <a:lnTo>
                    <a:pt x="3" y="1095"/>
                  </a:lnTo>
                  <a:lnTo>
                    <a:pt x="12" y="1069"/>
                  </a:lnTo>
                  <a:lnTo>
                    <a:pt x="24" y="1045"/>
                  </a:lnTo>
                  <a:lnTo>
                    <a:pt x="41" y="1025"/>
                  </a:lnTo>
                  <a:lnTo>
                    <a:pt x="61" y="1008"/>
                  </a:lnTo>
                  <a:lnTo>
                    <a:pt x="84" y="995"/>
                  </a:lnTo>
                  <a:lnTo>
                    <a:pt x="111" y="987"/>
                  </a:lnTo>
                  <a:lnTo>
                    <a:pt x="138" y="984"/>
                  </a:lnTo>
                  <a:lnTo>
                    <a:pt x="552" y="984"/>
                  </a:lnTo>
                  <a:lnTo>
                    <a:pt x="581" y="987"/>
                  </a:lnTo>
                  <a:lnTo>
                    <a:pt x="609" y="996"/>
                  </a:lnTo>
                  <a:lnTo>
                    <a:pt x="634" y="1011"/>
                  </a:lnTo>
                  <a:lnTo>
                    <a:pt x="655" y="1030"/>
                  </a:lnTo>
                  <a:lnTo>
                    <a:pt x="666" y="1023"/>
                  </a:lnTo>
                  <a:lnTo>
                    <a:pt x="678" y="1017"/>
                  </a:lnTo>
                  <a:lnTo>
                    <a:pt x="683" y="1016"/>
                  </a:lnTo>
                  <a:lnTo>
                    <a:pt x="692" y="1013"/>
                  </a:lnTo>
                  <a:lnTo>
                    <a:pt x="705" y="1009"/>
                  </a:lnTo>
                  <a:lnTo>
                    <a:pt x="722" y="1003"/>
                  </a:lnTo>
                  <a:lnTo>
                    <a:pt x="741" y="995"/>
                  </a:lnTo>
                  <a:lnTo>
                    <a:pt x="763" y="986"/>
                  </a:lnTo>
                  <a:lnTo>
                    <a:pt x="787" y="974"/>
                  </a:lnTo>
                  <a:lnTo>
                    <a:pt x="814" y="961"/>
                  </a:lnTo>
                  <a:lnTo>
                    <a:pt x="841" y="946"/>
                  </a:lnTo>
                  <a:lnTo>
                    <a:pt x="869" y="929"/>
                  </a:lnTo>
                  <a:lnTo>
                    <a:pt x="897" y="910"/>
                  </a:lnTo>
                  <a:lnTo>
                    <a:pt x="926" y="887"/>
                  </a:lnTo>
                  <a:lnTo>
                    <a:pt x="953" y="864"/>
                  </a:lnTo>
                  <a:lnTo>
                    <a:pt x="981" y="839"/>
                  </a:lnTo>
                  <a:lnTo>
                    <a:pt x="1006" y="810"/>
                  </a:lnTo>
                  <a:lnTo>
                    <a:pt x="1029" y="779"/>
                  </a:lnTo>
                  <a:lnTo>
                    <a:pt x="1050" y="746"/>
                  </a:lnTo>
                  <a:lnTo>
                    <a:pt x="1068" y="710"/>
                  </a:lnTo>
                  <a:lnTo>
                    <a:pt x="1083" y="672"/>
                  </a:lnTo>
                  <a:lnTo>
                    <a:pt x="1095" y="630"/>
                  </a:lnTo>
                  <a:lnTo>
                    <a:pt x="1102" y="587"/>
                  </a:lnTo>
                  <a:lnTo>
                    <a:pt x="1104" y="540"/>
                  </a:lnTo>
                  <a:lnTo>
                    <a:pt x="1104" y="88"/>
                  </a:lnTo>
                  <a:lnTo>
                    <a:pt x="1106" y="71"/>
                  </a:lnTo>
                  <a:lnTo>
                    <a:pt x="1113" y="54"/>
                  </a:lnTo>
                  <a:lnTo>
                    <a:pt x="1123" y="40"/>
                  </a:lnTo>
                  <a:lnTo>
                    <a:pt x="1137" y="29"/>
                  </a:lnTo>
                  <a:lnTo>
                    <a:pt x="1153" y="21"/>
                  </a:lnTo>
                  <a:lnTo>
                    <a:pt x="1158" y="20"/>
                  </a:lnTo>
                  <a:lnTo>
                    <a:pt x="1169" y="17"/>
                  </a:lnTo>
                  <a:lnTo>
                    <a:pt x="1185" y="14"/>
                  </a:lnTo>
                  <a:lnTo>
                    <a:pt x="1206" y="9"/>
                  </a:lnTo>
                  <a:lnTo>
                    <a:pt x="1230" y="5"/>
                  </a:lnTo>
                  <a:lnTo>
                    <a:pt x="1259" y="2"/>
                  </a:lnTo>
                  <a:lnTo>
                    <a:pt x="1289" y="1"/>
                  </a:lnTo>
                  <a:lnTo>
                    <a:pt x="13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6" name="Group 75"/>
          <p:cNvGrpSpPr/>
          <p:nvPr/>
        </p:nvGrpSpPr>
        <p:grpSpPr>
          <a:xfrm>
            <a:off x="6023729" y="3909145"/>
            <a:ext cx="590344" cy="385280"/>
            <a:chOff x="685800" y="5899150"/>
            <a:chExt cx="550863" cy="311150"/>
          </a:xfrm>
          <a:solidFill>
            <a:schemeClr val="bg1"/>
          </a:solidFill>
        </p:grpSpPr>
        <p:sp>
          <p:nvSpPr>
            <p:cNvPr id="77" name="Freeform 572"/>
            <p:cNvSpPr>
              <a:spLocks/>
            </p:cNvSpPr>
            <p:nvPr/>
          </p:nvSpPr>
          <p:spPr bwMode="auto">
            <a:xfrm>
              <a:off x="1068388" y="5965825"/>
              <a:ext cx="168275" cy="244475"/>
            </a:xfrm>
            <a:custGeom>
              <a:avLst/>
              <a:gdLst>
                <a:gd name="T0" fmla="*/ 409 w 1059"/>
                <a:gd name="T1" fmla="*/ 2 h 1545"/>
                <a:gd name="T2" fmla="*/ 524 w 1059"/>
                <a:gd name="T3" fmla="*/ 43 h 1545"/>
                <a:gd name="T4" fmla="*/ 613 w 1059"/>
                <a:gd name="T5" fmla="*/ 121 h 1545"/>
                <a:gd name="T6" fmla="*/ 666 w 1059"/>
                <a:gd name="T7" fmla="*/ 229 h 1545"/>
                <a:gd name="T8" fmla="*/ 678 w 1059"/>
                <a:gd name="T9" fmla="*/ 578 h 1545"/>
                <a:gd name="T10" fmla="*/ 658 w 1059"/>
                <a:gd name="T11" fmla="*/ 664 h 1545"/>
                <a:gd name="T12" fmla="*/ 624 w 1059"/>
                <a:gd name="T13" fmla="*/ 901 h 1545"/>
                <a:gd name="T14" fmla="*/ 706 w 1059"/>
                <a:gd name="T15" fmla="*/ 946 h 1545"/>
                <a:gd name="T16" fmla="*/ 817 w 1059"/>
                <a:gd name="T17" fmla="*/ 1014 h 1545"/>
                <a:gd name="T18" fmla="*/ 943 w 1059"/>
                <a:gd name="T19" fmla="*/ 1104 h 1545"/>
                <a:gd name="T20" fmla="*/ 1025 w 1059"/>
                <a:gd name="T21" fmla="*/ 1181 h 1545"/>
                <a:gd name="T22" fmla="*/ 1057 w 1059"/>
                <a:gd name="T23" fmla="*/ 1262 h 1545"/>
                <a:gd name="T24" fmla="*/ 1056 w 1059"/>
                <a:gd name="T25" fmla="*/ 1494 h 1545"/>
                <a:gd name="T26" fmla="*/ 1024 w 1059"/>
                <a:gd name="T27" fmla="*/ 1536 h 1545"/>
                <a:gd name="T28" fmla="*/ 969 w 1059"/>
                <a:gd name="T29" fmla="*/ 1543 h 1545"/>
                <a:gd name="T30" fmla="*/ 928 w 1059"/>
                <a:gd name="T31" fmla="*/ 1511 h 1545"/>
                <a:gd name="T32" fmla="*/ 918 w 1059"/>
                <a:gd name="T33" fmla="*/ 1292 h 1545"/>
                <a:gd name="T34" fmla="*/ 896 w 1059"/>
                <a:gd name="T35" fmla="*/ 1246 h 1545"/>
                <a:gd name="T36" fmla="*/ 786 w 1059"/>
                <a:gd name="T37" fmla="*/ 1162 h 1545"/>
                <a:gd name="T38" fmla="*/ 682 w 1059"/>
                <a:gd name="T39" fmla="*/ 1094 h 1545"/>
                <a:gd name="T40" fmla="*/ 597 w 1059"/>
                <a:gd name="T41" fmla="*/ 1045 h 1545"/>
                <a:gd name="T42" fmla="*/ 541 w 1059"/>
                <a:gd name="T43" fmla="*/ 1015 h 1545"/>
                <a:gd name="T44" fmla="*/ 502 w 1059"/>
                <a:gd name="T45" fmla="*/ 987 h 1545"/>
                <a:gd name="T46" fmla="*/ 485 w 1059"/>
                <a:gd name="T47" fmla="*/ 937 h 1545"/>
                <a:gd name="T48" fmla="*/ 492 w 1059"/>
                <a:gd name="T49" fmla="*/ 645 h 1545"/>
                <a:gd name="T50" fmla="*/ 528 w 1059"/>
                <a:gd name="T51" fmla="*/ 609 h 1545"/>
                <a:gd name="T52" fmla="*/ 539 w 1059"/>
                <a:gd name="T53" fmla="*/ 311 h 1545"/>
                <a:gd name="T54" fmla="*/ 516 w 1059"/>
                <a:gd name="T55" fmla="*/ 225 h 1545"/>
                <a:gd name="T56" fmla="*/ 454 w 1059"/>
                <a:gd name="T57" fmla="*/ 164 h 1545"/>
                <a:gd name="T58" fmla="*/ 368 w 1059"/>
                <a:gd name="T59" fmla="*/ 141 h 1545"/>
                <a:gd name="T60" fmla="*/ 251 w 1059"/>
                <a:gd name="T61" fmla="*/ 151 h 1545"/>
                <a:gd name="T62" fmla="*/ 180 w 1059"/>
                <a:gd name="T63" fmla="*/ 201 h 1545"/>
                <a:gd name="T64" fmla="*/ 143 w 1059"/>
                <a:gd name="T65" fmla="*/ 280 h 1545"/>
                <a:gd name="T66" fmla="*/ 143 w 1059"/>
                <a:gd name="T67" fmla="*/ 595 h 1545"/>
                <a:gd name="T68" fmla="*/ 176 w 1059"/>
                <a:gd name="T69" fmla="*/ 632 h 1545"/>
                <a:gd name="T70" fmla="*/ 194 w 1059"/>
                <a:gd name="T71" fmla="*/ 679 h 1545"/>
                <a:gd name="T72" fmla="*/ 184 w 1059"/>
                <a:gd name="T73" fmla="*/ 838 h 1545"/>
                <a:gd name="T74" fmla="*/ 142 w 1059"/>
                <a:gd name="T75" fmla="*/ 870 h 1545"/>
                <a:gd name="T76" fmla="*/ 88 w 1059"/>
                <a:gd name="T77" fmla="*/ 864 h 1545"/>
                <a:gd name="T78" fmla="*/ 56 w 1059"/>
                <a:gd name="T79" fmla="*/ 822 h 1545"/>
                <a:gd name="T80" fmla="*/ 35 w 1059"/>
                <a:gd name="T81" fmla="*/ 688 h 1545"/>
                <a:gd name="T82" fmla="*/ 2 w 1059"/>
                <a:gd name="T83" fmla="*/ 608 h 1545"/>
                <a:gd name="T84" fmla="*/ 3 w 1059"/>
                <a:gd name="T85" fmla="*/ 269 h 1545"/>
                <a:gd name="T86" fmla="*/ 42 w 1059"/>
                <a:gd name="T87" fmla="*/ 155 h 1545"/>
                <a:gd name="T88" fmla="*/ 120 w 1059"/>
                <a:gd name="T89" fmla="*/ 65 h 1545"/>
                <a:gd name="T90" fmla="*/ 228 w 1059"/>
                <a:gd name="T91" fmla="*/ 11 h 1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59" h="1545">
                  <a:moveTo>
                    <a:pt x="310" y="0"/>
                  </a:moveTo>
                  <a:lnTo>
                    <a:pt x="368" y="0"/>
                  </a:lnTo>
                  <a:lnTo>
                    <a:pt x="409" y="2"/>
                  </a:lnTo>
                  <a:lnTo>
                    <a:pt x="450" y="11"/>
                  </a:lnTo>
                  <a:lnTo>
                    <a:pt x="488" y="25"/>
                  </a:lnTo>
                  <a:lnTo>
                    <a:pt x="524" y="43"/>
                  </a:lnTo>
                  <a:lnTo>
                    <a:pt x="557" y="65"/>
                  </a:lnTo>
                  <a:lnTo>
                    <a:pt x="586" y="91"/>
                  </a:lnTo>
                  <a:lnTo>
                    <a:pt x="613" y="121"/>
                  </a:lnTo>
                  <a:lnTo>
                    <a:pt x="636" y="154"/>
                  </a:lnTo>
                  <a:lnTo>
                    <a:pt x="654" y="190"/>
                  </a:lnTo>
                  <a:lnTo>
                    <a:pt x="666" y="229"/>
                  </a:lnTo>
                  <a:lnTo>
                    <a:pt x="675" y="269"/>
                  </a:lnTo>
                  <a:lnTo>
                    <a:pt x="678" y="311"/>
                  </a:lnTo>
                  <a:lnTo>
                    <a:pt x="678" y="578"/>
                  </a:lnTo>
                  <a:lnTo>
                    <a:pt x="676" y="608"/>
                  </a:lnTo>
                  <a:lnTo>
                    <a:pt x="668" y="637"/>
                  </a:lnTo>
                  <a:lnTo>
                    <a:pt x="658" y="664"/>
                  </a:lnTo>
                  <a:lnTo>
                    <a:pt x="643" y="688"/>
                  </a:lnTo>
                  <a:lnTo>
                    <a:pt x="624" y="712"/>
                  </a:lnTo>
                  <a:lnTo>
                    <a:pt x="624" y="901"/>
                  </a:lnTo>
                  <a:lnTo>
                    <a:pt x="647" y="913"/>
                  </a:lnTo>
                  <a:lnTo>
                    <a:pt x="675" y="928"/>
                  </a:lnTo>
                  <a:lnTo>
                    <a:pt x="706" y="946"/>
                  </a:lnTo>
                  <a:lnTo>
                    <a:pt x="740" y="966"/>
                  </a:lnTo>
                  <a:lnTo>
                    <a:pt x="778" y="989"/>
                  </a:lnTo>
                  <a:lnTo>
                    <a:pt x="817" y="1014"/>
                  </a:lnTo>
                  <a:lnTo>
                    <a:pt x="858" y="1041"/>
                  </a:lnTo>
                  <a:lnTo>
                    <a:pt x="900" y="1071"/>
                  </a:lnTo>
                  <a:lnTo>
                    <a:pt x="943" y="1104"/>
                  </a:lnTo>
                  <a:lnTo>
                    <a:pt x="985" y="1138"/>
                  </a:lnTo>
                  <a:lnTo>
                    <a:pt x="1007" y="1158"/>
                  </a:lnTo>
                  <a:lnTo>
                    <a:pt x="1025" y="1181"/>
                  </a:lnTo>
                  <a:lnTo>
                    <a:pt x="1040" y="1206"/>
                  </a:lnTo>
                  <a:lnTo>
                    <a:pt x="1050" y="1234"/>
                  </a:lnTo>
                  <a:lnTo>
                    <a:pt x="1057" y="1262"/>
                  </a:lnTo>
                  <a:lnTo>
                    <a:pt x="1059" y="1292"/>
                  </a:lnTo>
                  <a:lnTo>
                    <a:pt x="1059" y="1475"/>
                  </a:lnTo>
                  <a:lnTo>
                    <a:pt x="1056" y="1494"/>
                  </a:lnTo>
                  <a:lnTo>
                    <a:pt x="1049" y="1511"/>
                  </a:lnTo>
                  <a:lnTo>
                    <a:pt x="1038" y="1525"/>
                  </a:lnTo>
                  <a:lnTo>
                    <a:pt x="1024" y="1536"/>
                  </a:lnTo>
                  <a:lnTo>
                    <a:pt x="1007" y="1543"/>
                  </a:lnTo>
                  <a:lnTo>
                    <a:pt x="988" y="1545"/>
                  </a:lnTo>
                  <a:lnTo>
                    <a:pt x="969" y="1543"/>
                  </a:lnTo>
                  <a:lnTo>
                    <a:pt x="952" y="1536"/>
                  </a:lnTo>
                  <a:lnTo>
                    <a:pt x="938" y="1525"/>
                  </a:lnTo>
                  <a:lnTo>
                    <a:pt x="928" y="1511"/>
                  </a:lnTo>
                  <a:lnTo>
                    <a:pt x="921" y="1494"/>
                  </a:lnTo>
                  <a:lnTo>
                    <a:pt x="918" y="1475"/>
                  </a:lnTo>
                  <a:lnTo>
                    <a:pt x="918" y="1292"/>
                  </a:lnTo>
                  <a:lnTo>
                    <a:pt x="915" y="1274"/>
                  </a:lnTo>
                  <a:lnTo>
                    <a:pt x="908" y="1259"/>
                  </a:lnTo>
                  <a:lnTo>
                    <a:pt x="896" y="1246"/>
                  </a:lnTo>
                  <a:lnTo>
                    <a:pt x="859" y="1216"/>
                  </a:lnTo>
                  <a:lnTo>
                    <a:pt x="822" y="1188"/>
                  </a:lnTo>
                  <a:lnTo>
                    <a:pt x="786" y="1162"/>
                  </a:lnTo>
                  <a:lnTo>
                    <a:pt x="750" y="1138"/>
                  </a:lnTo>
                  <a:lnTo>
                    <a:pt x="715" y="1115"/>
                  </a:lnTo>
                  <a:lnTo>
                    <a:pt x="682" y="1094"/>
                  </a:lnTo>
                  <a:lnTo>
                    <a:pt x="651" y="1075"/>
                  </a:lnTo>
                  <a:lnTo>
                    <a:pt x="622" y="1059"/>
                  </a:lnTo>
                  <a:lnTo>
                    <a:pt x="597" y="1045"/>
                  </a:lnTo>
                  <a:lnTo>
                    <a:pt x="574" y="1033"/>
                  </a:lnTo>
                  <a:lnTo>
                    <a:pt x="556" y="1022"/>
                  </a:lnTo>
                  <a:lnTo>
                    <a:pt x="541" y="1015"/>
                  </a:lnTo>
                  <a:lnTo>
                    <a:pt x="530" y="1010"/>
                  </a:lnTo>
                  <a:lnTo>
                    <a:pt x="515" y="1000"/>
                  </a:lnTo>
                  <a:lnTo>
                    <a:pt x="502" y="987"/>
                  </a:lnTo>
                  <a:lnTo>
                    <a:pt x="492" y="972"/>
                  </a:lnTo>
                  <a:lnTo>
                    <a:pt x="486" y="955"/>
                  </a:lnTo>
                  <a:lnTo>
                    <a:pt x="485" y="937"/>
                  </a:lnTo>
                  <a:lnTo>
                    <a:pt x="485" y="679"/>
                  </a:lnTo>
                  <a:lnTo>
                    <a:pt x="486" y="662"/>
                  </a:lnTo>
                  <a:lnTo>
                    <a:pt x="492" y="645"/>
                  </a:lnTo>
                  <a:lnTo>
                    <a:pt x="503" y="631"/>
                  </a:lnTo>
                  <a:lnTo>
                    <a:pt x="516" y="621"/>
                  </a:lnTo>
                  <a:lnTo>
                    <a:pt x="528" y="609"/>
                  </a:lnTo>
                  <a:lnTo>
                    <a:pt x="536" y="595"/>
                  </a:lnTo>
                  <a:lnTo>
                    <a:pt x="539" y="578"/>
                  </a:lnTo>
                  <a:lnTo>
                    <a:pt x="539" y="311"/>
                  </a:lnTo>
                  <a:lnTo>
                    <a:pt x="536" y="280"/>
                  </a:lnTo>
                  <a:lnTo>
                    <a:pt x="527" y="252"/>
                  </a:lnTo>
                  <a:lnTo>
                    <a:pt x="516" y="225"/>
                  </a:lnTo>
                  <a:lnTo>
                    <a:pt x="499" y="201"/>
                  </a:lnTo>
                  <a:lnTo>
                    <a:pt x="478" y="181"/>
                  </a:lnTo>
                  <a:lnTo>
                    <a:pt x="454" y="164"/>
                  </a:lnTo>
                  <a:lnTo>
                    <a:pt x="428" y="151"/>
                  </a:lnTo>
                  <a:lnTo>
                    <a:pt x="399" y="143"/>
                  </a:lnTo>
                  <a:lnTo>
                    <a:pt x="368" y="141"/>
                  </a:lnTo>
                  <a:lnTo>
                    <a:pt x="311" y="141"/>
                  </a:lnTo>
                  <a:lnTo>
                    <a:pt x="280" y="143"/>
                  </a:lnTo>
                  <a:lnTo>
                    <a:pt x="251" y="151"/>
                  </a:lnTo>
                  <a:lnTo>
                    <a:pt x="225" y="164"/>
                  </a:lnTo>
                  <a:lnTo>
                    <a:pt x="201" y="181"/>
                  </a:lnTo>
                  <a:lnTo>
                    <a:pt x="180" y="201"/>
                  </a:lnTo>
                  <a:lnTo>
                    <a:pt x="163" y="225"/>
                  </a:lnTo>
                  <a:lnTo>
                    <a:pt x="151" y="252"/>
                  </a:lnTo>
                  <a:lnTo>
                    <a:pt x="143" y="280"/>
                  </a:lnTo>
                  <a:lnTo>
                    <a:pt x="140" y="311"/>
                  </a:lnTo>
                  <a:lnTo>
                    <a:pt x="140" y="580"/>
                  </a:lnTo>
                  <a:lnTo>
                    <a:pt x="143" y="595"/>
                  </a:lnTo>
                  <a:lnTo>
                    <a:pt x="151" y="610"/>
                  </a:lnTo>
                  <a:lnTo>
                    <a:pt x="163" y="621"/>
                  </a:lnTo>
                  <a:lnTo>
                    <a:pt x="176" y="632"/>
                  </a:lnTo>
                  <a:lnTo>
                    <a:pt x="186" y="646"/>
                  </a:lnTo>
                  <a:lnTo>
                    <a:pt x="192" y="662"/>
                  </a:lnTo>
                  <a:lnTo>
                    <a:pt x="194" y="679"/>
                  </a:lnTo>
                  <a:lnTo>
                    <a:pt x="194" y="803"/>
                  </a:lnTo>
                  <a:lnTo>
                    <a:pt x="192" y="822"/>
                  </a:lnTo>
                  <a:lnTo>
                    <a:pt x="184" y="838"/>
                  </a:lnTo>
                  <a:lnTo>
                    <a:pt x="174" y="852"/>
                  </a:lnTo>
                  <a:lnTo>
                    <a:pt x="159" y="864"/>
                  </a:lnTo>
                  <a:lnTo>
                    <a:pt x="142" y="870"/>
                  </a:lnTo>
                  <a:lnTo>
                    <a:pt x="124" y="873"/>
                  </a:lnTo>
                  <a:lnTo>
                    <a:pt x="105" y="870"/>
                  </a:lnTo>
                  <a:lnTo>
                    <a:pt x="88" y="864"/>
                  </a:lnTo>
                  <a:lnTo>
                    <a:pt x="74" y="852"/>
                  </a:lnTo>
                  <a:lnTo>
                    <a:pt x="63" y="838"/>
                  </a:lnTo>
                  <a:lnTo>
                    <a:pt x="56" y="822"/>
                  </a:lnTo>
                  <a:lnTo>
                    <a:pt x="54" y="803"/>
                  </a:lnTo>
                  <a:lnTo>
                    <a:pt x="54" y="712"/>
                  </a:lnTo>
                  <a:lnTo>
                    <a:pt x="35" y="688"/>
                  </a:lnTo>
                  <a:lnTo>
                    <a:pt x="20" y="664"/>
                  </a:lnTo>
                  <a:lnTo>
                    <a:pt x="9" y="637"/>
                  </a:lnTo>
                  <a:lnTo>
                    <a:pt x="2" y="608"/>
                  </a:lnTo>
                  <a:lnTo>
                    <a:pt x="0" y="578"/>
                  </a:lnTo>
                  <a:lnTo>
                    <a:pt x="0" y="311"/>
                  </a:lnTo>
                  <a:lnTo>
                    <a:pt x="3" y="269"/>
                  </a:lnTo>
                  <a:lnTo>
                    <a:pt x="12" y="229"/>
                  </a:lnTo>
                  <a:lnTo>
                    <a:pt x="24" y="191"/>
                  </a:lnTo>
                  <a:lnTo>
                    <a:pt x="42" y="155"/>
                  </a:lnTo>
                  <a:lnTo>
                    <a:pt x="64" y="121"/>
                  </a:lnTo>
                  <a:lnTo>
                    <a:pt x="91" y="91"/>
                  </a:lnTo>
                  <a:lnTo>
                    <a:pt x="120" y="65"/>
                  </a:lnTo>
                  <a:lnTo>
                    <a:pt x="154" y="43"/>
                  </a:lnTo>
                  <a:lnTo>
                    <a:pt x="190" y="25"/>
                  </a:lnTo>
                  <a:lnTo>
                    <a:pt x="228" y="11"/>
                  </a:lnTo>
                  <a:lnTo>
                    <a:pt x="268" y="2"/>
                  </a:lnTo>
                  <a:lnTo>
                    <a:pt x="31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573"/>
            <p:cNvSpPr>
              <a:spLocks/>
            </p:cNvSpPr>
            <p:nvPr/>
          </p:nvSpPr>
          <p:spPr bwMode="auto">
            <a:xfrm>
              <a:off x="685800" y="5965825"/>
              <a:ext cx="168275" cy="244475"/>
            </a:xfrm>
            <a:custGeom>
              <a:avLst/>
              <a:gdLst>
                <a:gd name="T0" fmla="*/ 789 w 1058"/>
                <a:gd name="T1" fmla="*/ 4 h 1547"/>
                <a:gd name="T2" fmla="*/ 904 w 1058"/>
                <a:gd name="T3" fmla="*/ 43 h 1547"/>
                <a:gd name="T4" fmla="*/ 992 w 1058"/>
                <a:gd name="T5" fmla="*/ 122 h 1547"/>
                <a:gd name="T6" fmla="*/ 1046 w 1058"/>
                <a:gd name="T7" fmla="*/ 229 h 1547"/>
                <a:gd name="T8" fmla="*/ 1058 w 1058"/>
                <a:gd name="T9" fmla="*/ 580 h 1547"/>
                <a:gd name="T10" fmla="*/ 1038 w 1058"/>
                <a:gd name="T11" fmla="*/ 664 h 1547"/>
                <a:gd name="T12" fmla="*/ 1004 w 1058"/>
                <a:gd name="T13" fmla="*/ 809 h 1547"/>
                <a:gd name="T14" fmla="*/ 983 w 1058"/>
                <a:gd name="T15" fmla="*/ 859 h 1547"/>
                <a:gd name="T16" fmla="*/ 933 w 1058"/>
                <a:gd name="T17" fmla="*/ 879 h 1547"/>
                <a:gd name="T18" fmla="*/ 884 w 1058"/>
                <a:gd name="T19" fmla="*/ 859 h 1547"/>
                <a:gd name="T20" fmla="*/ 864 w 1058"/>
                <a:gd name="T21" fmla="*/ 809 h 1547"/>
                <a:gd name="T22" fmla="*/ 872 w 1058"/>
                <a:gd name="T23" fmla="*/ 646 h 1547"/>
                <a:gd name="T24" fmla="*/ 907 w 1058"/>
                <a:gd name="T25" fmla="*/ 610 h 1547"/>
                <a:gd name="T26" fmla="*/ 917 w 1058"/>
                <a:gd name="T27" fmla="*/ 311 h 1547"/>
                <a:gd name="T28" fmla="*/ 894 w 1058"/>
                <a:gd name="T29" fmla="*/ 225 h 1547"/>
                <a:gd name="T30" fmla="*/ 833 w 1058"/>
                <a:gd name="T31" fmla="*/ 164 h 1547"/>
                <a:gd name="T32" fmla="*/ 748 w 1058"/>
                <a:gd name="T33" fmla="*/ 141 h 1547"/>
                <a:gd name="T34" fmla="*/ 631 w 1058"/>
                <a:gd name="T35" fmla="*/ 151 h 1547"/>
                <a:gd name="T36" fmla="*/ 560 w 1058"/>
                <a:gd name="T37" fmla="*/ 201 h 1547"/>
                <a:gd name="T38" fmla="*/ 523 w 1058"/>
                <a:gd name="T39" fmla="*/ 280 h 1547"/>
                <a:gd name="T40" fmla="*/ 523 w 1058"/>
                <a:gd name="T41" fmla="*/ 595 h 1547"/>
                <a:gd name="T42" fmla="*/ 556 w 1058"/>
                <a:gd name="T43" fmla="*/ 632 h 1547"/>
                <a:gd name="T44" fmla="*/ 574 w 1058"/>
                <a:gd name="T45" fmla="*/ 679 h 1547"/>
                <a:gd name="T46" fmla="*/ 565 w 1058"/>
                <a:gd name="T47" fmla="*/ 973 h 1547"/>
                <a:gd name="T48" fmla="*/ 527 w 1058"/>
                <a:gd name="T49" fmla="*/ 1011 h 1547"/>
                <a:gd name="T50" fmla="*/ 484 w 1058"/>
                <a:gd name="T51" fmla="*/ 1033 h 1547"/>
                <a:gd name="T52" fmla="*/ 407 w 1058"/>
                <a:gd name="T53" fmla="*/ 1076 h 1547"/>
                <a:gd name="T54" fmla="*/ 309 w 1058"/>
                <a:gd name="T55" fmla="*/ 1139 h 1547"/>
                <a:gd name="T56" fmla="*/ 198 w 1058"/>
                <a:gd name="T57" fmla="*/ 1217 h 1547"/>
                <a:gd name="T58" fmla="*/ 142 w 1058"/>
                <a:gd name="T59" fmla="*/ 1275 h 1547"/>
                <a:gd name="T60" fmla="*/ 138 w 1058"/>
                <a:gd name="T61" fmla="*/ 1495 h 1547"/>
                <a:gd name="T62" fmla="*/ 105 w 1058"/>
                <a:gd name="T63" fmla="*/ 1537 h 1547"/>
                <a:gd name="T64" fmla="*/ 52 w 1058"/>
                <a:gd name="T65" fmla="*/ 1543 h 1547"/>
                <a:gd name="T66" fmla="*/ 9 w 1058"/>
                <a:gd name="T67" fmla="*/ 1512 h 1547"/>
                <a:gd name="T68" fmla="*/ 0 w 1058"/>
                <a:gd name="T69" fmla="*/ 1293 h 1547"/>
                <a:gd name="T70" fmla="*/ 19 w 1058"/>
                <a:gd name="T71" fmla="*/ 1207 h 1547"/>
                <a:gd name="T72" fmla="*/ 73 w 1058"/>
                <a:gd name="T73" fmla="*/ 1138 h 1547"/>
                <a:gd name="T74" fmla="*/ 200 w 1058"/>
                <a:gd name="T75" fmla="*/ 1042 h 1547"/>
                <a:gd name="T76" fmla="*/ 317 w 1058"/>
                <a:gd name="T77" fmla="*/ 967 h 1547"/>
                <a:gd name="T78" fmla="*/ 410 w 1058"/>
                <a:gd name="T79" fmla="*/ 913 h 1547"/>
                <a:gd name="T80" fmla="*/ 414 w 1058"/>
                <a:gd name="T81" fmla="*/ 689 h 1547"/>
                <a:gd name="T82" fmla="*/ 382 w 1058"/>
                <a:gd name="T83" fmla="*/ 609 h 1547"/>
                <a:gd name="T84" fmla="*/ 383 w 1058"/>
                <a:gd name="T85" fmla="*/ 270 h 1547"/>
                <a:gd name="T86" fmla="*/ 422 w 1058"/>
                <a:gd name="T87" fmla="*/ 155 h 1547"/>
                <a:gd name="T88" fmla="*/ 500 w 1058"/>
                <a:gd name="T89" fmla="*/ 66 h 1547"/>
                <a:gd name="T90" fmla="*/ 607 w 1058"/>
                <a:gd name="T91" fmla="*/ 12 h 1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58" h="1547">
                  <a:moveTo>
                    <a:pt x="690" y="0"/>
                  </a:moveTo>
                  <a:lnTo>
                    <a:pt x="748" y="0"/>
                  </a:lnTo>
                  <a:lnTo>
                    <a:pt x="789" y="4"/>
                  </a:lnTo>
                  <a:lnTo>
                    <a:pt x="830" y="12"/>
                  </a:lnTo>
                  <a:lnTo>
                    <a:pt x="868" y="25"/>
                  </a:lnTo>
                  <a:lnTo>
                    <a:pt x="904" y="43"/>
                  </a:lnTo>
                  <a:lnTo>
                    <a:pt x="936" y="66"/>
                  </a:lnTo>
                  <a:lnTo>
                    <a:pt x="967" y="91"/>
                  </a:lnTo>
                  <a:lnTo>
                    <a:pt x="992" y="122"/>
                  </a:lnTo>
                  <a:lnTo>
                    <a:pt x="1016" y="155"/>
                  </a:lnTo>
                  <a:lnTo>
                    <a:pt x="1033" y="191"/>
                  </a:lnTo>
                  <a:lnTo>
                    <a:pt x="1046" y="229"/>
                  </a:lnTo>
                  <a:lnTo>
                    <a:pt x="1055" y="270"/>
                  </a:lnTo>
                  <a:lnTo>
                    <a:pt x="1058" y="311"/>
                  </a:lnTo>
                  <a:lnTo>
                    <a:pt x="1058" y="580"/>
                  </a:lnTo>
                  <a:lnTo>
                    <a:pt x="1056" y="609"/>
                  </a:lnTo>
                  <a:lnTo>
                    <a:pt x="1048" y="638"/>
                  </a:lnTo>
                  <a:lnTo>
                    <a:pt x="1038" y="664"/>
                  </a:lnTo>
                  <a:lnTo>
                    <a:pt x="1023" y="689"/>
                  </a:lnTo>
                  <a:lnTo>
                    <a:pt x="1004" y="712"/>
                  </a:lnTo>
                  <a:lnTo>
                    <a:pt x="1004" y="809"/>
                  </a:lnTo>
                  <a:lnTo>
                    <a:pt x="1002" y="827"/>
                  </a:lnTo>
                  <a:lnTo>
                    <a:pt x="994" y="844"/>
                  </a:lnTo>
                  <a:lnTo>
                    <a:pt x="983" y="859"/>
                  </a:lnTo>
                  <a:lnTo>
                    <a:pt x="969" y="869"/>
                  </a:lnTo>
                  <a:lnTo>
                    <a:pt x="952" y="876"/>
                  </a:lnTo>
                  <a:lnTo>
                    <a:pt x="933" y="879"/>
                  </a:lnTo>
                  <a:lnTo>
                    <a:pt x="915" y="876"/>
                  </a:lnTo>
                  <a:lnTo>
                    <a:pt x="898" y="869"/>
                  </a:lnTo>
                  <a:lnTo>
                    <a:pt x="884" y="859"/>
                  </a:lnTo>
                  <a:lnTo>
                    <a:pt x="873" y="844"/>
                  </a:lnTo>
                  <a:lnTo>
                    <a:pt x="866" y="827"/>
                  </a:lnTo>
                  <a:lnTo>
                    <a:pt x="864" y="809"/>
                  </a:lnTo>
                  <a:lnTo>
                    <a:pt x="864" y="679"/>
                  </a:lnTo>
                  <a:lnTo>
                    <a:pt x="866" y="662"/>
                  </a:lnTo>
                  <a:lnTo>
                    <a:pt x="872" y="646"/>
                  </a:lnTo>
                  <a:lnTo>
                    <a:pt x="882" y="632"/>
                  </a:lnTo>
                  <a:lnTo>
                    <a:pt x="894" y="621"/>
                  </a:lnTo>
                  <a:lnTo>
                    <a:pt x="907" y="610"/>
                  </a:lnTo>
                  <a:lnTo>
                    <a:pt x="914" y="595"/>
                  </a:lnTo>
                  <a:lnTo>
                    <a:pt x="917" y="580"/>
                  </a:lnTo>
                  <a:lnTo>
                    <a:pt x="917" y="311"/>
                  </a:lnTo>
                  <a:lnTo>
                    <a:pt x="914" y="281"/>
                  </a:lnTo>
                  <a:lnTo>
                    <a:pt x="907" y="252"/>
                  </a:lnTo>
                  <a:lnTo>
                    <a:pt x="894" y="225"/>
                  </a:lnTo>
                  <a:lnTo>
                    <a:pt x="877" y="202"/>
                  </a:lnTo>
                  <a:lnTo>
                    <a:pt x="857" y="181"/>
                  </a:lnTo>
                  <a:lnTo>
                    <a:pt x="833" y="164"/>
                  </a:lnTo>
                  <a:lnTo>
                    <a:pt x="807" y="151"/>
                  </a:lnTo>
                  <a:lnTo>
                    <a:pt x="778" y="144"/>
                  </a:lnTo>
                  <a:lnTo>
                    <a:pt x="748" y="141"/>
                  </a:lnTo>
                  <a:lnTo>
                    <a:pt x="690" y="141"/>
                  </a:lnTo>
                  <a:lnTo>
                    <a:pt x="659" y="144"/>
                  </a:lnTo>
                  <a:lnTo>
                    <a:pt x="631" y="151"/>
                  </a:lnTo>
                  <a:lnTo>
                    <a:pt x="604" y="164"/>
                  </a:lnTo>
                  <a:lnTo>
                    <a:pt x="581" y="181"/>
                  </a:lnTo>
                  <a:lnTo>
                    <a:pt x="560" y="201"/>
                  </a:lnTo>
                  <a:lnTo>
                    <a:pt x="543" y="225"/>
                  </a:lnTo>
                  <a:lnTo>
                    <a:pt x="530" y="252"/>
                  </a:lnTo>
                  <a:lnTo>
                    <a:pt x="523" y="280"/>
                  </a:lnTo>
                  <a:lnTo>
                    <a:pt x="520" y="311"/>
                  </a:lnTo>
                  <a:lnTo>
                    <a:pt x="520" y="580"/>
                  </a:lnTo>
                  <a:lnTo>
                    <a:pt x="523" y="595"/>
                  </a:lnTo>
                  <a:lnTo>
                    <a:pt x="530" y="610"/>
                  </a:lnTo>
                  <a:lnTo>
                    <a:pt x="543" y="621"/>
                  </a:lnTo>
                  <a:lnTo>
                    <a:pt x="556" y="632"/>
                  </a:lnTo>
                  <a:lnTo>
                    <a:pt x="565" y="646"/>
                  </a:lnTo>
                  <a:lnTo>
                    <a:pt x="572" y="662"/>
                  </a:lnTo>
                  <a:lnTo>
                    <a:pt x="574" y="679"/>
                  </a:lnTo>
                  <a:lnTo>
                    <a:pt x="574" y="937"/>
                  </a:lnTo>
                  <a:lnTo>
                    <a:pt x="572" y="956"/>
                  </a:lnTo>
                  <a:lnTo>
                    <a:pt x="565" y="973"/>
                  </a:lnTo>
                  <a:lnTo>
                    <a:pt x="556" y="987"/>
                  </a:lnTo>
                  <a:lnTo>
                    <a:pt x="543" y="1001"/>
                  </a:lnTo>
                  <a:lnTo>
                    <a:pt x="527" y="1011"/>
                  </a:lnTo>
                  <a:lnTo>
                    <a:pt x="518" y="1016"/>
                  </a:lnTo>
                  <a:lnTo>
                    <a:pt x="503" y="1023"/>
                  </a:lnTo>
                  <a:lnTo>
                    <a:pt x="484" y="1033"/>
                  </a:lnTo>
                  <a:lnTo>
                    <a:pt x="462" y="1046"/>
                  </a:lnTo>
                  <a:lnTo>
                    <a:pt x="437" y="1060"/>
                  </a:lnTo>
                  <a:lnTo>
                    <a:pt x="407" y="1076"/>
                  </a:lnTo>
                  <a:lnTo>
                    <a:pt x="376" y="1095"/>
                  </a:lnTo>
                  <a:lnTo>
                    <a:pt x="343" y="1115"/>
                  </a:lnTo>
                  <a:lnTo>
                    <a:pt x="309" y="1139"/>
                  </a:lnTo>
                  <a:lnTo>
                    <a:pt x="272" y="1163"/>
                  </a:lnTo>
                  <a:lnTo>
                    <a:pt x="236" y="1189"/>
                  </a:lnTo>
                  <a:lnTo>
                    <a:pt x="198" y="1217"/>
                  </a:lnTo>
                  <a:lnTo>
                    <a:pt x="161" y="1246"/>
                  </a:lnTo>
                  <a:lnTo>
                    <a:pt x="150" y="1260"/>
                  </a:lnTo>
                  <a:lnTo>
                    <a:pt x="142" y="1275"/>
                  </a:lnTo>
                  <a:lnTo>
                    <a:pt x="140" y="1293"/>
                  </a:lnTo>
                  <a:lnTo>
                    <a:pt x="140" y="1476"/>
                  </a:lnTo>
                  <a:lnTo>
                    <a:pt x="138" y="1495"/>
                  </a:lnTo>
                  <a:lnTo>
                    <a:pt x="131" y="1512"/>
                  </a:lnTo>
                  <a:lnTo>
                    <a:pt x="120" y="1525"/>
                  </a:lnTo>
                  <a:lnTo>
                    <a:pt x="105" y="1537"/>
                  </a:lnTo>
                  <a:lnTo>
                    <a:pt x="89" y="1543"/>
                  </a:lnTo>
                  <a:lnTo>
                    <a:pt x="71" y="1547"/>
                  </a:lnTo>
                  <a:lnTo>
                    <a:pt x="52" y="1543"/>
                  </a:lnTo>
                  <a:lnTo>
                    <a:pt x="35" y="1537"/>
                  </a:lnTo>
                  <a:lnTo>
                    <a:pt x="20" y="1525"/>
                  </a:lnTo>
                  <a:lnTo>
                    <a:pt x="9" y="1512"/>
                  </a:lnTo>
                  <a:lnTo>
                    <a:pt x="2" y="1495"/>
                  </a:lnTo>
                  <a:lnTo>
                    <a:pt x="0" y="1476"/>
                  </a:lnTo>
                  <a:lnTo>
                    <a:pt x="0" y="1293"/>
                  </a:lnTo>
                  <a:lnTo>
                    <a:pt x="2" y="1263"/>
                  </a:lnTo>
                  <a:lnTo>
                    <a:pt x="8" y="1235"/>
                  </a:lnTo>
                  <a:lnTo>
                    <a:pt x="19" y="1207"/>
                  </a:lnTo>
                  <a:lnTo>
                    <a:pt x="34" y="1182"/>
                  </a:lnTo>
                  <a:lnTo>
                    <a:pt x="52" y="1159"/>
                  </a:lnTo>
                  <a:lnTo>
                    <a:pt x="73" y="1138"/>
                  </a:lnTo>
                  <a:lnTo>
                    <a:pt x="115" y="1104"/>
                  </a:lnTo>
                  <a:lnTo>
                    <a:pt x="158" y="1072"/>
                  </a:lnTo>
                  <a:lnTo>
                    <a:pt x="200" y="1042"/>
                  </a:lnTo>
                  <a:lnTo>
                    <a:pt x="241" y="1015"/>
                  </a:lnTo>
                  <a:lnTo>
                    <a:pt x="281" y="990"/>
                  </a:lnTo>
                  <a:lnTo>
                    <a:pt x="317" y="967"/>
                  </a:lnTo>
                  <a:lnTo>
                    <a:pt x="352" y="946"/>
                  </a:lnTo>
                  <a:lnTo>
                    <a:pt x="383" y="929"/>
                  </a:lnTo>
                  <a:lnTo>
                    <a:pt x="410" y="913"/>
                  </a:lnTo>
                  <a:lnTo>
                    <a:pt x="433" y="902"/>
                  </a:lnTo>
                  <a:lnTo>
                    <a:pt x="433" y="712"/>
                  </a:lnTo>
                  <a:lnTo>
                    <a:pt x="414" y="689"/>
                  </a:lnTo>
                  <a:lnTo>
                    <a:pt x="400" y="664"/>
                  </a:lnTo>
                  <a:lnTo>
                    <a:pt x="389" y="638"/>
                  </a:lnTo>
                  <a:lnTo>
                    <a:pt x="382" y="609"/>
                  </a:lnTo>
                  <a:lnTo>
                    <a:pt x="380" y="580"/>
                  </a:lnTo>
                  <a:lnTo>
                    <a:pt x="380" y="311"/>
                  </a:lnTo>
                  <a:lnTo>
                    <a:pt x="383" y="270"/>
                  </a:lnTo>
                  <a:lnTo>
                    <a:pt x="391" y="229"/>
                  </a:lnTo>
                  <a:lnTo>
                    <a:pt x="404" y="191"/>
                  </a:lnTo>
                  <a:lnTo>
                    <a:pt x="422" y="155"/>
                  </a:lnTo>
                  <a:lnTo>
                    <a:pt x="444" y="122"/>
                  </a:lnTo>
                  <a:lnTo>
                    <a:pt x="470" y="92"/>
                  </a:lnTo>
                  <a:lnTo>
                    <a:pt x="500" y="66"/>
                  </a:lnTo>
                  <a:lnTo>
                    <a:pt x="534" y="44"/>
                  </a:lnTo>
                  <a:lnTo>
                    <a:pt x="569" y="25"/>
                  </a:lnTo>
                  <a:lnTo>
                    <a:pt x="607" y="12"/>
                  </a:lnTo>
                  <a:lnTo>
                    <a:pt x="647" y="4"/>
                  </a:lnTo>
                  <a:lnTo>
                    <a:pt x="69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574"/>
            <p:cNvSpPr>
              <a:spLocks/>
            </p:cNvSpPr>
            <p:nvPr/>
          </p:nvSpPr>
          <p:spPr bwMode="auto">
            <a:xfrm>
              <a:off x="817563" y="5899150"/>
              <a:ext cx="288925" cy="311150"/>
            </a:xfrm>
            <a:custGeom>
              <a:avLst/>
              <a:gdLst>
                <a:gd name="T0" fmla="*/ 1041 w 1820"/>
                <a:gd name="T1" fmla="*/ 12 h 1960"/>
                <a:gd name="T2" fmla="*/ 1200 w 1820"/>
                <a:gd name="T3" fmla="*/ 96 h 1960"/>
                <a:gd name="T4" fmla="*/ 1302 w 1820"/>
                <a:gd name="T5" fmla="*/ 243 h 1960"/>
                <a:gd name="T6" fmla="*/ 1329 w 1820"/>
                <a:gd name="T7" fmla="*/ 728 h 1960"/>
                <a:gd name="T8" fmla="*/ 1283 w 1820"/>
                <a:gd name="T9" fmla="*/ 864 h 1960"/>
                <a:gd name="T10" fmla="*/ 1310 w 1820"/>
                <a:gd name="T11" fmla="*/ 1185 h 1960"/>
                <a:gd name="T12" fmla="*/ 1456 w 1820"/>
                <a:gd name="T13" fmla="*/ 1270 h 1960"/>
                <a:gd name="T14" fmla="*/ 1639 w 1820"/>
                <a:gd name="T15" fmla="*/ 1394 h 1960"/>
                <a:gd name="T16" fmla="*/ 1781 w 1820"/>
                <a:gd name="T17" fmla="*/ 1520 h 1960"/>
                <a:gd name="T18" fmla="*/ 1820 w 1820"/>
                <a:gd name="T19" fmla="*/ 1652 h 1960"/>
                <a:gd name="T20" fmla="*/ 1800 w 1820"/>
                <a:gd name="T21" fmla="*/ 1938 h 1960"/>
                <a:gd name="T22" fmla="*/ 1731 w 1820"/>
                <a:gd name="T23" fmla="*/ 1956 h 1960"/>
                <a:gd name="T24" fmla="*/ 1683 w 1820"/>
                <a:gd name="T25" fmla="*/ 1908 h 1960"/>
                <a:gd name="T26" fmla="*/ 1672 w 1820"/>
                <a:gd name="T27" fmla="*/ 1611 h 1960"/>
                <a:gd name="T28" fmla="*/ 1555 w 1820"/>
                <a:gd name="T29" fmla="*/ 1507 h 1960"/>
                <a:gd name="T30" fmla="*/ 1383 w 1820"/>
                <a:gd name="T31" fmla="*/ 1391 h 1960"/>
                <a:gd name="T32" fmla="*/ 1245 w 1820"/>
                <a:gd name="T33" fmla="*/ 1310 h 1960"/>
                <a:gd name="T34" fmla="*/ 1167 w 1820"/>
                <a:gd name="T35" fmla="*/ 1269 h 1960"/>
                <a:gd name="T36" fmla="*/ 1122 w 1820"/>
                <a:gd name="T37" fmla="*/ 1211 h 1960"/>
                <a:gd name="T38" fmla="*/ 1127 w 1820"/>
                <a:gd name="T39" fmla="*/ 826 h 1960"/>
                <a:gd name="T40" fmla="*/ 1179 w 1820"/>
                <a:gd name="T41" fmla="*/ 770 h 1960"/>
                <a:gd name="T42" fmla="*/ 1186 w 1820"/>
                <a:gd name="T43" fmla="*/ 344 h 1960"/>
                <a:gd name="T44" fmla="*/ 1119 w 1820"/>
                <a:gd name="T45" fmla="*/ 211 h 1960"/>
                <a:gd name="T46" fmla="*/ 987 w 1820"/>
                <a:gd name="T47" fmla="*/ 144 h 1960"/>
                <a:gd name="T48" fmla="*/ 798 w 1820"/>
                <a:gd name="T49" fmla="*/ 153 h 1960"/>
                <a:gd name="T50" fmla="*/ 679 w 1820"/>
                <a:gd name="T51" fmla="*/ 240 h 1960"/>
                <a:gd name="T52" fmla="*/ 633 w 1820"/>
                <a:gd name="T53" fmla="*/ 383 h 1960"/>
                <a:gd name="T54" fmla="*/ 655 w 1820"/>
                <a:gd name="T55" fmla="*/ 786 h 1960"/>
                <a:gd name="T56" fmla="*/ 700 w 1820"/>
                <a:gd name="T57" fmla="*/ 841 h 1960"/>
                <a:gd name="T58" fmla="*/ 694 w 1820"/>
                <a:gd name="T59" fmla="*/ 1229 h 1960"/>
                <a:gd name="T60" fmla="*/ 642 w 1820"/>
                <a:gd name="T61" fmla="*/ 1275 h 1960"/>
                <a:gd name="T62" fmla="*/ 547 w 1820"/>
                <a:gd name="T63" fmla="*/ 1325 h 1960"/>
                <a:gd name="T64" fmla="*/ 397 w 1820"/>
                <a:gd name="T65" fmla="*/ 1416 h 1960"/>
                <a:gd name="T66" fmla="*/ 221 w 1820"/>
                <a:gd name="T67" fmla="*/ 1541 h 1960"/>
                <a:gd name="T68" fmla="*/ 143 w 1820"/>
                <a:gd name="T69" fmla="*/ 1631 h 1960"/>
                <a:gd name="T70" fmla="*/ 131 w 1820"/>
                <a:gd name="T71" fmla="*/ 1925 h 1960"/>
                <a:gd name="T72" fmla="*/ 71 w 1820"/>
                <a:gd name="T73" fmla="*/ 1960 h 1960"/>
                <a:gd name="T74" fmla="*/ 9 w 1820"/>
                <a:gd name="T75" fmla="*/ 1925 h 1960"/>
                <a:gd name="T76" fmla="*/ 3 w 1820"/>
                <a:gd name="T77" fmla="*/ 1616 h 1960"/>
                <a:gd name="T78" fmla="*/ 61 w 1820"/>
                <a:gd name="T79" fmla="*/ 1492 h 1960"/>
                <a:gd name="T80" fmla="*/ 229 w 1820"/>
                <a:gd name="T81" fmla="*/ 1359 h 1960"/>
                <a:gd name="T82" fmla="*/ 405 w 1820"/>
                <a:gd name="T83" fmla="*/ 1245 h 1960"/>
                <a:gd name="T84" fmla="*/ 538 w 1820"/>
                <a:gd name="T85" fmla="*/ 1170 h 1960"/>
                <a:gd name="T86" fmla="*/ 518 w 1820"/>
                <a:gd name="T87" fmla="*/ 834 h 1960"/>
                <a:gd name="T88" fmla="*/ 492 w 1820"/>
                <a:gd name="T89" fmla="*/ 382 h 1960"/>
                <a:gd name="T90" fmla="*/ 537 w 1820"/>
                <a:gd name="T91" fmla="*/ 202 h 1960"/>
                <a:gd name="T92" fmla="*/ 655 w 1820"/>
                <a:gd name="T93" fmla="*/ 69 h 1960"/>
                <a:gd name="T94" fmla="*/ 826 w 1820"/>
                <a:gd name="T95" fmla="*/ 2 h 1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820" h="1960">
                  <a:moveTo>
                    <a:pt x="873" y="0"/>
                  </a:moveTo>
                  <a:lnTo>
                    <a:pt x="947" y="0"/>
                  </a:lnTo>
                  <a:lnTo>
                    <a:pt x="995" y="2"/>
                  </a:lnTo>
                  <a:lnTo>
                    <a:pt x="1041" y="12"/>
                  </a:lnTo>
                  <a:lnTo>
                    <a:pt x="1085" y="25"/>
                  </a:lnTo>
                  <a:lnTo>
                    <a:pt x="1126" y="45"/>
                  </a:lnTo>
                  <a:lnTo>
                    <a:pt x="1165" y="68"/>
                  </a:lnTo>
                  <a:lnTo>
                    <a:pt x="1200" y="96"/>
                  </a:lnTo>
                  <a:lnTo>
                    <a:pt x="1232" y="128"/>
                  </a:lnTo>
                  <a:lnTo>
                    <a:pt x="1260" y="164"/>
                  </a:lnTo>
                  <a:lnTo>
                    <a:pt x="1283" y="202"/>
                  </a:lnTo>
                  <a:lnTo>
                    <a:pt x="1302" y="243"/>
                  </a:lnTo>
                  <a:lnTo>
                    <a:pt x="1317" y="288"/>
                  </a:lnTo>
                  <a:lnTo>
                    <a:pt x="1325" y="334"/>
                  </a:lnTo>
                  <a:lnTo>
                    <a:pt x="1329" y="382"/>
                  </a:lnTo>
                  <a:lnTo>
                    <a:pt x="1329" y="728"/>
                  </a:lnTo>
                  <a:lnTo>
                    <a:pt x="1325" y="765"/>
                  </a:lnTo>
                  <a:lnTo>
                    <a:pt x="1317" y="800"/>
                  </a:lnTo>
                  <a:lnTo>
                    <a:pt x="1302" y="834"/>
                  </a:lnTo>
                  <a:lnTo>
                    <a:pt x="1283" y="864"/>
                  </a:lnTo>
                  <a:lnTo>
                    <a:pt x="1259" y="891"/>
                  </a:lnTo>
                  <a:lnTo>
                    <a:pt x="1259" y="1158"/>
                  </a:lnTo>
                  <a:lnTo>
                    <a:pt x="1282" y="1170"/>
                  </a:lnTo>
                  <a:lnTo>
                    <a:pt x="1310" y="1185"/>
                  </a:lnTo>
                  <a:lnTo>
                    <a:pt x="1341" y="1203"/>
                  </a:lnTo>
                  <a:lnTo>
                    <a:pt x="1377" y="1223"/>
                  </a:lnTo>
                  <a:lnTo>
                    <a:pt x="1415" y="1245"/>
                  </a:lnTo>
                  <a:lnTo>
                    <a:pt x="1456" y="1270"/>
                  </a:lnTo>
                  <a:lnTo>
                    <a:pt x="1499" y="1298"/>
                  </a:lnTo>
                  <a:lnTo>
                    <a:pt x="1545" y="1328"/>
                  </a:lnTo>
                  <a:lnTo>
                    <a:pt x="1591" y="1359"/>
                  </a:lnTo>
                  <a:lnTo>
                    <a:pt x="1639" y="1394"/>
                  </a:lnTo>
                  <a:lnTo>
                    <a:pt x="1686" y="1430"/>
                  </a:lnTo>
                  <a:lnTo>
                    <a:pt x="1734" y="1468"/>
                  </a:lnTo>
                  <a:lnTo>
                    <a:pt x="1759" y="1492"/>
                  </a:lnTo>
                  <a:lnTo>
                    <a:pt x="1781" y="1520"/>
                  </a:lnTo>
                  <a:lnTo>
                    <a:pt x="1798" y="1549"/>
                  </a:lnTo>
                  <a:lnTo>
                    <a:pt x="1810" y="1582"/>
                  </a:lnTo>
                  <a:lnTo>
                    <a:pt x="1818" y="1616"/>
                  </a:lnTo>
                  <a:lnTo>
                    <a:pt x="1820" y="1652"/>
                  </a:lnTo>
                  <a:lnTo>
                    <a:pt x="1820" y="1889"/>
                  </a:lnTo>
                  <a:lnTo>
                    <a:pt x="1818" y="1908"/>
                  </a:lnTo>
                  <a:lnTo>
                    <a:pt x="1811" y="1925"/>
                  </a:lnTo>
                  <a:lnTo>
                    <a:pt x="1800" y="1938"/>
                  </a:lnTo>
                  <a:lnTo>
                    <a:pt x="1785" y="1950"/>
                  </a:lnTo>
                  <a:lnTo>
                    <a:pt x="1768" y="1956"/>
                  </a:lnTo>
                  <a:lnTo>
                    <a:pt x="1750" y="1960"/>
                  </a:lnTo>
                  <a:lnTo>
                    <a:pt x="1731" y="1956"/>
                  </a:lnTo>
                  <a:lnTo>
                    <a:pt x="1715" y="1950"/>
                  </a:lnTo>
                  <a:lnTo>
                    <a:pt x="1701" y="1938"/>
                  </a:lnTo>
                  <a:lnTo>
                    <a:pt x="1689" y="1925"/>
                  </a:lnTo>
                  <a:lnTo>
                    <a:pt x="1683" y="1908"/>
                  </a:lnTo>
                  <a:lnTo>
                    <a:pt x="1681" y="1890"/>
                  </a:lnTo>
                  <a:lnTo>
                    <a:pt x="1681" y="1652"/>
                  </a:lnTo>
                  <a:lnTo>
                    <a:pt x="1679" y="1631"/>
                  </a:lnTo>
                  <a:lnTo>
                    <a:pt x="1672" y="1611"/>
                  </a:lnTo>
                  <a:lnTo>
                    <a:pt x="1661" y="1593"/>
                  </a:lnTo>
                  <a:lnTo>
                    <a:pt x="1646" y="1577"/>
                  </a:lnTo>
                  <a:lnTo>
                    <a:pt x="1601" y="1541"/>
                  </a:lnTo>
                  <a:lnTo>
                    <a:pt x="1555" y="1507"/>
                  </a:lnTo>
                  <a:lnTo>
                    <a:pt x="1511" y="1476"/>
                  </a:lnTo>
                  <a:lnTo>
                    <a:pt x="1467" y="1445"/>
                  </a:lnTo>
                  <a:lnTo>
                    <a:pt x="1425" y="1416"/>
                  </a:lnTo>
                  <a:lnTo>
                    <a:pt x="1383" y="1391"/>
                  </a:lnTo>
                  <a:lnTo>
                    <a:pt x="1344" y="1367"/>
                  </a:lnTo>
                  <a:lnTo>
                    <a:pt x="1309" y="1346"/>
                  </a:lnTo>
                  <a:lnTo>
                    <a:pt x="1275" y="1326"/>
                  </a:lnTo>
                  <a:lnTo>
                    <a:pt x="1245" y="1310"/>
                  </a:lnTo>
                  <a:lnTo>
                    <a:pt x="1219" y="1296"/>
                  </a:lnTo>
                  <a:lnTo>
                    <a:pt x="1197" y="1284"/>
                  </a:lnTo>
                  <a:lnTo>
                    <a:pt x="1180" y="1276"/>
                  </a:lnTo>
                  <a:lnTo>
                    <a:pt x="1167" y="1269"/>
                  </a:lnTo>
                  <a:lnTo>
                    <a:pt x="1151" y="1259"/>
                  </a:lnTo>
                  <a:lnTo>
                    <a:pt x="1138" y="1245"/>
                  </a:lnTo>
                  <a:lnTo>
                    <a:pt x="1128" y="1229"/>
                  </a:lnTo>
                  <a:lnTo>
                    <a:pt x="1122" y="1211"/>
                  </a:lnTo>
                  <a:lnTo>
                    <a:pt x="1120" y="1192"/>
                  </a:lnTo>
                  <a:lnTo>
                    <a:pt x="1120" y="858"/>
                  </a:lnTo>
                  <a:lnTo>
                    <a:pt x="1122" y="841"/>
                  </a:lnTo>
                  <a:lnTo>
                    <a:pt x="1127" y="826"/>
                  </a:lnTo>
                  <a:lnTo>
                    <a:pt x="1138" y="812"/>
                  </a:lnTo>
                  <a:lnTo>
                    <a:pt x="1150" y="800"/>
                  </a:lnTo>
                  <a:lnTo>
                    <a:pt x="1167" y="786"/>
                  </a:lnTo>
                  <a:lnTo>
                    <a:pt x="1179" y="770"/>
                  </a:lnTo>
                  <a:lnTo>
                    <a:pt x="1186" y="749"/>
                  </a:lnTo>
                  <a:lnTo>
                    <a:pt x="1189" y="729"/>
                  </a:lnTo>
                  <a:lnTo>
                    <a:pt x="1189" y="383"/>
                  </a:lnTo>
                  <a:lnTo>
                    <a:pt x="1186" y="344"/>
                  </a:lnTo>
                  <a:lnTo>
                    <a:pt x="1177" y="307"/>
                  </a:lnTo>
                  <a:lnTo>
                    <a:pt x="1162" y="272"/>
                  </a:lnTo>
                  <a:lnTo>
                    <a:pt x="1142" y="240"/>
                  </a:lnTo>
                  <a:lnTo>
                    <a:pt x="1119" y="211"/>
                  </a:lnTo>
                  <a:lnTo>
                    <a:pt x="1090" y="188"/>
                  </a:lnTo>
                  <a:lnTo>
                    <a:pt x="1059" y="168"/>
                  </a:lnTo>
                  <a:lnTo>
                    <a:pt x="1024" y="153"/>
                  </a:lnTo>
                  <a:lnTo>
                    <a:pt x="987" y="144"/>
                  </a:lnTo>
                  <a:lnTo>
                    <a:pt x="948" y="141"/>
                  </a:lnTo>
                  <a:lnTo>
                    <a:pt x="874" y="141"/>
                  </a:lnTo>
                  <a:lnTo>
                    <a:pt x="835" y="144"/>
                  </a:lnTo>
                  <a:lnTo>
                    <a:pt x="798" y="153"/>
                  </a:lnTo>
                  <a:lnTo>
                    <a:pt x="763" y="168"/>
                  </a:lnTo>
                  <a:lnTo>
                    <a:pt x="732" y="187"/>
                  </a:lnTo>
                  <a:lnTo>
                    <a:pt x="703" y="211"/>
                  </a:lnTo>
                  <a:lnTo>
                    <a:pt x="679" y="240"/>
                  </a:lnTo>
                  <a:lnTo>
                    <a:pt x="660" y="272"/>
                  </a:lnTo>
                  <a:lnTo>
                    <a:pt x="645" y="306"/>
                  </a:lnTo>
                  <a:lnTo>
                    <a:pt x="636" y="344"/>
                  </a:lnTo>
                  <a:lnTo>
                    <a:pt x="633" y="383"/>
                  </a:lnTo>
                  <a:lnTo>
                    <a:pt x="633" y="729"/>
                  </a:lnTo>
                  <a:lnTo>
                    <a:pt x="636" y="750"/>
                  </a:lnTo>
                  <a:lnTo>
                    <a:pt x="643" y="770"/>
                  </a:lnTo>
                  <a:lnTo>
                    <a:pt x="655" y="786"/>
                  </a:lnTo>
                  <a:lnTo>
                    <a:pt x="671" y="800"/>
                  </a:lnTo>
                  <a:lnTo>
                    <a:pt x="684" y="812"/>
                  </a:lnTo>
                  <a:lnTo>
                    <a:pt x="694" y="826"/>
                  </a:lnTo>
                  <a:lnTo>
                    <a:pt x="700" y="841"/>
                  </a:lnTo>
                  <a:lnTo>
                    <a:pt x="702" y="858"/>
                  </a:lnTo>
                  <a:lnTo>
                    <a:pt x="702" y="1192"/>
                  </a:lnTo>
                  <a:lnTo>
                    <a:pt x="700" y="1211"/>
                  </a:lnTo>
                  <a:lnTo>
                    <a:pt x="694" y="1229"/>
                  </a:lnTo>
                  <a:lnTo>
                    <a:pt x="684" y="1245"/>
                  </a:lnTo>
                  <a:lnTo>
                    <a:pt x="671" y="1259"/>
                  </a:lnTo>
                  <a:lnTo>
                    <a:pt x="654" y="1269"/>
                  </a:lnTo>
                  <a:lnTo>
                    <a:pt x="642" y="1275"/>
                  </a:lnTo>
                  <a:lnTo>
                    <a:pt x="625" y="1284"/>
                  </a:lnTo>
                  <a:lnTo>
                    <a:pt x="603" y="1295"/>
                  </a:lnTo>
                  <a:lnTo>
                    <a:pt x="577" y="1310"/>
                  </a:lnTo>
                  <a:lnTo>
                    <a:pt x="547" y="1325"/>
                  </a:lnTo>
                  <a:lnTo>
                    <a:pt x="513" y="1344"/>
                  </a:lnTo>
                  <a:lnTo>
                    <a:pt x="478" y="1367"/>
                  </a:lnTo>
                  <a:lnTo>
                    <a:pt x="439" y="1390"/>
                  </a:lnTo>
                  <a:lnTo>
                    <a:pt x="397" y="1416"/>
                  </a:lnTo>
                  <a:lnTo>
                    <a:pt x="354" y="1444"/>
                  </a:lnTo>
                  <a:lnTo>
                    <a:pt x="311" y="1474"/>
                  </a:lnTo>
                  <a:lnTo>
                    <a:pt x="266" y="1506"/>
                  </a:lnTo>
                  <a:lnTo>
                    <a:pt x="221" y="1541"/>
                  </a:lnTo>
                  <a:lnTo>
                    <a:pt x="176" y="1577"/>
                  </a:lnTo>
                  <a:lnTo>
                    <a:pt x="161" y="1592"/>
                  </a:lnTo>
                  <a:lnTo>
                    <a:pt x="150" y="1610"/>
                  </a:lnTo>
                  <a:lnTo>
                    <a:pt x="143" y="1631"/>
                  </a:lnTo>
                  <a:lnTo>
                    <a:pt x="140" y="1652"/>
                  </a:lnTo>
                  <a:lnTo>
                    <a:pt x="140" y="1889"/>
                  </a:lnTo>
                  <a:lnTo>
                    <a:pt x="138" y="1908"/>
                  </a:lnTo>
                  <a:lnTo>
                    <a:pt x="131" y="1925"/>
                  </a:lnTo>
                  <a:lnTo>
                    <a:pt x="120" y="1938"/>
                  </a:lnTo>
                  <a:lnTo>
                    <a:pt x="105" y="1950"/>
                  </a:lnTo>
                  <a:lnTo>
                    <a:pt x="90" y="1956"/>
                  </a:lnTo>
                  <a:lnTo>
                    <a:pt x="71" y="1960"/>
                  </a:lnTo>
                  <a:lnTo>
                    <a:pt x="52" y="1956"/>
                  </a:lnTo>
                  <a:lnTo>
                    <a:pt x="35" y="1950"/>
                  </a:lnTo>
                  <a:lnTo>
                    <a:pt x="21" y="1938"/>
                  </a:lnTo>
                  <a:lnTo>
                    <a:pt x="9" y="1925"/>
                  </a:lnTo>
                  <a:lnTo>
                    <a:pt x="3" y="1908"/>
                  </a:lnTo>
                  <a:lnTo>
                    <a:pt x="0" y="1889"/>
                  </a:lnTo>
                  <a:lnTo>
                    <a:pt x="0" y="1652"/>
                  </a:lnTo>
                  <a:lnTo>
                    <a:pt x="3" y="1616"/>
                  </a:lnTo>
                  <a:lnTo>
                    <a:pt x="10" y="1582"/>
                  </a:lnTo>
                  <a:lnTo>
                    <a:pt x="23" y="1549"/>
                  </a:lnTo>
                  <a:lnTo>
                    <a:pt x="40" y="1520"/>
                  </a:lnTo>
                  <a:lnTo>
                    <a:pt x="61" y="1492"/>
                  </a:lnTo>
                  <a:lnTo>
                    <a:pt x="86" y="1468"/>
                  </a:lnTo>
                  <a:lnTo>
                    <a:pt x="134" y="1430"/>
                  </a:lnTo>
                  <a:lnTo>
                    <a:pt x="181" y="1394"/>
                  </a:lnTo>
                  <a:lnTo>
                    <a:pt x="229" y="1359"/>
                  </a:lnTo>
                  <a:lnTo>
                    <a:pt x="275" y="1328"/>
                  </a:lnTo>
                  <a:lnTo>
                    <a:pt x="321" y="1298"/>
                  </a:lnTo>
                  <a:lnTo>
                    <a:pt x="364" y="1270"/>
                  </a:lnTo>
                  <a:lnTo>
                    <a:pt x="405" y="1245"/>
                  </a:lnTo>
                  <a:lnTo>
                    <a:pt x="444" y="1223"/>
                  </a:lnTo>
                  <a:lnTo>
                    <a:pt x="479" y="1203"/>
                  </a:lnTo>
                  <a:lnTo>
                    <a:pt x="510" y="1185"/>
                  </a:lnTo>
                  <a:lnTo>
                    <a:pt x="538" y="1170"/>
                  </a:lnTo>
                  <a:lnTo>
                    <a:pt x="561" y="1158"/>
                  </a:lnTo>
                  <a:lnTo>
                    <a:pt x="561" y="891"/>
                  </a:lnTo>
                  <a:lnTo>
                    <a:pt x="537" y="864"/>
                  </a:lnTo>
                  <a:lnTo>
                    <a:pt x="518" y="834"/>
                  </a:lnTo>
                  <a:lnTo>
                    <a:pt x="504" y="800"/>
                  </a:lnTo>
                  <a:lnTo>
                    <a:pt x="495" y="765"/>
                  </a:lnTo>
                  <a:lnTo>
                    <a:pt x="492" y="728"/>
                  </a:lnTo>
                  <a:lnTo>
                    <a:pt x="492" y="382"/>
                  </a:lnTo>
                  <a:lnTo>
                    <a:pt x="495" y="334"/>
                  </a:lnTo>
                  <a:lnTo>
                    <a:pt x="504" y="288"/>
                  </a:lnTo>
                  <a:lnTo>
                    <a:pt x="518" y="244"/>
                  </a:lnTo>
                  <a:lnTo>
                    <a:pt x="537" y="202"/>
                  </a:lnTo>
                  <a:lnTo>
                    <a:pt x="560" y="164"/>
                  </a:lnTo>
                  <a:lnTo>
                    <a:pt x="588" y="128"/>
                  </a:lnTo>
                  <a:lnTo>
                    <a:pt x="620" y="96"/>
                  </a:lnTo>
                  <a:lnTo>
                    <a:pt x="655" y="69"/>
                  </a:lnTo>
                  <a:lnTo>
                    <a:pt x="694" y="45"/>
                  </a:lnTo>
                  <a:lnTo>
                    <a:pt x="735" y="25"/>
                  </a:lnTo>
                  <a:lnTo>
                    <a:pt x="779" y="12"/>
                  </a:lnTo>
                  <a:lnTo>
                    <a:pt x="826" y="2"/>
                  </a:lnTo>
                  <a:lnTo>
                    <a:pt x="8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0" name="Group 79"/>
          <p:cNvGrpSpPr/>
          <p:nvPr/>
        </p:nvGrpSpPr>
        <p:grpSpPr>
          <a:xfrm>
            <a:off x="5039672" y="5290881"/>
            <a:ext cx="521023" cy="508906"/>
            <a:chOff x="5305425" y="1893888"/>
            <a:chExt cx="614363" cy="600075"/>
          </a:xfrm>
          <a:solidFill>
            <a:schemeClr val="bg1"/>
          </a:solidFill>
        </p:grpSpPr>
        <p:sp>
          <p:nvSpPr>
            <p:cNvPr id="81" name="Freeform 153"/>
            <p:cNvSpPr>
              <a:spLocks noEditPoints="1"/>
            </p:cNvSpPr>
            <p:nvPr/>
          </p:nvSpPr>
          <p:spPr bwMode="auto">
            <a:xfrm>
              <a:off x="5484813" y="1992313"/>
              <a:ext cx="434975" cy="228600"/>
            </a:xfrm>
            <a:custGeom>
              <a:avLst/>
              <a:gdLst>
                <a:gd name="T0" fmla="*/ 403 w 2470"/>
                <a:gd name="T1" fmla="*/ 911 h 1295"/>
                <a:gd name="T2" fmla="*/ 471 w 2470"/>
                <a:gd name="T3" fmla="*/ 1140 h 1295"/>
                <a:gd name="T4" fmla="*/ 2013 w 2470"/>
                <a:gd name="T5" fmla="*/ 1140 h 1295"/>
                <a:gd name="T6" fmla="*/ 2080 w 2470"/>
                <a:gd name="T7" fmla="*/ 911 h 1295"/>
                <a:gd name="T8" fmla="*/ 403 w 2470"/>
                <a:gd name="T9" fmla="*/ 911 h 1295"/>
                <a:gd name="T10" fmla="*/ 291 w 2470"/>
                <a:gd name="T11" fmla="*/ 533 h 1295"/>
                <a:gd name="T12" fmla="*/ 356 w 2470"/>
                <a:gd name="T13" fmla="*/ 762 h 1295"/>
                <a:gd name="T14" fmla="*/ 2117 w 2470"/>
                <a:gd name="T15" fmla="*/ 762 h 1295"/>
                <a:gd name="T16" fmla="*/ 2184 w 2470"/>
                <a:gd name="T17" fmla="*/ 533 h 1295"/>
                <a:gd name="T18" fmla="*/ 291 w 2470"/>
                <a:gd name="T19" fmla="*/ 533 h 1295"/>
                <a:gd name="T20" fmla="*/ 181 w 2470"/>
                <a:gd name="T21" fmla="*/ 149 h 1295"/>
                <a:gd name="T22" fmla="*/ 247 w 2470"/>
                <a:gd name="T23" fmla="*/ 378 h 1295"/>
                <a:gd name="T24" fmla="*/ 2228 w 2470"/>
                <a:gd name="T25" fmla="*/ 378 h 1295"/>
                <a:gd name="T26" fmla="*/ 2296 w 2470"/>
                <a:gd name="T27" fmla="*/ 149 h 1295"/>
                <a:gd name="T28" fmla="*/ 181 w 2470"/>
                <a:gd name="T29" fmla="*/ 149 h 1295"/>
                <a:gd name="T30" fmla="*/ 77 w 2470"/>
                <a:gd name="T31" fmla="*/ 0 h 1295"/>
                <a:gd name="T32" fmla="*/ 2391 w 2470"/>
                <a:gd name="T33" fmla="*/ 0 h 1295"/>
                <a:gd name="T34" fmla="*/ 2412 w 2470"/>
                <a:gd name="T35" fmla="*/ 2 h 1295"/>
                <a:gd name="T36" fmla="*/ 2429 w 2470"/>
                <a:gd name="T37" fmla="*/ 9 h 1295"/>
                <a:gd name="T38" fmla="*/ 2443 w 2470"/>
                <a:gd name="T39" fmla="*/ 17 h 1295"/>
                <a:gd name="T40" fmla="*/ 2454 w 2470"/>
                <a:gd name="T41" fmla="*/ 29 h 1295"/>
                <a:gd name="T42" fmla="*/ 2462 w 2470"/>
                <a:gd name="T43" fmla="*/ 41 h 1295"/>
                <a:gd name="T44" fmla="*/ 2467 w 2470"/>
                <a:gd name="T45" fmla="*/ 55 h 1295"/>
                <a:gd name="T46" fmla="*/ 2470 w 2470"/>
                <a:gd name="T47" fmla="*/ 70 h 1295"/>
                <a:gd name="T48" fmla="*/ 2468 w 2470"/>
                <a:gd name="T49" fmla="*/ 84 h 1295"/>
                <a:gd name="T50" fmla="*/ 2465 w 2470"/>
                <a:gd name="T51" fmla="*/ 97 h 1295"/>
                <a:gd name="T52" fmla="*/ 2139 w 2470"/>
                <a:gd name="T53" fmla="*/ 1243 h 1295"/>
                <a:gd name="T54" fmla="*/ 2132 w 2470"/>
                <a:gd name="T55" fmla="*/ 1260 h 1295"/>
                <a:gd name="T56" fmla="*/ 2120 w 2470"/>
                <a:gd name="T57" fmla="*/ 1274 h 1295"/>
                <a:gd name="T58" fmla="*/ 2106 w 2470"/>
                <a:gd name="T59" fmla="*/ 1286 h 1295"/>
                <a:gd name="T60" fmla="*/ 2086 w 2470"/>
                <a:gd name="T61" fmla="*/ 1292 h 1295"/>
                <a:gd name="T62" fmla="*/ 2065 w 2470"/>
                <a:gd name="T63" fmla="*/ 1295 h 1295"/>
                <a:gd name="T64" fmla="*/ 411 w 2470"/>
                <a:gd name="T65" fmla="*/ 1295 h 1295"/>
                <a:gd name="T66" fmla="*/ 390 w 2470"/>
                <a:gd name="T67" fmla="*/ 1292 h 1295"/>
                <a:gd name="T68" fmla="*/ 371 w 2470"/>
                <a:gd name="T69" fmla="*/ 1286 h 1295"/>
                <a:gd name="T70" fmla="*/ 355 w 2470"/>
                <a:gd name="T71" fmla="*/ 1274 h 1295"/>
                <a:gd name="T72" fmla="*/ 344 w 2470"/>
                <a:gd name="T73" fmla="*/ 1260 h 1295"/>
                <a:gd name="T74" fmla="*/ 337 w 2470"/>
                <a:gd name="T75" fmla="*/ 1243 h 1295"/>
                <a:gd name="T76" fmla="*/ 3 w 2470"/>
                <a:gd name="T77" fmla="*/ 97 h 1295"/>
                <a:gd name="T78" fmla="*/ 0 w 2470"/>
                <a:gd name="T79" fmla="*/ 73 h 1295"/>
                <a:gd name="T80" fmla="*/ 2 w 2470"/>
                <a:gd name="T81" fmla="*/ 53 h 1295"/>
                <a:gd name="T82" fmla="*/ 9 w 2470"/>
                <a:gd name="T83" fmla="*/ 35 h 1295"/>
                <a:gd name="T84" fmla="*/ 20 w 2470"/>
                <a:gd name="T85" fmla="*/ 20 h 1295"/>
                <a:gd name="T86" fmla="*/ 36 w 2470"/>
                <a:gd name="T87" fmla="*/ 10 h 1295"/>
                <a:gd name="T88" fmla="*/ 55 w 2470"/>
                <a:gd name="T89" fmla="*/ 2 h 1295"/>
                <a:gd name="T90" fmla="*/ 77 w 2470"/>
                <a:gd name="T91" fmla="*/ 0 h 1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470" h="1295">
                  <a:moveTo>
                    <a:pt x="403" y="911"/>
                  </a:moveTo>
                  <a:lnTo>
                    <a:pt x="471" y="1140"/>
                  </a:lnTo>
                  <a:lnTo>
                    <a:pt x="2013" y="1140"/>
                  </a:lnTo>
                  <a:lnTo>
                    <a:pt x="2080" y="911"/>
                  </a:lnTo>
                  <a:lnTo>
                    <a:pt x="403" y="911"/>
                  </a:lnTo>
                  <a:close/>
                  <a:moveTo>
                    <a:pt x="291" y="533"/>
                  </a:moveTo>
                  <a:lnTo>
                    <a:pt x="356" y="762"/>
                  </a:lnTo>
                  <a:lnTo>
                    <a:pt x="2117" y="762"/>
                  </a:lnTo>
                  <a:lnTo>
                    <a:pt x="2184" y="533"/>
                  </a:lnTo>
                  <a:lnTo>
                    <a:pt x="291" y="533"/>
                  </a:lnTo>
                  <a:close/>
                  <a:moveTo>
                    <a:pt x="181" y="149"/>
                  </a:moveTo>
                  <a:lnTo>
                    <a:pt x="247" y="378"/>
                  </a:lnTo>
                  <a:lnTo>
                    <a:pt x="2228" y="378"/>
                  </a:lnTo>
                  <a:lnTo>
                    <a:pt x="2296" y="149"/>
                  </a:lnTo>
                  <a:lnTo>
                    <a:pt x="181" y="149"/>
                  </a:lnTo>
                  <a:close/>
                  <a:moveTo>
                    <a:pt x="77" y="0"/>
                  </a:moveTo>
                  <a:lnTo>
                    <a:pt x="2391" y="0"/>
                  </a:lnTo>
                  <a:lnTo>
                    <a:pt x="2412" y="2"/>
                  </a:lnTo>
                  <a:lnTo>
                    <a:pt x="2429" y="9"/>
                  </a:lnTo>
                  <a:lnTo>
                    <a:pt x="2443" y="17"/>
                  </a:lnTo>
                  <a:lnTo>
                    <a:pt x="2454" y="29"/>
                  </a:lnTo>
                  <a:lnTo>
                    <a:pt x="2462" y="41"/>
                  </a:lnTo>
                  <a:lnTo>
                    <a:pt x="2467" y="55"/>
                  </a:lnTo>
                  <a:lnTo>
                    <a:pt x="2470" y="70"/>
                  </a:lnTo>
                  <a:lnTo>
                    <a:pt x="2468" y="84"/>
                  </a:lnTo>
                  <a:lnTo>
                    <a:pt x="2465" y="97"/>
                  </a:lnTo>
                  <a:lnTo>
                    <a:pt x="2139" y="1243"/>
                  </a:lnTo>
                  <a:lnTo>
                    <a:pt x="2132" y="1260"/>
                  </a:lnTo>
                  <a:lnTo>
                    <a:pt x="2120" y="1274"/>
                  </a:lnTo>
                  <a:lnTo>
                    <a:pt x="2106" y="1286"/>
                  </a:lnTo>
                  <a:lnTo>
                    <a:pt x="2086" y="1292"/>
                  </a:lnTo>
                  <a:lnTo>
                    <a:pt x="2065" y="1295"/>
                  </a:lnTo>
                  <a:lnTo>
                    <a:pt x="411" y="1295"/>
                  </a:lnTo>
                  <a:lnTo>
                    <a:pt x="390" y="1292"/>
                  </a:lnTo>
                  <a:lnTo>
                    <a:pt x="371" y="1286"/>
                  </a:lnTo>
                  <a:lnTo>
                    <a:pt x="355" y="1274"/>
                  </a:lnTo>
                  <a:lnTo>
                    <a:pt x="344" y="1260"/>
                  </a:lnTo>
                  <a:lnTo>
                    <a:pt x="337" y="1243"/>
                  </a:lnTo>
                  <a:lnTo>
                    <a:pt x="3" y="97"/>
                  </a:lnTo>
                  <a:lnTo>
                    <a:pt x="0" y="73"/>
                  </a:lnTo>
                  <a:lnTo>
                    <a:pt x="2" y="53"/>
                  </a:lnTo>
                  <a:lnTo>
                    <a:pt x="9" y="35"/>
                  </a:lnTo>
                  <a:lnTo>
                    <a:pt x="20" y="20"/>
                  </a:lnTo>
                  <a:lnTo>
                    <a:pt x="36" y="10"/>
                  </a:lnTo>
                  <a:lnTo>
                    <a:pt x="55" y="2"/>
                  </a:lnTo>
                  <a:lnTo>
                    <a:pt x="7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54"/>
            <p:cNvSpPr>
              <a:spLocks/>
            </p:cNvSpPr>
            <p:nvPr/>
          </p:nvSpPr>
          <p:spPr bwMode="auto">
            <a:xfrm>
              <a:off x="5305425" y="1893888"/>
              <a:ext cx="544513" cy="393700"/>
            </a:xfrm>
            <a:custGeom>
              <a:avLst/>
              <a:gdLst>
                <a:gd name="T0" fmla="*/ 0 w 3086"/>
                <a:gd name="T1" fmla="*/ 0 h 2234"/>
                <a:gd name="T2" fmla="*/ 610 w 3086"/>
                <a:gd name="T3" fmla="*/ 0 h 2234"/>
                <a:gd name="T4" fmla="*/ 628 w 3086"/>
                <a:gd name="T5" fmla="*/ 2 h 2234"/>
                <a:gd name="T6" fmla="*/ 643 w 3086"/>
                <a:gd name="T7" fmla="*/ 7 h 2234"/>
                <a:gd name="T8" fmla="*/ 657 w 3086"/>
                <a:gd name="T9" fmla="*/ 16 h 2234"/>
                <a:gd name="T10" fmla="*/ 669 w 3086"/>
                <a:gd name="T11" fmla="*/ 27 h 2234"/>
                <a:gd name="T12" fmla="*/ 677 w 3086"/>
                <a:gd name="T13" fmla="*/ 42 h 2234"/>
                <a:gd name="T14" fmla="*/ 684 w 3086"/>
                <a:gd name="T15" fmla="*/ 59 h 2234"/>
                <a:gd name="T16" fmla="*/ 1187 w 3086"/>
                <a:gd name="T17" fmla="*/ 2079 h 2234"/>
                <a:gd name="T18" fmla="*/ 3086 w 3086"/>
                <a:gd name="T19" fmla="*/ 2079 h 2234"/>
                <a:gd name="T20" fmla="*/ 3086 w 3086"/>
                <a:gd name="T21" fmla="*/ 2234 h 2234"/>
                <a:gd name="T22" fmla="*/ 1127 w 3086"/>
                <a:gd name="T23" fmla="*/ 2234 h 2234"/>
                <a:gd name="T24" fmla="*/ 1110 w 3086"/>
                <a:gd name="T25" fmla="*/ 2232 h 2234"/>
                <a:gd name="T26" fmla="*/ 1093 w 3086"/>
                <a:gd name="T27" fmla="*/ 2227 h 2234"/>
                <a:gd name="T28" fmla="*/ 1079 w 3086"/>
                <a:gd name="T29" fmla="*/ 2218 h 2234"/>
                <a:gd name="T30" fmla="*/ 1068 w 3086"/>
                <a:gd name="T31" fmla="*/ 2207 h 2234"/>
                <a:gd name="T32" fmla="*/ 1059 w 3086"/>
                <a:gd name="T33" fmla="*/ 2192 h 2234"/>
                <a:gd name="T34" fmla="*/ 1054 w 3086"/>
                <a:gd name="T35" fmla="*/ 2175 h 2234"/>
                <a:gd name="T36" fmla="*/ 549 w 3086"/>
                <a:gd name="T37" fmla="*/ 149 h 2234"/>
                <a:gd name="T38" fmla="*/ 0 w 3086"/>
                <a:gd name="T39" fmla="*/ 149 h 2234"/>
                <a:gd name="T40" fmla="*/ 0 w 3086"/>
                <a:gd name="T41" fmla="*/ 0 h 2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086" h="2234">
                  <a:moveTo>
                    <a:pt x="0" y="0"/>
                  </a:moveTo>
                  <a:lnTo>
                    <a:pt x="610" y="0"/>
                  </a:lnTo>
                  <a:lnTo>
                    <a:pt x="628" y="2"/>
                  </a:lnTo>
                  <a:lnTo>
                    <a:pt x="643" y="7"/>
                  </a:lnTo>
                  <a:lnTo>
                    <a:pt x="657" y="16"/>
                  </a:lnTo>
                  <a:lnTo>
                    <a:pt x="669" y="27"/>
                  </a:lnTo>
                  <a:lnTo>
                    <a:pt x="677" y="42"/>
                  </a:lnTo>
                  <a:lnTo>
                    <a:pt x="684" y="59"/>
                  </a:lnTo>
                  <a:lnTo>
                    <a:pt x="1187" y="2079"/>
                  </a:lnTo>
                  <a:lnTo>
                    <a:pt x="3086" y="2079"/>
                  </a:lnTo>
                  <a:lnTo>
                    <a:pt x="3086" y="2234"/>
                  </a:lnTo>
                  <a:lnTo>
                    <a:pt x="1127" y="2234"/>
                  </a:lnTo>
                  <a:lnTo>
                    <a:pt x="1110" y="2232"/>
                  </a:lnTo>
                  <a:lnTo>
                    <a:pt x="1093" y="2227"/>
                  </a:lnTo>
                  <a:lnTo>
                    <a:pt x="1079" y="2218"/>
                  </a:lnTo>
                  <a:lnTo>
                    <a:pt x="1068" y="2207"/>
                  </a:lnTo>
                  <a:lnTo>
                    <a:pt x="1059" y="2192"/>
                  </a:lnTo>
                  <a:lnTo>
                    <a:pt x="1054" y="2175"/>
                  </a:lnTo>
                  <a:lnTo>
                    <a:pt x="549" y="149"/>
                  </a:lnTo>
                  <a:lnTo>
                    <a:pt x="0" y="149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Rectangle 155"/>
            <p:cNvSpPr>
              <a:spLocks noChangeArrowheads="1"/>
            </p:cNvSpPr>
            <p:nvPr/>
          </p:nvSpPr>
          <p:spPr bwMode="auto">
            <a:xfrm>
              <a:off x="5503863" y="2328863"/>
              <a:ext cx="304800" cy="25400"/>
            </a:xfrm>
            <a:prstGeom prst="rect">
              <a:avLst/>
            </a:prstGeom>
            <a:grpFill/>
            <a:ln w="0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56"/>
            <p:cNvSpPr>
              <a:spLocks noEditPoints="1"/>
            </p:cNvSpPr>
            <p:nvPr/>
          </p:nvSpPr>
          <p:spPr bwMode="auto">
            <a:xfrm>
              <a:off x="5741988" y="2389188"/>
              <a:ext cx="103188" cy="104775"/>
            </a:xfrm>
            <a:custGeom>
              <a:avLst/>
              <a:gdLst>
                <a:gd name="T0" fmla="*/ 267 w 592"/>
                <a:gd name="T1" fmla="*/ 158 h 591"/>
                <a:gd name="T2" fmla="*/ 216 w 592"/>
                <a:gd name="T3" fmla="*/ 180 h 591"/>
                <a:gd name="T4" fmla="*/ 179 w 592"/>
                <a:gd name="T5" fmla="*/ 219 h 591"/>
                <a:gd name="T6" fmla="*/ 159 w 592"/>
                <a:gd name="T7" fmla="*/ 269 h 591"/>
                <a:gd name="T8" fmla="*/ 159 w 592"/>
                <a:gd name="T9" fmla="*/ 322 h 591"/>
                <a:gd name="T10" fmla="*/ 181 w 592"/>
                <a:gd name="T11" fmla="*/ 372 h 591"/>
                <a:gd name="T12" fmla="*/ 219 w 592"/>
                <a:gd name="T13" fmla="*/ 411 h 591"/>
                <a:gd name="T14" fmla="*/ 269 w 592"/>
                <a:gd name="T15" fmla="*/ 433 h 591"/>
                <a:gd name="T16" fmla="*/ 324 w 592"/>
                <a:gd name="T17" fmla="*/ 433 h 591"/>
                <a:gd name="T18" fmla="*/ 373 w 592"/>
                <a:gd name="T19" fmla="*/ 411 h 591"/>
                <a:gd name="T20" fmla="*/ 413 w 592"/>
                <a:gd name="T21" fmla="*/ 372 h 591"/>
                <a:gd name="T22" fmla="*/ 435 w 592"/>
                <a:gd name="T23" fmla="*/ 322 h 591"/>
                <a:gd name="T24" fmla="*/ 435 w 592"/>
                <a:gd name="T25" fmla="*/ 269 h 591"/>
                <a:gd name="T26" fmla="*/ 414 w 592"/>
                <a:gd name="T27" fmla="*/ 219 h 591"/>
                <a:gd name="T28" fmla="*/ 377 w 592"/>
                <a:gd name="T29" fmla="*/ 180 h 591"/>
                <a:gd name="T30" fmla="*/ 326 w 592"/>
                <a:gd name="T31" fmla="*/ 158 h 591"/>
                <a:gd name="T32" fmla="*/ 296 w 592"/>
                <a:gd name="T33" fmla="*/ 0 h 591"/>
                <a:gd name="T34" fmla="*/ 382 w 592"/>
                <a:gd name="T35" fmla="*/ 12 h 591"/>
                <a:gd name="T36" fmla="*/ 458 w 592"/>
                <a:gd name="T37" fmla="*/ 47 h 591"/>
                <a:gd name="T38" fmla="*/ 520 w 592"/>
                <a:gd name="T39" fmla="*/ 101 h 591"/>
                <a:gd name="T40" fmla="*/ 565 w 592"/>
                <a:gd name="T41" fmla="*/ 171 h 591"/>
                <a:gd name="T42" fmla="*/ 589 w 592"/>
                <a:gd name="T43" fmla="*/ 252 h 591"/>
                <a:gd name="T44" fmla="*/ 589 w 592"/>
                <a:gd name="T45" fmla="*/ 338 h 591"/>
                <a:gd name="T46" fmla="*/ 565 w 592"/>
                <a:gd name="T47" fmla="*/ 420 h 591"/>
                <a:gd name="T48" fmla="*/ 519 w 592"/>
                <a:gd name="T49" fmla="*/ 488 h 591"/>
                <a:gd name="T50" fmla="*/ 457 w 592"/>
                <a:gd name="T51" fmla="*/ 543 h 591"/>
                <a:gd name="T52" fmla="*/ 382 w 592"/>
                <a:gd name="T53" fmla="*/ 578 h 591"/>
                <a:gd name="T54" fmla="*/ 296 w 592"/>
                <a:gd name="T55" fmla="*/ 591 h 591"/>
                <a:gd name="T56" fmla="*/ 211 w 592"/>
                <a:gd name="T57" fmla="*/ 578 h 591"/>
                <a:gd name="T58" fmla="*/ 135 w 592"/>
                <a:gd name="T59" fmla="*/ 543 h 591"/>
                <a:gd name="T60" fmla="*/ 73 w 592"/>
                <a:gd name="T61" fmla="*/ 489 h 591"/>
                <a:gd name="T62" fmla="*/ 27 w 592"/>
                <a:gd name="T63" fmla="*/ 420 h 591"/>
                <a:gd name="T64" fmla="*/ 3 w 592"/>
                <a:gd name="T65" fmla="*/ 338 h 591"/>
                <a:gd name="T66" fmla="*/ 3 w 592"/>
                <a:gd name="T67" fmla="*/ 252 h 591"/>
                <a:gd name="T68" fmla="*/ 27 w 592"/>
                <a:gd name="T69" fmla="*/ 171 h 591"/>
                <a:gd name="T70" fmla="*/ 73 w 592"/>
                <a:gd name="T71" fmla="*/ 101 h 591"/>
                <a:gd name="T72" fmla="*/ 135 w 592"/>
                <a:gd name="T73" fmla="*/ 47 h 591"/>
                <a:gd name="T74" fmla="*/ 210 w 592"/>
                <a:gd name="T75" fmla="*/ 12 h 591"/>
                <a:gd name="T76" fmla="*/ 296 w 592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2" h="591">
                  <a:moveTo>
                    <a:pt x="296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6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9" y="269"/>
                  </a:lnTo>
                  <a:lnTo>
                    <a:pt x="155" y="296"/>
                  </a:lnTo>
                  <a:lnTo>
                    <a:pt x="159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8" y="393"/>
                  </a:lnTo>
                  <a:lnTo>
                    <a:pt x="219" y="411"/>
                  </a:lnTo>
                  <a:lnTo>
                    <a:pt x="243" y="425"/>
                  </a:lnTo>
                  <a:lnTo>
                    <a:pt x="269" y="433"/>
                  </a:lnTo>
                  <a:lnTo>
                    <a:pt x="296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5" y="393"/>
                  </a:lnTo>
                  <a:lnTo>
                    <a:pt x="413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7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4" y="219"/>
                  </a:lnTo>
                  <a:lnTo>
                    <a:pt x="398" y="198"/>
                  </a:lnTo>
                  <a:lnTo>
                    <a:pt x="377" y="180"/>
                  </a:lnTo>
                  <a:lnTo>
                    <a:pt x="353" y="167"/>
                  </a:lnTo>
                  <a:lnTo>
                    <a:pt x="326" y="158"/>
                  </a:lnTo>
                  <a:lnTo>
                    <a:pt x="296" y="156"/>
                  </a:lnTo>
                  <a:close/>
                  <a:moveTo>
                    <a:pt x="296" y="0"/>
                  </a:moveTo>
                  <a:lnTo>
                    <a:pt x="341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89" y="252"/>
                  </a:lnTo>
                  <a:lnTo>
                    <a:pt x="592" y="295"/>
                  </a:lnTo>
                  <a:lnTo>
                    <a:pt x="589" y="338"/>
                  </a:lnTo>
                  <a:lnTo>
                    <a:pt x="580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19" y="488"/>
                  </a:lnTo>
                  <a:lnTo>
                    <a:pt x="491" y="518"/>
                  </a:lnTo>
                  <a:lnTo>
                    <a:pt x="457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6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1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7" y="455"/>
                  </a:lnTo>
                  <a:lnTo>
                    <a:pt x="27" y="420"/>
                  </a:lnTo>
                  <a:lnTo>
                    <a:pt x="13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3" y="210"/>
                  </a:lnTo>
                  <a:lnTo>
                    <a:pt x="27" y="171"/>
                  </a:lnTo>
                  <a:lnTo>
                    <a:pt x="47" y="135"/>
                  </a:lnTo>
                  <a:lnTo>
                    <a:pt x="73" y="101"/>
                  </a:lnTo>
                  <a:lnTo>
                    <a:pt x="101" y="72"/>
                  </a:lnTo>
                  <a:lnTo>
                    <a:pt x="135" y="47"/>
                  </a:lnTo>
                  <a:lnTo>
                    <a:pt x="171" y="27"/>
                  </a:lnTo>
                  <a:lnTo>
                    <a:pt x="210" y="12"/>
                  </a:lnTo>
                  <a:lnTo>
                    <a:pt x="253" y="3"/>
                  </a:lnTo>
                  <a:lnTo>
                    <a:pt x="29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57"/>
            <p:cNvSpPr>
              <a:spLocks noEditPoints="1"/>
            </p:cNvSpPr>
            <p:nvPr/>
          </p:nvSpPr>
          <p:spPr bwMode="auto">
            <a:xfrm>
              <a:off x="5487988" y="2389188"/>
              <a:ext cx="104775" cy="104775"/>
            </a:xfrm>
            <a:custGeom>
              <a:avLst/>
              <a:gdLst>
                <a:gd name="T0" fmla="*/ 267 w 593"/>
                <a:gd name="T1" fmla="*/ 158 h 591"/>
                <a:gd name="T2" fmla="*/ 216 w 593"/>
                <a:gd name="T3" fmla="*/ 180 h 591"/>
                <a:gd name="T4" fmla="*/ 179 w 593"/>
                <a:gd name="T5" fmla="*/ 219 h 591"/>
                <a:gd name="T6" fmla="*/ 158 w 593"/>
                <a:gd name="T7" fmla="*/ 269 h 591"/>
                <a:gd name="T8" fmla="*/ 158 w 593"/>
                <a:gd name="T9" fmla="*/ 322 h 591"/>
                <a:gd name="T10" fmla="*/ 181 w 593"/>
                <a:gd name="T11" fmla="*/ 372 h 591"/>
                <a:gd name="T12" fmla="*/ 220 w 593"/>
                <a:gd name="T13" fmla="*/ 411 h 591"/>
                <a:gd name="T14" fmla="*/ 270 w 593"/>
                <a:gd name="T15" fmla="*/ 433 h 591"/>
                <a:gd name="T16" fmla="*/ 324 w 593"/>
                <a:gd name="T17" fmla="*/ 433 h 591"/>
                <a:gd name="T18" fmla="*/ 373 w 593"/>
                <a:gd name="T19" fmla="*/ 411 h 591"/>
                <a:gd name="T20" fmla="*/ 412 w 593"/>
                <a:gd name="T21" fmla="*/ 372 h 591"/>
                <a:gd name="T22" fmla="*/ 435 w 593"/>
                <a:gd name="T23" fmla="*/ 322 h 591"/>
                <a:gd name="T24" fmla="*/ 435 w 593"/>
                <a:gd name="T25" fmla="*/ 269 h 591"/>
                <a:gd name="T26" fmla="*/ 412 w 593"/>
                <a:gd name="T27" fmla="*/ 219 h 591"/>
                <a:gd name="T28" fmla="*/ 373 w 593"/>
                <a:gd name="T29" fmla="*/ 180 h 591"/>
                <a:gd name="T30" fmla="*/ 324 w 593"/>
                <a:gd name="T31" fmla="*/ 158 h 591"/>
                <a:gd name="T32" fmla="*/ 297 w 593"/>
                <a:gd name="T33" fmla="*/ 0 h 591"/>
                <a:gd name="T34" fmla="*/ 382 w 593"/>
                <a:gd name="T35" fmla="*/ 12 h 591"/>
                <a:gd name="T36" fmla="*/ 458 w 593"/>
                <a:gd name="T37" fmla="*/ 47 h 591"/>
                <a:gd name="T38" fmla="*/ 520 w 593"/>
                <a:gd name="T39" fmla="*/ 101 h 591"/>
                <a:gd name="T40" fmla="*/ 565 w 593"/>
                <a:gd name="T41" fmla="*/ 171 h 591"/>
                <a:gd name="T42" fmla="*/ 590 w 593"/>
                <a:gd name="T43" fmla="*/ 252 h 591"/>
                <a:gd name="T44" fmla="*/ 590 w 593"/>
                <a:gd name="T45" fmla="*/ 338 h 591"/>
                <a:gd name="T46" fmla="*/ 565 w 593"/>
                <a:gd name="T47" fmla="*/ 420 h 591"/>
                <a:gd name="T48" fmla="*/ 520 w 593"/>
                <a:gd name="T49" fmla="*/ 488 h 591"/>
                <a:gd name="T50" fmla="*/ 458 w 593"/>
                <a:gd name="T51" fmla="*/ 543 h 591"/>
                <a:gd name="T52" fmla="*/ 382 w 593"/>
                <a:gd name="T53" fmla="*/ 578 h 591"/>
                <a:gd name="T54" fmla="*/ 297 w 593"/>
                <a:gd name="T55" fmla="*/ 591 h 591"/>
                <a:gd name="T56" fmla="*/ 211 w 593"/>
                <a:gd name="T57" fmla="*/ 578 h 591"/>
                <a:gd name="T58" fmla="*/ 135 w 593"/>
                <a:gd name="T59" fmla="*/ 543 h 591"/>
                <a:gd name="T60" fmla="*/ 73 w 593"/>
                <a:gd name="T61" fmla="*/ 489 h 591"/>
                <a:gd name="T62" fmla="*/ 28 w 593"/>
                <a:gd name="T63" fmla="*/ 420 h 591"/>
                <a:gd name="T64" fmla="*/ 3 w 593"/>
                <a:gd name="T65" fmla="*/ 338 h 591"/>
                <a:gd name="T66" fmla="*/ 3 w 593"/>
                <a:gd name="T67" fmla="*/ 252 h 591"/>
                <a:gd name="T68" fmla="*/ 27 w 593"/>
                <a:gd name="T69" fmla="*/ 171 h 591"/>
                <a:gd name="T70" fmla="*/ 73 w 593"/>
                <a:gd name="T71" fmla="*/ 101 h 591"/>
                <a:gd name="T72" fmla="*/ 135 w 593"/>
                <a:gd name="T73" fmla="*/ 47 h 591"/>
                <a:gd name="T74" fmla="*/ 211 w 593"/>
                <a:gd name="T75" fmla="*/ 12 h 591"/>
                <a:gd name="T76" fmla="*/ 297 w 593"/>
                <a:gd name="T77" fmla="*/ 0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93" h="591">
                  <a:moveTo>
                    <a:pt x="297" y="156"/>
                  </a:moveTo>
                  <a:lnTo>
                    <a:pt x="267" y="158"/>
                  </a:lnTo>
                  <a:lnTo>
                    <a:pt x="240" y="167"/>
                  </a:lnTo>
                  <a:lnTo>
                    <a:pt x="216" y="180"/>
                  </a:lnTo>
                  <a:lnTo>
                    <a:pt x="195" y="198"/>
                  </a:lnTo>
                  <a:lnTo>
                    <a:pt x="179" y="219"/>
                  </a:lnTo>
                  <a:lnTo>
                    <a:pt x="166" y="242"/>
                  </a:lnTo>
                  <a:lnTo>
                    <a:pt x="158" y="269"/>
                  </a:lnTo>
                  <a:lnTo>
                    <a:pt x="156" y="296"/>
                  </a:lnTo>
                  <a:lnTo>
                    <a:pt x="158" y="322"/>
                  </a:lnTo>
                  <a:lnTo>
                    <a:pt x="167" y="349"/>
                  </a:lnTo>
                  <a:lnTo>
                    <a:pt x="181" y="372"/>
                  </a:lnTo>
                  <a:lnTo>
                    <a:pt x="199" y="393"/>
                  </a:lnTo>
                  <a:lnTo>
                    <a:pt x="220" y="411"/>
                  </a:lnTo>
                  <a:lnTo>
                    <a:pt x="243" y="425"/>
                  </a:lnTo>
                  <a:lnTo>
                    <a:pt x="270" y="433"/>
                  </a:lnTo>
                  <a:lnTo>
                    <a:pt x="297" y="436"/>
                  </a:lnTo>
                  <a:lnTo>
                    <a:pt x="324" y="433"/>
                  </a:lnTo>
                  <a:lnTo>
                    <a:pt x="350" y="425"/>
                  </a:lnTo>
                  <a:lnTo>
                    <a:pt x="373" y="411"/>
                  </a:lnTo>
                  <a:lnTo>
                    <a:pt x="394" y="393"/>
                  </a:lnTo>
                  <a:lnTo>
                    <a:pt x="412" y="372"/>
                  </a:lnTo>
                  <a:lnTo>
                    <a:pt x="426" y="349"/>
                  </a:lnTo>
                  <a:lnTo>
                    <a:pt x="435" y="322"/>
                  </a:lnTo>
                  <a:lnTo>
                    <a:pt x="438" y="296"/>
                  </a:lnTo>
                  <a:lnTo>
                    <a:pt x="435" y="269"/>
                  </a:lnTo>
                  <a:lnTo>
                    <a:pt x="426" y="242"/>
                  </a:lnTo>
                  <a:lnTo>
                    <a:pt x="412" y="219"/>
                  </a:lnTo>
                  <a:lnTo>
                    <a:pt x="394" y="198"/>
                  </a:lnTo>
                  <a:lnTo>
                    <a:pt x="373" y="180"/>
                  </a:lnTo>
                  <a:lnTo>
                    <a:pt x="350" y="167"/>
                  </a:lnTo>
                  <a:lnTo>
                    <a:pt x="324" y="158"/>
                  </a:lnTo>
                  <a:lnTo>
                    <a:pt x="297" y="156"/>
                  </a:lnTo>
                  <a:close/>
                  <a:moveTo>
                    <a:pt x="297" y="0"/>
                  </a:moveTo>
                  <a:lnTo>
                    <a:pt x="340" y="3"/>
                  </a:lnTo>
                  <a:lnTo>
                    <a:pt x="382" y="12"/>
                  </a:lnTo>
                  <a:lnTo>
                    <a:pt x="421" y="27"/>
                  </a:lnTo>
                  <a:lnTo>
                    <a:pt x="458" y="47"/>
                  </a:lnTo>
                  <a:lnTo>
                    <a:pt x="491" y="72"/>
                  </a:lnTo>
                  <a:lnTo>
                    <a:pt x="520" y="101"/>
                  </a:lnTo>
                  <a:lnTo>
                    <a:pt x="545" y="135"/>
                  </a:lnTo>
                  <a:lnTo>
                    <a:pt x="565" y="171"/>
                  </a:lnTo>
                  <a:lnTo>
                    <a:pt x="581" y="210"/>
                  </a:lnTo>
                  <a:lnTo>
                    <a:pt x="590" y="252"/>
                  </a:lnTo>
                  <a:lnTo>
                    <a:pt x="593" y="295"/>
                  </a:lnTo>
                  <a:lnTo>
                    <a:pt x="590" y="338"/>
                  </a:lnTo>
                  <a:lnTo>
                    <a:pt x="581" y="379"/>
                  </a:lnTo>
                  <a:lnTo>
                    <a:pt x="565" y="420"/>
                  </a:lnTo>
                  <a:lnTo>
                    <a:pt x="545" y="455"/>
                  </a:lnTo>
                  <a:lnTo>
                    <a:pt x="520" y="488"/>
                  </a:lnTo>
                  <a:lnTo>
                    <a:pt x="491" y="518"/>
                  </a:lnTo>
                  <a:lnTo>
                    <a:pt x="458" y="543"/>
                  </a:lnTo>
                  <a:lnTo>
                    <a:pt x="421" y="563"/>
                  </a:lnTo>
                  <a:lnTo>
                    <a:pt x="382" y="578"/>
                  </a:lnTo>
                  <a:lnTo>
                    <a:pt x="340" y="587"/>
                  </a:lnTo>
                  <a:lnTo>
                    <a:pt x="297" y="591"/>
                  </a:lnTo>
                  <a:lnTo>
                    <a:pt x="253" y="587"/>
                  </a:lnTo>
                  <a:lnTo>
                    <a:pt x="211" y="578"/>
                  </a:lnTo>
                  <a:lnTo>
                    <a:pt x="172" y="563"/>
                  </a:lnTo>
                  <a:lnTo>
                    <a:pt x="135" y="543"/>
                  </a:lnTo>
                  <a:lnTo>
                    <a:pt x="102" y="518"/>
                  </a:lnTo>
                  <a:lnTo>
                    <a:pt x="73" y="489"/>
                  </a:lnTo>
                  <a:lnTo>
                    <a:pt x="48" y="455"/>
                  </a:lnTo>
                  <a:lnTo>
                    <a:pt x="28" y="420"/>
                  </a:lnTo>
                  <a:lnTo>
                    <a:pt x="12" y="381"/>
                  </a:lnTo>
                  <a:lnTo>
                    <a:pt x="3" y="338"/>
                  </a:lnTo>
                  <a:lnTo>
                    <a:pt x="0" y="295"/>
                  </a:lnTo>
                  <a:lnTo>
                    <a:pt x="3" y="252"/>
                  </a:lnTo>
                  <a:lnTo>
                    <a:pt x="12" y="210"/>
                  </a:lnTo>
                  <a:lnTo>
                    <a:pt x="27" y="171"/>
                  </a:lnTo>
                  <a:lnTo>
                    <a:pt x="48" y="135"/>
                  </a:lnTo>
                  <a:lnTo>
                    <a:pt x="73" y="101"/>
                  </a:lnTo>
                  <a:lnTo>
                    <a:pt x="102" y="72"/>
                  </a:lnTo>
                  <a:lnTo>
                    <a:pt x="135" y="47"/>
                  </a:lnTo>
                  <a:lnTo>
                    <a:pt x="172" y="27"/>
                  </a:lnTo>
                  <a:lnTo>
                    <a:pt x="211" y="12"/>
                  </a:lnTo>
                  <a:lnTo>
                    <a:pt x="253" y="3"/>
                  </a:lnTo>
                  <a:lnTo>
                    <a:pt x="2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6" name="Inhaltsplatzhalter 4"/>
          <p:cNvSpPr txBox="1">
            <a:spLocks/>
          </p:cNvSpPr>
          <p:nvPr/>
        </p:nvSpPr>
        <p:spPr>
          <a:xfrm>
            <a:off x="4160063" y="2546254"/>
            <a:ext cx="1720804" cy="2769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800" b="1" dirty="0" smtClean="0">
                <a:latin typeface="+mj-lt"/>
              </a:rPr>
              <a:t>OPTION 01</a:t>
            </a:r>
            <a:endParaRPr lang="en-US" sz="1400" dirty="0" smtClean="0">
              <a:latin typeface="+mn-lt"/>
            </a:endParaRPr>
          </a:p>
        </p:txBody>
      </p:sp>
      <p:sp>
        <p:nvSpPr>
          <p:cNvPr id="87" name="Inhaltsplatzhalter 4"/>
          <p:cNvSpPr txBox="1">
            <a:spLocks/>
          </p:cNvSpPr>
          <p:nvPr/>
        </p:nvSpPr>
        <p:spPr>
          <a:xfrm>
            <a:off x="6536261" y="3261069"/>
            <a:ext cx="1720804" cy="2769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800" b="1" dirty="0" smtClean="0">
                <a:latin typeface="+mj-lt"/>
              </a:rPr>
              <a:t>OPTION 02</a:t>
            </a:r>
            <a:endParaRPr lang="en-US" sz="1400" dirty="0" smtClean="0">
              <a:latin typeface="+mn-lt"/>
            </a:endParaRPr>
          </a:p>
        </p:txBody>
      </p:sp>
      <p:sp>
        <p:nvSpPr>
          <p:cNvPr id="88" name="Inhaltsplatzhalter 4"/>
          <p:cNvSpPr txBox="1">
            <a:spLocks/>
          </p:cNvSpPr>
          <p:nvPr/>
        </p:nvSpPr>
        <p:spPr>
          <a:xfrm>
            <a:off x="4509424" y="3975884"/>
            <a:ext cx="1720804" cy="2769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800" b="1" dirty="0" smtClean="0">
                <a:latin typeface="+mj-lt"/>
              </a:rPr>
              <a:t>OPTION 03</a:t>
            </a:r>
            <a:endParaRPr lang="en-US" sz="1400" dirty="0" smtClean="0">
              <a:latin typeface="+mn-lt"/>
            </a:endParaRPr>
          </a:p>
        </p:txBody>
      </p:sp>
      <p:sp>
        <p:nvSpPr>
          <p:cNvPr id="89" name="Inhaltsplatzhalter 4"/>
          <p:cNvSpPr txBox="1">
            <a:spLocks/>
          </p:cNvSpPr>
          <p:nvPr/>
        </p:nvSpPr>
        <p:spPr>
          <a:xfrm>
            <a:off x="6624737" y="4696055"/>
            <a:ext cx="1720804" cy="2769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800" b="1" dirty="0" smtClean="0">
                <a:latin typeface="+mj-lt"/>
              </a:rPr>
              <a:t>OPTION 04</a:t>
            </a:r>
            <a:endParaRPr lang="en-US" sz="1400" dirty="0" smtClean="0">
              <a:latin typeface="+mn-lt"/>
            </a:endParaRPr>
          </a:p>
        </p:txBody>
      </p:sp>
      <p:sp>
        <p:nvSpPr>
          <p:cNvPr id="94" name="Inhaltsplatzhalter 4"/>
          <p:cNvSpPr txBox="1">
            <a:spLocks/>
          </p:cNvSpPr>
          <p:nvPr/>
        </p:nvSpPr>
        <p:spPr>
          <a:xfrm>
            <a:off x="3516831" y="5401499"/>
            <a:ext cx="1720804" cy="276999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800" b="1" dirty="0" smtClean="0">
                <a:latin typeface="+mj-lt"/>
              </a:rPr>
              <a:t>OPTION 05</a:t>
            </a:r>
            <a:endParaRPr lang="en-US" sz="1400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40733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0" decel="66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" presetClass="entr" presetSubtype="8" accel="20000" decel="66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8" accel="20000" decel="66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7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" presetClass="entr" presetSubtype="2" accel="20000" decel="66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2" presetClass="entr" presetSubtype="2" accel="20000" decel="66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00"/>
                            </p:stCondLst>
                            <p:childTnLst>
                              <p:par>
                                <p:cTn id="5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" presetClass="entr" presetSubtype="8" accel="20000" decel="66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2" presetClass="entr" presetSubtype="8" accel="20000" decel="66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0"/>
                            </p:stCondLst>
                            <p:childTnLst>
                              <p:par>
                                <p:cTn id="6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500"/>
                            </p:stCondLst>
                            <p:childTnLst>
                              <p:par>
                                <p:cTn id="7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" presetClass="entr" presetSubtype="2" accel="20000" decel="66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000"/>
                            </p:stCondLst>
                            <p:childTnLst>
                              <p:par>
                                <p:cTn id="81" presetID="2" presetClass="entr" presetSubtype="2" accel="20000" decel="66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6500"/>
                            </p:stCondLst>
                            <p:childTnLst>
                              <p:par>
                                <p:cTn id="8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7000"/>
                            </p:stCondLst>
                            <p:childTnLst>
                              <p:par>
                                <p:cTn id="92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4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" presetClass="entr" presetSubtype="8" accel="20000" decel="66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6" grpId="0"/>
      <p:bldP spid="57" grpId="0"/>
      <p:bldP spid="58" grpId="0"/>
      <p:bldP spid="59" grpId="0"/>
      <p:bldP spid="86" grpId="0"/>
      <p:bldP spid="87" grpId="0"/>
      <p:bldP spid="88" grpId="0"/>
      <p:bldP spid="89" grpId="0"/>
      <p:bldP spid="9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5"/>
          <p:cNvSpPr>
            <a:spLocks noChangeArrowheads="1"/>
          </p:cNvSpPr>
          <p:nvPr/>
        </p:nvSpPr>
        <p:spPr bwMode="auto">
          <a:xfrm>
            <a:off x="1065795" y="3143853"/>
            <a:ext cx="1173806" cy="116990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" name="Freeform 6"/>
          <p:cNvSpPr>
            <a:spLocks noEditPoints="1"/>
          </p:cNvSpPr>
          <p:nvPr/>
        </p:nvSpPr>
        <p:spPr bwMode="auto">
          <a:xfrm>
            <a:off x="985201" y="2638194"/>
            <a:ext cx="1334993" cy="2181225"/>
          </a:xfrm>
          <a:custGeom>
            <a:avLst/>
            <a:gdLst>
              <a:gd name="T0" fmla="*/ 161 w 313"/>
              <a:gd name="T1" fmla="*/ 429 h 513"/>
              <a:gd name="T2" fmla="*/ 161 w 313"/>
              <a:gd name="T3" fmla="*/ 513 h 513"/>
              <a:gd name="T4" fmla="*/ 152 w 313"/>
              <a:gd name="T5" fmla="*/ 513 h 513"/>
              <a:gd name="T6" fmla="*/ 152 w 313"/>
              <a:gd name="T7" fmla="*/ 429 h 513"/>
              <a:gd name="T8" fmla="*/ 0 w 313"/>
              <a:gd name="T9" fmla="*/ 331 h 513"/>
              <a:gd name="T10" fmla="*/ 9 w 313"/>
              <a:gd name="T11" fmla="*/ 331 h 513"/>
              <a:gd name="T12" fmla="*/ 157 w 313"/>
              <a:gd name="T13" fmla="*/ 421 h 513"/>
              <a:gd name="T14" fmla="*/ 304 w 313"/>
              <a:gd name="T15" fmla="*/ 331 h 513"/>
              <a:gd name="T16" fmla="*/ 313 w 313"/>
              <a:gd name="T17" fmla="*/ 331 h 513"/>
              <a:gd name="T18" fmla="*/ 161 w 313"/>
              <a:gd name="T19" fmla="*/ 429 h 513"/>
              <a:gd name="T20" fmla="*/ 0 w 313"/>
              <a:gd name="T21" fmla="*/ 182 h 513"/>
              <a:gd name="T22" fmla="*/ 152 w 313"/>
              <a:gd name="T23" fmla="*/ 83 h 513"/>
              <a:gd name="T24" fmla="*/ 152 w 313"/>
              <a:gd name="T25" fmla="*/ 0 h 513"/>
              <a:gd name="T26" fmla="*/ 161 w 313"/>
              <a:gd name="T27" fmla="*/ 0 h 513"/>
              <a:gd name="T28" fmla="*/ 161 w 313"/>
              <a:gd name="T29" fmla="*/ 83 h 513"/>
              <a:gd name="T30" fmla="*/ 313 w 313"/>
              <a:gd name="T31" fmla="*/ 182 h 513"/>
              <a:gd name="T32" fmla="*/ 304 w 313"/>
              <a:gd name="T33" fmla="*/ 182 h 513"/>
              <a:gd name="T34" fmla="*/ 157 w 313"/>
              <a:gd name="T35" fmla="*/ 91 h 513"/>
              <a:gd name="T36" fmla="*/ 9 w 313"/>
              <a:gd name="T37" fmla="*/ 182 h 513"/>
              <a:gd name="T38" fmla="*/ 0 w 313"/>
              <a:gd name="T39" fmla="*/ 182 h 5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13" h="513">
                <a:moveTo>
                  <a:pt x="161" y="429"/>
                </a:moveTo>
                <a:cubicBezTo>
                  <a:pt x="161" y="513"/>
                  <a:pt x="161" y="513"/>
                  <a:pt x="161" y="513"/>
                </a:cubicBezTo>
                <a:cubicBezTo>
                  <a:pt x="152" y="513"/>
                  <a:pt x="152" y="513"/>
                  <a:pt x="152" y="513"/>
                </a:cubicBezTo>
                <a:cubicBezTo>
                  <a:pt x="152" y="429"/>
                  <a:pt x="152" y="429"/>
                  <a:pt x="152" y="429"/>
                </a:cubicBezTo>
                <a:cubicBezTo>
                  <a:pt x="85" y="427"/>
                  <a:pt x="28" y="388"/>
                  <a:pt x="0" y="331"/>
                </a:cubicBezTo>
                <a:cubicBezTo>
                  <a:pt x="9" y="331"/>
                  <a:pt x="9" y="331"/>
                  <a:pt x="9" y="331"/>
                </a:cubicBezTo>
                <a:cubicBezTo>
                  <a:pt x="37" y="384"/>
                  <a:pt x="92" y="421"/>
                  <a:pt x="157" y="421"/>
                </a:cubicBezTo>
                <a:cubicBezTo>
                  <a:pt x="221" y="421"/>
                  <a:pt x="277" y="384"/>
                  <a:pt x="304" y="331"/>
                </a:cubicBezTo>
                <a:cubicBezTo>
                  <a:pt x="313" y="331"/>
                  <a:pt x="313" y="331"/>
                  <a:pt x="313" y="331"/>
                </a:cubicBezTo>
                <a:cubicBezTo>
                  <a:pt x="286" y="388"/>
                  <a:pt x="228" y="427"/>
                  <a:pt x="161" y="429"/>
                </a:cubicBezTo>
                <a:close/>
                <a:moveTo>
                  <a:pt x="0" y="182"/>
                </a:moveTo>
                <a:cubicBezTo>
                  <a:pt x="28" y="125"/>
                  <a:pt x="85" y="85"/>
                  <a:pt x="152" y="83"/>
                </a:cubicBezTo>
                <a:cubicBezTo>
                  <a:pt x="152" y="0"/>
                  <a:pt x="152" y="0"/>
                  <a:pt x="152" y="0"/>
                </a:cubicBezTo>
                <a:cubicBezTo>
                  <a:pt x="161" y="0"/>
                  <a:pt x="161" y="0"/>
                  <a:pt x="161" y="0"/>
                </a:cubicBezTo>
                <a:cubicBezTo>
                  <a:pt x="161" y="83"/>
                  <a:pt x="161" y="83"/>
                  <a:pt x="161" y="83"/>
                </a:cubicBezTo>
                <a:cubicBezTo>
                  <a:pt x="228" y="85"/>
                  <a:pt x="286" y="125"/>
                  <a:pt x="313" y="182"/>
                </a:cubicBezTo>
                <a:cubicBezTo>
                  <a:pt x="304" y="182"/>
                  <a:pt x="304" y="182"/>
                  <a:pt x="304" y="182"/>
                </a:cubicBezTo>
                <a:cubicBezTo>
                  <a:pt x="277" y="128"/>
                  <a:pt x="221" y="91"/>
                  <a:pt x="157" y="91"/>
                </a:cubicBezTo>
                <a:cubicBezTo>
                  <a:pt x="92" y="91"/>
                  <a:pt x="37" y="128"/>
                  <a:pt x="9" y="182"/>
                </a:cubicBezTo>
                <a:lnTo>
                  <a:pt x="0" y="18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Pentagon 6"/>
          <p:cNvSpPr/>
          <p:nvPr/>
        </p:nvSpPr>
        <p:spPr>
          <a:xfrm>
            <a:off x="2469682" y="3652607"/>
            <a:ext cx="955423" cy="152400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Oval 5"/>
          <p:cNvSpPr>
            <a:spLocks noChangeArrowheads="1"/>
          </p:cNvSpPr>
          <p:nvPr/>
        </p:nvSpPr>
        <p:spPr bwMode="auto">
          <a:xfrm>
            <a:off x="3703148" y="3143853"/>
            <a:ext cx="1173806" cy="116990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1" name="Freeform 6"/>
          <p:cNvSpPr>
            <a:spLocks noEditPoints="1"/>
          </p:cNvSpPr>
          <p:nvPr/>
        </p:nvSpPr>
        <p:spPr bwMode="auto">
          <a:xfrm>
            <a:off x="3622554" y="2638194"/>
            <a:ext cx="1334993" cy="2181225"/>
          </a:xfrm>
          <a:custGeom>
            <a:avLst/>
            <a:gdLst>
              <a:gd name="T0" fmla="*/ 161 w 313"/>
              <a:gd name="T1" fmla="*/ 429 h 513"/>
              <a:gd name="T2" fmla="*/ 161 w 313"/>
              <a:gd name="T3" fmla="*/ 513 h 513"/>
              <a:gd name="T4" fmla="*/ 152 w 313"/>
              <a:gd name="T5" fmla="*/ 513 h 513"/>
              <a:gd name="T6" fmla="*/ 152 w 313"/>
              <a:gd name="T7" fmla="*/ 429 h 513"/>
              <a:gd name="T8" fmla="*/ 0 w 313"/>
              <a:gd name="T9" fmla="*/ 331 h 513"/>
              <a:gd name="T10" fmla="*/ 9 w 313"/>
              <a:gd name="T11" fmla="*/ 331 h 513"/>
              <a:gd name="T12" fmla="*/ 157 w 313"/>
              <a:gd name="T13" fmla="*/ 421 h 513"/>
              <a:gd name="T14" fmla="*/ 304 w 313"/>
              <a:gd name="T15" fmla="*/ 331 h 513"/>
              <a:gd name="T16" fmla="*/ 313 w 313"/>
              <a:gd name="T17" fmla="*/ 331 h 513"/>
              <a:gd name="T18" fmla="*/ 161 w 313"/>
              <a:gd name="T19" fmla="*/ 429 h 513"/>
              <a:gd name="T20" fmla="*/ 0 w 313"/>
              <a:gd name="T21" fmla="*/ 182 h 513"/>
              <a:gd name="T22" fmla="*/ 152 w 313"/>
              <a:gd name="T23" fmla="*/ 83 h 513"/>
              <a:gd name="T24" fmla="*/ 152 w 313"/>
              <a:gd name="T25" fmla="*/ 0 h 513"/>
              <a:gd name="T26" fmla="*/ 161 w 313"/>
              <a:gd name="T27" fmla="*/ 0 h 513"/>
              <a:gd name="T28" fmla="*/ 161 w 313"/>
              <a:gd name="T29" fmla="*/ 83 h 513"/>
              <a:gd name="T30" fmla="*/ 313 w 313"/>
              <a:gd name="T31" fmla="*/ 182 h 513"/>
              <a:gd name="T32" fmla="*/ 304 w 313"/>
              <a:gd name="T33" fmla="*/ 182 h 513"/>
              <a:gd name="T34" fmla="*/ 157 w 313"/>
              <a:gd name="T35" fmla="*/ 91 h 513"/>
              <a:gd name="T36" fmla="*/ 9 w 313"/>
              <a:gd name="T37" fmla="*/ 182 h 513"/>
              <a:gd name="T38" fmla="*/ 0 w 313"/>
              <a:gd name="T39" fmla="*/ 182 h 5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13" h="513">
                <a:moveTo>
                  <a:pt x="161" y="429"/>
                </a:moveTo>
                <a:cubicBezTo>
                  <a:pt x="161" y="513"/>
                  <a:pt x="161" y="513"/>
                  <a:pt x="161" y="513"/>
                </a:cubicBezTo>
                <a:cubicBezTo>
                  <a:pt x="152" y="513"/>
                  <a:pt x="152" y="513"/>
                  <a:pt x="152" y="513"/>
                </a:cubicBezTo>
                <a:cubicBezTo>
                  <a:pt x="152" y="429"/>
                  <a:pt x="152" y="429"/>
                  <a:pt x="152" y="429"/>
                </a:cubicBezTo>
                <a:cubicBezTo>
                  <a:pt x="85" y="427"/>
                  <a:pt x="28" y="388"/>
                  <a:pt x="0" y="331"/>
                </a:cubicBezTo>
                <a:cubicBezTo>
                  <a:pt x="9" y="331"/>
                  <a:pt x="9" y="331"/>
                  <a:pt x="9" y="331"/>
                </a:cubicBezTo>
                <a:cubicBezTo>
                  <a:pt x="37" y="384"/>
                  <a:pt x="92" y="421"/>
                  <a:pt x="157" y="421"/>
                </a:cubicBezTo>
                <a:cubicBezTo>
                  <a:pt x="221" y="421"/>
                  <a:pt x="277" y="384"/>
                  <a:pt x="304" y="331"/>
                </a:cubicBezTo>
                <a:cubicBezTo>
                  <a:pt x="313" y="331"/>
                  <a:pt x="313" y="331"/>
                  <a:pt x="313" y="331"/>
                </a:cubicBezTo>
                <a:cubicBezTo>
                  <a:pt x="286" y="388"/>
                  <a:pt x="228" y="427"/>
                  <a:pt x="161" y="429"/>
                </a:cubicBezTo>
                <a:close/>
                <a:moveTo>
                  <a:pt x="0" y="182"/>
                </a:moveTo>
                <a:cubicBezTo>
                  <a:pt x="28" y="125"/>
                  <a:pt x="85" y="85"/>
                  <a:pt x="152" y="83"/>
                </a:cubicBezTo>
                <a:cubicBezTo>
                  <a:pt x="152" y="0"/>
                  <a:pt x="152" y="0"/>
                  <a:pt x="152" y="0"/>
                </a:cubicBezTo>
                <a:cubicBezTo>
                  <a:pt x="161" y="0"/>
                  <a:pt x="161" y="0"/>
                  <a:pt x="161" y="0"/>
                </a:cubicBezTo>
                <a:cubicBezTo>
                  <a:pt x="161" y="83"/>
                  <a:pt x="161" y="83"/>
                  <a:pt x="161" y="83"/>
                </a:cubicBezTo>
                <a:cubicBezTo>
                  <a:pt x="228" y="85"/>
                  <a:pt x="286" y="125"/>
                  <a:pt x="313" y="182"/>
                </a:cubicBezTo>
                <a:cubicBezTo>
                  <a:pt x="304" y="182"/>
                  <a:pt x="304" y="182"/>
                  <a:pt x="304" y="182"/>
                </a:cubicBezTo>
                <a:cubicBezTo>
                  <a:pt x="277" y="128"/>
                  <a:pt x="221" y="91"/>
                  <a:pt x="157" y="91"/>
                </a:cubicBezTo>
                <a:cubicBezTo>
                  <a:pt x="92" y="91"/>
                  <a:pt x="37" y="128"/>
                  <a:pt x="9" y="182"/>
                </a:cubicBezTo>
                <a:lnTo>
                  <a:pt x="0" y="18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Pentagon 11"/>
          <p:cNvSpPr/>
          <p:nvPr/>
        </p:nvSpPr>
        <p:spPr>
          <a:xfrm>
            <a:off x="5153520" y="3652607"/>
            <a:ext cx="955423" cy="152400"/>
          </a:xfrm>
          <a:prstGeom prst="homePlat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4" name="Oval 5"/>
          <p:cNvSpPr>
            <a:spLocks noChangeArrowheads="1"/>
          </p:cNvSpPr>
          <p:nvPr/>
        </p:nvSpPr>
        <p:spPr bwMode="auto">
          <a:xfrm>
            <a:off x="6418727" y="3143853"/>
            <a:ext cx="1173806" cy="116990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Freeform 6"/>
          <p:cNvSpPr>
            <a:spLocks noEditPoints="1"/>
          </p:cNvSpPr>
          <p:nvPr/>
        </p:nvSpPr>
        <p:spPr bwMode="auto">
          <a:xfrm>
            <a:off x="6338133" y="2638194"/>
            <a:ext cx="1334993" cy="2181225"/>
          </a:xfrm>
          <a:custGeom>
            <a:avLst/>
            <a:gdLst>
              <a:gd name="T0" fmla="*/ 161 w 313"/>
              <a:gd name="T1" fmla="*/ 429 h 513"/>
              <a:gd name="T2" fmla="*/ 161 w 313"/>
              <a:gd name="T3" fmla="*/ 513 h 513"/>
              <a:gd name="T4" fmla="*/ 152 w 313"/>
              <a:gd name="T5" fmla="*/ 513 h 513"/>
              <a:gd name="T6" fmla="*/ 152 w 313"/>
              <a:gd name="T7" fmla="*/ 429 h 513"/>
              <a:gd name="T8" fmla="*/ 0 w 313"/>
              <a:gd name="T9" fmla="*/ 331 h 513"/>
              <a:gd name="T10" fmla="*/ 9 w 313"/>
              <a:gd name="T11" fmla="*/ 331 h 513"/>
              <a:gd name="T12" fmla="*/ 157 w 313"/>
              <a:gd name="T13" fmla="*/ 421 h 513"/>
              <a:gd name="T14" fmla="*/ 304 w 313"/>
              <a:gd name="T15" fmla="*/ 331 h 513"/>
              <a:gd name="T16" fmla="*/ 313 w 313"/>
              <a:gd name="T17" fmla="*/ 331 h 513"/>
              <a:gd name="T18" fmla="*/ 161 w 313"/>
              <a:gd name="T19" fmla="*/ 429 h 513"/>
              <a:gd name="T20" fmla="*/ 0 w 313"/>
              <a:gd name="T21" fmla="*/ 182 h 513"/>
              <a:gd name="T22" fmla="*/ 152 w 313"/>
              <a:gd name="T23" fmla="*/ 83 h 513"/>
              <a:gd name="T24" fmla="*/ 152 w 313"/>
              <a:gd name="T25" fmla="*/ 0 h 513"/>
              <a:gd name="T26" fmla="*/ 161 w 313"/>
              <a:gd name="T27" fmla="*/ 0 h 513"/>
              <a:gd name="T28" fmla="*/ 161 w 313"/>
              <a:gd name="T29" fmla="*/ 83 h 513"/>
              <a:gd name="T30" fmla="*/ 313 w 313"/>
              <a:gd name="T31" fmla="*/ 182 h 513"/>
              <a:gd name="T32" fmla="*/ 304 w 313"/>
              <a:gd name="T33" fmla="*/ 182 h 513"/>
              <a:gd name="T34" fmla="*/ 157 w 313"/>
              <a:gd name="T35" fmla="*/ 91 h 513"/>
              <a:gd name="T36" fmla="*/ 9 w 313"/>
              <a:gd name="T37" fmla="*/ 182 h 513"/>
              <a:gd name="T38" fmla="*/ 0 w 313"/>
              <a:gd name="T39" fmla="*/ 182 h 5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13" h="513">
                <a:moveTo>
                  <a:pt x="161" y="429"/>
                </a:moveTo>
                <a:cubicBezTo>
                  <a:pt x="161" y="513"/>
                  <a:pt x="161" y="513"/>
                  <a:pt x="161" y="513"/>
                </a:cubicBezTo>
                <a:cubicBezTo>
                  <a:pt x="152" y="513"/>
                  <a:pt x="152" y="513"/>
                  <a:pt x="152" y="513"/>
                </a:cubicBezTo>
                <a:cubicBezTo>
                  <a:pt x="152" y="429"/>
                  <a:pt x="152" y="429"/>
                  <a:pt x="152" y="429"/>
                </a:cubicBezTo>
                <a:cubicBezTo>
                  <a:pt x="85" y="427"/>
                  <a:pt x="28" y="388"/>
                  <a:pt x="0" y="331"/>
                </a:cubicBezTo>
                <a:cubicBezTo>
                  <a:pt x="9" y="331"/>
                  <a:pt x="9" y="331"/>
                  <a:pt x="9" y="331"/>
                </a:cubicBezTo>
                <a:cubicBezTo>
                  <a:pt x="37" y="384"/>
                  <a:pt x="92" y="421"/>
                  <a:pt x="157" y="421"/>
                </a:cubicBezTo>
                <a:cubicBezTo>
                  <a:pt x="221" y="421"/>
                  <a:pt x="277" y="384"/>
                  <a:pt x="304" y="331"/>
                </a:cubicBezTo>
                <a:cubicBezTo>
                  <a:pt x="313" y="331"/>
                  <a:pt x="313" y="331"/>
                  <a:pt x="313" y="331"/>
                </a:cubicBezTo>
                <a:cubicBezTo>
                  <a:pt x="286" y="388"/>
                  <a:pt x="228" y="427"/>
                  <a:pt x="161" y="429"/>
                </a:cubicBezTo>
                <a:close/>
                <a:moveTo>
                  <a:pt x="0" y="182"/>
                </a:moveTo>
                <a:cubicBezTo>
                  <a:pt x="28" y="125"/>
                  <a:pt x="85" y="85"/>
                  <a:pt x="152" y="83"/>
                </a:cubicBezTo>
                <a:cubicBezTo>
                  <a:pt x="152" y="0"/>
                  <a:pt x="152" y="0"/>
                  <a:pt x="152" y="0"/>
                </a:cubicBezTo>
                <a:cubicBezTo>
                  <a:pt x="161" y="0"/>
                  <a:pt x="161" y="0"/>
                  <a:pt x="161" y="0"/>
                </a:cubicBezTo>
                <a:cubicBezTo>
                  <a:pt x="161" y="83"/>
                  <a:pt x="161" y="83"/>
                  <a:pt x="161" y="83"/>
                </a:cubicBezTo>
                <a:cubicBezTo>
                  <a:pt x="228" y="85"/>
                  <a:pt x="286" y="125"/>
                  <a:pt x="313" y="182"/>
                </a:cubicBezTo>
                <a:cubicBezTo>
                  <a:pt x="304" y="182"/>
                  <a:pt x="304" y="182"/>
                  <a:pt x="304" y="182"/>
                </a:cubicBezTo>
                <a:cubicBezTo>
                  <a:pt x="277" y="128"/>
                  <a:pt x="221" y="91"/>
                  <a:pt x="157" y="91"/>
                </a:cubicBezTo>
                <a:cubicBezTo>
                  <a:pt x="92" y="91"/>
                  <a:pt x="37" y="128"/>
                  <a:pt x="9" y="182"/>
                </a:cubicBezTo>
                <a:lnTo>
                  <a:pt x="0" y="18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Pentagon 15"/>
          <p:cNvSpPr/>
          <p:nvPr/>
        </p:nvSpPr>
        <p:spPr>
          <a:xfrm>
            <a:off x="7837358" y="3652607"/>
            <a:ext cx="955423" cy="152400"/>
          </a:xfrm>
          <a:prstGeom prst="homePlat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8" name="Oval 5"/>
          <p:cNvSpPr>
            <a:spLocks noChangeArrowheads="1"/>
          </p:cNvSpPr>
          <p:nvPr/>
        </p:nvSpPr>
        <p:spPr bwMode="auto">
          <a:xfrm>
            <a:off x="9117310" y="3143853"/>
            <a:ext cx="1173806" cy="116990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6"/>
          <p:cNvSpPr>
            <a:spLocks noEditPoints="1"/>
          </p:cNvSpPr>
          <p:nvPr/>
        </p:nvSpPr>
        <p:spPr bwMode="auto">
          <a:xfrm>
            <a:off x="9036716" y="2638194"/>
            <a:ext cx="1334993" cy="2181225"/>
          </a:xfrm>
          <a:custGeom>
            <a:avLst/>
            <a:gdLst>
              <a:gd name="T0" fmla="*/ 161 w 313"/>
              <a:gd name="T1" fmla="*/ 429 h 513"/>
              <a:gd name="T2" fmla="*/ 161 w 313"/>
              <a:gd name="T3" fmla="*/ 513 h 513"/>
              <a:gd name="T4" fmla="*/ 152 w 313"/>
              <a:gd name="T5" fmla="*/ 513 h 513"/>
              <a:gd name="T6" fmla="*/ 152 w 313"/>
              <a:gd name="T7" fmla="*/ 429 h 513"/>
              <a:gd name="T8" fmla="*/ 0 w 313"/>
              <a:gd name="T9" fmla="*/ 331 h 513"/>
              <a:gd name="T10" fmla="*/ 9 w 313"/>
              <a:gd name="T11" fmla="*/ 331 h 513"/>
              <a:gd name="T12" fmla="*/ 157 w 313"/>
              <a:gd name="T13" fmla="*/ 421 h 513"/>
              <a:gd name="T14" fmla="*/ 304 w 313"/>
              <a:gd name="T15" fmla="*/ 331 h 513"/>
              <a:gd name="T16" fmla="*/ 313 w 313"/>
              <a:gd name="T17" fmla="*/ 331 h 513"/>
              <a:gd name="T18" fmla="*/ 161 w 313"/>
              <a:gd name="T19" fmla="*/ 429 h 513"/>
              <a:gd name="T20" fmla="*/ 0 w 313"/>
              <a:gd name="T21" fmla="*/ 182 h 513"/>
              <a:gd name="T22" fmla="*/ 152 w 313"/>
              <a:gd name="T23" fmla="*/ 83 h 513"/>
              <a:gd name="T24" fmla="*/ 152 w 313"/>
              <a:gd name="T25" fmla="*/ 0 h 513"/>
              <a:gd name="T26" fmla="*/ 161 w 313"/>
              <a:gd name="T27" fmla="*/ 0 h 513"/>
              <a:gd name="T28" fmla="*/ 161 w 313"/>
              <a:gd name="T29" fmla="*/ 83 h 513"/>
              <a:gd name="T30" fmla="*/ 313 w 313"/>
              <a:gd name="T31" fmla="*/ 182 h 513"/>
              <a:gd name="T32" fmla="*/ 304 w 313"/>
              <a:gd name="T33" fmla="*/ 182 h 513"/>
              <a:gd name="T34" fmla="*/ 157 w 313"/>
              <a:gd name="T35" fmla="*/ 91 h 513"/>
              <a:gd name="T36" fmla="*/ 9 w 313"/>
              <a:gd name="T37" fmla="*/ 182 h 513"/>
              <a:gd name="T38" fmla="*/ 0 w 313"/>
              <a:gd name="T39" fmla="*/ 182 h 5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13" h="513">
                <a:moveTo>
                  <a:pt x="161" y="429"/>
                </a:moveTo>
                <a:cubicBezTo>
                  <a:pt x="161" y="513"/>
                  <a:pt x="161" y="513"/>
                  <a:pt x="161" y="513"/>
                </a:cubicBezTo>
                <a:cubicBezTo>
                  <a:pt x="152" y="513"/>
                  <a:pt x="152" y="513"/>
                  <a:pt x="152" y="513"/>
                </a:cubicBezTo>
                <a:cubicBezTo>
                  <a:pt x="152" y="429"/>
                  <a:pt x="152" y="429"/>
                  <a:pt x="152" y="429"/>
                </a:cubicBezTo>
                <a:cubicBezTo>
                  <a:pt x="85" y="427"/>
                  <a:pt x="28" y="388"/>
                  <a:pt x="0" y="331"/>
                </a:cubicBezTo>
                <a:cubicBezTo>
                  <a:pt x="9" y="331"/>
                  <a:pt x="9" y="331"/>
                  <a:pt x="9" y="331"/>
                </a:cubicBezTo>
                <a:cubicBezTo>
                  <a:pt x="37" y="384"/>
                  <a:pt x="92" y="421"/>
                  <a:pt x="157" y="421"/>
                </a:cubicBezTo>
                <a:cubicBezTo>
                  <a:pt x="221" y="421"/>
                  <a:pt x="277" y="384"/>
                  <a:pt x="304" y="331"/>
                </a:cubicBezTo>
                <a:cubicBezTo>
                  <a:pt x="313" y="331"/>
                  <a:pt x="313" y="331"/>
                  <a:pt x="313" y="331"/>
                </a:cubicBezTo>
                <a:cubicBezTo>
                  <a:pt x="286" y="388"/>
                  <a:pt x="228" y="427"/>
                  <a:pt x="161" y="429"/>
                </a:cubicBezTo>
                <a:close/>
                <a:moveTo>
                  <a:pt x="0" y="182"/>
                </a:moveTo>
                <a:cubicBezTo>
                  <a:pt x="28" y="125"/>
                  <a:pt x="85" y="85"/>
                  <a:pt x="152" y="83"/>
                </a:cubicBezTo>
                <a:cubicBezTo>
                  <a:pt x="152" y="0"/>
                  <a:pt x="152" y="0"/>
                  <a:pt x="152" y="0"/>
                </a:cubicBezTo>
                <a:cubicBezTo>
                  <a:pt x="161" y="0"/>
                  <a:pt x="161" y="0"/>
                  <a:pt x="161" y="0"/>
                </a:cubicBezTo>
                <a:cubicBezTo>
                  <a:pt x="161" y="83"/>
                  <a:pt x="161" y="83"/>
                  <a:pt x="161" y="83"/>
                </a:cubicBezTo>
                <a:cubicBezTo>
                  <a:pt x="228" y="85"/>
                  <a:pt x="286" y="125"/>
                  <a:pt x="313" y="182"/>
                </a:cubicBezTo>
                <a:cubicBezTo>
                  <a:pt x="304" y="182"/>
                  <a:pt x="304" y="182"/>
                  <a:pt x="304" y="182"/>
                </a:cubicBezTo>
                <a:cubicBezTo>
                  <a:pt x="277" y="128"/>
                  <a:pt x="221" y="91"/>
                  <a:pt x="157" y="91"/>
                </a:cubicBezTo>
                <a:cubicBezTo>
                  <a:pt x="92" y="91"/>
                  <a:pt x="37" y="128"/>
                  <a:pt x="9" y="182"/>
                </a:cubicBezTo>
                <a:lnTo>
                  <a:pt x="0" y="182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Pentagon 19"/>
          <p:cNvSpPr/>
          <p:nvPr/>
        </p:nvSpPr>
        <p:spPr>
          <a:xfrm>
            <a:off x="10521197" y="3652607"/>
            <a:ext cx="955423" cy="152400"/>
          </a:xfrm>
          <a:prstGeom prst="homePlat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17" name="Inhaltsplatzhalter 4"/>
          <p:cNvSpPr txBox="1">
            <a:spLocks/>
          </p:cNvSpPr>
          <p:nvPr/>
        </p:nvSpPr>
        <p:spPr>
          <a:xfrm>
            <a:off x="606410" y="4938652"/>
            <a:ext cx="2090948" cy="130805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21" name="Inhaltsplatzhalter 4"/>
          <p:cNvSpPr txBox="1">
            <a:spLocks/>
          </p:cNvSpPr>
          <p:nvPr/>
        </p:nvSpPr>
        <p:spPr>
          <a:xfrm>
            <a:off x="3290519" y="4938652"/>
            <a:ext cx="2090948" cy="130805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22" name="Inhaltsplatzhalter 4"/>
          <p:cNvSpPr txBox="1">
            <a:spLocks/>
          </p:cNvSpPr>
          <p:nvPr/>
        </p:nvSpPr>
        <p:spPr>
          <a:xfrm>
            <a:off x="5974628" y="4938652"/>
            <a:ext cx="2090948" cy="130805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23" name="Inhaltsplatzhalter 4"/>
          <p:cNvSpPr txBox="1">
            <a:spLocks/>
          </p:cNvSpPr>
          <p:nvPr/>
        </p:nvSpPr>
        <p:spPr>
          <a:xfrm>
            <a:off x="8658738" y="4938652"/>
            <a:ext cx="2090948" cy="1308050"/>
          </a:xfrm>
          <a:prstGeom prst="rect">
            <a:avLst/>
          </a:prstGeom>
        </p:spPr>
        <p:txBody>
          <a:bodyPr wrap="square" lIns="0" tIns="0" rIns="0" bIns="0" anchor="t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/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9326589" y="3352267"/>
            <a:ext cx="755248" cy="753078"/>
            <a:chOff x="8153400" y="2690813"/>
            <a:chExt cx="552450" cy="550862"/>
          </a:xfrm>
          <a:solidFill>
            <a:schemeClr val="bg1"/>
          </a:solidFill>
        </p:grpSpPr>
        <p:sp>
          <p:nvSpPr>
            <p:cNvPr id="25" name="Freeform 123"/>
            <p:cNvSpPr>
              <a:spLocks/>
            </p:cNvSpPr>
            <p:nvPr/>
          </p:nvSpPr>
          <p:spPr bwMode="auto">
            <a:xfrm>
              <a:off x="8315325" y="2835275"/>
              <a:ext cx="228600" cy="239712"/>
            </a:xfrm>
            <a:custGeom>
              <a:avLst/>
              <a:gdLst>
                <a:gd name="T0" fmla="*/ 803 w 1447"/>
                <a:gd name="T1" fmla="*/ 4 h 1516"/>
                <a:gd name="T2" fmla="*/ 937 w 1447"/>
                <a:gd name="T3" fmla="*/ 47 h 1516"/>
                <a:gd name="T4" fmla="*/ 1045 w 1447"/>
                <a:gd name="T5" fmla="*/ 131 h 1516"/>
                <a:gd name="T6" fmla="*/ 1117 w 1447"/>
                <a:gd name="T7" fmla="*/ 249 h 1516"/>
                <a:gd name="T8" fmla="*/ 1143 w 1447"/>
                <a:gd name="T9" fmla="*/ 388 h 1516"/>
                <a:gd name="T10" fmla="*/ 1134 w 1447"/>
                <a:gd name="T11" fmla="*/ 803 h 1516"/>
                <a:gd name="T12" fmla="*/ 1093 w 1447"/>
                <a:gd name="T13" fmla="*/ 884 h 1516"/>
                <a:gd name="T14" fmla="*/ 1095 w 1447"/>
                <a:gd name="T15" fmla="*/ 1191 h 1516"/>
                <a:gd name="T16" fmla="*/ 1188 w 1447"/>
                <a:gd name="T17" fmla="*/ 1242 h 1516"/>
                <a:gd name="T18" fmla="*/ 1308 w 1447"/>
                <a:gd name="T19" fmla="*/ 1315 h 1516"/>
                <a:gd name="T20" fmla="*/ 1418 w 1447"/>
                <a:gd name="T21" fmla="*/ 1388 h 1516"/>
                <a:gd name="T22" fmla="*/ 1447 w 1447"/>
                <a:gd name="T23" fmla="*/ 1434 h 1516"/>
                <a:gd name="T24" fmla="*/ 1435 w 1447"/>
                <a:gd name="T25" fmla="*/ 1486 h 1516"/>
                <a:gd name="T26" fmla="*/ 1394 w 1447"/>
                <a:gd name="T27" fmla="*/ 1513 h 1516"/>
                <a:gd name="T28" fmla="*/ 1349 w 1447"/>
                <a:gd name="T29" fmla="*/ 1510 h 1516"/>
                <a:gd name="T30" fmla="*/ 1233 w 1447"/>
                <a:gd name="T31" fmla="*/ 1433 h 1516"/>
                <a:gd name="T32" fmla="*/ 1119 w 1447"/>
                <a:gd name="T33" fmla="*/ 1364 h 1516"/>
                <a:gd name="T34" fmla="*/ 1032 w 1447"/>
                <a:gd name="T35" fmla="*/ 1316 h 1516"/>
                <a:gd name="T36" fmla="*/ 980 w 1447"/>
                <a:gd name="T37" fmla="*/ 1290 h 1516"/>
                <a:gd name="T38" fmla="*/ 941 w 1447"/>
                <a:gd name="T39" fmla="*/ 1250 h 1516"/>
                <a:gd name="T40" fmla="*/ 932 w 1447"/>
                <a:gd name="T41" fmla="*/ 872 h 1516"/>
                <a:gd name="T42" fmla="*/ 950 w 1447"/>
                <a:gd name="T43" fmla="*/ 826 h 1516"/>
                <a:gd name="T44" fmla="*/ 993 w 1447"/>
                <a:gd name="T45" fmla="*/ 783 h 1516"/>
                <a:gd name="T46" fmla="*/ 1003 w 1447"/>
                <a:gd name="T47" fmla="*/ 388 h 1516"/>
                <a:gd name="T48" fmla="*/ 975 w 1447"/>
                <a:gd name="T49" fmla="*/ 275 h 1516"/>
                <a:gd name="T50" fmla="*/ 902 w 1447"/>
                <a:gd name="T51" fmla="*/ 189 h 1516"/>
                <a:gd name="T52" fmla="*/ 796 w 1447"/>
                <a:gd name="T53" fmla="*/ 144 h 1516"/>
                <a:gd name="T54" fmla="*/ 640 w 1447"/>
                <a:gd name="T55" fmla="*/ 144 h 1516"/>
                <a:gd name="T56" fmla="*/ 533 w 1447"/>
                <a:gd name="T57" fmla="*/ 189 h 1516"/>
                <a:gd name="T58" fmla="*/ 459 w 1447"/>
                <a:gd name="T59" fmla="*/ 275 h 1516"/>
                <a:gd name="T60" fmla="*/ 432 w 1447"/>
                <a:gd name="T61" fmla="*/ 388 h 1516"/>
                <a:gd name="T62" fmla="*/ 442 w 1447"/>
                <a:gd name="T63" fmla="*/ 783 h 1516"/>
                <a:gd name="T64" fmla="*/ 485 w 1447"/>
                <a:gd name="T65" fmla="*/ 826 h 1516"/>
                <a:gd name="T66" fmla="*/ 503 w 1447"/>
                <a:gd name="T67" fmla="*/ 872 h 1516"/>
                <a:gd name="T68" fmla="*/ 494 w 1447"/>
                <a:gd name="T69" fmla="*/ 1250 h 1516"/>
                <a:gd name="T70" fmla="*/ 454 w 1447"/>
                <a:gd name="T71" fmla="*/ 1290 h 1516"/>
                <a:gd name="T72" fmla="*/ 400 w 1447"/>
                <a:gd name="T73" fmla="*/ 1317 h 1516"/>
                <a:gd name="T74" fmla="*/ 311 w 1447"/>
                <a:gd name="T75" fmla="*/ 1366 h 1516"/>
                <a:gd name="T76" fmla="*/ 196 w 1447"/>
                <a:gd name="T77" fmla="*/ 1436 h 1516"/>
                <a:gd name="T78" fmla="*/ 93 w 1447"/>
                <a:gd name="T79" fmla="*/ 1502 h 1516"/>
                <a:gd name="T80" fmla="*/ 41 w 1447"/>
                <a:gd name="T81" fmla="*/ 1500 h 1516"/>
                <a:gd name="T82" fmla="*/ 3 w 1447"/>
                <a:gd name="T83" fmla="*/ 1459 h 1516"/>
                <a:gd name="T84" fmla="*/ 6 w 1447"/>
                <a:gd name="T85" fmla="*/ 1406 h 1516"/>
                <a:gd name="T86" fmla="*/ 75 w 1447"/>
                <a:gd name="T87" fmla="*/ 1346 h 1516"/>
                <a:gd name="T88" fmla="*/ 205 w 1447"/>
                <a:gd name="T89" fmla="*/ 1265 h 1516"/>
                <a:gd name="T90" fmla="*/ 310 w 1447"/>
                <a:gd name="T91" fmla="*/ 1206 h 1516"/>
                <a:gd name="T92" fmla="*/ 361 w 1447"/>
                <a:gd name="T93" fmla="*/ 907 h 1516"/>
                <a:gd name="T94" fmla="*/ 302 w 1447"/>
                <a:gd name="T95" fmla="*/ 814 h 1516"/>
                <a:gd name="T96" fmla="*/ 291 w 1447"/>
                <a:gd name="T97" fmla="*/ 388 h 1516"/>
                <a:gd name="T98" fmla="*/ 316 w 1447"/>
                <a:gd name="T99" fmla="*/ 249 h 1516"/>
                <a:gd name="T100" fmla="*/ 389 w 1447"/>
                <a:gd name="T101" fmla="*/ 131 h 1516"/>
                <a:gd name="T102" fmla="*/ 496 w 1447"/>
                <a:gd name="T103" fmla="*/ 47 h 1516"/>
                <a:gd name="T104" fmla="*/ 630 w 1447"/>
                <a:gd name="T105" fmla="*/ 4 h 15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47" h="1516">
                  <a:moveTo>
                    <a:pt x="679" y="0"/>
                  </a:moveTo>
                  <a:lnTo>
                    <a:pt x="755" y="0"/>
                  </a:lnTo>
                  <a:lnTo>
                    <a:pt x="803" y="4"/>
                  </a:lnTo>
                  <a:lnTo>
                    <a:pt x="851" y="13"/>
                  </a:lnTo>
                  <a:lnTo>
                    <a:pt x="895" y="27"/>
                  </a:lnTo>
                  <a:lnTo>
                    <a:pt x="937" y="47"/>
                  </a:lnTo>
                  <a:lnTo>
                    <a:pt x="976" y="70"/>
                  </a:lnTo>
                  <a:lnTo>
                    <a:pt x="1013" y="98"/>
                  </a:lnTo>
                  <a:lnTo>
                    <a:pt x="1045" y="131"/>
                  </a:lnTo>
                  <a:lnTo>
                    <a:pt x="1073" y="166"/>
                  </a:lnTo>
                  <a:lnTo>
                    <a:pt x="1097" y="206"/>
                  </a:lnTo>
                  <a:lnTo>
                    <a:pt x="1117" y="249"/>
                  </a:lnTo>
                  <a:lnTo>
                    <a:pt x="1131" y="293"/>
                  </a:lnTo>
                  <a:lnTo>
                    <a:pt x="1139" y="340"/>
                  </a:lnTo>
                  <a:lnTo>
                    <a:pt x="1143" y="388"/>
                  </a:lnTo>
                  <a:lnTo>
                    <a:pt x="1143" y="741"/>
                  </a:lnTo>
                  <a:lnTo>
                    <a:pt x="1141" y="772"/>
                  </a:lnTo>
                  <a:lnTo>
                    <a:pt x="1134" y="803"/>
                  </a:lnTo>
                  <a:lnTo>
                    <a:pt x="1125" y="831"/>
                  </a:lnTo>
                  <a:lnTo>
                    <a:pt x="1110" y="858"/>
                  </a:lnTo>
                  <a:lnTo>
                    <a:pt x="1093" y="884"/>
                  </a:lnTo>
                  <a:lnTo>
                    <a:pt x="1072" y="907"/>
                  </a:lnTo>
                  <a:lnTo>
                    <a:pt x="1072" y="1179"/>
                  </a:lnTo>
                  <a:lnTo>
                    <a:pt x="1095" y="1191"/>
                  </a:lnTo>
                  <a:lnTo>
                    <a:pt x="1123" y="1205"/>
                  </a:lnTo>
                  <a:lnTo>
                    <a:pt x="1153" y="1222"/>
                  </a:lnTo>
                  <a:lnTo>
                    <a:pt x="1188" y="1242"/>
                  </a:lnTo>
                  <a:lnTo>
                    <a:pt x="1226" y="1264"/>
                  </a:lnTo>
                  <a:lnTo>
                    <a:pt x="1266" y="1288"/>
                  </a:lnTo>
                  <a:lnTo>
                    <a:pt x="1308" y="1315"/>
                  </a:lnTo>
                  <a:lnTo>
                    <a:pt x="1353" y="1343"/>
                  </a:lnTo>
                  <a:lnTo>
                    <a:pt x="1385" y="1365"/>
                  </a:lnTo>
                  <a:lnTo>
                    <a:pt x="1418" y="1388"/>
                  </a:lnTo>
                  <a:lnTo>
                    <a:pt x="1432" y="1401"/>
                  </a:lnTo>
                  <a:lnTo>
                    <a:pt x="1441" y="1417"/>
                  </a:lnTo>
                  <a:lnTo>
                    <a:pt x="1447" y="1434"/>
                  </a:lnTo>
                  <a:lnTo>
                    <a:pt x="1447" y="1451"/>
                  </a:lnTo>
                  <a:lnTo>
                    <a:pt x="1444" y="1469"/>
                  </a:lnTo>
                  <a:lnTo>
                    <a:pt x="1435" y="1486"/>
                  </a:lnTo>
                  <a:lnTo>
                    <a:pt x="1423" y="1499"/>
                  </a:lnTo>
                  <a:lnTo>
                    <a:pt x="1409" y="1508"/>
                  </a:lnTo>
                  <a:lnTo>
                    <a:pt x="1394" y="1513"/>
                  </a:lnTo>
                  <a:lnTo>
                    <a:pt x="1378" y="1516"/>
                  </a:lnTo>
                  <a:lnTo>
                    <a:pt x="1363" y="1515"/>
                  </a:lnTo>
                  <a:lnTo>
                    <a:pt x="1349" y="1510"/>
                  </a:lnTo>
                  <a:lnTo>
                    <a:pt x="1337" y="1503"/>
                  </a:lnTo>
                  <a:lnTo>
                    <a:pt x="1276" y="1460"/>
                  </a:lnTo>
                  <a:lnTo>
                    <a:pt x="1233" y="1433"/>
                  </a:lnTo>
                  <a:lnTo>
                    <a:pt x="1193" y="1408"/>
                  </a:lnTo>
                  <a:lnTo>
                    <a:pt x="1155" y="1385"/>
                  </a:lnTo>
                  <a:lnTo>
                    <a:pt x="1119" y="1364"/>
                  </a:lnTo>
                  <a:lnTo>
                    <a:pt x="1087" y="1345"/>
                  </a:lnTo>
                  <a:lnTo>
                    <a:pt x="1058" y="1329"/>
                  </a:lnTo>
                  <a:lnTo>
                    <a:pt x="1032" y="1316"/>
                  </a:lnTo>
                  <a:lnTo>
                    <a:pt x="1010" y="1304"/>
                  </a:lnTo>
                  <a:lnTo>
                    <a:pt x="993" y="1296"/>
                  </a:lnTo>
                  <a:lnTo>
                    <a:pt x="980" y="1290"/>
                  </a:lnTo>
                  <a:lnTo>
                    <a:pt x="964" y="1279"/>
                  </a:lnTo>
                  <a:lnTo>
                    <a:pt x="951" y="1265"/>
                  </a:lnTo>
                  <a:lnTo>
                    <a:pt x="941" y="1250"/>
                  </a:lnTo>
                  <a:lnTo>
                    <a:pt x="934" y="1232"/>
                  </a:lnTo>
                  <a:lnTo>
                    <a:pt x="932" y="1213"/>
                  </a:lnTo>
                  <a:lnTo>
                    <a:pt x="932" y="872"/>
                  </a:lnTo>
                  <a:lnTo>
                    <a:pt x="934" y="855"/>
                  </a:lnTo>
                  <a:lnTo>
                    <a:pt x="940" y="839"/>
                  </a:lnTo>
                  <a:lnTo>
                    <a:pt x="950" y="826"/>
                  </a:lnTo>
                  <a:lnTo>
                    <a:pt x="963" y="814"/>
                  </a:lnTo>
                  <a:lnTo>
                    <a:pt x="980" y="801"/>
                  </a:lnTo>
                  <a:lnTo>
                    <a:pt x="993" y="783"/>
                  </a:lnTo>
                  <a:lnTo>
                    <a:pt x="1000" y="763"/>
                  </a:lnTo>
                  <a:lnTo>
                    <a:pt x="1003" y="741"/>
                  </a:lnTo>
                  <a:lnTo>
                    <a:pt x="1003" y="388"/>
                  </a:lnTo>
                  <a:lnTo>
                    <a:pt x="1000" y="348"/>
                  </a:lnTo>
                  <a:lnTo>
                    <a:pt x="991" y="311"/>
                  </a:lnTo>
                  <a:lnTo>
                    <a:pt x="975" y="275"/>
                  </a:lnTo>
                  <a:lnTo>
                    <a:pt x="955" y="242"/>
                  </a:lnTo>
                  <a:lnTo>
                    <a:pt x="931" y="214"/>
                  </a:lnTo>
                  <a:lnTo>
                    <a:pt x="902" y="189"/>
                  </a:lnTo>
                  <a:lnTo>
                    <a:pt x="870" y="169"/>
                  </a:lnTo>
                  <a:lnTo>
                    <a:pt x="834" y="154"/>
                  </a:lnTo>
                  <a:lnTo>
                    <a:pt x="796" y="144"/>
                  </a:lnTo>
                  <a:lnTo>
                    <a:pt x="756" y="141"/>
                  </a:lnTo>
                  <a:lnTo>
                    <a:pt x="680" y="141"/>
                  </a:lnTo>
                  <a:lnTo>
                    <a:pt x="640" y="144"/>
                  </a:lnTo>
                  <a:lnTo>
                    <a:pt x="601" y="154"/>
                  </a:lnTo>
                  <a:lnTo>
                    <a:pt x="566" y="169"/>
                  </a:lnTo>
                  <a:lnTo>
                    <a:pt x="533" y="189"/>
                  </a:lnTo>
                  <a:lnTo>
                    <a:pt x="505" y="213"/>
                  </a:lnTo>
                  <a:lnTo>
                    <a:pt x="479" y="242"/>
                  </a:lnTo>
                  <a:lnTo>
                    <a:pt x="459" y="275"/>
                  </a:lnTo>
                  <a:lnTo>
                    <a:pt x="445" y="310"/>
                  </a:lnTo>
                  <a:lnTo>
                    <a:pt x="435" y="348"/>
                  </a:lnTo>
                  <a:lnTo>
                    <a:pt x="432" y="388"/>
                  </a:lnTo>
                  <a:lnTo>
                    <a:pt x="432" y="741"/>
                  </a:lnTo>
                  <a:lnTo>
                    <a:pt x="434" y="763"/>
                  </a:lnTo>
                  <a:lnTo>
                    <a:pt x="442" y="783"/>
                  </a:lnTo>
                  <a:lnTo>
                    <a:pt x="454" y="801"/>
                  </a:lnTo>
                  <a:lnTo>
                    <a:pt x="471" y="814"/>
                  </a:lnTo>
                  <a:lnTo>
                    <a:pt x="485" y="826"/>
                  </a:lnTo>
                  <a:lnTo>
                    <a:pt x="494" y="839"/>
                  </a:lnTo>
                  <a:lnTo>
                    <a:pt x="500" y="855"/>
                  </a:lnTo>
                  <a:lnTo>
                    <a:pt x="503" y="872"/>
                  </a:lnTo>
                  <a:lnTo>
                    <a:pt x="503" y="1213"/>
                  </a:lnTo>
                  <a:lnTo>
                    <a:pt x="500" y="1232"/>
                  </a:lnTo>
                  <a:lnTo>
                    <a:pt x="494" y="1250"/>
                  </a:lnTo>
                  <a:lnTo>
                    <a:pt x="484" y="1265"/>
                  </a:lnTo>
                  <a:lnTo>
                    <a:pt x="470" y="1279"/>
                  </a:lnTo>
                  <a:lnTo>
                    <a:pt x="454" y="1290"/>
                  </a:lnTo>
                  <a:lnTo>
                    <a:pt x="440" y="1296"/>
                  </a:lnTo>
                  <a:lnTo>
                    <a:pt x="422" y="1305"/>
                  </a:lnTo>
                  <a:lnTo>
                    <a:pt x="400" y="1317"/>
                  </a:lnTo>
                  <a:lnTo>
                    <a:pt x="374" y="1331"/>
                  </a:lnTo>
                  <a:lnTo>
                    <a:pt x="344" y="1347"/>
                  </a:lnTo>
                  <a:lnTo>
                    <a:pt x="311" y="1366"/>
                  </a:lnTo>
                  <a:lnTo>
                    <a:pt x="275" y="1387"/>
                  </a:lnTo>
                  <a:lnTo>
                    <a:pt x="237" y="1410"/>
                  </a:lnTo>
                  <a:lnTo>
                    <a:pt x="196" y="1436"/>
                  </a:lnTo>
                  <a:lnTo>
                    <a:pt x="153" y="1463"/>
                  </a:lnTo>
                  <a:lnTo>
                    <a:pt x="110" y="1492"/>
                  </a:lnTo>
                  <a:lnTo>
                    <a:pt x="93" y="1502"/>
                  </a:lnTo>
                  <a:lnTo>
                    <a:pt x="75" y="1505"/>
                  </a:lnTo>
                  <a:lnTo>
                    <a:pt x="58" y="1505"/>
                  </a:lnTo>
                  <a:lnTo>
                    <a:pt x="41" y="1500"/>
                  </a:lnTo>
                  <a:lnTo>
                    <a:pt x="25" y="1489"/>
                  </a:lnTo>
                  <a:lnTo>
                    <a:pt x="12" y="1476"/>
                  </a:lnTo>
                  <a:lnTo>
                    <a:pt x="3" y="1459"/>
                  </a:lnTo>
                  <a:lnTo>
                    <a:pt x="0" y="1441"/>
                  </a:lnTo>
                  <a:lnTo>
                    <a:pt x="1" y="1423"/>
                  </a:lnTo>
                  <a:lnTo>
                    <a:pt x="6" y="1406"/>
                  </a:lnTo>
                  <a:lnTo>
                    <a:pt x="15" y="1390"/>
                  </a:lnTo>
                  <a:lnTo>
                    <a:pt x="29" y="1378"/>
                  </a:lnTo>
                  <a:lnTo>
                    <a:pt x="75" y="1346"/>
                  </a:lnTo>
                  <a:lnTo>
                    <a:pt x="121" y="1317"/>
                  </a:lnTo>
                  <a:lnTo>
                    <a:pt x="164" y="1291"/>
                  </a:lnTo>
                  <a:lnTo>
                    <a:pt x="205" y="1265"/>
                  </a:lnTo>
                  <a:lnTo>
                    <a:pt x="243" y="1243"/>
                  </a:lnTo>
                  <a:lnTo>
                    <a:pt x="278" y="1223"/>
                  </a:lnTo>
                  <a:lnTo>
                    <a:pt x="310" y="1206"/>
                  </a:lnTo>
                  <a:lnTo>
                    <a:pt x="338" y="1192"/>
                  </a:lnTo>
                  <a:lnTo>
                    <a:pt x="361" y="1179"/>
                  </a:lnTo>
                  <a:lnTo>
                    <a:pt x="361" y="907"/>
                  </a:lnTo>
                  <a:lnTo>
                    <a:pt x="337" y="878"/>
                  </a:lnTo>
                  <a:lnTo>
                    <a:pt x="317" y="848"/>
                  </a:lnTo>
                  <a:lnTo>
                    <a:pt x="302" y="814"/>
                  </a:lnTo>
                  <a:lnTo>
                    <a:pt x="293" y="778"/>
                  </a:lnTo>
                  <a:lnTo>
                    <a:pt x="291" y="741"/>
                  </a:lnTo>
                  <a:lnTo>
                    <a:pt x="291" y="388"/>
                  </a:lnTo>
                  <a:lnTo>
                    <a:pt x="293" y="340"/>
                  </a:lnTo>
                  <a:lnTo>
                    <a:pt x="302" y="293"/>
                  </a:lnTo>
                  <a:lnTo>
                    <a:pt x="316" y="249"/>
                  </a:lnTo>
                  <a:lnTo>
                    <a:pt x="336" y="206"/>
                  </a:lnTo>
                  <a:lnTo>
                    <a:pt x="360" y="166"/>
                  </a:lnTo>
                  <a:lnTo>
                    <a:pt x="389" y="131"/>
                  </a:lnTo>
                  <a:lnTo>
                    <a:pt x="420" y="98"/>
                  </a:lnTo>
                  <a:lnTo>
                    <a:pt x="456" y="70"/>
                  </a:lnTo>
                  <a:lnTo>
                    <a:pt x="496" y="47"/>
                  </a:lnTo>
                  <a:lnTo>
                    <a:pt x="538" y="27"/>
                  </a:lnTo>
                  <a:lnTo>
                    <a:pt x="583" y="13"/>
                  </a:lnTo>
                  <a:lnTo>
                    <a:pt x="630" y="4"/>
                  </a:lnTo>
                  <a:lnTo>
                    <a:pt x="6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24"/>
            <p:cNvSpPr>
              <a:spLocks noEditPoints="1"/>
            </p:cNvSpPr>
            <p:nvPr/>
          </p:nvSpPr>
          <p:spPr bwMode="auto">
            <a:xfrm>
              <a:off x="8153400" y="2690813"/>
              <a:ext cx="552450" cy="550862"/>
            </a:xfrm>
            <a:custGeom>
              <a:avLst/>
              <a:gdLst>
                <a:gd name="T0" fmla="*/ 1469 w 3480"/>
                <a:gd name="T1" fmla="*/ 545 h 3470"/>
                <a:gd name="T2" fmla="*/ 1148 w 3480"/>
                <a:gd name="T3" fmla="*/ 664 h 3470"/>
                <a:gd name="T4" fmla="*/ 878 w 3480"/>
                <a:gd name="T5" fmla="*/ 864 h 3470"/>
                <a:gd name="T6" fmla="*/ 673 w 3480"/>
                <a:gd name="T7" fmla="*/ 1129 h 3470"/>
                <a:gd name="T8" fmla="*/ 545 w 3480"/>
                <a:gd name="T9" fmla="*/ 1445 h 3470"/>
                <a:gd name="T10" fmla="*/ 516 w 3480"/>
                <a:gd name="T11" fmla="*/ 1720 h 3470"/>
                <a:gd name="T12" fmla="*/ 516 w 3480"/>
                <a:gd name="T13" fmla="*/ 1853 h 3470"/>
                <a:gd name="T14" fmla="*/ 598 w 3480"/>
                <a:gd name="T15" fmla="*/ 2188 h 3470"/>
                <a:gd name="T16" fmla="*/ 766 w 3480"/>
                <a:gd name="T17" fmla="*/ 2481 h 3470"/>
                <a:gd name="T18" fmla="*/ 1006 w 3480"/>
                <a:gd name="T19" fmla="*/ 2715 h 3470"/>
                <a:gd name="T20" fmla="*/ 1303 w 3480"/>
                <a:gd name="T21" fmla="*/ 2877 h 3470"/>
                <a:gd name="T22" fmla="*/ 1643 w 3480"/>
                <a:gd name="T23" fmla="*/ 2952 h 3470"/>
                <a:gd name="T24" fmla="*/ 2000 w 3480"/>
                <a:gd name="T25" fmla="*/ 2925 h 3470"/>
                <a:gd name="T26" fmla="*/ 2324 w 3480"/>
                <a:gd name="T27" fmla="*/ 2802 h 3470"/>
                <a:gd name="T28" fmla="*/ 2597 w 3480"/>
                <a:gd name="T29" fmla="*/ 2597 h 3470"/>
                <a:gd name="T30" fmla="*/ 2803 w 3480"/>
                <a:gd name="T31" fmla="*/ 2325 h 3470"/>
                <a:gd name="T32" fmla="*/ 2926 w 3480"/>
                <a:gd name="T33" fmla="*/ 2002 h 3470"/>
                <a:gd name="T34" fmla="*/ 2953 w 3480"/>
                <a:gd name="T35" fmla="*/ 1645 h 3470"/>
                <a:gd name="T36" fmla="*/ 2876 w 3480"/>
                <a:gd name="T37" fmla="*/ 1301 h 3470"/>
                <a:gd name="T38" fmla="*/ 2709 w 3480"/>
                <a:gd name="T39" fmla="*/ 1002 h 3470"/>
                <a:gd name="T40" fmla="*/ 2469 w 3480"/>
                <a:gd name="T41" fmla="*/ 761 h 3470"/>
                <a:gd name="T42" fmla="*/ 2168 w 3480"/>
                <a:gd name="T43" fmla="*/ 595 h 3470"/>
                <a:gd name="T44" fmla="*/ 1824 w 3480"/>
                <a:gd name="T45" fmla="*/ 518 h 3470"/>
                <a:gd name="T46" fmla="*/ 1776 w 3480"/>
                <a:gd name="T47" fmla="*/ 9 h 3470"/>
                <a:gd name="T48" fmla="*/ 1811 w 3480"/>
                <a:gd name="T49" fmla="*/ 70 h 3470"/>
                <a:gd name="T50" fmla="*/ 2085 w 3480"/>
                <a:gd name="T51" fmla="*/ 422 h 3470"/>
                <a:gd name="T52" fmla="*/ 2418 w 3480"/>
                <a:gd name="T53" fmla="*/ 559 h 3470"/>
                <a:gd name="T54" fmla="*/ 2700 w 3480"/>
                <a:gd name="T55" fmla="*/ 776 h 3470"/>
                <a:gd name="T56" fmla="*/ 2916 w 3480"/>
                <a:gd name="T57" fmla="*/ 1058 h 3470"/>
                <a:gd name="T58" fmla="*/ 3053 w 3480"/>
                <a:gd name="T59" fmla="*/ 1390 h 3470"/>
                <a:gd name="T60" fmla="*/ 3409 w 3480"/>
                <a:gd name="T61" fmla="*/ 1665 h 3470"/>
                <a:gd name="T62" fmla="*/ 3471 w 3480"/>
                <a:gd name="T63" fmla="*/ 1699 h 3470"/>
                <a:gd name="T64" fmla="*/ 3471 w 3480"/>
                <a:gd name="T65" fmla="*/ 1771 h 3470"/>
                <a:gd name="T66" fmla="*/ 3409 w 3480"/>
                <a:gd name="T67" fmla="*/ 1805 h 3470"/>
                <a:gd name="T68" fmla="*/ 3053 w 3480"/>
                <a:gd name="T69" fmla="*/ 2080 h 3470"/>
                <a:gd name="T70" fmla="*/ 2916 w 3480"/>
                <a:gd name="T71" fmla="*/ 2412 h 3470"/>
                <a:gd name="T72" fmla="*/ 2700 w 3480"/>
                <a:gd name="T73" fmla="*/ 2694 h 3470"/>
                <a:gd name="T74" fmla="*/ 2418 w 3480"/>
                <a:gd name="T75" fmla="*/ 2911 h 3470"/>
                <a:gd name="T76" fmla="*/ 2085 w 3480"/>
                <a:gd name="T77" fmla="*/ 3048 h 3470"/>
                <a:gd name="T78" fmla="*/ 1811 w 3480"/>
                <a:gd name="T79" fmla="*/ 3400 h 3470"/>
                <a:gd name="T80" fmla="*/ 1776 w 3480"/>
                <a:gd name="T81" fmla="*/ 3461 h 3470"/>
                <a:gd name="T82" fmla="*/ 1704 w 3480"/>
                <a:gd name="T83" fmla="*/ 3461 h 3470"/>
                <a:gd name="T84" fmla="*/ 1669 w 3480"/>
                <a:gd name="T85" fmla="*/ 3400 h 3470"/>
                <a:gd name="T86" fmla="*/ 1392 w 3480"/>
                <a:gd name="T87" fmla="*/ 3051 h 3470"/>
                <a:gd name="T88" fmla="*/ 1057 w 3480"/>
                <a:gd name="T89" fmla="*/ 2915 h 3470"/>
                <a:gd name="T90" fmla="*/ 772 w 3480"/>
                <a:gd name="T91" fmla="*/ 2698 h 3470"/>
                <a:gd name="T92" fmla="*/ 554 w 3480"/>
                <a:gd name="T93" fmla="*/ 2415 h 3470"/>
                <a:gd name="T94" fmla="*/ 414 w 3480"/>
                <a:gd name="T95" fmla="*/ 2081 h 3470"/>
                <a:gd name="T96" fmla="*/ 71 w 3480"/>
                <a:gd name="T97" fmla="*/ 1805 h 3470"/>
                <a:gd name="T98" fmla="*/ 9 w 3480"/>
                <a:gd name="T99" fmla="*/ 1771 h 3470"/>
                <a:gd name="T100" fmla="*/ 9 w 3480"/>
                <a:gd name="T101" fmla="*/ 1699 h 3470"/>
                <a:gd name="T102" fmla="*/ 71 w 3480"/>
                <a:gd name="T103" fmla="*/ 1665 h 3470"/>
                <a:gd name="T104" fmla="*/ 414 w 3480"/>
                <a:gd name="T105" fmla="*/ 1389 h 3470"/>
                <a:gd name="T106" fmla="*/ 553 w 3480"/>
                <a:gd name="T107" fmla="*/ 1055 h 3470"/>
                <a:gd name="T108" fmla="*/ 772 w 3480"/>
                <a:gd name="T109" fmla="*/ 772 h 3470"/>
                <a:gd name="T110" fmla="*/ 1056 w 3480"/>
                <a:gd name="T111" fmla="*/ 555 h 3470"/>
                <a:gd name="T112" fmla="*/ 1392 w 3480"/>
                <a:gd name="T113" fmla="*/ 419 h 3470"/>
                <a:gd name="T114" fmla="*/ 1669 w 3480"/>
                <a:gd name="T115" fmla="*/ 70 h 3470"/>
                <a:gd name="T116" fmla="*/ 1704 w 3480"/>
                <a:gd name="T117" fmla="*/ 9 h 3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480" h="3470">
                  <a:moveTo>
                    <a:pt x="1733" y="515"/>
                  </a:moveTo>
                  <a:lnTo>
                    <a:pt x="1643" y="518"/>
                  </a:lnTo>
                  <a:lnTo>
                    <a:pt x="1555" y="529"/>
                  </a:lnTo>
                  <a:lnTo>
                    <a:pt x="1469" y="545"/>
                  </a:lnTo>
                  <a:lnTo>
                    <a:pt x="1385" y="566"/>
                  </a:lnTo>
                  <a:lnTo>
                    <a:pt x="1303" y="593"/>
                  </a:lnTo>
                  <a:lnTo>
                    <a:pt x="1224" y="626"/>
                  </a:lnTo>
                  <a:lnTo>
                    <a:pt x="1148" y="664"/>
                  </a:lnTo>
                  <a:lnTo>
                    <a:pt x="1076" y="707"/>
                  </a:lnTo>
                  <a:lnTo>
                    <a:pt x="1006" y="755"/>
                  </a:lnTo>
                  <a:lnTo>
                    <a:pt x="941" y="808"/>
                  </a:lnTo>
                  <a:lnTo>
                    <a:pt x="878" y="864"/>
                  </a:lnTo>
                  <a:lnTo>
                    <a:pt x="820" y="924"/>
                  </a:lnTo>
                  <a:lnTo>
                    <a:pt x="767" y="989"/>
                  </a:lnTo>
                  <a:lnTo>
                    <a:pt x="717" y="1058"/>
                  </a:lnTo>
                  <a:lnTo>
                    <a:pt x="673" y="1129"/>
                  </a:lnTo>
                  <a:lnTo>
                    <a:pt x="633" y="1204"/>
                  </a:lnTo>
                  <a:lnTo>
                    <a:pt x="598" y="1282"/>
                  </a:lnTo>
                  <a:lnTo>
                    <a:pt x="569" y="1362"/>
                  </a:lnTo>
                  <a:lnTo>
                    <a:pt x="545" y="1445"/>
                  </a:lnTo>
                  <a:lnTo>
                    <a:pt x="527" y="1530"/>
                  </a:lnTo>
                  <a:lnTo>
                    <a:pt x="516" y="1617"/>
                  </a:lnTo>
                  <a:lnTo>
                    <a:pt x="510" y="1707"/>
                  </a:lnTo>
                  <a:lnTo>
                    <a:pt x="516" y="1720"/>
                  </a:lnTo>
                  <a:lnTo>
                    <a:pt x="517" y="1735"/>
                  </a:lnTo>
                  <a:lnTo>
                    <a:pt x="516" y="1750"/>
                  </a:lnTo>
                  <a:lnTo>
                    <a:pt x="510" y="1763"/>
                  </a:lnTo>
                  <a:lnTo>
                    <a:pt x="516" y="1853"/>
                  </a:lnTo>
                  <a:lnTo>
                    <a:pt x="527" y="1940"/>
                  </a:lnTo>
                  <a:lnTo>
                    <a:pt x="545" y="2025"/>
                  </a:lnTo>
                  <a:lnTo>
                    <a:pt x="568" y="2108"/>
                  </a:lnTo>
                  <a:lnTo>
                    <a:pt x="598" y="2188"/>
                  </a:lnTo>
                  <a:lnTo>
                    <a:pt x="633" y="2266"/>
                  </a:lnTo>
                  <a:lnTo>
                    <a:pt x="672" y="2341"/>
                  </a:lnTo>
                  <a:lnTo>
                    <a:pt x="717" y="2412"/>
                  </a:lnTo>
                  <a:lnTo>
                    <a:pt x="766" y="2481"/>
                  </a:lnTo>
                  <a:lnTo>
                    <a:pt x="820" y="2546"/>
                  </a:lnTo>
                  <a:lnTo>
                    <a:pt x="878" y="2606"/>
                  </a:lnTo>
                  <a:lnTo>
                    <a:pt x="941" y="2662"/>
                  </a:lnTo>
                  <a:lnTo>
                    <a:pt x="1006" y="2715"/>
                  </a:lnTo>
                  <a:lnTo>
                    <a:pt x="1076" y="2763"/>
                  </a:lnTo>
                  <a:lnTo>
                    <a:pt x="1148" y="2806"/>
                  </a:lnTo>
                  <a:lnTo>
                    <a:pt x="1224" y="2844"/>
                  </a:lnTo>
                  <a:lnTo>
                    <a:pt x="1303" y="2877"/>
                  </a:lnTo>
                  <a:lnTo>
                    <a:pt x="1385" y="2904"/>
                  </a:lnTo>
                  <a:lnTo>
                    <a:pt x="1469" y="2925"/>
                  </a:lnTo>
                  <a:lnTo>
                    <a:pt x="1555" y="2941"/>
                  </a:lnTo>
                  <a:lnTo>
                    <a:pt x="1643" y="2952"/>
                  </a:lnTo>
                  <a:lnTo>
                    <a:pt x="1733" y="2955"/>
                  </a:lnTo>
                  <a:lnTo>
                    <a:pt x="1824" y="2952"/>
                  </a:lnTo>
                  <a:lnTo>
                    <a:pt x="1913" y="2941"/>
                  </a:lnTo>
                  <a:lnTo>
                    <a:pt x="2000" y="2925"/>
                  </a:lnTo>
                  <a:lnTo>
                    <a:pt x="2086" y="2903"/>
                  </a:lnTo>
                  <a:lnTo>
                    <a:pt x="2168" y="2875"/>
                  </a:lnTo>
                  <a:lnTo>
                    <a:pt x="2248" y="2841"/>
                  </a:lnTo>
                  <a:lnTo>
                    <a:pt x="2324" y="2802"/>
                  </a:lnTo>
                  <a:lnTo>
                    <a:pt x="2398" y="2758"/>
                  </a:lnTo>
                  <a:lnTo>
                    <a:pt x="2469" y="2709"/>
                  </a:lnTo>
                  <a:lnTo>
                    <a:pt x="2535" y="2655"/>
                  </a:lnTo>
                  <a:lnTo>
                    <a:pt x="2597" y="2597"/>
                  </a:lnTo>
                  <a:lnTo>
                    <a:pt x="2655" y="2535"/>
                  </a:lnTo>
                  <a:lnTo>
                    <a:pt x="2709" y="2469"/>
                  </a:lnTo>
                  <a:lnTo>
                    <a:pt x="2759" y="2399"/>
                  </a:lnTo>
                  <a:lnTo>
                    <a:pt x="2803" y="2325"/>
                  </a:lnTo>
                  <a:lnTo>
                    <a:pt x="2842" y="2249"/>
                  </a:lnTo>
                  <a:lnTo>
                    <a:pt x="2876" y="2169"/>
                  </a:lnTo>
                  <a:lnTo>
                    <a:pt x="2904" y="2087"/>
                  </a:lnTo>
                  <a:lnTo>
                    <a:pt x="2926" y="2002"/>
                  </a:lnTo>
                  <a:lnTo>
                    <a:pt x="2942" y="1915"/>
                  </a:lnTo>
                  <a:lnTo>
                    <a:pt x="2953" y="1825"/>
                  </a:lnTo>
                  <a:lnTo>
                    <a:pt x="2956" y="1735"/>
                  </a:lnTo>
                  <a:lnTo>
                    <a:pt x="2953" y="1645"/>
                  </a:lnTo>
                  <a:lnTo>
                    <a:pt x="2942" y="1555"/>
                  </a:lnTo>
                  <a:lnTo>
                    <a:pt x="2926" y="1468"/>
                  </a:lnTo>
                  <a:lnTo>
                    <a:pt x="2904" y="1384"/>
                  </a:lnTo>
                  <a:lnTo>
                    <a:pt x="2876" y="1301"/>
                  </a:lnTo>
                  <a:lnTo>
                    <a:pt x="2842" y="1222"/>
                  </a:lnTo>
                  <a:lnTo>
                    <a:pt x="2803" y="1145"/>
                  </a:lnTo>
                  <a:lnTo>
                    <a:pt x="2759" y="1071"/>
                  </a:lnTo>
                  <a:lnTo>
                    <a:pt x="2709" y="1002"/>
                  </a:lnTo>
                  <a:lnTo>
                    <a:pt x="2655" y="936"/>
                  </a:lnTo>
                  <a:lnTo>
                    <a:pt x="2597" y="873"/>
                  </a:lnTo>
                  <a:lnTo>
                    <a:pt x="2535" y="815"/>
                  </a:lnTo>
                  <a:lnTo>
                    <a:pt x="2469" y="761"/>
                  </a:lnTo>
                  <a:lnTo>
                    <a:pt x="2398" y="712"/>
                  </a:lnTo>
                  <a:lnTo>
                    <a:pt x="2325" y="668"/>
                  </a:lnTo>
                  <a:lnTo>
                    <a:pt x="2248" y="629"/>
                  </a:lnTo>
                  <a:lnTo>
                    <a:pt x="2168" y="595"/>
                  </a:lnTo>
                  <a:lnTo>
                    <a:pt x="2086" y="567"/>
                  </a:lnTo>
                  <a:lnTo>
                    <a:pt x="2000" y="545"/>
                  </a:lnTo>
                  <a:lnTo>
                    <a:pt x="1913" y="529"/>
                  </a:lnTo>
                  <a:lnTo>
                    <a:pt x="1824" y="518"/>
                  </a:lnTo>
                  <a:lnTo>
                    <a:pt x="1733" y="515"/>
                  </a:lnTo>
                  <a:close/>
                  <a:moveTo>
                    <a:pt x="1740" y="0"/>
                  </a:moveTo>
                  <a:lnTo>
                    <a:pt x="1759" y="2"/>
                  </a:lnTo>
                  <a:lnTo>
                    <a:pt x="1776" y="9"/>
                  </a:lnTo>
                  <a:lnTo>
                    <a:pt x="1790" y="20"/>
                  </a:lnTo>
                  <a:lnTo>
                    <a:pt x="1801" y="35"/>
                  </a:lnTo>
                  <a:lnTo>
                    <a:pt x="1807" y="52"/>
                  </a:lnTo>
                  <a:lnTo>
                    <a:pt x="1811" y="70"/>
                  </a:lnTo>
                  <a:lnTo>
                    <a:pt x="1811" y="377"/>
                  </a:lnTo>
                  <a:lnTo>
                    <a:pt x="1903" y="386"/>
                  </a:lnTo>
                  <a:lnTo>
                    <a:pt x="1995" y="401"/>
                  </a:lnTo>
                  <a:lnTo>
                    <a:pt x="2085" y="422"/>
                  </a:lnTo>
                  <a:lnTo>
                    <a:pt x="2172" y="448"/>
                  </a:lnTo>
                  <a:lnTo>
                    <a:pt x="2257" y="479"/>
                  </a:lnTo>
                  <a:lnTo>
                    <a:pt x="2339" y="517"/>
                  </a:lnTo>
                  <a:lnTo>
                    <a:pt x="2418" y="559"/>
                  </a:lnTo>
                  <a:lnTo>
                    <a:pt x="2494" y="607"/>
                  </a:lnTo>
                  <a:lnTo>
                    <a:pt x="2566" y="659"/>
                  </a:lnTo>
                  <a:lnTo>
                    <a:pt x="2634" y="715"/>
                  </a:lnTo>
                  <a:lnTo>
                    <a:pt x="2700" y="776"/>
                  </a:lnTo>
                  <a:lnTo>
                    <a:pt x="2760" y="841"/>
                  </a:lnTo>
                  <a:lnTo>
                    <a:pt x="2817" y="910"/>
                  </a:lnTo>
                  <a:lnTo>
                    <a:pt x="2868" y="982"/>
                  </a:lnTo>
                  <a:lnTo>
                    <a:pt x="2916" y="1058"/>
                  </a:lnTo>
                  <a:lnTo>
                    <a:pt x="2958" y="1137"/>
                  </a:lnTo>
                  <a:lnTo>
                    <a:pt x="2995" y="1219"/>
                  </a:lnTo>
                  <a:lnTo>
                    <a:pt x="3027" y="1303"/>
                  </a:lnTo>
                  <a:lnTo>
                    <a:pt x="3053" y="1390"/>
                  </a:lnTo>
                  <a:lnTo>
                    <a:pt x="3073" y="1479"/>
                  </a:lnTo>
                  <a:lnTo>
                    <a:pt x="3087" y="1571"/>
                  </a:lnTo>
                  <a:lnTo>
                    <a:pt x="3095" y="1665"/>
                  </a:lnTo>
                  <a:lnTo>
                    <a:pt x="3409" y="1665"/>
                  </a:lnTo>
                  <a:lnTo>
                    <a:pt x="3428" y="1668"/>
                  </a:lnTo>
                  <a:lnTo>
                    <a:pt x="3445" y="1674"/>
                  </a:lnTo>
                  <a:lnTo>
                    <a:pt x="3460" y="1686"/>
                  </a:lnTo>
                  <a:lnTo>
                    <a:pt x="3471" y="1699"/>
                  </a:lnTo>
                  <a:lnTo>
                    <a:pt x="3478" y="1716"/>
                  </a:lnTo>
                  <a:lnTo>
                    <a:pt x="3480" y="1735"/>
                  </a:lnTo>
                  <a:lnTo>
                    <a:pt x="3478" y="1754"/>
                  </a:lnTo>
                  <a:lnTo>
                    <a:pt x="3471" y="1771"/>
                  </a:lnTo>
                  <a:lnTo>
                    <a:pt x="3460" y="1784"/>
                  </a:lnTo>
                  <a:lnTo>
                    <a:pt x="3445" y="1796"/>
                  </a:lnTo>
                  <a:lnTo>
                    <a:pt x="3428" y="1802"/>
                  </a:lnTo>
                  <a:lnTo>
                    <a:pt x="3409" y="1805"/>
                  </a:lnTo>
                  <a:lnTo>
                    <a:pt x="3095" y="1805"/>
                  </a:lnTo>
                  <a:lnTo>
                    <a:pt x="3087" y="1899"/>
                  </a:lnTo>
                  <a:lnTo>
                    <a:pt x="3073" y="1991"/>
                  </a:lnTo>
                  <a:lnTo>
                    <a:pt x="3053" y="2080"/>
                  </a:lnTo>
                  <a:lnTo>
                    <a:pt x="3027" y="2167"/>
                  </a:lnTo>
                  <a:lnTo>
                    <a:pt x="2995" y="2251"/>
                  </a:lnTo>
                  <a:lnTo>
                    <a:pt x="2958" y="2333"/>
                  </a:lnTo>
                  <a:lnTo>
                    <a:pt x="2916" y="2412"/>
                  </a:lnTo>
                  <a:lnTo>
                    <a:pt x="2868" y="2488"/>
                  </a:lnTo>
                  <a:lnTo>
                    <a:pt x="2817" y="2560"/>
                  </a:lnTo>
                  <a:lnTo>
                    <a:pt x="2760" y="2629"/>
                  </a:lnTo>
                  <a:lnTo>
                    <a:pt x="2700" y="2694"/>
                  </a:lnTo>
                  <a:lnTo>
                    <a:pt x="2634" y="2755"/>
                  </a:lnTo>
                  <a:lnTo>
                    <a:pt x="2566" y="2811"/>
                  </a:lnTo>
                  <a:lnTo>
                    <a:pt x="2494" y="2863"/>
                  </a:lnTo>
                  <a:lnTo>
                    <a:pt x="2418" y="2911"/>
                  </a:lnTo>
                  <a:lnTo>
                    <a:pt x="2339" y="2953"/>
                  </a:lnTo>
                  <a:lnTo>
                    <a:pt x="2257" y="2991"/>
                  </a:lnTo>
                  <a:lnTo>
                    <a:pt x="2172" y="3022"/>
                  </a:lnTo>
                  <a:lnTo>
                    <a:pt x="2085" y="3048"/>
                  </a:lnTo>
                  <a:lnTo>
                    <a:pt x="1995" y="3069"/>
                  </a:lnTo>
                  <a:lnTo>
                    <a:pt x="1903" y="3084"/>
                  </a:lnTo>
                  <a:lnTo>
                    <a:pt x="1811" y="3093"/>
                  </a:lnTo>
                  <a:lnTo>
                    <a:pt x="1811" y="3400"/>
                  </a:lnTo>
                  <a:lnTo>
                    <a:pt x="1807" y="3418"/>
                  </a:lnTo>
                  <a:lnTo>
                    <a:pt x="1801" y="3435"/>
                  </a:lnTo>
                  <a:lnTo>
                    <a:pt x="1790" y="3450"/>
                  </a:lnTo>
                  <a:lnTo>
                    <a:pt x="1776" y="3461"/>
                  </a:lnTo>
                  <a:lnTo>
                    <a:pt x="1759" y="3468"/>
                  </a:lnTo>
                  <a:lnTo>
                    <a:pt x="1740" y="3470"/>
                  </a:lnTo>
                  <a:lnTo>
                    <a:pt x="1721" y="3468"/>
                  </a:lnTo>
                  <a:lnTo>
                    <a:pt x="1704" y="3461"/>
                  </a:lnTo>
                  <a:lnTo>
                    <a:pt x="1690" y="3450"/>
                  </a:lnTo>
                  <a:lnTo>
                    <a:pt x="1679" y="3435"/>
                  </a:lnTo>
                  <a:lnTo>
                    <a:pt x="1673" y="3418"/>
                  </a:lnTo>
                  <a:lnTo>
                    <a:pt x="1669" y="3400"/>
                  </a:lnTo>
                  <a:lnTo>
                    <a:pt x="1669" y="3094"/>
                  </a:lnTo>
                  <a:lnTo>
                    <a:pt x="1575" y="3086"/>
                  </a:lnTo>
                  <a:lnTo>
                    <a:pt x="1483" y="3071"/>
                  </a:lnTo>
                  <a:lnTo>
                    <a:pt x="1392" y="3051"/>
                  </a:lnTo>
                  <a:lnTo>
                    <a:pt x="1304" y="3026"/>
                  </a:lnTo>
                  <a:lnTo>
                    <a:pt x="1219" y="2995"/>
                  </a:lnTo>
                  <a:lnTo>
                    <a:pt x="1136" y="2957"/>
                  </a:lnTo>
                  <a:lnTo>
                    <a:pt x="1057" y="2915"/>
                  </a:lnTo>
                  <a:lnTo>
                    <a:pt x="980" y="2867"/>
                  </a:lnTo>
                  <a:lnTo>
                    <a:pt x="907" y="2816"/>
                  </a:lnTo>
                  <a:lnTo>
                    <a:pt x="837" y="2759"/>
                  </a:lnTo>
                  <a:lnTo>
                    <a:pt x="772" y="2698"/>
                  </a:lnTo>
                  <a:lnTo>
                    <a:pt x="711" y="2633"/>
                  </a:lnTo>
                  <a:lnTo>
                    <a:pt x="654" y="2565"/>
                  </a:lnTo>
                  <a:lnTo>
                    <a:pt x="601" y="2492"/>
                  </a:lnTo>
                  <a:lnTo>
                    <a:pt x="554" y="2415"/>
                  </a:lnTo>
                  <a:lnTo>
                    <a:pt x="510" y="2336"/>
                  </a:lnTo>
                  <a:lnTo>
                    <a:pt x="472" y="2254"/>
                  </a:lnTo>
                  <a:lnTo>
                    <a:pt x="441" y="2169"/>
                  </a:lnTo>
                  <a:lnTo>
                    <a:pt x="414" y="2081"/>
                  </a:lnTo>
                  <a:lnTo>
                    <a:pt x="394" y="1992"/>
                  </a:lnTo>
                  <a:lnTo>
                    <a:pt x="380" y="1899"/>
                  </a:lnTo>
                  <a:lnTo>
                    <a:pt x="371" y="1805"/>
                  </a:lnTo>
                  <a:lnTo>
                    <a:pt x="71" y="1805"/>
                  </a:lnTo>
                  <a:lnTo>
                    <a:pt x="52" y="1802"/>
                  </a:lnTo>
                  <a:lnTo>
                    <a:pt x="35" y="1796"/>
                  </a:lnTo>
                  <a:lnTo>
                    <a:pt x="20" y="1784"/>
                  </a:lnTo>
                  <a:lnTo>
                    <a:pt x="9" y="1771"/>
                  </a:lnTo>
                  <a:lnTo>
                    <a:pt x="2" y="1754"/>
                  </a:lnTo>
                  <a:lnTo>
                    <a:pt x="0" y="1735"/>
                  </a:lnTo>
                  <a:lnTo>
                    <a:pt x="2" y="1716"/>
                  </a:lnTo>
                  <a:lnTo>
                    <a:pt x="9" y="1699"/>
                  </a:lnTo>
                  <a:lnTo>
                    <a:pt x="20" y="1686"/>
                  </a:lnTo>
                  <a:lnTo>
                    <a:pt x="35" y="1674"/>
                  </a:lnTo>
                  <a:lnTo>
                    <a:pt x="52" y="1668"/>
                  </a:lnTo>
                  <a:lnTo>
                    <a:pt x="71" y="1665"/>
                  </a:lnTo>
                  <a:lnTo>
                    <a:pt x="371" y="1665"/>
                  </a:lnTo>
                  <a:lnTo>
                    <a:pt x="380" y="1571"/>
                  </a:lnTo>
                  <a:lnTo>
                    <a:pt x="394" y="1478"/>
                  </a:lnTo>
                  <a:lnTo>
                    <a:pt x="414" y="1389"/>
                  </a:lnTo>
                  <a:lnTo>
                    <a:pt x="441" y="1301"/>
                  </a:lnTo>
                  <a:lnTo>
                    <a:pt x="472" y="1216"/>
                  </a:lnTo>
                  <a:lnTo>
                    <a:pt x="510" y="1134"/>
                  </a:lnTo>
                  <a:lnTo>
                    <a:pt x="553" y="1055"/>
                  </a:lnTo>
                  <a:lnTo>
                    <a:pt x="601" y="978"/>
                  </a:lnTo>
                  <a:lnTo>
                    <a:pt x="653" y="905"/>
                  </a:lnTo>
                  <a:lnTo>
                    <a:pt x="710" y="837"/>
                  </a:lnTo>
                  <a:lnTo>
                    <a:pt x="772" y="772"/>
                  </a:lnTo>
                  <a:lnTo>
                    <a:pt x="837" y="711"/>
                  </a:lnTo>
                  <a:lnTo>
                    <a:pt x="907" y="654"/>
                  </a:lnTo>
                  <a:lnTo>
                    <a:pt x="980" y="603"/>
                  </a:lnTo>
                  <a:lnTo>
                    <a:pt x="1056" y="555"/>
                  </a:lnTo>
                  <a:lnTo>
                    <a:pt x="1136" y="513"/>
                  </a:lnTo>
                  <a:lnTo>
                    <a:pt x="1218" y="475"/>
                  </a:lnTo>
                  <a:lnTo>
                    <a:pt x="1304" y="444"/>
                  </a:lnTo>
                  <a:lnTo>
                    <a:pt x="1392" y="419"/>
                  </a:lnTo>
                  <a:lnTo>
                    <a:pt x="1483" y="399"/>
                  </a:lnTo>
                  <a:lnTo>
                    <a:pt x="1575" y="384"/>
                  </a:lnTo>
                  <a:lnTo>
                    <a:pt x="1669" y="376"/>
                  </a:lnTo>
                  <a:lnTo>
                    <a:pt x="1669" y="70"/>
                  </a:lnTo>
                  <a:lnTo>
                    <a:pt x="1673" y="52"/>
                  </a:lnTo>
                  <a:lnTo>
                    <a:pt x="1679" y="35"/>
                  </a:lnTo>
                  <a:lnTo>
                    <a:pt x="1690" y="20"/>
                  </a:lnTo>
                  <a:lnTo>
                    <a:pt x="1704" y="9"/>
                  </a:lnTo>
                  <a:lnTo>
                    <a:pt x="1721" y="2"/>
                  </a:lnTo>
                  <a:lnTo>
                    <a:pt x="174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1376473" y="3455756"/>
            <a:ext cx="552450" cy="546101"/>
            <a:chOff x="5364163" y="2692400"/>
            <a:chExt cx="552450" cy="546101"/>
          </a:xfrm>
          <a:solidFill>
            <a:schemeClr val="bg1"/>
          </a:solidFill>
        </p:grpSpPr>
        <p:sp>
          <p:nvSpPr>
            <p:cNvPr id="28" name="Freeform 145"/>
            <p:cNvSpPr>
              <a:spLocks noEditPoints="1"/>
            </p:cNvSpPr>
            <p:nvPr/>
          </p:nvSpPr>
          <p:spPr bwMode="auto">
            <a:xfrm>
              <a:off x="5364163" y="2692400"/>
              <a:ext cx="260350" cy="255588"/>
            </a:xfrm>
            <a:custGeom>
              <a:avLst/>
              <a:gdLst>
                <a:gd name="T0" fmla="*/ 180 w 1641"/>
                <a:gd name="T1" fmla="*/ 142 h 1608"/>
                <a:gd name="T2" fmla="*/ 151 w 1641"/>
                <a:gd name="T3" fmla="*/ 164 h 1608"/>
                <a:gd name="T4" fmla="*/ 140 w 1641"/>
                <a:gd name="T5" fmla="*/ 198 h 1608"/>
                <a:gd name="T6" fmla="*/ 143 w 1641"/>
                <a:gd name="T7" fmla="*/ 1107 h 1608"/>
                <a:gd name="T8" fmla="*/ 165 w 1641"/>
                <a:gd name="T9" fmla="*/ 1135 h 1608"/>
                <a:gd name="T10" fmla="*/ 199 w 1641"/>
                <a:gd name="T11" fmla="*/ 1147 h 1608"/>
                <a:gd name="T12" fmla="*/ 1461 w 1641"/>
                <a:gd name="T13" fmla="*/ 1143 h 1608"/>
                <a:gd name="T14" fmla="*/ 1489 w 1641"/>
                <a:gd name="T15" fmla="*/ 1122 h 1608"/>
                <a:gd name="T16" fmla="*/ 1501 w 1641"/>
                <a:gd name="T17" fmla="*/ 1088 h 1608"/>
                <a:gd name="T18" fmla="*/ 1497 w 1641"/>
                <a:gd name="T19" fmla="*/ 180 h 1608"/>
                <a:gd name="T20" fmla="*/ 1476 w 1641"/>
                <a:gd name="T21" fmla="*/ 150 h 1608"/>
                <a:gd name="T22" fmla="*/ 1442 w 1641"/>
                <a:gd name="T23" fmla="*/ 139 h 1608"/>
                <a:gd name="T24" fmla="*/ 199 w 1641"/>
                <a:gd name="T25" fmla="*/ 0 h 1608"/>
                <a:gd name="T26" fmla="*/ 1478 w 1641"/>
                <a:gd name="T27" fmla="*/ 3 h 1608"/>
                <a:gd name="T28" fmla="*/ 1543 w 1641"/>
                <a:gd name="T29" fmla="*/ 27 h 1608"/>
                <a:gd name="T30" fmla="*/ 1594 w 1641"/>
                <a:gd name="T31" fmla="*/ 71 h 1608"/>
                <a:gd name="T32" fmla="*/ 1629 w 1641"/>
                <a:gd name="T33" fmla="*/ 129 h 1608"/>
                <a:gd name="T34" fmla="*/ 1641 w 1641"/>
                <a:gd name="T35" fmla="*/ 198 h 1608"/>
                <a:gd name="T36" fmla="*/ 1638 w 1641"/>
                <a:gd name="T37" fmla="*/ 1125 h 1608"/>
                <a:gd name="T38" fmla="*/ 1615 w 1641"/>
                <a:gd name="T39" fmla="*/ 1189 h 1608"/>
                <a:gd name="T40" fmla="*/ 1570 w 1641"/>
                <a:gd name="T41" fmla="*/ 1240 h 1608"/>
                <a:gd name="T42" fmla="*/ 1511 w 1641"/>
                <a:gd name="T43" fmla="*/ 1275 h 1608"/>
                <a:gd name="T44" fmla="*/ 1442 w 1641"/>
                <a:gd name="T45" fmla="*/ 1287 h 1608"/>
                <a:gd name="T46" fmla="*/ 891 w 1641"/>
                <a:gd name="T47" fmla="*/ 1468 h 1608"/>
                <a:gd name="T48" fmla="*/ 1089 w 1641"/>
                <a:gd name="T49" fmla="*/ 1470 h 1608"/>
                <a:gd name="T50" fmla="*/ 1120 w 1641"/>
                <a:gd name="T51" fmla="*/ 1488 h 1608"/>
                <a:gd name="T52" fmla="*/ 1138 w 1641"/>
                <a:gd name="T53" fmla="*/ 1519 h 1608"/>
                <a:gd name="T54" fmla="*/ 1138 w 1641"/>
                <a:gd name="T55" fmla="*/ 1556 h 1608"/>
                <a:gd name="T56" fmla="*/ 1120 w 1641"/>
                <a:gd name="T57" fmla="*/ 1587 h 1608"/>
                <a:gd name="T58" fmla="*/ 1089 w 1641"/>
                <a:gd name="T59" fmla="*/ 1606 h 1608"/>
                <a:gd name="T60" fmla="*/ 571 w 1641"/>
                <a:gd name="T61" fmla="*/ 1608 h 1608"/>
                <a:gd name="T62" fmla="*/ 535 w 1641"/>
                <a:gd name="T63" fmla="*/ 1598 h 1608"/>
                <a:gd name="T64" fmla="*/ 509 w 1641"/>
                <a:gd name="T65" fmla="*/ 1573 h 1608"/>
                <a:gd name="T66" fmla="*/ 500 w 1641"/>
                <a:gd name="T67" fmla="*/ 1538 h 1608"/>
                <a:gd name="T68" fmla="*/ 509 w 1641"/>
                <a:gd name="T69" fmla="*/ 1502 h 1608"/>
                <a:gd name="T70" fmla="*/ 535 w 1641"/>
                <a:gd name="T71" fmla="*/ 1478 h 1608"/>
                <a:gd name="T72" fmla="*/ 571 w 1641"/>
                <a:gd name="T73" fmla="*/ 1468 h 1608"/>
                <a:gd name="T74" fmla="*/ 751 w 1641"/>
                <a:gd name="T75" fmla="*/ 1287 h 1608"/>
                <a:gd name="T76" fmla="*/ 163 w 1641"/>
                <a:gd name="T77" fmla="*/ 1284 h 1608"/>
                <a:gd name="T78" fmla="*/ 99 w 1641"/>
                <a:gd name="T79" fmla="*/ 1260 h 1608"/>
                <a:gd name="T80" fmla="*/ 47 w 1641"/>
                <a:gd name="T81" fmla="*/ 1216 h 1608"/>
                <a:gd name="T82" fmla="*/ 13 w 1641"/>
                <a:gd name="T83" fmla="*/ 1158 h 1608"/>
                <a:gd name="T84" fmla="*/ 0 w 1641"/>
                <a:gd name="T85" fmla="*/ 1089 h 1608"/>
                <a:gd name="T86" fmla="*/ 3 w 1641"/>
                <a:gd name="T87" fmla="*/ 163 h 1608"/>
                <a:gd name="T88" fmla="*/ 27 w 1641"/>
                <a:gd name="T89" fmla="*/ 99 h 1608"/>
                <a:gd name="T90" fmla="*/ 71 w 1641"/>
                <a:gd name="T91" fmla="*/ 46 h 1608"/>
                <a:gd name="T92" fmla="*/ 130 w 1641"/>
                <a:gd name="T93" fmla="*/ 13 h 1608"/>
                <a:gd name="T94" fmla="*/ 199 w 1641"/>
                <a:gd name="T95" fmla="*/ 0 h 1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641" h="1608">
                  <a:moveTo>
                    <a:pt x="199" y="139"/>
                  </a:moveTo>
                  <a:lnTo>
                    <a:pt x="180" y="142"/>
                  </a:lnTo>
                  <a:lnTo>
                    <a:pt x="165" y="150"/>
                  </a:lnTo>
                  <a:lnTo>
                    <a:pt x="151" y="164"/>
                  </a:lnTo>
                  <a:lnTo>
                    <a:pt x="143" y="180"/>
                  </a:lnTo>
                  <a:lnTo>
                    <a:pt x="140" y="198"/>
                  </a:lnTo>
                  <a:lnTo>
                    <a:pt x="140" y="1088"/>
                  </a:lnTo>
                  <a:lnTo>
                    <a:pt x="143" y="1107"/>
                  </a:lnTo>
                  <a:lnTo>
                    <a:pt x="151" y="1122"/>
                  </a:lnTo>
                  <a:lnTo>
                    <a:pt x="165" y="1135"/>
                  </a:lnTo>
                  <a:lnTo>
                    <a:pt x="180" y="1143"/>
                  </a:lnTo>
                  <a:lnTo>
                    <a:pt x="199" y="1147"/>
                  </a:lnTo>
                  <a:lnTo>
                    <a:pt x="1442" y="1147"/>
                  </a:lnTo>
                  <a:lnTo>
                    <a:pt x="1461" y="1143"/>
                  </a:lnTo>
                  <a:lnTo>
                    <a:pt x="1476" y="1135"/>
                  </a:lnTo>
                  <a:lnTo>
                    <a:pt x="1489" y="1122"/>
                  </a:lnTo>
                  <a:lnTo>
                    <a:pt x="1497" y="1106"/>
                  </a:lnTo>
                  <a:lnTo>
                    <a:pt x="1501" y="1088"/>
                  </a:lnTo>
                  <a:lnTo>
                    <a:pt x="1501" y="198"/>
                  </a:lnTo>
                  <a:lnTo>
                    <a:pt x="1497" y="180"/>
                  </a:lnTo>
                  <a:lnTo>
                    <a:pt x="1489" y="163"/>
                  </a:lnTo>
                  <a:lnTo>
                    <a:pt x="1476" y="150"/>
                  </a:lnTo>
                  <a:lnTo>
                    <a:pt x="1461" y="142"/>
                  </a:lnTo>
                  <a:lnTo>
                    <a:pt x="1442" y="139"/>
                  </a:lnTo>
                  <a:lnTo>
                    <a:pt x="199" y="139"/>
                  </a:lnTo>
                  <a:close/>
                  <a:moveTo>
                    <a:pt x="199" y="0"/>
                  </a:moveTo>
                  <a:lnTo>
                    <a:pt x="1443" y="0"/>
                  </a:lnTo>
                  <a:lnTo>
                    <a:pt x="1478" y="3"/>
                  </a:lnTo>
                  <a:lnTo>
                    <a:pt x="1511" y="13"/>
                  </a:lnTo>
                  <a:lnTo>
                    <a:pt x="1543" y="27"/>
                  </a:lnTo>
                  <a:lnTo>
                    <a:pt x="1570" y="46"/>
                  </a:lnTo>
                  <a:lnTo>
                    <a:pt x="1594" y="71"/>
                  </a:lnTo>
                  <a:lnTo>
                    <a:pt x="1615" y="98"/>
                  </a:lnTo>
                  <a:lnTo>
                    <a:pt x="1629" y="129"/>
                  </a:lnTo>
                  <a:lnTo>
                    <a:pt x="1638" y="163"/>
                  </a:lnTo>
                  <a:lnTo>
                    <a:pt x="1641" y="198"/>
                  </a:lnTo>
                  <a:lnTo>
                    <a:pt x="1641" y="1089"/>
                  </a:lnTo>
                  <a:lnTo>
                    <a:pt x="1638" y="1125"/>
                  </a:lnTo>
                  <a:lnTo>
                    <a:pt x="1629" y="1158"/>
                  </a:lnTo>
                  <a:lnTo>
                    <a:pt x="1615" y="1189"/>
                  </a:lnTo>
                  <a:lnTo>
                    <a:pt x="1594" y="1216"/>
                  </a:lnTo>
                  <a:lnTo>
                    <a:pt x="1570" y="1240"/>
                  </a:lnTo>
                  <a:lnTo>
                    <a:pt x="1543" y="1260"/>
                  </a:lnTo>
                  <a:lnTo>
                    <a:pt x="1511" y="1275"/>
                  </a:lnTo>
                  <a:lnTo>
                    <a:pt x="1477" y="1284"/>
                  </a:lnTo>
                  <a:lnTo>
                    <a:pt x="1442" y="1287"/>
                  </a:lnTo>
                  <a:lnTo>
                    <a:pt x="891" y="1287"/>
                  </a:lnTo>
                  <a:lnTo>
                    <a:pt x="891" y="1468"/>
                  </a:lnTo>
                  <a:lnTo>
                    <a:pt x="1070" y="1468"/>
                  </a:lnTo>
                  <a:lnTo>
                    <a:pt x="1089" y="1470"/>
                  </a:lnTo>
                  <a:lnTo>
                    <a:pt x="1106" y="1478"/>
                  </a:lnTo>
                  <a:lnTo>
                    <a:pt x="1120" y="1488"/>
                  </a:lnTo>
                  <a:lnTo>
                    <a:pt x="1132" y="1502"/>
                  </a:lnTo>
                  <a:lnTo>
                    <a:pt x="1138" y="1519"/>
                  </a:lnTo>
                  <a:lnTo>
                    <a:pt x="1141" y="1538"/>
                  </a:lnTo>
                  <a:lnTo>
                    <a:pt x="1138" y="1556"/>
                  </a:lnTo>
                  <a:lnTo>
                    <a:pt x="1132" y="1573"/>
                  </a:lnTo>
                  <a:lnTo>
                    <a:pt x="1120" y="1587"/>
                  </a:lnTo>
                  <a:lnTo>
                    <a:pt x="1106" y="1598"/>
                  </a:lnTo>
                  <a:lnTo>
                    <a:pt x="1089" y="1606"/>
                  </a:lnTo>
                  <a:lnTo>
                    <a:pt x="1070" y="1608"/>
                  </a:lnTo>
                  <a:lnTo>
                    <a:pt x="571" y="1608"/>
                  </a:lnTo>
                  <a:lnTo>
                    <a:pt x="552" y="1606"/>
                  </a:lnTo>
                  <a:lnTo>
                    <a:pt x="535" y="1598"/>
                  </a:lnTo>
                  <a:lnTo>
                    <a:pt x="521" y="1587"/>
                  </a:lnTo>
                  <a:lnTo>
                    <a:pt x="509" y="1573"/>
                  </a:lnTo>
                  <a:lnTo>
                    <a:pt x="502" y="1556"/>
                  </a:lnTo>
                  <a:lnTo>
                    <a:pt x="500" y="1538"/>
                  </a:lnTo>
                  <a:lnTo>
                    <a:pt x="502" y="1519"/>
                  </a:lnTo>
                  <a:lnTo>
                    <a:pt x="509" y="1502"/>
                  </a:lnTo>
                  <a:lnTo>
                    <a:pt x="521" y="1488"/>
                  </a:lnTo>
                  <a:lnTo>
                    <a:pt x="535" y="1478"/>
                  </a:lnTo>
                  <a:lnTo>
                    <a:pt x="552" y="1470"/>
                  </a:lnTo>
                  <a:lnTo>
                    <a:pt x="571" y="1468"/>
                  </a:lnTo>
                  <a:lnTo>
                    <a:pt x="751" y="1468"/>
                  </a:lnTo>
                  <a:lnTo>
                    <a:pt x="751" y="1287"/>
                  </a:lnTo>
                  <a:lnTo>
                    <a:pt x="199" y="1287"/>
                  </a:lnTo>
                  <a:lnTo>
                    <a:pt x="163" y="1284"/>
                  </a:lnTo>
                  <a:lnTo>
                    <a:pt x="130" y="1275"/>
                  </a:lnTo>
                  <a:lnTo>
                    <a:pt x="99" y="1260"/>
                  </a:lnTo>
                  <a:lnTo>
                    <a:pt x="71" y="1240"/>
                  </a:lnTo>
                  <a:lnTo>
                    <a:pt x="47" y="1216"/>
                  </a:lnTo>
                  <a:lnTo>
                    <a:pt x="27" y="1189"/>
                  </a:lnTo>
                  <a:lnTo>
                    <a:pt x="13" y="1158"/>
                  </a:lnTo>
                  <a:lnTo>
                    <a:pt x="3" y="1125"/>
                  </a:lnTo>
                  <a:lnTo>
                    <a:pt x="0" y="1089"/>
                  </a:lnTo>
                  <a:lnTo>
                    <a:pt x="0" y="199"/>
                  </a:lnTo>
                  <a:lnTo>
                    <a:pt x="3" y="163"/>
                  </a:lnTo>
                  <a:lnTo>
                    <a:pt x="13" y="129"/>
                  </a:lnTo>
                  <a:lnTo>
                    <a:pt x="27" y="99"/>
                  </a:lnTo>
                  <a:lnTo>
                    <a:pt x="47" y="71"/>
                  </a:lnTo>
                  <a:lnTo>
                    <a:pt x="71" y="46"/>
                  </a:lnTo>
                  <a:lnTo>
                    <a:pt x="99" y="27"/>
                  </a:lnTo>
                  <a:lnTo>
                    <a:pt x="130" y="13"/>
                  </a:lnTo>
                  <a:lnTo>
                    <a:pt x="163" y="3"/>
                  </a:lnTo>
                  <a:lnTo>
                    <a:pt x="19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46"/>
            <p:cNvSpPr>
              <a:spLocks noEditPoints="1"/>
            </p:cNvSpPr>
            <p:nvPr/>
          </p:nvSpPr>
          <p:spPr bwMode="auto">
            <a:xfrm>
              <a:off x="5656263" y="2982913"/>
              <a:ext cx="260350" cy="255588"/>
            </a:xfrm>
            <a:custGeom>
              <a:avLst/>
              <a:gdLst>
                <a:gd name="T0" fmla="*/ 180 w 1642"/>
                <a:gd name="T1" fmla="*/ 143 h 1608"/>
                <a:gd name="T2" fmla="*/ 152 w 1642"/>
                <a:gd name="T3" fmla="*/ 164 h 1608"/>
                <a:gd name="T4" fmla="*/ 140 w 1642"/>
                <a:gd name="T5" fmla="*/ 198 h 1608"/>
                <a:gd name="T6" fmla="*/ 143 w 1642"/>
                <a:gd name="T7" fmla="*/ 1106 h 1608"/>
                <a:gd name="T8" fmla="*/ 165 w 1642"/>
                <a:gd name="T9" fmla="*/ 1135 h 1608"/>
                <a:gd name="T10" fmla="*/ 199 w 1642"/>
                <a:gd name="T11" fmla="*/ 1146 h 1608"/>
                <a:gd name="T12" fmla="*/ 1461 w 1642"/>
                <a:gd name="T13" fmla="*/ 1143 h 1608"/>
                <a:gd name="T14" fmla="*/ 1490 w 1642"/>
                <a:gd name="T15" fmla="*/ 1122 h 1608"/>
                <a:gd name="T16" fmla="*/ 1501 w 1642"/>
                <a:gd name="T17" fmla="*/ 1087 h 1608"/>
                <a:gd name="T18" fmla="*/ 1497 w 1642"/>
                <a:gd name="T19" fmla="*/ 179 h 1608"/>
                <a:gd name="T20" fmla="*/ 1476 w 1642"/>
                <a:gd name="T21" fmla="*/ 150 h 1608"/>
                <a:gd name="T22" fmla="*/ 1442 w 1642"/>
                <a:gd name="T23" fmla="*/ 139 h 1608"/>
                <a:gd name="T24" fmla="*/ 200 w 1642"/>
                <a:gd name="T25" fmla="*/ 0 h 1608"/>
                <a:gd name="T26" fmla="*/ 1478 w 1642"/>
                <a:gd name="T27" fmla="*/ 3 h 1608"/>
                <a:gd name="T28" fmla="*/ 1543 w 1642"/>
                <a:gd name="T29" fmla="*/ 27 h 1608"/>
                <a:gd name="T30" fmla="*/ 1594 w 1642"/>
                <a:gd name="T31" fmla="*/ 70 h 1608"/>
                <a:gd name="T32" fmla="*/ 1629 w 1642"/>
                <a:gd name="T33" fmla="*/ 129 h 1608"/>
                <a:gd name="T34" fmla="*/ 1642 w 1642"/>
                <a:gd name="T35" fmla="*/ 198 h 1608"/>
                <a:gd name="T36" fmla="*/ 1639 w 1642"/>
                <a:gd name="T37" fmla="*/ 1124 h 1608"/>
                <a:gd name="T38" fmla="*/ 1615 w 1642"/>
                <a:gd name="T39" fmla="*/ 1188 h 1608"/>
                <a:gd name="T40" fmla="*/ 1571 w 1642"/>
                <a:gd name="T41" fmla="*/ 1241 h 1608"/>
                <a:gd name="T42" fmla="*/ 1512 w 1642"/>
                <a:gd name="T43" fmla="*/ 1274 h 1608"/>
                <a:gd name="T44" fmla="*/ 1443 w 1642"/>
                <a:gd name="T45" fmla="*/ 1287 h 1608"/>
                <a:gd name="T46" fmla="*/ 891 w 1642"/>
                <a:gd name="T47" fmla="*/ 1468 h 1608"/>
                <a:gd name="T48" fmla="*/ 1090 w 1642"/>
                <a:gd name="T49" fmla="*/ 1470 h 1608"/>
                <a:gd name="T50" fmla="*/ 1121 w 1642"/>
                <a:gd name="T51" fmla="*/ 1488 h 1608"/>
                <a:gd name="T52" fmla="*/ 1139 w 1642"/>
                <a:gd name="T53" fmla="*/ 1519 h 1608"/>
                <a:gd name="T54" fmla="*/ 1139 w 1642"/>
                <a:gd name="T55" fmla="*/ 1556 h 1608"/>
                <a:gd name="T56" fmla="*/ 1121 w 1642"/>
                <a:gd name="T57" fmla="*/ 1588 h 1608"/>
                <a:gd name="T58" fmla="*/ 1090 w 1642"/>
                <a:gd name="T59" fmla="*/ 1605 h 1608"/>
                <a:gd name="T60" fmla="*/ 572 w 1642"/>
                <a:gd name="T61" fmla="*/ 1608 h 1608"/>
                <a:gd name="T62" fmla="*/ 536 w 1642"/>
                <a:gd name="T63" fmla="*/ 1598 h 1608"/>
                <a:gd name="T64" fmla="*/ 510 w 1642"/>
                <a:gd name="T65" fmla="*/ 1573 h 1608"/>
                <a:gd name="T66" fmla="*/ 501 w 1642"/>
                <a:gd name="T67" fmla="*/ 1537 h 1608"/>
                <a:gd name="T68" fmla="*/ 510 w 1642"/>
                <a:gd name="T69" fmla="*/ 1502 h 1608"/>
                <a:gd name="T70" fmla="*/ 536 w 1642"/>
                <a:gd name="T71" fmla="*/ 1477 h 1608"/>
                <a:gd name="T72" fmla="*/ 572 w 1642"/>
                <a:gd name="T73" fmla="*/ 1468 h 1608"/>
                <a:gd name="T74" fmla="*/ 751 w 1642"/>
                <a:gd name="T75" fmla="*/ 1287 h 1608"/>
                <a:gd name="T76" fmla="*/ 165 w 1642"/>
                <a:gd name="T77" fmla="*/ 1284 h 1608"/>
                <a:gd name="T78" fmla="*/ 99 w 1642"/>
                <a:gd name="T79" fmla="*/ 1260 h 1608"/>
                <a:gd name="T80" fmla="*/ 47 w 1642"/>
                <a:gd name="T81" fmla="*/ 1217 h 1608"/>
                <a:gd name="T82" fmla="*/ 13 w 1642"/>
                <a:gd name="T83" fmla="*/ 1158 h 1608"/>
                <a:gd name="T84" fmla="*/ 0 w 1642"/>
                <a:gd name="T85" fmla="*/ 1088 h 1608"/>
                <a:gd name="T86" fmla="*/ 3 w 1642"/>
                <a:gd name="T87" fmla="*/ 163 h 1608"/>
                <a:gd name="T88" fmla="*/ 27 w 1642"/>
                <a:gd name="T89" fmla="*/ 98 h 1608"/>
                <a:gd name="T90" fmla="*/ 72 w 1642"/>
                <a:gd name="T91" fmla="*/ 47 h 1608"/>
                <a:gd name="T92" fmla="*/ 131 w 1642"/>
                <a:gd name="T93" fmla="*/ 12 h 1608"/>
                <a:gd name="T94" fmla="*/ 200 w 1642"/>
                <a:gd name="T95" fmla="*/ 0 h 1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642" h="1608">
                  <a:moveTo>
                    <a:pt x="199" y="139"/>
                  </a:moveTo>
                  <a:lnTo>
                    <a:pt x="180" y="143"/>
                  </a:lnTo>
                  <a:lnTo>
                    <a:pt x="165" y="151"/>
                  </a:lnTo>
                  <a:lnTo>
                    <a:pt x="152" y="164"/>
                  </a:lnTo>
                  <a:lnTo>
                    <a:pt x="143" y="179"/>
                  </a:lnTo>
                  <a:lnTo>
                    <a:pt x="140" y="198"/>
                  </a:lnTo>
                  <a:lnTo>
                    <a:pt x="140" y="1087"/>
                  </a:lnTo>
                  <a:lnTo>
                    <a:pt x="143" y="1106"/>
                  </a:lnTo>
                  <a:lnTo>
                    <a:pt x="152" y="1122"/>
                  </a:lnTo>
                  <a:lnTo>
                    <a:pt x="165" y="1135"/>
                  </a:lnTo>
                  <a:lnTo>
                    <a:pt x="180" y="1143"/>
                  </a:lnTo>
                  <a:lnTo>
                    <a:pt x="199" y="1146"/>
                  </a:lnTo>
                  <a:lnTo>
                    <a:pt x="1442" y="1146"/>
                  </a:lnTo>
                  <a:lnTo>
                    <a:pt x="1461" y="1143"/>
                  </a:lnTo>
                  <a:lnTo>
                    <a:pt x="1476" y="1135"/>
                  </a:lnTo>
                  <a:lnTo>
                    <a:pt x="1490" y="1122"/>
                  </a:lnTo>
                  <a:lnTo>
                    <a:pt x="1497" y="1106"/>
                  </a:lnTo>
                  <a:lnTo>
                    <a:pt x="1501" y="1087"/>
                  </a:lnTo>
                  <a:lnTo>
                    <a:pt x="1501" y="198"/>
                  </a:lnTo>
                  <a:lnTo>
                    <a:pt x="1497" y="179"/>
                  </a:lnTo>
                  <a:lnTo>
                    <a:pt x="1489" y="164"/>
                  </a:lnTo>
                  <a:lnTo>
                    <a:pt x="1476" y="150"/>
                  </a:lnTo>
                  <a:lnTo>
                    <a:pt x="1461" y="143"/>
                  </a:lnTo>
                  <a:lnTo>
                    <a:pt x="1442" y="139"/>
                  </a:lnTo>
                  <a:lnTo>
                    <a:pt x="199" y="139"/>
                  </a:lnTo>
                  <a:close/>
                  <a:moveTo>
                    <a:pt x="200" y="0"/>
                  </a:moveTo>
                  <a:lnTo>
                    <a:pt x="1443" y="0"/>
                  </a:lnTo>
                  <a:lnTo>
                    <a:pt x="1478" y="3"/>
                  </a:lnTo>
                  <a:lnTo>
                    <a:pt x="1512" y="12"/>
                  </a:lnTo>
                  <a:lnTo>
                    <a:pt x="1543" y="27"/>
                  </a:lnTo>
                  <a:lnTo>
                    <a:pt x="1570" y="46"/>
                  </a:lnTo>
                  <a:lnTo>
                    <a:pt x="1594" y="70"/>
                  </a:lnTo>
                  <a:lnTo>
                    <a:pt x="1615" y="97"/>
                  </a:lnTo>
                  <a:lnTo>
                    <a:pt x="1629" y="129"/>
                  </a:lnTo>
                  <a:lnTo>
                    <a:pt x="1639" y="163"/>
                  </a:lnTo>
                  <a:lnTo>
                    <a:pt x="1642" y="198"/>
                  </a:lnTo>
                  <a:lnTo>
                    <a:pt x="1642" y="1088"/>
                  </a:lnTo>
                  <a:lnTo>
                    <a:pt x="1639" y="1124"/>
                  </a:lnTo>
                  <a:lnTo>
                    <a:pt x="1629" y="1158"/>
                  </a:lnTo>
                  <a:lnTo>
                    <a:pt x="1615" y="1188"/>
                  </a:lnTo>
                  <a:lnTo>
                    <a:pt x="1596" y="1217"/>
                  </a:lnTo>
                  <a:lnTo>
                    <a:pt x="1571" y="1241"/>
                  </a:lnTo>
                  <a:lnTo>
                    <a:pt x="1544" y="1260"/>
                  </a:lnTo>
                  <a:lnTo>
                    <a:pt x="1512" y="1274"/>
                  </a:lnTo>
                  <a:lnTo>
                    <a:pt x="1478" y="1284"/>
                  </a:lnTo>
                  <a:lnTo>
                    <a:pt x="1443" y="1287"/>
                  </a:lnTo>
                  <a:lnTo>
                    <a:pt x="891" y="1287"/>
                  </a:lnTo>
                  <a:lnTo>
                    <a:pt x="891" y="1468"/>
                  </a:lnTo>
                  <a:lnTo>
                    <a:pt x="1071" y="1468"/>
                  </a:lnTo>
                  <a:lnTo>
                    <a:pt x="1090" y="1470"/>
                  </a:lnTo>
                  <a:lnTo>
                    <a:pt x="1107" y="1477"/>
                  </a:lnTo>
                  <a:lnTo>
                    <a:pt x="1121" y="1488"/>
                  </a:lnTo>
                  <a:lnTo>
                    <a:pt x="1132" y="1502"/>
                  </a:lnTo>
                  <a:lnTo>
                    <a:pt x="1139" y="1519"/>
                  </a:lnTo>
                  <a:lnTo>
                    <a:pt x="1142" y="1537"/>
                  </a:lnTo>
                  <a:lnTo>
                    <a:pt x="1139" y="1556"/>
                  </a:lnTo>
                  <a:lnTo>
                    <a:pt x="1132" y="1573"/>
                  </a:lnTo>
                  <a:lnTo>
                    <a:pt x="1121" y="1588"/>
                  </a:lnTo>
                  <a:lnTo>
                    <a:pt x="1107" y="1598"/>
                  </a:lnTo>
                  <a:lnTo>
                    <a:pt x="1090" y="1605"/>
                  </a:lnTo>
                  <a:lnTo>
                    <a:pt x="1071" y="1608"/>
                  </a:lnTo>
                  <a:lnTo>
                    <a:pt x="572" y="1608"/>
                  </a:lnTo>
                  <a:lnTo>
                    <a:pt x="553" y="1605"/>
                  </a:lnTo>
                  <a:lnTo>
                    <a:pt x="536" y="1598"/>
                  </a:lnTo>
                  <a:lnTo>
                    <a:pt x="522" y="1588"/>
                  </a:lnTo>
                  <a:lnTo>
                    <a:pt x="510" y="1573"/>
                  </a:lnTo>
                  <a:lnTo>
                    <a:pt x="503" y="1556"/>
                  </a:lnTo>
                  <a:lnTo>
                    <a:pt x="501" y="1537"/>
                  </a:lnTo>
                  <a:lnTo>
                    <a:pt x="503" y="1519"/>
                  </a:lnTo>
                  <a:lnTo>
                    <a:pt x="510" y="1502"/>
                  </a:lnTo>
                  <a:lnTo>
                    <a:pt x="522" y="1488"/>
                  </a:lnTo>
                  <a:lnTo>
                    <a:pt x="536" y="1477"/>
                  </a:lnTo>
                  <a:lnTo>
                    <a:pt x="553" y="1470"/>
                  </a:lnTo>
                  <a:lnTo>
                    <a:pt x="572" y="1468"/>
                  </a:lnTo>
                  <a:lnTo>
                    <a:pt x="751" y="1468"/>
                  </a:lnTo>
                  <a:lnTo>
                    <a:pt x="751" y="1287"/>
                  </a:lnTo>
                  <a:lnTo>
                    <a:pt x="200" y="1287"/>
                  </a:lnTo>
                  <a:lnTo>
                    <a:pt x="165" y="1284"/>
                  </a:lnTo>
                  <a:lnTo>
                    <a:pt x="131" y="1274"/>
                  </a:lnTo>
                  <a:lnTo>
                    <a:pt x="99" y="1260"/>
                  </a:lnTo>
                  <a:lnTo>
                    <a:pt x="72" y="1241"/>
                  </a:lnTo>
                  <a:lnTo>
                    <a:pt x="47" y="1217"/>
                  </a:lnTo>
                  <a:lnTo>
                    <a:pt x="27" y="1188"/>
                  </a:lnTo>
                  <a:lnTo>
                    <a:pt x="13" y="1158"/>
                  </a:lnTo>
                  <a:lnTo>
                    <a:pt x="3" y="1124"/>
                  </a:lnTo>
                  <a:lnTo>
                    <a:pt x="0" y="1088"/>
                  </a:lnTo>
                  <a:lnTo>
                    <a:pt x="0" y="198"/>
                  </a:lnTo>
                  <a:lnTo>
                    <a:pt x="3" y="163"/>
                  </a:lnTo>
                  <a:lnTo>
                    <a:pt x="13" y="129"/>
                  </a:lnTo>
                  <a:lnTo>
                    <a:pt x="27" y="98"/>
                  </a:lnTo>
                  <a:lnTo>
                    <a:pt x="47" y="70"/>
                  </a:lnTo>
                  <a:lnTo>
                    <a:pt x="72" y="47"/>
                  </a:lnTo>
                  <a:lnTo>
                    <a:pt x="99" y="27"/>
                  </a:lnTo>
                  <a:lnTo>
                    <a:pt x="131" y="12"/>
                  </a:lnTo>
                  <a:lnTo>
                    <a:pt x="165" y="3"/>
                  </a:lnTo>
                  <a:lnTo>
                    <a:pt x="20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47"/>
            <p:cNvSpPr>
              <a:spLocks/>
            </p:cNvSpPr>
            <p:nvPr/>
          </p:nvSpPr>
          <p:spPr bwMode="auto">
            <a:xfrm>
              <a:off x="5667376" y="2782888"/>
              <a:ext cx="165100" cy="166688"/>
            </a:xfrm>
            <a:custGeom>
              <a:avLst/>
              <a:gdLst>
                <a:gd name="T0" fmla="*/ 70 w 1045"/>
                <a:gd name="T1" fmla="*/ 0 h 1050"/>
                <a:gd name="T2" fmla="*/ 750 w 1045"/>
                <a:gd name="T3" fmla="*/ 0 h 1050"/>
                <a:gd name="T4" fmla="*/ 769 w 1045"/>
                <a:gd name="T5" fmla="*/ 3 h 1050"/>
                <a:gd name="T6" fmla="*/ 786 w 1045"/>
                <a:gd name="T7" fmla="*/ 9 h 1050"/>
                <a:gd name="T8" fmla="*/ 800 w 1045"/>
                <a:gd name="T9" fmla="*/ 21 h 1050"/>
                <a:gd name="T10" fmla="*/ 812 w 1045"/>
                <a:gd name="T11" fmla="*/ 35 h 1050"/>
                <a:gd name="T12" fmla="*/ 818 w 1045"/>
                <a:gd name="T13" fmla="*/ 51 h 1050"/>
                <a:gd name="T14" fmla="*/ 821 w 1045"/>
                <a:gd name="T15" fmla="*/ 70 h 1050"/>
                <a:gd name="T16" fmla="*/ 821 w 1045"/>
                <a:gd name="T17" fmla="*/ 810 h 1050"/>
                <a:gd name="T18" fmla="*/ 924 w 1045"/>
                <a:gd name="T19" fmla="*/ 707 h 1050"/>
                <a:gd name="T20" fmla="*/ 939 w 1045"/>
                <a:gd name="T21" fmla="*/ 695 h 1050"/>
                <a:gd name="T22" fmla="*/ 956 w 1045"/>
                <a:gd name="T23" fmla="*/ 689 h 1050"/>
                <a:gd name="T24" fmla="*/ 974 w 1045"/>
                <a:gd name="T25" fmla="*/ 686 h 1050"/>
                <a:gd name="T26" fmla="*/ 992 w 1045"/>
                <a:gd name="T27" fmla="*/ 689 h 1050"/>
                <a:gd name="T28" fmla="*/ 1009 w 1045"/>
                <a:gd name="T29" fmla="*/ 695 h 1050"/>
                <a:gd name="T30" fmla="*/ 1024 w 1045"/>
                <a:gd name="T31" fmla="*/ 707 h 1050"/>
                <a:gd name="T32" fmla="*/ 1035 w 1045"/>
                <a:gd name="T33" fmla="*/ 722 h 1050"/>
                <a:gd name="T34" fmla="*/ 1043 w 1045"/>
                <a:gd name="T35" fmla="*/ 739 h 1050"/>
                <a:gd name="T36" fmla="*/ 1045 w 1045"/>
                <a:gd name="T37" fmla="*/ 756 h 1050"/>
                <a:gd name="T38" fmla="*/ 1043 w 1045"/>
                <a:gd name="T39" fmla="*/ 774 h 1050"/>
                <a:gd name="T40" fmla="*/ 1035 w 1045"/>
                <a:gd name="T41" fmla="*/ 791 h 1050"/>
                <a:gd name="T42" fmla="*/ 1024 w 1045"/>
                <a:gd name="T43" fmla="*/ 806 h 1050"/>
                <a:gd name="T44" fmla="*/ 800 w 1045"/>
                <a:gd name="T45" fmla="*/ 1030 h 1050"/>
                <a:gd name="T46" fmla="*/ 785 w 1045"/>
                <a:gd name="T47" fmla="*/ 1040 h 1050"/>
                <a:gd name="T48" fmla="*/ 768 w 1045"/>
                <a:gd name="T49" fmla="*/ 1048 h 1050"/>
                <a:gd name="T50" fmla="*/ 750 w 1045"/>
                <a:gd name="T51" fmla="*/ 1050 h 1050"/>
                <a:gd name="T52" fmla="*/ 733 w 1045"/>
                <a:gd name="T53" fmla="*/ 1048 h 1050"/>
                <a:gd name="T54" fmla="*/ 716 w 1045"/>
                <a:gd name="T55" fmla="*/ 1040 h 1050"/>
                <a:gd name="T56" fmla="*/ 701 w 1045"/>
                <a:gd name="T57" fmla="*/ 1030 h 1050"/>
                <a:gd name="T58" fmla="*/ 477 w 1045"/>
                <a:gd name="T59" fmla="*/ 806 h 1050"/>
                <a:gd name="T60" fmla="*/ 466 w 1045"/>
                <a:gd name="T61" fmla="*/ 791 h 1050"/>
                <a:gd name="T62" fmla="*/ 458 w 1045"/>
                <a:gd name="T63" fmla="*/ 774 h 1050"/>
                <a:gd name="T64" fmla="*/ 456 w 1045"/>
                <a:gd name="T65" fmla="*/ 756 h 1050"/>
                <a:gd name="T66" fmla="*/ 458 w 1045"/>
                <a:gd name="T67" fmla="*/ 739 h 1050"/>
                <a:gd name="T68" fmla="*/ 466 w 1045"/>
                <a:gd name="T69" fmla="*/ 722 h 1050"/>
                <a:gd name="T70" fmla="*/ 477 w 1045"/>
                <a:gd name="T71" fmla="*/ 707 h 1050"/>
                <a:gd name="T72" fmla="*/ 492 w 1045"/>
                <a:gd name="T73" fmla="*/ 695 h 1050"/>
                <a:gd name="T74" fmla="*/ 509 w 1045"/>
                <a:gd name="T75" fmla="*/ 689 h 1050"/>
                <a:gd name="T76" fmla="*/ 527 w 1045"/>
                <a:gd name="T77" fmla="*/ 686 h 1050"/>
                <a:gd name="T78" fmla="*/ 545 w 1045"/>
                <a:gd name="T79" fmla="*/ 689 h 1050"/>
                <a:gd name="T80" fmla="*/ 562 w 1045"/>
                <a:gd name="T81" fmla="*/ 695 h 1050"/>
                <a:gd name="T82" fmla="*/ 576 w 1045"/>
                <a:gd name="T83" fmla="*/ 707 h 1050"/>
                <a:gd name="T84" fmla="*/ 680 w 1045"/>
                <a:gd name="T85" fmla="*/ 810 h 1050"/>
                <a:gd name="T86" fmla="*/ 680 w 1045"/>
                <a:gd name="T87" fmla="*/ 141 h 1050"/>
                <a:gd name="T88" fmla="*/ 70 w 1045"/>
                <a:gd name="T89" fmla="*/ 141 h 1050"/>
                <a:gd name="T90" fmla="*/ 51 w 1045"/>
                <a:gd name="T91" fmla="*/ 137 h 1050"/>
                <a:gd name="T92" fmla="*/ 34 w 1045"/>
                <a:gd name="T93" fmla="*/ 131 h 1050"/>
                <a:gd name="T94" fmla="*/ 21 w 1045"/>
                <a:gd name="T95" fmla="*/ 120 h 1050"/>
                <a:gd name="T96" fmla="*/ 9 w 1045"/>
                <a:gd name="T97" fmla="*/ 106 h 1050"/>
                <a:gd name="T98" fmla="*/ 3 w 1045"/>
                <a:gd name="T99" fmla="*/ 89 h 1050"/>
                <a:gd name="T100" fmla="*/ 0 w 1045"/>
                <a:gd name="T101" fmla="*/ 70 h 1050"/>
                <a:gd name="T102" fmla="*/ 3 w 1045"/>
                <a:gd name="T103" fmla="*/ 51 h 1050"/>
                <a:gd name="T104" fmla="*/ 9 w 1045"/>
                <a:gd name="T105" fmla="*/ 35 h 1050"/>
                <a:gd name="T106" fmla="*/ 21 w 1045"/>
                <a:gd name="T107" fmla="*/ 21 h 1050"/>
                <a:gd name="T108" fmla="*/ 34 w 1045"/>
                <a:gd name="T109" fmla="*/ 9 h 1050"/>
                <a:gd name="T110" fmla="*/ 51 w 1045"/>
                <a:gd name="T111" fmla="*/ 3 h 1050"/>
                <a:gd name="T112" fmla="*/ 70 w 1045"/>
                <a:gd name="T113" fmla="*/ 0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45" h="1050">
                  <a:moveTo>
                    <a:pt x="70" y="0"/>
                  </a:moveTo>
                  <a:lnTo>
                    <a:pt x="750" y="0"/>
                  </a:lnTo>
                  <a:lnTo>
                    <a:pt x="769" y="3"/>
                  </a:lnTo>
                  <a:lnTo>
                    <a:pt x="786" y="9"/>
                  </a:lnTo>
                  <a:lnTo>
                    <a:pt x="800" y="21"/>
                  </a:lnTo>
                  <a:lnTo>
                    <a:pt x="812" y="35"/>
                  </a:lnTo>
                  <a:lnTo>
                    <a:pt x="818" y="51"/>
                  </a:lnTo>
                  <a:lnTo>
                    <a:pt x="821" y="70"/>
                  </a:lnTo>
                  <a:lnTo>
                    <a:pt x="821" y="810"/>
                  </a:lnTo>
                  <a:lnTo>
                    <a:pt x="924" y="707"/>
                  </a:lnTo>
                  <a:lnTo>
                    <a:pt x="939" y="695"/>
                  </a:lnTo>
                  <a:lnTo>
                    <a:pt x="956" y="689"/>
                  </a:lnTo>
                  <a:lnTo>
                    <a:pt x="974" y="686"/>
                  </a:lnTo>
                  <a:lnTo>
                    <a:pt x="992" y="689"/>
                  </a:lnTo>
                  <a:lnTo>
                    <a:pt x="1009" y="695"/>
                  </a:lnTo>
                  <a:lnTo>
                    <a:pt x="1024" y="707"/>
                  </a:lnTo>
                  <a:lnTo>
                    <a:pt x="1035" y="722"/>
                  </a:lnTo>
                  <a:lnTo>
                    <a:pt x="1043" y="739"/>
                  </a:lnTo>
                  <a:lnTo>
                    <a:pt x="1045" y="756"/>
                  </a:lnTo>
                  <a:lnTo>
                    <a:pt x="1043" y="774"/>
                  </a:lnTo>
                  <a:lnTo>
                    <a:pt x="1035" y="791"/>
                  </a:lnTo>
                  <a:lnTo>
                    <a:pt x="1024" y="806"/>
                  </a:lnTo>
                  <a:lnTo>
                    <a:pt x="800" y="1030"/>
                  </a:lnTo>
                  <a:lnTo>
                    <a:pt x="785" y="1040"/>
                  </a:lnTo>
                  <a:lnTo>
                    <a:pt x="768" y="1048"/>
                  </a:lnTo>
                  <a:lnTo>
                    <a:pt x="750" y="1050"/>
                  </a:lnTo>
                  <a:lnTo>
                    <a:pt x="733" y="1048"/>
                  </a:lnTo>
                  <a:lnTo>
                    <a:pt x="716" y="1040"/>
                  </a:lnTo>
                  <a:lnTo>
                    <a:pt x="701" y="1030"/>
                  </a:lnTo>
                  <a:lnTo>
                    <a:pt x="477" y="806"/>
                  </a:lnTo>
                  <a:lnTo>
                    <a:pt x="466" y="791"/>
                  </a:lnTo>
                  <a:lnTo>
                    <a:pt x="458" y="774"/>
                  </a:lnTo>
                  <a:lnTo>
                    <a:pt x="456" y="756"/>
                  </a:lnTo>
                  <a:lnTo>
                    <a:pt x="458" y="739"/>
                  </a:lnTo>
                  <a:lnTo>
                    <a:pt x="466" y="722"/>
                  </a:lnTo>
                  <a:lnTo>
                    <a:pt x="477" y="707"/>
                  </a:lnTo>
                  <a:lnTo>
                    <a:pt x="492" y="695"/>
                  </a:lnTo>
                  <a:lnTo>
                    <a:pt x="509" y="689"/>
                  </a:lnTo>
                  <a:lnTo>
                    <a:pt x="527" y="686"/>
                  </a:lnTo>
                  <a:lnTo>
                    <a:pt x="545" y="689"/>
                  </a:lnTo>
                  <a:lnTo>
                    <a:pt x="562" y="695"/>
                  </a:lnTo>
                  <a:lnTo>
                    <a:pt x="576" y="707"/>
                  </a:lnTo>
                  <a:lnTo>
                    <a:pt x="680" y="810"/>
                  </a:lnTo>
                  <a:lnTo>
                    <a:pt x="680" y="141"/>
                  </a:lnTo>
                  <a:lnTo>
                    <a:pt x="70" y="141"/>
                  </a:lnTo>
                  <a:lnTo>
                    <a:pt x="51" y="137"/>
                  </a:lnTo>
                  <a:lnTo>
                    <a:pt x="34" y="131"/>
                  </a:lnTo>
                  <a:lnTo>
                    <a:pt x="21" y="120"/>
                  </a:lnTo>
                  <a:lnTo>
                    <a:pt x="9" y="106"/>
                  </a:lnTo>
                  <a:lnTo>
                    <a:pt x="3" y="89"/>
                  </a:lnTo>
                  <a:lnTo>
                    <a:pt x="0" y="70"/>
                  </a:lnTo>
                  <a:lnTo>
                    <a:pt x="3" y="51"/>
                  </a:lnTo>
                  <a:lnTo>
                    <a:pt x="9" y="35"/>
                  </a:lnTo>
                  <a:lnTo>
                    <a:pt x="21" y="21"/>
                  </a:lnTo>
                  <a:lnTo>
                    <a:pt x="34" y="9"/>
                  </a:lnTo>
                  <a:lnTo>
                    <a:pt x="51" y="3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48"/>
            <p:cNvSpPr>
              <a:spLocks/>
            </p:cNvSpPr>
            <p:nvPr/>
          </p:nvSpPr>
          <p:spPr bwMode="auto">
            <a:xfrm>
              <a:off x="5448301" y="2986088"/>
              <a:ext cx="165100" cy="166688"/>
            </a:xfrm>
            <a:custGeom>
              <a:avLst/>
              <a:gdLst>
                <a:gd name="T0" fmla="*/ 294 w 1044"/>
                <a:gd name="T1" fmla="*/ 0 h 1050"/>
                <a:gd name="T2" fmla="*/ 311 w 1044"/>
                <a:gd name="T3" fmla="*/ 2 h 1050"/>
                <a:gd name="T4" fmla="*/ 328 w 1044"/>
                <a:gd name="T5" fmla="*/ 9 h 1050"/>
                <a:gd name="T6" fmla="*/ 344 w 1044"/>
                <a:gd name="T7" fmla="*/ 20 h 1050"/>
                <a:gd name="T8" fmla="*/ 568 w 1044"/>
                <a:gd name="T9" fmla="*/ 244 h 1050"/>
                <a:gd name="T10" fmla="*/ 579 w 1044"/>
                <a:gd name="T11" fmla="*/ 258 h 1050"/>
                <a:gd name="T12" fmla="*/ 586 w 1044"/>
                <a:gd name="T13" fmla="*/ 275 h 1050"/>
                <a:gd name="T14" fmla="*/ 589 w 1044"/>
                <a:gd name="T15" fmla="*/ 293 h 1050"/>
                <a:gd name="T16" fmla="*/ 586 w 1044"/>
                <a:gd name="T17" fmla="*/ 311 h 1050"/>
                <a:gd name="T18" fmla="*/ 579 w 1044"/>
                <a:gd name="T19" fmla="*/ 328 h 1050"/>
                <a:gd name="T20" fmla="*/ 568 w 1044"/>
                <a:gd name="T21" fmla="*/ 342 h 1050"/>
                <a:gd name="T22" fmla="*/ 553 w 1044"/>
                <a:gd name="T23" fmla="*/ 354 h 1050"/>
                <a:gd name="T24" fmla="*/ 536 w 1044"/>
                <a:gd name="T25" fmla="*/ 360 h 1050"/>
                <a:gd name="T26" fmla="*/ 518 w 1044"/>
                <a:gd name="T27" fmla="*/ 362 h 1050"/>
                <a:gd name="T28" fmla="*/ 500 w 1044"/>
                <a:gd name="T29" fmla="*/ 360 h 1050"/>
                <a:gd name="T30" fmla="*/ 483 w 1044"/>
                <a:gd name="T31" fmla="*/ 354 h 1050"/>
                <a:gd name="T32" fmla="*/ 468 w 1044"/>
                <a:gd name="T33" fmla="*/ 342 h 1050"/>
                <a:gd name="T34" fmla="*/ 364 w 1044"/>
                <a:gd name="T35" fmla="*/ 239 h 1050"/>
                <a:gd name="T36" fmla="*/ 364 w 1044"/>
                <a:gd name="T37" fmla="*/ 909 h 1050"/>
                <a:gd name="T38" fmla="*/ 975 w 1044"/>
                <a:gd name="T39" fmla="*/ 909 h 1050"/>
                <a:gd name="T40" fmla="*/ 993 w 1044"/>
                <a:gd name="T41" fmla="*/ 912 h 1050"/>
                <a:gd name="T42" fmla="*/ 1009 w 1044"/>
                <a:gd name="T43" fmla="*/ 918 h 1050"/>
                <a:gd name="T44" fmla="*/ 1024 w 1044"/>
                <a:gd name="T45" fmla="*/ 930 h 1050"/>
                <a:gd name="T46" fmla="*/ 1035 w 1044"/>
                <a:gd name="T47" fmla="*/ 943 h 1050"/>
                <a:gd name="T48" fmla="*/ 1042 w 1044"/>
                <a:gd name="T49" fmla="*/ 960 h 1050"/>
                <a:gd name="T50" fmla="*/ 1044 w 1044"/>
                <a:gd name="T51" fmla="*/ 979 h 1050"/>
                <a:gd name="T52" fmla="*/ 1042 w 1044"/>
                <a:gd name="T53" fmla="*/ 998 h 1050"/>
                <a:gd name="T54" fmla="*/ 1035 w 1044"/>
                <a:gd name="T55" fmla="*/ 1015 h 1050"/>
                <a:gd name="T56" fmla="*/ 1024 w 1044"/>
                <a:gd name="T57" fmla="*/ 1029 h 1050"/>
                <a:gd name="T58" fmla="*/ 1009 w 1044"/>
                <a:gd name="T59" fmla="*/ 1040 h 1050"/>
                <a:gd name="T60" fmla="*/ 994 w 1044"/>
                <a:gd name="T61" fmla="*/ 1046 h 1050"/>
                <a:gd name="T62" fmla="*/ 975 w 1044"/>
                <a:gd name="T63" fmla="*/ 1050 h 1050"/>
                <a:gd name="T64" fmla="*/ 294 w 1044"/>
                <a:gd name="T65" fmla="*/ 1050 h 1050"/>
                <a:gd name="T66" fmla="*/ 276 w 1044"/>
                <a:gd name="T67" fmla="*/ 1046 h 1050"/>
                <a:gd name="T68" fmla="*/ 259 w 1044"/>
                <a:gd name="T69" fmla="*/ 1040 h 1050"/>
                <a:gd name="T70" fmla="*/ 244 w 1044"/>
                <a:gd name="T71" fmla="*/ 1029 h 1050"/>
                <a:gd name="T72" fmla="*/ 233 w 1044"/>
                <a:gd name="T73" fmla="*/ 1015 h 1050"/>
                <a:gd name="T74" fmla="*/ 226 w 1044"/>
                <a:gd name="T75" fmla="*/ 998 h 1050"/>
                <a:gd name="T76" fmla="*/ 224 w 1044"/>
                <a:gd name="T77" fmla="*/ 979 h 1050"/>
                <a:gd name="T78" fmla="*/ 224 w 1044"/>
                <a:gd name="T79" fmla="*/ 239 h 1050"/>
                <a:gd name="T80" fmla="*/ 120 w 1044"/>
                <a:gd name="T81" fmla="*/ 342 h 1050"/>
                <a:gd name="T82" fmla="*/ 105 w 1044"/>
                <a:gd name="T83" fmla="*/ 354 h 1050"/>
                <a:gd name="T84" fmla="*/ 88 w 1044"/>
                <a:gd name="T85" fmla="*/ 360 h 1050"/>
                <a:gd name="T86" fmla="*/ 70 w 1044"/>
                <a:gd name="T87" fmla="*/ 363 h 1050"/>
                <a:gd name="T88" fmla="*/ 53 w 1044"/>
                <a:gd name="T89" fmla="*/ 360 h 1050"/>
                <a:gd name="T90" fmla="*/ 36 w 1044"/>
                <a:gd name="T91" fmla="*/ 354 h 1050"/>
                <a:gd name="T92" fmla="*/ 20 w 1044"/>
                <a:gd name="T93" fmla="*/ 342 h 1050"/>
                <a:gd name="T94" fmla="*/ 9 w 1044"/>
                <a:gd name="T95" fmla="*/ 328 h 1050"/>
                <a:gd name="T96" fmla="*/ 2 w 1044"/>
                <a:gd name="T97" fmla="*/ 311 h 1050"/>
                <a:gd name="T98" fmla="*/ 0 w 1044"/>
                <a:gd name="T99" fmla="*/ 293 h 1050"/>
                <a:gd name="T100" fmla="*/ 2 w 1044"/>
                <a:gd name="T101" fmla="*/ 275 h 1050"/>
                <a:gd name="T102" fmla="*/ 9 w 1044"/>
                <a:gd name="T103" fmla="*/ 258 h 1050"/>
                <a:gd name="T104" fmla="*/ 20 w 1044"/>
                <a:gd name="T105" fmla="*/ 244 h 1050"/>
                <a:gd name="T106" fmla="*/ 244 w 1044"/>
                <a:gd name="T107" fmla="*/ 20 h 1050"/>
                <a:gd name="T108" fmla="*/ 260 w 1044"/>
                <a:gd name="T109" fmla="*/ 9 h 1050"/>
                <a:gd name="T110" fmla="*/ 277 w 1044"/>
                <a:gd name="T111" fmla="*/ 2 h 1050"/>
                <a:gd name="T112" fmla="*/ 294 w 1044"/>
                <a:gd name="T113" fmla="*/ 0 h 10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44" h="1050">
                  <a:moveTo>
                    <a:pt x="294" y="0"/>
                  </a:moveTo>
                  <a:lnTo>
                    <a:pt x="311" y="2"/>
                  </a:lnTo>
                  <a:lnTo>
                    <a:pt x="328" y="9"/>
                  </a:lnTo>
                  <a:lnTo>
                    <a:pt x="344" y="20"/>
                  </a:lnTo>
                  <a:lnTo>
                    <a:pt x="568" y="244"/>
                  </a:lnTo>
                  <a:lnTo>
                    <a:pt x="579" y="258"/>
                  </a:lnTo>
                  <a:lnTo>
                    <a:pt x="586" y="275"/>
                  </a:lnTo>
                  <a:lnTo>
                    <a:pt x="589" y="293"/>
                  </a:lnTo>
                  <a:lnTo>
                    <a:pt x="586" y="311"/>
                  </a:lnTo>
                  <a:lnTo>
                    <a:pt x="579" y="328"/>
                  </a:lnTo>
                  <a:lnTo>
                    <a:pt x="568" y="342"/>
                  </a:lnTo>
                  <a:lnTo>
                    <a:pt x="553" y="354"/>
                  </a:lnTo>
                  <a:lnTo>
                    <a:pt x="536" y="360"/>
                  </a:lnTo>
                  <a:lnTo>
                    <a:pt x="518" y="362"/>
                  </a:lnTo>
                  <a:lnTo>
                    <a:pt x="500" y="360"/>
                  </a:lnTo>
                  <a:lnTo>
                    <a:pt x="483" y="354"/>
                  </a:lnTo>
                  <a:lnTo>
                    <a:pt x="468" y="342"/>
                  </a:lnTo>
                  <a:lnTo>
                    <a:pt x="364" y="239"/>
                  </a:lnTo>
                  <a:lnTo>
                    <a:pt x="364" y="909"/>
                  </a:lnTo>
                  <a:lnTo>
                    <a:pt x="975" y="909"/>
                  </a:lnTo>
                  <a:lnTo>
                    <a:pt x="993" y="912"/>
                  </a:lnTo>
                  <a:lnTo>
                    <a:pt x="1009" y="918"/>
                  </a:lnTo>
                  <a:lnTo>
                    <a:pt x="1024" y="930"/>
                  </a:lnTo>
                  <a:lnTo>
                    <a:pt x="1035" y="943"/>
                  </a:lnTo>
                  <a:lnTo>
                    <a:pt x="1042" y="960"/>
                  </a:lnTo>
                  <a:lnTo>
                    <a:pt x="1044" y="979"/>
                  </a:lnTo>
                  <a:lnTo>
                    <a:pt x="1042" y="998"/>
                  </a:lnTo>
                  <a:lnTo>
                    <a:pt x="1035" y="1015"/>
                  </a:lnTo>
                  <a:lnTo>
                    <a:pt x="1024" y="1029"/>
                  </a:lnTo>
                  <a:lnTo>
                    <a:pt x="1009" y="1040"/>
                  </a:lnTo>
                  <a:lnTo>
                    <a:pt x="994" y="1046"/>
                  </a:lnTo>
                  <a:lnTo>
                    <a:pt x="975" y="1050"/>
                  </a:lnTo>
                  <a:lnTo>
                    <a:pt x="294" y="1050"/>
                  </a:lnTo>
                  <a:lnTo>
                    <a:pt x="276" y="1046"/>
                  </a:lnTo>
                  <a:lnTo>
                    <a:pt x="259" y="1040"/>
                  </a:lnTo>
                  <a:lnTo>
                    <a:pt x="244" y="1029"/>
                  </a:lnTo>
                  <a:lnTo>
                    <a:pt x="233" y="1015"/>
                  </a:lnTo>
                  <a:lnTo>
                    <a:pt x="226" y="998"/>
                  </a:lnTo>
                  <a:lnTo>
                    <a:pt x="224" y="979"/>
                  </a:lnTo>
                  <a:lnTo>
                    <a:pt x="224" y="239"/>
                  </a:lnTo>
                  <a:lnTo>
                    <a:pt x="120" y="342"/>
                  </a:lnTo>
                  <a:lnTo>
                    <a:pt x="105" y="354"/>
                  </a:lnTo>
                  <a:lnTo>
                    <a:pt x="88" y="360"/>
                  </a:lnTo>
                  <a:lnTo>
                    <a:pt x="70" y="363"/>
                  </a:lnTo>
                  <a:lnTo>
                    <a:pt x="53" y="360"/>
                  </a:lnTo>
                  <a:lnTo>
                    <a:pt x="36" y="354"/>
                  </a:lnTo>
                  <a:lnTo>
                    <a:pt x="20" y="342"/>
                  </a:lnTo>
                  <a:lnTo>
                    <a:pt x="9" y="328"/>
                  </a:lnTo>
                  <a:lnTo>
                    <a:pt x="2" y="311"/>
                  </a:lnTo>
                  <a:lnTo>
                    <a:pt x="0" y="293"/>
                  </a:lnTo>
                  <a:lnTo>
                    <a:pt x="2" y="275"/>
                  </a:lnTo>
                  <a:lnTo>
                    <a:pt x="9" y="258"/>
                  </a:lnTo>
                  <a:lnTo>
                    <a:pt x="20" y="244"/>
                  </a:lnTo>
                  <a:lnTo>
                    <a:pt x="244" y="20"/>
                  </a:lnTo>
                  <a:lnTo>
                    <a:pt x="260" y="9"/>
                  </a:lnTo>
                  <a:lnTo>
                    <a:pt x="277" y="2"/>
                  </a:lnTo>
                  <a:lnTo>
                    <a:pt x="29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4078120" y="3453375"/>
            <a:ext cx="423862" cy="550863"/>
            <a:chOff x="725488" y="2690813"/>
            <a:chExt cx="423862" cy="550863"/>
          </a:xfrm>
          <a:solidFill>
            <a:schemeClr val="bg1"/>
          </a:solidFill>
        </p:grpSpPr>
        <p:sp>
          <p:nvSpPr>
            <p:cNvPr id="33" name="Freeform 183"/>
            <p:cNvSpPr>
              <a:spLocks/>
            </p:cNvSpPr>
            <p:nvPr/>
          </p:nvSpPr>
          <p:spPr bwMode="auto">
            <a:xfrm>
              <a:off x="725488" y="2690813"/>
              <a:ext cx="423862" cy="455613"/>
            </a:xfrm>
            <a:custGeom>
              <a:avLst/>
              <a:gdLst>
                <a:gd name="T0" fmla="*/ 1507 w 2670"/>
                <a:gd name="T1" fmla="*/ 12 h 2869"/>
                <a:gd name="T2" fmla="*/ 1709 w 2670"/>
                <a:gd name="T3" fmla="*/ 104 h 2869"/>
                <a:gd name="T4" fmla="*/ 1857 w 2670"/>
                <a:gd name="T5" fmla="*/ 267 h 2869"/>
                <a:gd name="T6" fmla="*/ 1926 w 2670"/>
                <a:gd name="T7" fmla="*/ 480 h 2869"/>
                <a:gd name="T8" fmla="*/ 1921 w 2670"/>
                <a:gd name="T9" fmla="*/ 1131 h 2869"/>
                <a:gd name="T10" fmla="*/ 1852 w 2670"/>
                <a:gd name="T11" fmla="*/ 1260 h 2869"/>
                <a:gd name="T12" fmla="*/ 1876 w 2670"/>
                <a:gd name="T13" fmla="*/ 1750 h 2869"/>
                <a:gd name="T14" fmla="*/ 2025 w 2670"/>
                <a:gd name="T15" fmla="*/ 1833 h 2869"/>
                <a:gd name="T16" fmla="*/ 2221 w 2670"/>
                <a:gd name="T17" fmla="*/ 1952 h 2869"/>
                <a:gd name="T18" fmla="*/ 2441 w 2670"/>
                <a:gd name="T19" fmla="*/ 2106 h 2869"/>
                <a:gd name="T20" fmla="*/ 2609 w 2670"/>
                <a:gd name="T21" fmla="*/ 2253 h 2869"/>
                <a:gd name="T22" fmla="*/ 2668 w 2670"/>
                <a:gd name="T23" fmla="*/ 2402 h 2869"/>
                <a:gd name="T24" fmla="*/ 2660 w 2670"/>
                <a:gd name="T25" fmla="*/ 2835 h 2869"/>
                <a:gd name="T26" fmla="*/ 2600 w 2670"/>
                <a:gd name="T27" fmla="*/ 2868 h 2869"/>
                <a:gd name="T28" fmla="*/ 2540 w 2670"/>
                <a:gd name="T29" fmla="*/ 2835 h 2869"/>
                <a:gd name="T30" fmla="*/ 2527 w 2670"/>
                <a:gd name="T31" fmla="*/ 2410 h 2869"/>
                <a:gd name="T32" fmla="*/ 2463 w 2670"/>
                <a:gd name="T33" fmla="*/ 2302 h 2869"/>
                <a:gd name="T34" fmla="*/ 2252 w 2670"/>
                <a:gd name="T35" fmla="*/ 2143 h 2869"/>
                <a:gd name="T36" fmla="*/ 2052 w 2670"/>
                <a:gd name="T37" fmla="*/ 2012 h 2869"/>
                <a:gd name="T38" fmla="*/ 1885 w 2670"/>
                <a:gd name="T39" fmla="*/ 1914 h 2869"/>
                <a:gd name="T40" fmla="*/ 1770 w 2670"/>
                <a:gd name="T41" fmla="*/ 1853 h 2869"/>
                <a:gd name="T42" fmla="*/ 1705 w 2670"/>
                <a:gd name="T43" fmla="*/ 1811 h 2869"/>
                <a:gd name="T44" fmla="*/ 1685 w 2670"/>
                <a:gd name="T45" fmla="*/ 1252 h 2869"/>
                <a:gd name="T46" fmla="*/ 1717 w 2670"/>
                <a:gd name="T47" fmla="*/ 1194 h 2869"/>
                <a:gd name="T48" fmla="*/ 1780 w 2670"/>
                <a:gd name="T49" fmla="*/ 1110 h 2869"/>
                <a:gd name="T50" fmla="*/ 1787 w 2670"/>
                <a:gd name="T51" fmla="*/ 488 h 2869"/>
                <a:gd name="T52" fmla="*/ 1718 w 2670"/>
                <a:gd name="T53" fmla="*/ 311 h 2869"/>
                <a:gd name="T54" fmla="*/ 1578 w 2670"/>
                <a:gd name="T55" fmla="*/ 188 h 2869"/>
                <a:gd name="T56" fmla="*/ 1392 w 2670"/>
                <a:gd name="T57" fmla="*/ 140 h 2869"/>
                <a:gd name="T58" fmla="*/ 1135 w 2670"/>
                <a:gd name="T59" fmla="*/ 168 h 2869"/>
                <a:gd name="T60" fmla="*/ 982 w 2670"/>
                <a:gd name="T61" fmla="*/ 274 h 2869"/>
                <a:gd name="T62" fmla="*/ 894 w 2670"/>
                <a:gd name="T63" fmla="*/ 441 h 2869"/>
                <a:gd name="T64" fmla="*/ 883 w 2670"/>
                <a:gd name="T65" fmla="*/ 1085 h 2869"/>
                <a:gd name="T66" fmla="*/ 933 w 2670"/>
                <a:gd name="T67" fmla="*/ 1177 h 2869"/>
                <a:gd name="T68" fmla="*/ 983 w 2670"/>
                <a:gd name="T69" fmla="*/ 1235 h 2869"/>
                <a:gd name="T70" fmla="*/ 976 w 2670"/>
                <a:gd name="T71" fmla="*/ 1794 h 2869"/>
                <a:gd name="T72" fmla="*/ 919 w 2670"/>
                <a:gd name="T73" fmla="*/ 1844 h 2869"/>
                <a:gd name="T74" fmla="*/ 821 w 2670"/>
                <a:gd name="T75" fmla="*/ 1896 h 2869"/>
                <a:gd name="T76" fmla="*/ 664 w 2670"/>
                <a:gd name="T77" fmla="*/ 1985 h 2869"/>
                <a:gd name="T78" fmla="*/ 470 w 2670"/>
                <a:gd name="T79" fmla="*/ 2108 h 2869"/>
                <a:gd name="T80" fmla="*/ 259 w 2670"/>
                <a:gd name="T81" fmla="*/ 2261 h 2869"/>
                <a:gd name="T82" fmla="*/ 152 w 2670"/>
                <a:gd name="T83" fmla="*/ 2381 h 2869"/>
                <a:gd name="T84" fmla="*/ 139 w 2670"/>
                <a:gd name="T85" fmla="*/ 2818 h 2869"/>
                <a:gd name="T86" fmla="*/ 90 w 2670"/>
                <a:gd name="T87" fmla="*/ 2867 h 2869"/>
                <a:gd name="T88" fmla="*/ 21 w 2670"/>
                <a:gd name="T89" fmla="*/ 2849 h 2869"/>
                <a:gd name="T90" fmla="*/ 0 w 2670"/>
                <a:gd name="T91" fmla="*/ 2443 h 2869"/>
                <a:gd name="T92" fmla="*/ 40 w 2670"/>
                <a:gd name="T93" fmla="*/ 2288 h 2869"/>
                <a:gd name="T94" fmla="*/ 174 w 2670"/>
                <a:gd name="T95" fmla="*/ 2150 h 2869"/>
                <a:gd name="T96" fmla="*/ 397 w 2670"/>
                <a:gd name="T97" fmla="*/ 1988 h 2869"/>
                <a:gd name="T98" fmla="*/ 600 w 2670"/>
                <a:gd name="T99" fmla="*/ 1859 h 2869"/>
                <a:gd name="T100" fmla="*/ 764 w 2670"/>
                <a:gd name="T101" fmla="*/ 1767 h 2869"/>
                <a:gd name="T102" fmla="*/ 845 w 2670"/>
                <a:gd name="T103" fmla="*/ 1288 h 2869"/>
                <a:gd name="T104" fmla="*/ 760 w 2670"/>
                <a:gd name="T105" fmla="*/ 1167 h 2869"/>
                <a:gd name="T106" fmla="*/ 740 w 2670"/>
                <a:gd name="T107" fmla="*/ 538 h 2869"/>
                <a:gd name="T108" fmla="*/ 789 w 2670"/>
                <a:gd name="T109" fmla="*/ 316 h 2869"/>
                <a:gd name="T110" fmla="*/ 918 w 2670"/>
                <a:gd name="T111" fmla="*/ 139 h 2869"/>
                <a:gd name="T112" fmla="*/ 1109 w 2670"/>
                <a:gd name="T113" fmla="*/ 28 h 2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670" h="2869">
                  <a:moveTo>
                    <a:pt x="1279" y="0"/>
                  </a:moveTo>
                  <a:lnTo>
                    <a:pt x="1392" y="0"/>
                  </a:lnTo>
                  <a:lnTo>
                    <a:pt x="1450" y="4"/>
                  </a:lnTo>
                  <a:lnTo>
                    <a:pt x="1507" y="12"/>
                  </a:lnTo>
                  <a:lnTo>
                    <a:pt x="1561" y="28"/>
                  </a:lnTo>
                  <a:lnTo>
                    <a:pt x="1614" y="48"/>
                  </a:lnTo>
                  <a:lnTo>
                    <a:pt x="1663" y="73"/>
                  </a:lnTo>
                  <a:lnTo>
                    <a:pt x="1709" y="104"/>
                  </a:lnTo>
                  <a:lnTo>
                    <a:pt x="1752" y="139"/>
                  </a:lnTo>
                  <a:lnTo>
                    <a:pt x="1791" y="178"/>
                  </a:lnTo>
                  <a:lnTo>
                    <a:pt x="1826" y="221"/>
                  </a:lnTo>
                  <a:lnTo>
                    <a:pt x="1857" y="267"/>
                  </a:lnTo>
                  <a:lnTo>
                    <a:pt x="1882" y="316"/>
                  </a:lnTo>
                  <a:lnTo>
                    <a:pt x="1902" y="369"/>
                  </a:lnTo>
                  <a:lnTo>
                    <a:pt x="1918" y="423"/>
                  </a:lnTo>
                  <a:lnTo>
                    <a:pt x="1926" y="480"/>
                  </a:lnTo>
                  <a:lnTo>
                    <a:pt x="1930" y="538"/>
                  </a:lnTo>
                  <a:lnTo>
                    <a:pt x="1930" y="1057"/>
                  </a:lnTo>
                  <a:lnTo>
                    <a:pt x="1928" y="1095"/>
                  </a:lnTo>
                  <a:lnTo>
                    <a:pt x="1921" y="1131"/>
                  </a:lnTo>
                  <a:lnTo>
                    <a:pt x="1910" y="1167"/>
                  </a:lnTo>
                  <a:lnTo>
                    <a:pt x="1895" y="1200"/>
                  </a:lnTo>
                  <a:lnTo>
                    <a:pt x="1876" y="1232"/>
                  </a:lnTo>
                  <a:lnTo>
                    <a:pt x="1852" y="1260"/>
                  </a:lnTo>
                  <a:lnTo>
                    <a:pt x="1826" y="1287"/>
                  </a:lnTo>
                  <a:lnTo>
                    <a:pt x="1826" y="1724"/>
                  </a:lnTo>
                  <a:lnTo>
                    <a:pt x="1848" y="1735"/>
                  </a:lnTo>
                  <a:lnTo>
                    <a:pt x="1876" y="1750"/>
                  </a:lnTo>
                  <a:lnTo>
                    <a:pt x="1907" y="1767"/>
                  </a:lnTo>
                  <a:lnTo>
                    <a:pt x="1943" y="1786"/>
                  </a:lnTo>
                  <a:lnTo>
                    <a:pt x="1983" y="1808"/>
                  </a:lnTo>
                  <a:lnTo>
                    <a:pt x="2025" y="1833"/>
                  </a:lnTo>
                  <a:lnTo>
                    <a:pt x="2070" y="1859"/>
                  </a:lnTo>
                  <a:lnTo>
                    <a:pt x="2118" y="1888"/>
                  </a:lnTo>
                  <a:lnTo>
                    <a:pt x="2169" y="1918"/>
                  </a:lnTo>
                  <a:lnTo>
                    <a:pt x="2221" y="1952"/>
                  </a:lnTo>
                  <a:lnTo>
                    <a:pt x="2274" y="1987"/>
                  </a:lnTo>
                  <a:lnTo>
                    <a:pt x="2329" y="2025"/>
                  </a:lnTo>
                  <a:lnTo>
                    <a:pt x="2385" y="2064"/>
                  </a:lnTo>
                  <a:lnTo>
                    <a:pt x="2441" y="2106"/>
                  </a:lnTo>
                  <a:lnTo>
                    <a:pt x="2497" y="2149"/>
                  </a:lnTo>
                  <a:lnTo>
                    <a:pt x="2553" y="2195"/>
                  </a:lnTo>
                  <a:lnTo>
                    <a:pt x="2583" y="2222"/>
                  </a:lnTo>
                  <a:lnTo>
                    <a:pt x="2609" y="2253"/>
                  </a:lnTo>
                  <a:lnTo>
                    <a:pt x="2631" y="2287"/>
                  </a:lnTo>
                  <a:lnTo>
                    <a:pt x="2648" y="2324"/>
                  </a:lnTo>
                  <a:lnTo>
                    <a:pt x="2660" y="2362"/>
                  </a:lnTo>
                  <a:lnTo>
                    <a:pt x="2668" y="2402"/>
                  </a:lnTo>
                  <a:lnTo>
                    <a:pt x="2670" y="2443"/>
                  </a:lnTo>
                  <a:lnTo>
                    <a:pt x="2670" y="2799"/>
                  </a:lnTo>
                  <a:lnTo>
                    <a:pt x="2668" y="2818"/>
                  </a:lnTo>
                  <a:lnTo>
                    <a:pt x="2660" y="2835"/>
                  </a:lnTo>
                  <a:lnTo>
                    <a:pt x="2650" y="2848"/>
                  </a:lnTo>
                  <a:lnTo>
                    <a:pt x="2635" y="2859"/>
                  </a:lnTo>
                  <a:lnTo>
                    <a:pt x="2619" y="2866"/>
                  </a:lnTo>
                  <a:lnTo>
                    <a:pt x="2600" y="2868"/>
                  </a:lnTo>
                  <a:lnTo>
                    <a:pt x="2581" y="2866"/>
                  </a:lnTo>
                  <a:lnTo>
                    <a:pt x="2564" y="2859"/>
                  </a:lnTo>
                  <a:lnTo>
                    <a:pt x="2550" y="2848"/>
                  </a:lnTo>
                  <a:lnTo>
                    <a:pt x="2540" y="2835"/>
                  </a:lnTo>
                  <a:lnTo>
                    <a:pt x="2532" y="2818"/>
                  </a:lnTo>
                  <a:lnTo>
                    <a:pt x="2530" y="2799"/>
                  </a:lnTo>
                  <a:lnTo>
                    <a:pt x="2530" y="2443"/>
                  </a:lnTo>
                  <a:lnTo>
                    <a:pt x="2527" y="2410"/>
                  </a:lnTo>
                  <a:lnTo>
                    <a:pt x="2518" y="2380"/>
                  </a:lnTo>
                  <a:lnTo>
                    <a:pt x="2505" y="2351"/>
                  </a:lnTo>
                  <a:lnTo>
                    <a:pt x="2487" y="2325"/>
                  </a:lnTo>
                  <a:lnTo>
                    <a:pt x="2463" y="2302"/>
                  </a:lnTo>
                  <a:lnTo>
                    <a:pt x="2410" y="2260"/>
                  </a:lnTo>
                  <a:lnTo>
                    <a:pt x="2358" y="2219"/>
                  </a:lnTo>
                  <a:lnTo>
                    <a:pt x="2305" y="2180"/>
                  </a:lnTo>
                  <a:lnTo>
                    <a:pt x="2252" y="2143"/>
                  </a:lnTo>
                  <a:lnTo>
                    <a:pt x="2200" y="2107"/>
                  </a:lnTo>
                  <a:lnTo>
                    <a:pt x="2150" y="2073"/>
                  </a:lnTo>
                  <a:lnTo>
                    <a:pt x="2100" y="2041"/>
                  </a:lnTo>
                  <a:lnTo>
                    <a:pt x="2052" y="2012"/>
                  </a:lnTo>
                  <a:lnTo>
                    <a:pt x="2007" y="1984"/>
                  </a:lnTo>
                  <a:lnTo>
                    <a:pt x="1964" y="1959"/>
                  </a:lnTo>
                  <a:lnTo>
                    <a:pt x="1922" y="1935"/>
                  </a:lnTo>
                  <a:lnTo>
                    <a:pt x="1885" y="1914"/>
                  </a:lnTo>
                  <a:lnTo>
                    <a:pt x="1850" y="1895"/>
                  </a:lnTo>
                  <a:lnTo>
                    <a:pt x="1819" y="1878"/>
                  </a:lnTo>
                  <a:lnTo>
                    <a:pt x="1792" y="1864"/>
                  </a:lnTo>
                  <a:lnTo>
                    <a:pt x="1770" y="1853"/>
                  </a:lnTo>
                  <a:lnTo>
                    <a:pt x="1752" y="1843"/>
                  </a:lnTo>
                  <a:lnTo>
                    <a:pt x="1738" y="1837"/>
                  </a:lnTo>
                  <a:lnTo>
                    <a:pt x="1720" y="1825"/>
                  </a:lnTo>
                  <a:lnTo>
                    <a:pt x="1705" y="1811"/>
                  </a:lnTo>
                  <a:lnTo>
                    <a:pt x="1695" y="1794"/>
                  </a:lnTo>
                  <a:lnTo>
                    <a:pt x="1687" y="1773"/>
                  </a:lnTo>
                  <a:lnTo>
                    <a:pt x="1685" y="1753"/>
                  </a:lnTo>
                  <a:lnTo>
                    <a:pt x="1685" y="1252"/>
                  </a:lnTo>
                  <a:lnTo>
                    <a:pt x="1687" y="1235"/>
                  </a:lnTo>
                  <a:lnTo>
                    <a:pt x="1693" y="1219"/>
                  </a:lnTo>
                  <a:lnTo>
                    <a:pt x="1703" y="1205"/>
                  </a:lnTo>
                  <a:lnTo>
                    <a:pt x="1717" y="1194"/>
                  </a:lnTo>
                  <a:lnTo>
                    <a:pt x="1738" y="1177"/>
                  </a:lnTo>
                  <a:lnTo>
                    <a:pt x="1756" y="1157"/>
                  </a:lnTo>
                  <a:lnTo>
                    <a:pt x="1770" y="1135"/>
                  </a:lnTo>
                  <a:lnTo>
                    <a:pt x="1780" y="1110"/>
                  </a:lnTo>
                  <a:lnTo>
                    <a:pt x="1788" y="1085"/>
                  </a:lnTo>
                  <a:lnTo>
                    <a:pt x="1790" y="1057"/>
                  </a:lnTo>
                  <a:lnTo>
                    <a:pt x="1790" y="538"/>
                  </a:lnTo>
                  <a:lnTo>
                    <a:pt x="1787" y="488"/>
                  </a:lnTo>
                  <a:lnTo>
                    <a:pt x="1777" y="441"/>
                  </a:lnTo>
                  <a:lnTo>
                    <a:pt x="1762" y="395"/>
                  </a:lnTo>
                  <a:lnTo>
                    <a:pt x="1743" y="352"/>
                  </a:lnTo>
                  <a:lnTo>
                    <a:pt x="1718" y="311"/>
                  </a:lnTo>
                  <a:lnTo>
                    <a:pt x="1689" y="274"/>
                  </a:lnTo>
                  <a:lnTo>
                    <a:pt x="1655" y="241"/>
                  </a:lnTo>
                  <a:lnTo>
                    <a:pt x="1618" y="212"/>
                  </a:lnTo>
                  <a:lnTo>
                    <a:pt x="1578" y="188"/>
                  </a:lnTo>
                  <a:lnTo>
                    <a:pt x="1535" y="168"/>
                  </a:lnTo>
                  <a:lnTo>
                    <a:pt x="1489" y="153"/>
                  </a:lnTo>
                  <a:lnTo>
                    <a:pt x="1441" y="143"/>
                  </a:lnTo>
                  <a:lnTo>
                    <a:pt x="1392" y="140"/>
                  </a:lnTo>
                  <a:lnTo>
                    <a:pt x="1279" y="140"/>
                  </a:lnTo>
                  <a:lnTo>
                    <a:pt x="1230" y="143"/>
                  </a:lnTo>
                  <a:lnTo>
                    <a:pt x="1182" y="153"/>
                  </a:lnTo>
                  <a:lnTo>
                    <a:pt x="1135" y="168"/>
                  </a:lnTo>
                  <a:lnTo>
                    <a:pt x="1092" y="188"/>
                  </a:lnTo>
                  <a:lnTo>
                    <a:pt x="1052" y="212"/>
                  </a:lnTo>
                  <a:lnTo>
                    <a:pt x="1015" y="241"/>
                  </a:lnTo>
                  <a:lnTo>
                    <a:pt x="982" y="274"/>
                  </a:lnTo>
                  <a:lnTo>
                    <a:pt x="953" y="311"/>
                  </a:lnTo>
                  <a:lnTo>
                    <a:pt x="928" y="352"/>
                  </a:lnTo>
                  <a:lnTo>
                    <a:pt x="908" y="395"/>
                  </a:lnTo>
                  <a:lnTo>
                    <a:pt x="894" y="441"/>
                  </a:lnTo>
                  <a:lnTo>
                    <a:pt x="884" y="488"/>
                  </a:lnTo>
                  <a:lnTo>
                    <a:pt x="881" y="538"/>
                  </a:lnTo>
                  <a:lnTo>
                    <a:pt x="881" y="1057"/>
                  </a:lnTo>
                  <a:lnTo>
                    <a:pt x="883" y="1085"/>
                  </a:lnTo>
                  <a:lnTo>
                    <a:pt x="890" y="1110"/>
                  </a:lnTo>
                  <a:lnTo>
                    <a:pt x="900" y="1135"/>
                  </a:lnTo>
                  <a:lnTo>
                    <a:pt x="915" y="1157"/>
                  </a:lnTo>
                  <a:lnTo>
                    <a:pt x="933" y="1177"/>
                  </a:lnTo>
                  <a:lnTo>
                    <a:pt x="954" y="1194"/>
                  </a:lnTo>
                  <a:lnTo>
                    <a:pt x="967" y="1205"/>
                  </a:lnTo>
                  <a:lnTo>
                    <a:pt x="977" y="1219"/>
                  </a:lnTo>
                  <a:lnTo>
                    <a:pt x="983" y="1235"/>
                  </a:lnTo>
                  <a:lnTo>
                    <a:pt x="985" y="1252"/>
                  </a:lnTo>
                  <a:lnTo>
                    <a:pt x="985" y="1753"/>
                  </a:lnTo>
                  <a:lnTo>
                    <a:pt x="983" y="1773"/>
                  </a:lnTo>
                  <a:lnTo>
                    <a:pt x="976" y="1794"/>
                  </a:lnTo>
                  <a:lnTo>
                    <a:pt x="965" y="1811"/>
                  </a:lnTo>
                  <a:lnTo>
                    <a:pt x="951" y="1825"/>
                  </a:lnTo>
                  <a:lnTo>
                    <a:pt x="933" y="1837"/>
                  </a:lnTo>
                  <a:lnTo>
                    <a:pt x="919" y="1844"/>
                  </a:lnTo>
                  <a:lnTo>
                    <a:pt x="901" y="1854"/>
                  </a:lnTo>
                  <a:lnTo>
                    <a:pt x="878" y="1866"/>
                  </a:lnTo>
                  <a:lnTo>
                    <a:pt x="851" y="1879"/>
                  </a:lnTo>
                  <a:lnTo>
                    <a:pt x="821" y="1896"/>
                  </a:lnTo>
                  <a:lnTo>
                    <a:pt x="786" y="1915"/>
                  </a:lnTo>
                  <a:lnTo>
                    <a:pt x="749" y="1936"/>
                  </a:lnTo>
                  <a:lnTo>
                    <a:pt x="707" y="1960"/>
                  </a:lnTo>
                  <a:lnTo>
                    <a:pt x="664" y="1985"/>
                  </a:lnTo>
                  <a:lnTo>
                    <a:pt x="618" y="2013"/>
                  </a:lnTo>
                  <a:lnTo>
                    <a:pt x="571" y="2042"/>
                  </a:lnTo>
                  <a:lnTo>
                    <a:pt x="521" y="2074"/>
                  </a:lnTo>
                  <a:lnTo>
                    <a:pt x="470" y="2108"/>
                  </a:lnTo>
                  <a:lnTo>
                    <a:pt x="418" y="2144"/>
                  </a:lnTo>
                  <a:lnTo>
                    <a:pt x="366" y="2181"/>
                  </a:lnTo>
                  <a:lnTo>
                    <a:pt x="313" y="2220"/>
                  </a:lnTo>
                  <a:lnTo>
                    <a:pt x="259" y="2261"/>
                  </a:lnTo>
                  <a:lnTo>
                    <a:pt x="206" y="2304"/>
                  </a:lnTo>
                  <a:lnTo>
                    <a:pt x="184" y="2326"/>
                  </a:lnTo>
                  <a:lnTo>
                    <a:pt x="165" y="2352"/>
                  </a:lnTo>
                  <a:lnTo>
                    <a:pt x="152" y="2381"/>
                  </a:lnTo>
                  <a:lnTo>
                    <a:pt x="144" y="2411"/>
                  </a:lnTo>
                  <a:lnTo>
                    <a:pt x="141" y="2443"/>
                  </a:lnTo>
                  <a:lnTo>
                    <a:pt x="141" y="2800"/>
                  </a:lnTo>
                  <a:lnTo>
                    <a:pt x="139" y="2818"/>
                  </a:lnTo>
                  <a:lnTo>
                    <a:pt x="131" y="2835"/>
                  </a:lnTo>
                  <a:lnTo>
                    <a:pt x="121" y="2849"/>
                  </a:lnTo>
                  <a:lnTo>
                    <a:pt x="106" y="2860"/>
                  </a:lnTo>
                  <a:lnTo>
                    <a:pt x="90" y="2867"/>
                  </a:lnTo>
                  <a:lnTo>
                    <a:pt x="71" y="2869"/>
                  </a:lnTo>
                  <a:lnTo>
                    <a:pt x="52" y="2867"/>
                  </a:lnTo>
                  <a:lnTo>
                    <a:pt x="35" y="2860"/>
                  </a:lnTo>
                  <a:lnTo>
                    <a:pt x="21" y="2849"/>
                  </a:lnTo>
                  <a:lnTo>
                    <a:pt x="9" y="2835"/>
                  </a:lnTo>
                  <a:lnTo>
                    <a:pt x="3" y="2818"/>
                  </a:lnTo>
                  <a:lnTo>
                    <a:pt x="0" y="2800"/>
                  </a:lnTo>
                  <a:lnTo>
                    <a:pt x="0" y="2443"/>
                  </a:lnTo>
                  <a:lnTo>
                    <a:pt x="3" y="2402"/>
                  </a:lnTo>
                  <a:lnTo>
                    <a:pt x="11" y="2363"/>
                  </a:lnTo>
                  <a:lnTo>
                    <a:pt x="23" y="2324"/>
                  </a:lnTo>
                  <a:lnTo>
                    <a:pt x="40" y="2288"/>
                  </a:lnTo>
                  <a:lnTo>
                    <a:pt x="61" y="2254"/>
                  </a:lnTo>
                  <a:lnTo>
                    <a:pt x="88" y="2223"/>
                  </a:lnTo>
                  <a:lnTo>
                    <a:pt x="118" y="2195"/>
                  </a:lnTo>
                  <a:lnTo>
                    <a:pt x="174" y="2150"/>
                  </a:lnTo>
                  <a:lnTo>
                    <a:pt x="230" y="2107"/>
                  </a:lnTo>
                  <a:lnTo>
                    <a:pt x="286" y="2065"/>
                  </a:lnTo>
                  <a:lnTo>
                    <a:pt x="342" y="2025"/>
                  </a:lnTo>
                  <a:lnTo>
                    <a:pt x="397" y="1988"/>
                  </a:lnTo>
                  <a:lnTo>
                    <a:pt x="450" y="1953"/>
                  </a:lnTo>
                  <a:lnTo>
                    <a:pt x="502" y="1919"/>
                  </a:lnTo>
                  <a:lnTo>
                    <a:pt x="553" y="1889"/>
                  </a:lnTo>
                  <a:lnTo>
                    <a:pt x="600" y="1859"/>
                  </a:lnTo>
                  <a:lnTo>
                    <a:pt x="646" y="1833"/>
                  </a:lnTo>
                  <a:lnTo>
                    <a:pt x="688" y="1808"/>
                  </a:lnTo>
                  <a:lnTo>
                    <a:pt x="728" y="1787"/>
                  </a:lnTo>
                  <a:lnTo>
                    <a:pt x="764" y="1767"/>
                  </a:lnTo>
                  <a:lnTo>
                    <a:pt x="795" y="1750"/>
                  </a:lnTo>
                  <a:lnTo>
                    <a:pt x="822" y="1736"/>
                  </a:lnTo>
                  <a:lnTo>
                    <a:pt x="845" y="1725"/>
                  </a:lnTo>
                  <a:lnTo>
                    <a:pt x="845" y="1288"/>
                  </a:lnTo>
                  <a:lnTo>
                    <a:pt x="819" y="1261"/>
                  </a:lnTo>
                  <a:lnTo>
                    <a:pt x="795" y="1232"/>
                  </a:lnTo>
                  <a:lnTo>
                    <a:pt x="776" y="1201"/>
                  </a:lnTo>
                  <a:lnTo>
                    <a:pt x="760" y="1167"/>
                  </a:lnTo>
                  <a:lnTo>
                    <a:pt x="750" y="1132"/>
                  </a:lnTo>
                  <a:lnTo>
                    <a:pt x="743" y="1095"/>
                  </a:lnTo>
                  <a:lnTo>
                    <a:pt x="740" y="1057"/>
                  </a:lnTo>
                  <a:lnTo>
                    <a:pt x="740" y="538"/>
                  </a:lnTo>
                  <a:lnTo>
                    <a:pt x="743" y="480"/>
                  </a:lnTo>
                  <a:lnTo>
                    <a:pt x="753" y="423"/>
                  </a:lnTo>
                  <a:lnTo>
                    <a:pt x="768" y="369"/>
                  </a:lnTo>
                  <a:lnTo>
                    <a:pt x="789" y="316"/>
                  </a:lnTo>
                  <a:lnTo>
                    <a:pt x="814" y="267"/>
                  </a:lnTo>
                  <a:lnTo>
                    <a:pt x="844" y="221"/>
                  </a:lnTo>
                  <a:lnTo>
                    <a:pt x="879" y="178"/>
                  </a:lnTo>
                  <a:lnTo>
                    <a:pt x="918" y="139"/>
                  </a:lnTo>
                  <a:lnTo>
                    <a:pt x="962" y="104"/>
                  </a:lnTo>
                  <a:lnTo>
                    <a:pt x="1007" y="73"/>
                  </a:lnTo>
                  <a:lnTo>
                    <a:pt x="1057" y="48"/>
                  </a:lnTo>
                  <a:lnTo>
                    <a:pt x="1109" y="28"/>
                  </a:lnTo>
                  <a:lnTo>
                    <a:pt x="1164" y="12"/>
                  </a:lnTo>
                  <a:lnTo>
                    <a:pt x="1221" y="4"/>
                  </a:lnTo>
                  <a:lnTo>
                    <a:pt x="12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84"/>
            <p:cNvSpPr>
              <a:spLocks noEditPoints="1"/>
            </p:cNvSpPr>
            <p:nvPr/>
          </p:nvSpPr>
          <p:spPr bwMode="auto">
            <a:xfrm>
              <a:off x="898525" y="2979738"/>
              <a:ext cx="77787" cy="261938"/>
            </a:xfrm>
            <a:custGeom>
              <a:avLst/>
              <a:gdLst>
                <a:gd name="T0" fmla="*/ 142 w 485"/>
                <a:gd name="T1" fmla="*/ 1399 h 1649"/>
                <a:gd name="T2" fmla="*/ 331 w 485"/>
                <a:gd name="T3" fmla="*/ 1397 h 1649"/>
                <a:gd name="T4" fmla="*/ 262 w 485"/>
                <a:gd name="T5" fmla="*/ 312 h 1649"/>
                <a:gd name="T6" fmla="*/ 215 w 485"/>
                <a:gd name="T7" fmla="*/ 311 h 1649"/>
                <a:gd name="T8" fmla="*/ 70 w 485"/>
                <a:gd name="T9" fmla="*/ 0 h 1649"/>
                <a:gd name="T10" fmla="*/ 106 w 485"/>
                <a:gd name="T11" fmla="*/ 10 h 1649"/>
                <a:gd name="T12" fmla="*/ 130 w 485"/>
                <a:gd name="T13" fmla="*/ 35 h 1649"/>
                <a:gd name="T14" fmla="*/ 140 w 485"/>
                <a:gd name="T15" fmla="*/ 71 h 1649"/>
                <a:gd name="T16" fmla="*/ 150 w 485"/>
                <a:gd name="T17" fmla="*/ 116 h 1649"/>
                <a:gd name="T18" fmla="*/ 179 w 485"/>
                <a:gd name="T19" fmla="*/ 151 h 1649"/>
                <a:gd name="T20" fmla="*/ 219 w 485"/>
                <a:gd name="T21" fmla="*/ 171 h 1649"/>
                <a:gd name="T22" fmla="*/ 263 w 485"/>
                <a:gd name="T23" fmla="*/ 171 h 1649"/>
                <a:gd name="T24" fmla="*/ 299 w 485"/>
                <a:gd name="T25" fmla="*/ 156 h 1649"/>
                <a:gd name="T26" fmla="*/ 307 w 485"/>
                <a:gd name="T27" fmla="*/ 148 h 1649"/>
                <a:gd name="T28" fmla="*/ 325 w 485"/>
                <a:gd name="T29" fmla="*/ 131 h 1649"/>
                <a:gd name="T30" fmla="*/ 341 w 485"/>
                <a:gd name="T31" fmla="*/ 92 h 1649"/>
                <a:gd name="T32" fmla="*/ 346 w 485"/>
                <a:gd name="T33" fmla="*/ 52 h 1649"/>
                <a:gd name="T34" fmla="*/ 364 w 485"/>
                <a:gd name="T35" fmla="*/ 22 h 1649"/>
                <a:gd name="T36" fmla="*/ 395 w 485"/>
                <a:gd name="T37" fmla="*/ 4 h 1649"/>
                <a:gd name="T38" fmla="*/ 432 w 485"/>
                <a:gd name="T39" fmla="*/ 4 h 1649"/>
                <a:gd name="T40" fmla="*/ 464 w 485"/>
                <a:gd name="T41" fmla="*/ 22 h 1649"/>
                <a:gd name="T42" fmla="*/ 482 w 485"/>
                <a:gd name="T43" fmla="*/ 52 h 1649"/>
                <a:gd name="T44" fmla="*/ 482 w 485"/>
                <a:gd name="T45" fmla="*/ 108 h 1649"/>
                <a:gd name="T46" fmla="*/ 461 w 485"/>
                <a:gd name="T47" fmla="*/ 177 h 1649"/>
                <a:gd name="T48" fmla="*/ 421 w 485"/>
                <a:gd name="T49" fmla="*/ 235 h 1649"/>
                <a:gd name="T50" fmla="*/ 474 w 485"/>
                <a:gd name="T51" fmla="*/ 1439 h 1649"/>
                <a:gd name="T52" fmla="*/ 462 w 485"/>
                <a:gd name="T53" fmla="*/ 1467 h 1649"/>
                <a:gd name="T54" fmla="*/ 284 w 485"/>
                <a:gd name="T55" fmla="*/ 1630 h 1649"/>
                <a:gd name="T56" fmla="*/ 254 w 485"/>
                <a:gd name="T57" fmla="*/ 1646 h 1649"/>
                <a:gd name="T58" fmla="*/ 221 w 485"/>
                <a:gd name="T59" fmla="*/ 1646 h 1649"/>
                <a:gd name="T60" fmla="*/ 191 w 485"/>
                <a:gd name="T61" fmla="*/ 1630 h 1649"/>
                <a:gd name="T62" fmla="*/ 15 w 485"/>
                <a:gd name="T63" fmla="*/ 1469 h 1649"/>
                <a:gd name="T64" fmla="*/ 3 w 485"/>
                <a:gd name="T65" fmla="*/ 1441 h 1649"/>
                <a:gd name="T66" fmla="*/ 54 w 485"/>
                <a:gd name="T67" fmla="*/ 223 h 1649"/>
                <a:gd name="T68" fmla="*/ 20 w 485"/>
                <a:gd name="T69" fmla="*/ 168 h 1649"/>
                <a:gd name="T70" fmla="*/ 2 w 485"/>
                <a:gd name="T71" fmla="*/ 105 h 1649"/>
                <a:gd name="T72" fmla="*/ 2 w 485"/>
                <a:gd name="T73" fmla="*/ 52 h 1649"/>
                <a:gd name="T74" fmla="*/ 20 w 485"/>
                <a:gd name="T75" fmla="*/ 22 h 1649"/>
                <a:gd name="T76" fmla="*/ 51 w 485"/>
                <a:gd name="T77" fmla="*/ 4 h 16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85" h="1649">
                  <a:moveTo>
                    <a:pt x="190" y="308"/>
                  </a:moveTo>
                  <a:lnTo>
                    <a:pt x="142" y="1399"/>
                  </a:lnTo>
                  <a:lnTo>
                    <a:pt x="236" y="1484"/>
                  </a:lnTo>
                  <a:lnTo>
                    <a:pt x="331" y="1397"/>
                  </a:lnTo>
                  <a:lnTo>
                    <a:pt x="282" y="310"/>
                  </a:lnTo>
                  <a:lnTo>
                    <a:pt x="262" y="312"/>
                  </a:lnTo>
                  <a:lnTo>
                    <a:pt x="240" y="314"/>
                  </a:lnTo>
                  <a:lnTo>
                    <a:pt x="215" y="311"/>
                  </a:lnTo>
                  <a:lnTo>
                    <a:pt x="190" y="308"/>
                  </a:lnTo>
                  <a:close/>
                  <a:moveTo>
                    <a:pt x="70" y="0"/>
                  </a:moveTo>
                  <a:lnTo>
                    <a:pt x="89" y="4"/>
                  </a:lnTo>
                  <a:lnTo>
                    <a:pt x="106" y="10"/>
                  </a:lnTo>
                  <a:lnTo>
                    <a:pt x="120" y="22"/>
                  </a:lnTo>
                  <a:lnTo>
                    <a:pt x="130" y="35"/>
                  </a:lnTo>
                  <a:lnTo>
                    <a:pt x="138" y="52"/>
                  </a:lnTo>
                  <a:lnTo>
                    <a:pt x="140" y="71"/>
                  </a:lnTo>
                  <a:lnTo>
                    <a:pt x="143" y="95"/>
                  </a:lnTo>
                  <a:lnTo>
                    <a:pt x="150" y="116"/>
                  </a:lnTo>
                  <a:lnTo>
                    <a:pt x="163" y="135"/>
                  </a:lnTo>
                  <a:lnTo>
                    <a:pt x="179" y="151"/>
                  </a:lnTo>
                  <a:lnTo>
                    <a:pt x="198" y="163"/>
                  </a:lnTo>
                  <a:lnTo>
                    <a:pt x="219" y="171"/>
                  </a:lnTo>
                  <a:lnTo>
                    <a:pt x="241" y="173"/>
                  </a:lnTo>
                  <a:lnTo>
                    <a:pt x="263" y="171"/>
                  </a:lnTo>
                  <a:lnTo>
                    <a:pt x="282" y="164"/>
                  </a:lnTo>
                  <a:lnTo>
                    <a:pt x="299" y="156"/>
                  </a:lnTo>
                  <a:lnTo>
                    <a:pt x="303" y="152"/>
                  </a:lnTo>
                  <a:lnTo>
                    <a:pt x="307" y="148"/>
                  </a:lnTo>
                  <a:lnTo>
                    <a:pt x="311" y="145"/>
                  </a:lnTo>
                  <a:lnTo>
                    <a:pt x="325" y="131"/>
                  </a:lnTo>
                  <a:lnTo>
                    <a:pt x="335" y="113"/>
                  </a:lnTo>
                  <a:lnTo>
                    <a:pt x="341" y="92"/>
                  </a:lnTo>
                  <a:lnTo>
                    <a:pt x="344" y="71"/>
                  </a:lnTo>
                  <a:lnTo>
                    <a:pt x="346" y="52"/>
                  </a:lnTo>
                  <a:lnTo>
                    <a:pt x="354" y="35"/>
                  </a:lnTo>
                  <a:lnTo>
                    <a:pt x="364" y="22"/>
                  </a:lnTo>
                  <a:lnTo>
                    <a:pt x="378" y="10"/>
                  </a:lnTo>
                  <a:lnTo>
                    <a:pt x="395" y="4"/>
                  </a:lnTo>
                  <a:lnTo>
                    <a:pt x="414" y="0"/>
                  </a:lnTo>
                  <a:lnTo>
                    <a:pt x="432" y="4"/>
                  </a:lnTo>
                  <a:lnTo>
                    <a:pt x="449" y="10"/>
                  </a:lnTo>
                  <a:lnTo>
                    <a:pt x="464" y="22"/>
                  </a:lnTo>
                  <a:lnTo>
                    <a:pt x="474" y="35"/>
                  </a:lnTo>
                  <a:lnTo>
                    <a:pt x="482" y="52"/>
                  </a:lnTo>
                  <a:lnTo>
                    <a:pt x="485" y="71"/>
                  </a:lnTo>
                  <a:lnTo>
                    <a:pt x="482" y="108"/>
                  </a:lnTo>
                  <a:lnTo>
                    <a:pt x="474" y="143"/>
                  </a:lnTo>
                  <a:lnTo>
                    <a:pt x="461" y="177"/>
                  </a:lnTo>
                  <a:lnTo>
                    <a:pt x="443" y="207"/>
                  </a:lnTo>
                  <a:lnTo>
                    <a:pt x="421" y="235"/>
                  </a:lnTo>
                  <a:lnTo>
                    <a:pt x="475" y="1423"/>
                  </a:lnTo>
                  <a:lnTo>
                    <a:pt x="474" y="1439"/>
                  </a:lnTo>
                  <a:lnTo>
                    <a:pt x="469" y="1454"/>
                  </a:lnTo>
                  <a:lnTo>
                    <a:pt x="462" y="1467"/>
                  </a:lnTo>
                  <a:lnTo>
                    <a:pt x="451" y="1478"/>
                  </a:lnTo>
                  <a:lnTo>
                    <a:pt x="284" y="1630"/>
                  </a:lnTo>
                  <a:lnTo>
                    <a:pt x="270" y="1640"/>
                  </a:lnTo>
                  <a:lnTo>
                    <a:pt x="254" y="1646"/>
                  </a:lnTo>
                  <a:lnTo>
                    <a:pt x="237" y="1649"/>
                  </a:lnTo>
                  <a:lnTo>
                    <a:pt x="221" y="1646"/>
                  </a:lnTo>
                  <a:lnTo>
                    <a:pt x="205" y="1640"/>
                  </a:lnTo>
                  <a:lnTo>
                    <a:pt x="191" y="1630"/>
                  </a:lnTo>
                  <a:lnTo>
                    <a:pt x="25" y="1480"/>
                  </a:lnTo>
                  <a:lnTo>
                    <a:pt x="15" y="1469"/>
                  </a:lnTo>
                  <a:lnTo>
                    <a:pt x="7" y="1456"/>
                  </a:lnTo>
                  <a:lnTo>
                    <a:pt x="3" y="1441"/>
                  </a:lnTo>
                  <a:lnTo>
                    <a:pt x="2" y="1425"/>
                  </a:lnTo>
                  <a:lnTo>
                    <a:pt x="54" y="223"/>
                  </a:lnTo>
                  <a:lnTo>
                    <a:pt x="35" y="196"/>
                  </a:lnTo>
                  <a:lnTo>
                    <a:pt x="20" y="168"/>
                  </a:lnTo>
                  <a:lnTo>
                    <a:pt x="8" y="137"/>
                  </a:lnTo>
                  <a:lnTo>
                    <a:pt x="2" y="105"/>
                  </a:lnTo>
                  <a:lnTo>
                    <a:pt x="0" y="71"/>
                  </a:lnTo>
                  <a:lnTo>
                    <a:pt x="2" y="52"/>
                  </a:lnTo>
                  <a:lnTo>
                    <a:pt x="9" y="35"/>
                  </a:lnTo>
                  <a:lnTo>
                    <a:pt x="20" y="22"/>
                  </a:lnTo>
                  <a:lnTo>
                    <a:pt x="34" y="10"/>
                  </a:lnTo>
                  <a:lnTo>
                    <a:pt x="51" y="4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6729405" y="3471632"/>
            <a:ext cx="552450" cy="514349"/>
            <a:chOff x="6275388" y="4252913"/>
            <a:chExt cx="552450" cy="514349"/>
          </a:xfrm>
          <a:solidFill>
            <a:schemeClr val="bg1"/>
          </a:solidFill>
        </p:grpSpPr>
        <p:sp>
          <p:nvSpPr>
            <p:cNvPr id="36" name="Freeform 317"/>
            <p:cNvSpPr>
              <a:spLocks noEditPoints="1"/>
            </p:cNvSpPr>
            <p:nvPr/>
          </p:nvSpPr>
          <p:spPr bwMode="auto">
            <a:xfrm>
              <a:off x="6429376" y="4252913"/>
              <a:ext cx="242888" cy="239712"/>
            </a:xfrm>
            <a:custGeom>
              <a:avLst/>
              <a:gdLst>
                <a:gd name="T0" fmla="*/ 174 w 1535"/>
                <a:gd name="T1" fmla="*/ 142 h 1507"/>
                <a:gd name="T2" fmla="*/ 150 w 1535"/>
                <a:gd name="T3" fmla="*/ 160 h 1507"/>
                <a:gd name="T4" fmla="*/ 140 w 1535"/>
                <a:gd name="T5" fmla="*/ 190 h 1507"/>
                <a:gd name="T6" fmla="*/ 144 w 1535"/>
                <a:gd name="T7" fmla="*/ 1034 h 1507"/>
                <a:gd name="T8" fmla="*/ 160 w 1535"/>
                <a:gd name="T9" fmla="*/ 1059 h 1507"/>
                <a:gd name="T10" fmla="*/ 190 w 1535"/>
                <a:gd name="T11" fmla="*/ 1069 h 1507"/>
                <a:gd name="T12" fmla="*/ 1361 w 1535"/>
                <a:gd name="T13" fmla="*/ 1065 h 1507"/>
                <a:gd name="T14" fmla="*/ 1385 w 1535"/>
                <a:gd name="T15" fmla="*/ 1048 h 1507"/>
                <a:gd name="T16" fmla="*/ 1394 w 1535"/>
                <a:gd name="T17" fmla="*/ 1018 h 1507"/>
                <a:gd name="T18" fmla="*/ 1391 w 1535"/>
                <a:gd name="T19" fmla="*/ 174 h 1507"/>
                <a:gd name="T20" fmla="*/ 1373 w 1535"/>
                <a:gd name="T21" fmla="*/ 150 h 1507"/>
                <a:gd name="T22" fmla="*/ 1345 w 1535"/>
                <a:gd name="T23" fmla="*/ 140 h 1507"/>
                <a:gd name="T24" fmla="*/ 190 w 1535"/>
                <a:gd name="T25" fmla="*/ 0 h 1507"/>
                <a:gd name="T26" fmla="*/ 1380 w 1535"/>
                <a:gd name="T27" fmla="*/ 2 h 1507"/>
                <a:gd name="T28" fmla="*/ 1441 w 1535"/>
                <a:gd name="T29" fmla="*/ 25 h 1507"/>
                <a:gd name="T30" fmla="*/ 1490 w 1535"/>
                <a:gd name="T31" fmla="*/ 68 h 1507"/>
                <a:gd name="T32" fmla="*/ 1523 w 1535"/>
                <a:gd name="T33" fmla="*/ 123 h 1507"/>
                <a:gd name="T34" fmla="*/ 1535 w 1535"/>
                <a:gd name="T35" fmla="*/ 190 h 1507"/>
                <a:gd name="T36" fmla="*/ 1531 w 1535"/>
                <a:gd name="T37" fmla="*/ 1053 h 1507"/>
                <a:gd name="T38" fmla="*/ 1509 w 1535"/>
                <a:gd name="T39" fmla="*/ 1114 h 1507"/>
                <a:gd name="T40" fmla="*/ 1467 w 1535"/>
                <a:gd name="T41" fmla="*/ 1164 h 1507"/>
                <a:gd name="T42" fmla="*/ 1411 w 1535"/>
                <a:gd name="T43" fmla="*/ 1196 h 1507"/>
                <a:gd name="T44" fmla="*/ 1345 w 1535"/>
                <a:gd name="T45" fmla="*/ 1209 h 1507"/>
                <a:gd name="T46" fmla="*/ 837 w 1535"/>
                <a:gd name="T47" fmla="*/ 1367 h 1507"/>
                <a:gd name="T48" fmla="*/ 1019 w 1535"/>
                <a:gd name="T49" fmla="*/ 1369 h 1507"/>
                <a:gd name="T50" fmla="*/ 1049 w 1535"/>
                <a:gd name="T51" fmla="*/ 1387 h 1507"/>
                <a:gd name="T52" fmla="*/ 1067 w 1535"/>
                <a:gd name="T53" fmla="*/ 1419 h 1507"/>
                <a:gd name="T54" fmla="*/ 1067 w 1535"/>
                <a:gd name="T55" fmla="*/ 1456 h 1507"/>
                <a:gd name="T56" fmla="*/ 1049 w 1535"/>
                <a:gd name="T57" fmla="*/ 1487 h 1507"/>
                <a:gd name="T58" fmla="*/ 1019 w 1535"/>
                <a:gd name="T59" fmla="*/ 1505 h 1507"/>
                <a:gd name="T60" fmla="*/ 535 w 1535"/>
                <a:gd name="T61" fmla="*/ 1507 h 1507"/>
                <a:gd name="T62" fmla="*/ 500 w 1535"/>
                <a:gd name="T63" fmla="*/ 1498 h 1507"/>
                <a:gd name="T64" fmla="*/ 475 w 1535"/>
                <a:gd name="T65" fmla="*/ 1473 h 1507"/>
                <a:gd name="T66" fmla="*/ 465 w 1535"/>
                <a:gd name="T67" fmla="*/ 1437 h 1507"/>
                <a:gd name="T68" fmla="*/ 475 w 1535"/>
                <a:gd name="T69" fmla="*/ 1402 h 1507"/>
                <a:gd name="T70" fmla="*/ 500 w 1535"/>
                <a:gd name="T71" fmla="*/ 1377 h 1507"/>
                <a:gd name="T72" fmla="*/ 535 w 1535"/>
                <a:gd name="T73" fmla="*/ 1367 h 1507"/>
                <a:gd name="T74" fmla="*/ 697 w 1535"/>
                <a:gd name="T75" fmla="*/ 1209 h 1507"/>
                <a:gd name="T76" fmla="*/ 156 w 1535"/>
                <a:gd name="T77" fmla="*/ 1206 h 1507"/>
                <a:gd name="T78" fmla="*/ 94 w 1535"/>
                <a:gd name="T79" fmla="*/ 1183 h 1507"/>
                <a:gd name="T80" fmla="*/ 46 w 1535"/>
                <a:gd name="T81" fmla="*/ 1140 h 1507"/>
                <a:gd name="T82" fmla="*/ 13 w 1535"/>
                <a:gd name="T83" fmla="*/ 1084 h 1507"/>
                <a:gd name="T84" fmla="*/ 0 w 1535"/>
                <a:gd name="T85" fmla="*/ 1018 h 1507"/>
                <a:gd name="T86" fmla="*/ 3 w 1535"/>
                <a:gd name="T87" fmla="*/ 155 h 1507"/>
                <a:gd name="T88" fmla="*/ 27 w 1535"/>
                <a:gd name="T89" fmla="*/ 94 h 1507"/>
                <a:gd name="T90" fmla="*/ 68 w 1535"/>
                <a:gd name="T91" fmla="*/ 44 h 1507"/>
                <a:gd name="T92" fmla="*/ 125 w 1535"/>
                <a:gd name="T93" fmla="*/ 12 h 1507"/>
                <a:gd name="T94" fmla="*/ 190 w 1535"/>
                <a:gd name="T95" fmla="*/ 0 h 1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35" h="1507">
                  <a:moveTo>
                    <a:pt x="190" y="140"/>
                  </a:moveTo>
                  <a:lnTo>
                    <a:pt x="174" y="142"/>
                  </a:lnTo>
                  <a:lnTo>
                    <a:pt x="160" y="150"/>
                  </a:lnTo>
                  <a:lnTo>
                    <a:pt x="150" y="160"/>
                  </a:lnTo>
                  <a:lnTo>
                    <a:pt x="144" y="174"/>
                  </a:lnTo>
                  <a:lnTo>
                    <a:pt x="140" y="190"/>
                  </a:lnTo>
                  <a:lnTo>
                    <a:pt x="140" y="1018"/>
                  </a:lnTo>
                  <a:lnTo>
                    <a:pt x="144" y="1034"/>
                  </a:lnTo>
                  <a:lnTo>
                    <a:pt x="150" y="1048"/>
                  </a:lnTo>
                  <a:lnTo>
                    <a:pt x="160" y="1059"/>
                  </a:lnTo>
                  <a:lnTo>
                    <a:pt x="174" y="1065"/>
                  </a:lnTo>
                  <a:lnTo>
                    <a:pt x="190" y="1069"/>
                  </a:lnTo>
                  <a:lnTo>
                    <a:pt x="1345" y="1069"/>
                  </a:lnTo>
                  <a:lnTo>
                    <a:pt x="1361" y="1065"/>
                  </a:lnTo>
                  <a:lnTo>
                    <a:pt x="1373" y="1059"/>
                  </a:lnTo>
                  <a:lnTo>
                    <a:pt x="1385" y="1048"/>
                  </a:lnTo>
                  <a:lnTo>
                    <a:pt x="1391" y="1034"/>
                  </a:lnTo>
                  <a:lnTo>
                    <a:pt x="1394" y="1018"/>
                  </a:lnTo>
                  <a:lnTo>
                    <a:pt x="1394" y="190"/>
                  </a:lnTo>
                  <a:lnTo>
                    <a:pt x="1391" y="174"/>
                  </a:lnTo>
                  <a:lnTo>
                    <a:pt x="1385" y="160"/>
                  </a:lnTo>
                  <a:lnTo>
                    <a:pt x="1373" y="150"/>
                  </a:lnTo>
                  <a:lnTo>
                    <a:pt x="1361" y="142"/>
                  </a:lnTo>
                  <a:lnTo>
                    <a:pt x="1345" y="140"/>
                  </a:lnTo>
                  <a:lnTo>
                    <a:pt x="190" y="140"/>
                  </a:lnTo>
                  <a:close/>
                  <a:moveTo>
                    <a:pt x="190" y="0"/>
                  </a:moveTo>
                  <a:lnTo>
                    <a:pt x="1345" y="0"/>
                  </a:lnTo>
                  <a:lnTo>
                    <a:pt x="1380" y="2"/>
                  </a:lnTo>
                  <a:lnTo>
                    <a:pt x="1411" y="12"/>
                  </a:lnTo>
                  <a:lnTo>
                    <a:pt x="1441" y="25"/>
                  </a:lnTo>
                  <a:lnTo>
                    <a:pt x="1467" y="44"/>
                  </a:lnTo>
                  <a:lnTo>
                    <a:pt x="1490" y="68"/>
                  </a:lnTo>
                  <a:lnTo>
                    <a:pt x="1509" y="94"/>
                  </a:lnTo>
                  <a:lnTo>
                    <a:pt x="1523" y="123"/>
                  </a:lnTo>
                  <a:lnTo>
                    <a:pt x="1531" y="155"/>
                  </a:lnTo>
                  <a:lnTo>
                    <a:pt x="1535" y="190"/>
                  </a:lnTo>
                  <a:lnTo>
                    <a:pt x="1535" y="1018"/>
                  </a:lnTo>
                  <a:lnTo>
                    <a:pt x="1531" y="1053"/>
                  </a:lnTo>
                  <a:lnTo>
                    <a:pt x="1523" y="1084"/>
                  </a:lnTo>
                  <a:lnTo>
                    <a:pt x="1509" y="1114"/>
                  </a:lnTo>
                  <a:lnTo>
                    <a:pt x="1490" y="1140"/>
                  </a:lnTo>
                  <a:lnTo>
                    <a:pt x="1467" y="1164"/>
                  </a:lnTo>
                  <a:lnTo>
                    <a:pt x="1441" y="1183"/>
                  </a:lnTo>
                  <a:lnTo>
                    <a:pt x="1411" y="1196"/>
                  </a:lnTo>
                  <a:lnTo>
                    <a:pt x="1380" y="1206"/>
                  </a:lnTo>
                  <a:lnTo>
                    <a:pt x="1345" y="1209"/>
                  </a:lnTo>
                  <a:lnTo>
                    <a:pt x="837" y="1209"/>
                  </a:lnTo>
                  <a:lnTo>
                    <a:pt x="837" y="1367"/>
                  </a:lnTo>
                  <a:lnTo>
                    <a:pt x="1000" y="1367"/>
                  </a:lnTo>
                  <a:lnTo>
                    <a:pt x="1019" y="1369"/>
                  </a:lnTo>
                  <a:lnTo>
                    <a:pt x="1036" y="1377"/>
                  </a:lnTo>
                  <a:lnTo>
                    <a:pt x="1049" y="1387"/>
                  </a:lnTo>
                  <a:lnTo>
                    <a:pt x="1061" y="1402"/>
                  </a:lnTo>
                  <a:lnTo>
                    <a:pt x="1067" y="1419"/>
                  </a:lnTo>
                  <a:lnTo>
                    <a:pt x="1071" y="1437"/>
                  </a:lnTo>
                  <a:lnTo>
                    <a:pt x="1067" y="1456"/>
                  </a:lnTo>
                  <a:lnTo>
                    <a:pt x="1061" y="1473"/>
                  </a:lnTo>
                  <a:lnTo>
                    <a:pt x="1049" y="1487"/>
                  </a:lnTo>
                  <a:lnTo>
                    <a:pt x="1036" y="1498"/>
                  </a:lnTo>
                  <a:lnTo>
                    <a:pt x="1019" y="1505"/>
                  </a:lnTo>
                  <a:lnTo>
                    <a:pt x="1000" y="1507"/>
                  </a:lnTo>
                  <a:lnTo>
                    <a:pt x="535" y="1507"/>
                  </a:lnTo>
                  <a:lnTo>
                    <a:pt x="517" y="1505"/>
                  </a:lnTo>
                  <a:lnTo>
                    <a:pt x="500" y="1498"/>
                  </a:lnTo>
                  <a:lnTo>
                    <a:pt x="485" y="1487"/>
                  </a:lnTo>
                  <a:lnTo>
                    <a:pt x="475" y="1473"/>
                  </a:lnTo>
                  <a:lnTo>
                    <a:pt x="467" y="1456"/>
                  </a:lnTo>
                  <a:lnTo>
                    <a:pt x="465" y="1437"/>
                  </a:lnTo>
                  <a:lnTo>
                    <a:pt x="467" y="1419"/>
                  </a:lnTo>
                  <a:lnTo>
                    <a:pt x="475" y="1402"/>
                  </a:lnTo>
                  <a:lnTo>
                    <a:pt x="485" y="1387"/>
                  </a:lnTo>
                  <a:lnTo>
                    <a:pt x="500" y="1377"/>
                  </a:lnTo>
                  <a:lnTo>
                    <a:pt x="517" y="1369"/>
                  </a:lnTo>
                  <a:lnTo>
                    <a:pt x="535" y="1367"/>
                  </a:lnTo>
                  <a:lnTo>
                    <a:pt x="697" y="1367"/>
                  </a:lnTo>
                  <a:lnTo>
                    <a:pt x="697" y="1209"/>
                  </a:lnTo>
                  <a:lnTo>
                    <a:pt x="190" y="1209"/>
                  </a:lnTo>
                  <a:lnTo>
                    <a:pt x="156" y="1206"/>
                  </a:lnTo>
                  <a:lnTo>
                    <a:pt x="125" y="1196"/>
                  </a:lnTo>
                  <a:lnTo>
                    <a:pt x="94" y="1183"/>
                  </a:lnTo>
                  <a:lnTo>
                    <a:pt x="68" y="1164"/>
                  </a:lnTo>
                  <a:lnTo>
                    <a:pt x="46" y="1140"/>
                  </a:lnTo>
                  <a:lnTo>
                    <a:pt x="27" y="1114"/>
                  </a:lnTo>
                  <a:lnTo>
                    <a:pt x="13" y="1084"/>
                  </a:lnTo>
                  <a:lnTo>
                    <a:pt x="3" y="1053"/>
                  </a:lnTo>
                  <a:lnTo>
                    <a:pt x="0" y="1018"/>
                  </a:lnTo>
                  <a:lnTo>
                    <a:pt x="0" y="190"/>
                  </a:lnTo>
                  <a:lnTo>
                    <a:pt x="3" y="155"/>
                  </a:lnTo>
                  <a:lnTo>
                    <a:pt x="13" y="123"/>
                  </a:lnTo>
                  <a:lnTo>
                    <a:pt x="27" y="94"/>
                  </a:lnTo>
                  <a:lnTo>
                    <a:pt x="46" y="68"/>
                  </a:lnTo>
                  <a:lnTo>
                    <a:pt x="68" y="44"/>
                  </a:lnTo>
                  <a:lnTo>
                    <a:pt x="94" y="25"/>
                  </a:lnTo>
                  <a:lnTo>
                    <a:pt x="125" y="12"/>
                  </a:lnTo>
                  <a:lnTo>
                    <a:pt x="156" y="2"/>
                  </a:lnTo>
                  <a:lnTo>
                    <a:pt x="19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18"/>
            <p:cNvSpPr>
              <a:spLocks noEditPoints="1"/>
            </p:cNvSpPr>
            <p:nvPr/>
          </p:nvSpPr>
          <p:spPr bwMode="auto">
            <a:xfrm>
              <a:off x="6275388" y="4527550"/>
              <a:ext cx="242888" cy="239712"/>
            </a:xfrm>
            <a:custGeom>
              <a:avLst/>
              <a:gdLst>
                <a:gd name="T0" fmla="*/ 174 w 1534"/>
                <a:gd name="T1" fmla="*/ 144 h 1508"/>
                <a:gd name="T2" fmla="*/ 150 w 1534"/>
                <a:gd name="T3" fmla="*/ 162 h 1508"/>
                <a:gd name="T4" fmla="*/ 140 w 1534"/>
                <a:gd name="T5" fmla="*/ 191 h 1508"/>
                <a:gd name="T6" fmla="*/ 142 w 1534"/>
                <a:gd name="T7" fmla="*/ 1036 h 1508"/>
                <a:gd name="T8" fmla="*/ 160 w 1534"/>
                <a:gd name="T9" fmla="*/ 1060 h 1508"/>
                <a:gd name="T10" fmla="*/ 190 w 1534"/>
                <a:gd name="T11" fmla="*/ 1070 h 1508"/>
                <a:gd name="T12" fmla="*/ 1360 w 1534"/>
                <a:gd name="T13" fmla="*/ 1067 h 1508"/>
                <a:gd name="T14" fmla="*/ 1385 w 1534"/>
                <a:gd name="T15" fmla="*/ 1049 h 1508"/>
                <a:gd name="T16" fmla="*/ 1394 w 1534"/>
                <a:gd name="T17" fmla="*/ 1020 h 1508"/>
                <a:gd name="T18" fmla="*/ 1393 w 1534"/>
                <a:gd name="T19" fmla="*/ 191 h 1508"/>
                <a:gd name="T20" fmla="*/ 1384 w 1534"/>
                <a:gd name="T21" fmla="*/ 162 h 1508"/>
                <a:gd name="T22" fmla="*/ 1359 w 1534"/>
                <a:gd name="T23" fmla="*/ 144 h 1508"/>
                <a:gd name="T24" fmla="*/ 190 w 1534"/>
                <a:gd name="T25" fmla="*/ 141 h 1508"/>
                <a:gd name="T26" fmla="*/ 1345 w 1534"/>
                <a:gd name="T27" fmla="*/ 0 h 1508"/>
                <a:gd name="T28" fmla="*/ 1411 w 1534"/>
                <a:gd name="T29" fmla="*/ 12 h 1508"/>
                <a:gd name="T30" fmla="*/ 1467 w 1534"/>
                <a:gd name="T31" fmla="*/ 45 h 1508"/>
                <a:gd name="T32" fmla="*/ 1508 w 1534"/>
                <a:gd name="T33" fmla="*/ 94 h 1508"/>
                <a:gd name="T34" fmla="*/ 1531 w 1534"/>
                <a:gd name="T35" fmla="*/ 156 h 1508"/>
                <a:gd name="T36" fmla="*/ 1534 w 1534"/>
                <a:gd name="T37" fmla="*/ 1019 h 1508"/>
                <a:gd name="T38" fmla="*/ 1523 w 1534"/>
                <a:gd name="T39" fmla="*/ 1086 h 1508"/>
                <a:gd name="T40" fmla="*/ 1490 w 1534"/>
                <a:gd name="T41" fmla="*/ 1141 h 1508"/>
                <a:gd name="T42" fmla="*/ 1441 w 1534"/>
                <a:gd name="T43" fmla="*/ 1183 h 1508"/>
                <a:gd name="T44" fmla="*/ 1378 w 1534"/>
                <a:gd name="T45" fmla="*/ 1206 h 1508"/>
                <a:gd name="T46" fmla="*/ 837 w 1534"/>
                <a:gd name="T47" fmla="*/ 1209 h 1508"/>
                <a:gd name="T48" fmla="*/ 1000 w 1534"/>
                <a:gd name="T49" fmla="*/ 1367 h 1508"/>
                <a:gd name="T50" fmla="*/ 1036 w 1534"/>
                <a:gd name="T51" fmla="*/ 1377 h 1508"/>
                <a:gd name="T52" fmla="*/ 1060 w 1534"/>
                <a:gd name="T53" fmla="*/ 1402 h 1508"/>
                <a:gd name="T54" fmla="*/ 1069 w 1534"/>
                <a:gd name="T55" fmla="*/ 1438 h 1508"/>
                <a:gd name="T56" fmla="*/ 1060 w 1534"/>
                <a:gd name="T57" fmla="*/ 1474 h 1508"/>
                <a:gd name="T58" fmla="*/ 1036 w 1534"/>
                <a:gd name="T59" fmla="*/ 1498 h 1508"/>
                <a:gd name="T60" fmla="*/ 1000 w 1534"/>
                <a:gd name="T61" fmla="*/ 1508 h 1508"/>
                <a:gd name="T62" fmla="*/ 516 w 1534"/>
                <a:gd name="T63" fmla="*/ 1505 h 1508"/>
                <a:gd name="T64" fmla="*/ 485 w 1534"/>
                <a:gd name="T65" fmla="*/ 1487 h 1508"/>
                <a:gd name="T66" fmla="*/ 467 w 1534"/>
                <a:gd name="T67" fmla="*/ 1457 h 1508"/>
                <a:gd name="T68" fmla="*/ 467 w 1534"/>
                <a:gd name="T69" fmla="*/ 1419 h 1508"/>
                <a:gd name="T70" fmla="*/ 485 w 1534"/>
                <a:gd name="T71" fmla="*/ 1388 h 1508"/>
                <a:gd name="T72" fmla="*/ 516 w 1534"/>
                <a:gd name="T73" fmla="*/ 1370 h 1508"/>
                <a:gd name="T74" fmla="*/ 697 w 1534"/>
                <a:gd name="T75" fmla="*/ 1367 h 1508"/>
                <a:gd name="T76" fmla="*/ 190 w 1534"/>
                <a:gd name="T77" fmla="*/ 1209 h 1508"/>
                <a:gd name="T78" fmla="*/ 123 w 1534"/>
                <a:gd name="T79" fmla="*/ 1197 h 1508"/>
                <a:gd name="T80" fmla="*/ 67 w 1534"/>
                <a:gd name="T81" fmla="*/ 1165 h 1508"/>
                <a:gd name="T82" fmla="*/ 26 w 1534"/>
                <a:gd name="T83" fmla="*/ 1115 h 1508"/>
                <a:gd name="T84" fmla="*/ 3 w 1534"/>
                <a:gd name="T85" fmla="*/ 1053 h 1508"/>
                <a:gd name="T86" fmla="*/ 0 w 1534"/>
                <a:gd name="T87" fmla="*/ 190 h 1508"/>
                <a:gd name="T88" fmla="*/ 12 w 1534"/>
                <a:gd name="T89" fmla="*/ 124 h 1508"/>
                <a:gd name="T90" fmla="*/ 44 w 1534"/>
                <a:gd name="T91" fmla="*/ 68 h 1508"/>
                <a:gd name="T92" fmla="*/ 94 w 1534"/>
                <a:gd name="T93" fmla="*/ 26 h 1508"/>
                <a:gd name="T94" fmla="*/ 156 w 1534"/>
                <a:gd name="T95" fmla="*/ 3 h 1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34" h="1508">
                  <a:moveTo>
                    <a:pt x="190" y="141"/>
                  </a:moveTo>
                  <a:lnTo>
                    <a:pt x="174" y="144"/>
                  </a:lnTo>
                  <a:lnTo>
                    <a:pt x="160" y="151"/>
                  </a:lnTo>
                  <a:lnTo>
                    <a:pt x="150" y="162"/>
                  </a:lnTo>
                  <a:lnTo>
                    <a:pt x="142" y="175"/>
                  </a:lnTo>
                  <a:lnTo>
                    <a:pt x="140" y="191"/>
                  </a:lnTo>
                  <a:lnTo>
                    <a:pt x="140" y="1020"/>
                  </a:lnTo>
                  <a:lnTo>
                    <a:pt x="142" y="1036"/>
                  </a:lnTo>
                  <a:lnTo>
                    <a:pt x="150" y="1049"/>
                  </a:lnTo>
                  <a:lnTo>
                    <a:pt x="160" y="1060"/>
                  </a:lnTo>
                  <a:lnTo>
                    <a:pt x="174" y="1067"/>
                  </a:lnTo>
                  <a:lnTo>
                    <a:pt x="190" y="1070"/>
                  </a:lnTo>
                  <a:lnTo>
                    <a:pt x="1345" y="1070"/>
                  </a:lnTo>
                  <a:lnTo>
                    <a:pt x="1360" y="1067"/>
                  </a:lnTo>
                  <a:lnTo>
                    <a:pt x="1374" y="1060"/>
                  </a:lnTo>
                  <a:lnTo>
                    <a:pt x="1385" y="1049"/>
                  </a:lnTo>
                  <a:lnTo>
                    <a:pt x="1392" y="1036"/>
                  </a:lnTo>
                  <a:lnTo>
                    <a:pt x="1394" y="1020"/>
                  </a:lnTo>
                  <a:lnTo>
                    <a:pt x="1393" y="1020"/>
                  </a:lnTo>
                  <a:lnTo>
                    <a:pt x="1393" y="191"/>
                  </a:lnTo>
                  <a:lnTo>
                    <a:pt x="1391" y="175"/>
                  </a:lnTo>
                  <a:lnTo>
                    <a:pt x="1384" y="162"/>
                  </a:lnTo>
                  <a:lnTo>
                    <a:pt x="1373" y="151"/>
                  </a:lnTo>
                  <a:lnTo>
                    <a:pt x="1359" y="144"/>
                  </a:lnTo>
                  <a:lnTo>
                    <a:pt x="1343" y="141"/>
                  </a:lnTo>
                  <a:lnTo>
                    <a:pt x="190" y="141"/>
                  </a:lnTo>
                  <a:close/>
                  <a:moveTo>
                    <a:pt x="190" y="0"/>
                  </a:moveTo>
                  <a:lnTo>
                    <a:pt x="1345" y="0"/>
                  </a:lnTo>
                  <a:lnTo>
                    <a:pt x="1378" y="3"/>
                  </a:lnTo>
                  <a:lnTo>
                    <a:pt x="1411" y="12"/>
                  </a:lnTo>
                  <a:lnTo>
                    <a:pt x="1441" y="26"/>
                  </a:lnTo>
                  <a:lnTo>
                    <a:pt x="1467" y="45"/>
                  </a:lnTo>
                  <a:lnTo>
                    <a:pt x="1489" y="68"/>
                  </a:lnTo>
                  <a:lnTo>
                    <a:pt x="1508" y="94"/>
                  </a:lnTo>
                  <a:lnTo>
                    <a:pt x="1523" y="124"/>
                  </a:lnTo>
                  <a:lnTo>
                    <a:pt x="1531" y="156"/>
                  </a:lnTo>
                  <a:lnTo>
                    <a:pt x="1534" y="190"/>
                  </a:lnTo>
                  <a:lnTo>
                    <a:pt x="1534" y="1019"/>
                  </a:lnTo>
                  <a:lnTo>
                    <a:pt x="1531" y="1053"/>
                  </a:lnTo>
                  <a:lnTo>
                    <a:pt x="1523" y="1086"/>
                  </a:lnTo>
                  <a:lnTo>
                    <a:pt x="1508" y="1115"/>
                  </a:lnTo>
                  <a:lnTo>
                    <a:pt x="1490" y="1141"/>
                  </a:lnTo>
                  <a:lnTo>
                    <a:pt x="1467" y="1165"/>
                  </a:lnTo>
                  <a:lnTo>
                    <a:pt x="1441" y="1183"/>
                  </a:lnTo>
                  <a:lnTo>
                    <a:pt x="1411" y="1197"/>
                  </a:lnTo>
                  <a:lnTo>
                    <a:pt x="1378" y="1206"/>
                  </a:lnTo>
                  <a:lnTo>
                    <a:pt x="1345" y="1209"/>
                  </a:lnTo>
                  <a:lnTo>
                    <a:pt x="837" y="1209"/>
                  </a:lnTo>
                  <a:lnTo>
                    <a:pt x="837" y="1367"/>
                  </a:lnTo>
                  <a:lnTo>
                    <a:pt x="1000" y="1367"/>
                  </a:lnTo>
                  <a:lnTo>
                    <a:pt x="1019" y="1370"/>
                  </a:lnTo>
                  <a:lnTo>
                    <a:pt x="1036" y="1377"/>
                  </a:lnTo>
                  <a:lnTo>
                    <a:pt x="1049" y="1388"/>
                  </a:lnTo>
                  <a:lnTo>
                    <a:pt x="1060" y="1402"/>
                  </a:lnTo>
                  <a:lnTo>
                    <a:pt x="1067" y="1419"/>
                  </a:lnTo>
                  <a:lnTo>
                    <a:pt x="1069" y="1438"/>
                  </a:lnTo>
                  <a:lnTo>
                    <a:pt x="1067" y="1457"/>
                  </a:lnTo>
                  <a:lnTo>
                    <a:pt x="1060" y="1474"/>
                  </a:lnTo>
                  <a:lnTo>
                    <a:pt x="1049" y="1487"/>
                  </a:lnTo>
                  <a:lnTo>
                    <a:pt x="1036" y="1498"/>
                  </a:lnTo>
                  <a:lnTo>
                    <a:pt x="1019" y="1505"/>
                  </a:lnTo>
                  <a:lnTo>
                    <a:pt x="1000" y="1508"/>
                  </a:lnTo>
                  <a:lnTo>
                    <a:pt x="535" y="1508"/>
                  </a:lnTo>
                  <a:lnTo>
                    <a:pt x="516" y="1505"/>
                  </a:lnTo>
                  <a:lnTo>
                    <a:pt x="500" y="1498"/>
                  </a:lnTo>
                  <a:lnTo>
                    <a:pt x="485" y="1487"/>
                  </a:lnTo>
                  <a:lnTo>
                    <a:pt x="475" y="1474"/>
                  </a:lnTo>
                  <a:lnTo>
                    <a:pt x="467" y="1457"/>
                  </a:lnTo>
                  <a:lnTo>
                    <a:pt x="465" y="1438"/>
                  </a:lnTo>
                  <a:lnTo>
                    <a:pt x="467" y="1419"/>
                  </a:lnTo>
                  <a:lnTo>
                    <a:pt x="475" y="1402"/>
                  </a:lnTo>
                  <a:lnTo>
                    <a:pt x="485" y="1388"/>
                  </a:lnTo>
                  <a:lnTo>
                    <a:pt x="500" y="1377"/>
                  </a:lnTo>
                  <a:lnTo>
                    <a:pt x="516" y="1370"/>
                  </a:lnTo>
                  <a:lnTo>
                    <a:pt x="535" y="1367"/>
                  </a:lnTo>
                  <a:lnTo>
                    <a:pt x="697" y="1367"/>
                  </a:lnTo>
                  <a:lnTo>
                    <a:pt x="697" y="1209"/>
                  </a:lnTo>
                  <a:lnTo>
                    <a:pt x="190" y="1209"/>
                  </a:lnTo>
                  <a:lnTo>
                    <a:pt x="156" y="1206"/>
                  </a:lnTo>
                  <a:lnTo>
                    <a:pt x="123" y="1197"/>
                  </a:lnTo>
                  <a:lnTo>
                    <a:pt x="94" y="1183"/>
                  </a:lnTo>
                  <a:lnTo>
                    <a:pt x="67" y="1165"/>
                  </a:lnTo>
                  <a:lnTo>
                    <a:pt x="44" y="1141"/>
                  </a:lnTo>
                  <a:lnTo>
                    <a:pt x="26" y="1115"/>
                  </a:lnTo>
                  <a:lnTo>
                    <a:pt x="12" y="1086"/>
                  </a:lnTo>
                  <a:lnTo>
                    <a:pt x="3" y="1053"/>
                  </a:lnTo>
                  <a:lnTo>
                    <a:pt x="0" y="1019"/>
                  </a:lnTo>
                  <a:lnTo>
                    <a:pt x="0" y="190"/>
                  </a:lnTo>
                  <a:lnTo>
                    <a:pt x="3" y="156"/>
                  </a:lnTo>
                  <a:lnTo>
                    <a:pt x="12" y="124"/>
                  </a:lnTo>
                  <a:lnTo>
                    <a:pt x="26" y="94"/>
                  </a:lnTo>
                  <a:lnTo>
                    <a:pt x="44" y="68"/>
                  </a:lnTo>
                  <a:lnTo>
                    <a:pt x="67" y="44"/>
                  </a:lnTo>
                  <a:lnTo>
                    <a:pt x="94" y="26"/>
                  </a:lnTo>
                  <a:lnTo>
                    <a:pt x="123" y="12"/>
                  </a:lnTo>
                  <a:lnTo>
                    <a:pt x="156" y="3"/>
                  </a:lnTo>
                  <a:lnTo>
                    <a:pt x="19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19"/>
            <p:cNvSpPr>
              <a:spLocks noEditPoints="1"/>
            </p:cNvSpPr>
            <p:nvPr/>
          </p:nvSpPr>
          <p:spPr bwMode="auto">
            <a:xfrm>
              <a:off x="6583363" y="4527550"/>
              <a:ext cx="244475" cy="239712"/>
            </a:xfrm>
            <a:custGeom>
              <a:avLst/>
              <a:gdLst>
                <a:gd name="T0" fmla="*/ 174 w 1535"/>
                <a:gd name="T1" fmla="*/ 144 h 1508"/>
                <a:gd name="T2" fmla="*/ 150 w 1535"/>
                <a:gd name="T3" fmla="*/ 162 h 1508"/>
                <a:gd name="T4" fmla="*/ 141 w 1535"/>
                <a:gd name="T5" fmla="*/ 191 h 1508"/>
                <a:gd name="T6" fmla="*/ 143 w 1535"/>
                <a:gd name="T7" fmla="*/ 1036 h 1508"/>
                <a:gd name="T8" fmla="*/ 161 w 1535"/>
                <a:gd name="T9" fmla="*/ 1060 h 1508"/>
                <a:gd name="T10" fmla="*/ 190 w 1535"/>
                <a:gd name="T11" fmla="*/ 1070 h 1508"/>
                <a:gd name="T12" fmla="*/ 1361 w 1535"/>
                <a:gd name="T13" fmla="*/ 1067 h 1508"/>
                <a:gd name="T14" fmla="*/ 1385 w 1535"/>
                <a:gd name="T15" fmla="*/ 1049 h 1508"/>
                <a:gd name="T16" fmla="*/ 1395 w 1535"/>
                <a:gd name="T17" fmla="*/ 1020 h 1508"/>
                <a:gd name="T18" fmla="*/ 1393 w 1535"/>
                <a:gd name="T19" fmla="*/ 191 h 1508"/>
                <a:gd name="T20" fmla="*/ 1384 w 1535"/>
                <a:gd name="T21" fmla="*/ 162 h 1508"/>
                <a:gd name="T22" fmla="*/ 1360 w 1535"/>
                <a:gd name="T23" fmla="*/ 144 h 1508"/>
                <a:gd name="T24" fmla="*/ 190 w 1535"/>
                <a:gd name="T25" fmla="*/ 141 h 1508"/>
                <a:gd name="T26" fmla="*/ 1345 w 1535"/>
                <a:gd name="T27" fmla="*/ 0 h 1508"/>
                <a:gd name="T28" fmla="*/ 1410 w 1535"/>
                <a:gd name="T29" fmla="*/ 12 h 1508"/>
                <a:gd name="T30" fmla="*/ 1466 w 1535"/>
                <a:gd name="T31" fmla="*/ 45 h 1508"/>
                <a:gd name="T32" fmla="*/ 1508 w 1535"/>
                <a:gd name="T33" fmla="*/ 94 h 1508"/>
                <a:gd name="T34" fmla="*/ 1532 w 1535"/>
                <a:gd name="T35" fmla="*/ 156 h 1508"/>
                <a:gd name="T36" fmla="*/ 1535 w 1535"/>
                <a:gd name="T37" fmla="*/ 1019 h 1508"/>
                <a:gd name="T38" fmla="*/ 1522 w 1535"/>
                <a:gd name="T39" fmla="*/ 1086 h 1508"/>
                <a:gd name="T40" fmla="*/ 1489 w 1535"/>
                <a:gd name="T41" fmla="*/ 1141 h 1508"/>
                <a:gd name="T42" fmla="*/ 1440 w 1535"/>
                <a:gd name="T43" fmla="*/ 1183 h 1508"/>
                <a:gd name="T44" fmla="*/ 1379 w 1535"/>
                <a:gd name="T45" fmla="*/ 1206 h 1508"/>
                <a:gd name="T46" fmla="*/ 838 w 1535"/>
                <a:gd name="T47" fmla="*/ 1209 h 1508"/>
                <a:gd name="T48" fmla="*/ 999 w 1535"/>
                <a:gd name="T49" fmla="*/ 1367 h 1508"/>
                <a:gd name="T50" fmla="*/ 1035 w 1535"/>
                <a:gd name="T51" fmla="*/ 1377 h 1508"/>
                <a:gd name="T52" fmla="*/ 1060 w 1535"/>
                <a:gd name="T53" fmla="*/ 1402 h 1508"/>
                <a:gd name="T54" fmla="*/ 1070 w 1535"/>
                <a:gd name="T55" fmla="*/ 1438 h 1508"/>
                <a:gd name="T56" fmla="*/ 1060 w 1535"/>
                <a:gd name="T57" fmla="*/ 1474 h 1508"/>
                <a:gd name="T58" fmla="*/ 1035 w 1535"/>
                <a:gd name="T59" fmla="*/ 1498 h 1508"/>
                <a:gd name="T60" fmla="*/ 999 w 1535"/>
                <a:gd name="T61" fmla="*/ 1508 h 1508"/>
                <a:gd name="T62" fmla="*/ 516 w 1535"/>
                <a:gd name="T63" fmla="*/ 1505 h 1508"/>
                <a:gd name="T64" fmla="*/ 486 w 1535"/>
                <a:gd name="T65" fmla="*/ 1487 h 1508"/>
                <a:gd name="T66" fmla="*/ 468 w 1535"/>
                <a:gd name="T67" fmla="*/ 1457 h 1508"/>
                <a:gd name="T68" fmla="*/ 468 w 1535"/>
                <a:gd name="T69" fmla="*/ 1419 h 1508"/>
                <a:gd name="T70" fmla="*/ 486 w 1535"/>
                <a:gd name="T71" fmla="*/ 1388 h 1508"/>
                <a:gd name="T72" fmla="*/ 516 w 1535"/>
                <a:gd name="T73" fmla="*/ 1370 h 1508"/>
                <a:gd name="T74" fmla="*/ 697 w 1535"/>
                <a:gd name="T75" fmla="*/ 1367 h 1508"/>
                <a:gd name="T76" fmla="*/ 190 w 1535"/>
                <a:gd name="T77" fmla="*/ 1209 h 1508"/>
                <a:gd name="T78" fmla="*/ 124 w 1535"/>
                <a:gd name="T79" fmla="*/ 1197 h 1508"/>
                <a:gd name="T80" fmla="*/ 68 w 1535"/>
                <a:gd name="T81" fmla="*/ 1165 h 1508"/>
                <a:gd name="T82" fmla="*/ 26 w 1535"/>
                <a:gd name="T83" fmla="*/ 1115 h 1508"/>
                <a:gd name="T84" fmla="*/ 4 w 1535"/>
                <a:gd name="T85" fmla="*/ 1053 h 1508"/>
                <a:gd name="T86" fmla="*/ 0 w 1535"/>
                <a:gd name="T87" fmla="*/ 190 h 1508"/>
                <a:gd name="T88" fmla="*/ 12 w 1535"/>
                <a:gd name="T89" fmla="*/ 124 h 1508"/>
                <a:gd name="T90" fmla="*/ 45 w 1535"/>
                <a:gd name="T91" fmla="*/ 68 h 1508"/>
                <a:gd name="T92" fmla="*/ 94 w 1535"/>
                <a:gd name="T93" fmla="*/ 26 h 1508"/>
                <a:gd name="T94" fmla="*/ 155 w 1535"/>
                <a:gd name="T95" fmla="*/ 3 h 15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535" h="1508">
                  <a:moveTo>
                    <a:pt x="190" y="141"/>
                  </a:moveTo>
                  <a:lnTo>
                    <a:pt x="174" y="144"/>
                  </a:lnTo>
                  <a:lnTo>
                    <a:pt x="161" y="151"/>
                  </a:lnTo>
                  <a:lnTo>
                    <a:pt x="150" y="162"/>
                  </a:lnTo>
                  <a:lnTo>
                    <a:pt x="143" y="175"/>
                  </a:lnTo>
                  <a:lnTo>
                    <a:pt x="141" y="191"/>
                  </a:lnTo>
                  <a:lnTo>
                    <a:pt x="141" y="1020"/>
                  </a:lnTo>
                  <a:lnTo>
                    <a:pt x="143" y="1036"/>
                  </a:lnTo>
                  <a:lnTo>
                    <a:pt x="150" y="1049"/>
                  </a:lnTo>
                  <a:lnTo>
                    <a:pt x="161" y="1060"/>
                  </a:lnTo>
                  <a:lnTo>
                    <a:pt x="174" y="1067"/>
                  </a:lnTo>
                  <a:lnTo>
                    <a:pt x="190" y="1070"/>
                  </a:lnTo>
                  <a:lnTo>
                    <a:pt x="1345" y="1070"/>
                  </a:lnTo>
                  <a:lnTo>
                    <a:pt x="1361" y="1067"/>
                  </a:lnTo>
                  <a:lnTo>
                    <a:pt x="1373" y="1060"/>
                  </a:lnTo>
                  <a:lnTo>
                    <a:pt x="1385" y="1049"/>
                  </a:lnTo>
                  <a:lnTo>
                    <a:pt x="1391" y="1036"/>
                  </a:lnTo>
                  <a:lnTo>
                    <a:pt x="1395" y="1020"/>
                  </a:lnTo>
                  <a:lnTo>
                    <a:pt x="1393" y="1020"/>
                  </a:lnTo>
                  <a:lnTo>
                    <a:pt x="1393" y="191"/>
                  </a:lnTo>
                  <a:lnTo>
                    <a:pt x="1391" y="175"/>
                  </a:lnTo>
                  <a:lnTo>
                    <a:pt x="1384" y="162"/>
                  </a:lnTo>
                  <a:lnTo>
                    <a:pt x="1373" y="151"/>
                  </a:lnTo>
                  <a:lnTo>
                    <a:pt x="1360" y="144"/>
                  </a:lnTo>
                  <a:lnTo>
                    <a:pt x="1344" y="141"/>
                  </a:lnTo>
                  <a:lnTo>
                    <a:pt x="190" y="141"/>
                  </a:lnTo>
                  <a:close/>
                  <a:moveTo>
                    <a:pt x="190" y="0"/>
                  </a:moveTo>
                  <a:lnTo>
                    <a:pt x="1345" y="0"/>
                  </a:lnTo>
                  <a:lnTo>
                    <a:pt x="1379" y="3"/>
                  </a:lnTo>
                  <a:lnTo>
                    <a:pt x="1410" y="12"/>
                  </a:lnTo>
                  <a:lnTo>
                    <a:pt x="1440" y="26"/>
                  </a:lnTo>
                  <a:lnTo>
                    <a:pt x="1466" y="45"/>
                  </a:lnTo>
                  <a:lnTo>
                    <a:pt x="1489" y="68"/>
                  </a:lnTo>
                  <a:lnTo>
                    <a:pt x="1508" y="94"/>
                  </a:lnTo>
                  <a:lnTo>
                    <a:pt x="1522" y="124"/>
                  </a:lnTo>
                  <a:lnTo>
                    <a:pt x="1532" y="156"/>
                  </a:lnTo>
                  <a:lnTo>
                    <a:pt x="1535" y="190"/>
                  </a:lnTo>
                  <a:lnTo>
                    <a:pt x="1535" y="1019"/>
                  </a:lnTo>
                  <a:lnTo>
                    <a:pt x="1532" y="1053"/>
                  </a:lnTo>
                  <a:lnTo>
                    <a:pt x="1522" y="1086"/>
                  </a:lnTo>
                  <a:lnTo>
                    <a:pt x="1508" y="1115"/>
                  </a:lnTo>
                  <a:lnTo>
                    <a:pt x="1489" y="1141"/>
                  </a:lnTo>
                  <a:lnTo>
                    <a:pt x="1467" y="1165"/>
                  </a:lnTo>
                  <a:lnTo>
                    <a:pt x="1440" y="1183"/>
                  </a:lnTo>
                  <a:lnTo>
                    <a:pt x="1410" y="1197"/>
                  </a:lnTo>
                  <a:lnTo>
                    <a:pt x="1379" y="1206"/>
                  </a:lnTo>
                  <a:lnTo>
                    <a:pt x="1345" y="1209"/>
                  </a:lnTo>
                  <a:lnTo>
                    <a:pt x="838" y="1209"/>
                  </a:lnTo>
                  <a:lnTo>
                    <a:pt x="838" y="1367"/>
                  </a:lnTo>
                  <a:lnTo>
                    <a:pt x="999" y="1367"/>
                  </a:lnTo>
                  <a:lnTo>
                    <a:pt x="1018" y="1370"/>
                  </a:lnTo>
                  <a:lnTo>
                    <a:pt x="1035" y="1377"/>
                  </a:lnTo>
                  <a:lnTo>
                    <a:pt x="1050" y="1388"/>
                  </a:lnTo>
                  <a:lnTo>
                    <a:pt x="1060" y="1402"/>
                  </a:lnTo>
                  <a:lnTo>
                    <a:pt x="1068" y="1419"/>
                  </a:lnTo>
                  <a:lnTo>
                    <a:pt x="1070" y="1438"/>
                  </a:lnTo>
                  <a:lnTo>
                    <a:pt x="1068" y="1457"/>
                  </a:lnTo>
                  <a:lnTo>
                    <a:pt x="1060" y="1474"/>
                  </a:lnTo>
                  <a:lnTo>
                    <a:pt x="1050" y="1487"/>
                  </a:lnTo>
                  <a:lnTo>
                    <a:pt x="1035" y="1498"/>
                  </a:lnTo>
                  <a:lnTo>
                    <a:pt x="1018" y="1505"/>
                  </a:lnTo>
                  <a:lnTo>
                    <a:pt x="999" y="1508"/>
                  </a:lnTo>
                  <a:lnTo>
                    <a:pt x="535" y="1508"/>
                  </a:lnTo>
                  <a:lnTo>
                    <a:pt x="516" y="1505"/>
                  </a:lnTo>
                  <a:lnTo>
                    <a:pt x="499" y="1498"/>
                  </a:lnTo>
                  <a:lnTo>
                    <a:pt x="486" y="1487"/>
                  </a:lnTo>
                  <a:lnTo>
                    <a:pt x="474" y="1474"/>
                  </a:lnTo>
                  <a:lnTo>
                    <a:pt x="468" y="1457"/>
                  </a:lnTo>
                  <a:lnTo>
                    <a:pt x="464" y="1438"/>
                  </a:lnTo>
                  <a:lnTo>
                    <a:pt x="468" y="1419"/>
                  </a:lnTo>
                  <a:lnTo>
                    <a:pt x="474" y="1402"/>
                  </a:lnTo>
                  <a:lnTo>
                    <a:pt x="486" y="1388"/>
                  </a:lnTo>
                  <a:lnTo>
                    <a:pt x="499" y="1377"/>
                  </a:lnTo>
                  <a:lnTo>
                    <a:pt x="516" y="1370"/>
                  </a:lnTo>
                  <a:lnTo>
                    <a:pt x="535" y="1367"/>
                  </a:lnTo>
                  <a:lnTo>
                    <a:pt x="697" y="1367"/>
                  </a:lnTo>
                  <a:lnTo>
                    <a:pt x="697" y="1209"/>
                  </a:lnTo>
                  <a:lnTo>
                    <a:pt x="190" y="1209"/>
                  </a:lnTo>
                  <a:lnTo>
                    <a:pt x="155" y="1206"/>
                  </a:lnTo>
                  <a:lnTo>
                    <a:pt x="124" y="1197"/>
                  </a:lnTo>
                  <a:lnTo>
                    <a:pt x="94" y="1183"/>
                  </a:lnTo>
                  <a:lnTo>
                    <a:pt x="68" y="1165"/>
                  </a:lnTo>
                  <a:lnTo>
                    <a:pt x="45" y="1141"/>
                  </a:lnTo>
                  <a:lnTo>
                    <a:pt x="26" y="1115"/>
                  </a:lnTo>
                  <a:lnTo>
                    <a:pt x="12" y="1086"/>
                  </a:lnTo>
                  <a:lnTo>
                    <a:pt x="4" y="1053"/>
                  </a:lnTo>
                  <a:lnTo>
                    <a:pt x="0" y="1019"/>
                  </a:lnTo>
                  <a:lnTo>
                    <a:pt x="0" y="190"/>
                  </a:lnTo>
                  <a:lnTo>
                    <a:pt x="4" y="156"/>
                  </a:lnTo>
                  <a:lnTo>
                    <a:pt x="12" y="124"/>
                  </a:lnTo>
                  <a:lnTo>
                    <a:pt x="26" y="94"/>
                  </a:lnTo>
                  <a:lnTo>
                    <a:pt x="45" y="68"/>
                  </a:lnTo>
                  <a:lnTo>
                    <a:pt x="68" y="44"/>
                  </a:lnTo>
                  <a:lnTo>
                    <a:pt x="94" y="26"/>
                  </a:lnTo>
                  <a:lnTo>
                    <a:pt x="124" y="12"/>
                  </a:lnTo>
                  <a:lnTo>
                    <a:pt x="155" y="3"/>
                  </a:lnTo>
                  <a:lnTo>
                    <a:pt x="19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20"/>
            <p:cNvSpPr>
              <a:spLocks/>
            </p:cNvSpPr>
            <p:nvPr/>
          </p:nvSpPr>
          <p:spPr bwMode="auto">
            <a:xfrm>
              <a:off x="6307138" y="4319588"/>
              <a:ext cx="92075" cy="173037"/>
            </a:xfrm>
            <a:custGeom>
              <a:avLst/>
              <a:gdLst>
                <a:gd name="T0" fmla="*/ 71 w 589"/>
                <a:gd name="T1" fmla="*/ 0 h 1084"/>
                <a:gd name="T2" fmla="*/ 519 w 589"/>
                <a:gd name="T3" fmla="*/ 0 h 1084"/>
                <a:gd name="T4" fmla="*/ 538 w 589"/>
                <a:gd name="T5" fmla="*/ 2 h 1084"/>
                <a:gd name="T6" fmla="*/ 554 w 589"/>
                <a:gd name="T7" fmla="*/ 10 h 1084"/>
                <a:gd name="T8" fmla="*/ 569 w 589"/>
                <a:gd name="T9" fmla="*/ 20 h 1084"/>
                <a:gd name="T10" fmla="*/ 579 w 589"/>
                <a:gd name="T11" fmla="*/ 34 h 1084"/>
                <a:gd name="T12" fmla="*/ 586 w 589"/>
                <a:gd name="T13" fmla="*/ 51 h 1084"/>
                <a:gd name="T14" fmla="*/ 589 w 589"/>
                <a:gd name="T15" fmla="*/ 70 h 1084"/>
                <a:gd name="T16" fmla="*/ 586 w 589"/>
                <a:gd name="T17" fmla="*/ 89 h 1084"/>
                <a:gd name="T18" fmla="*/ 579 w 589"/>
                <a:gd name="T19" fmla="*/ 106 h 1084"/>
                <a:gd name="T20" fmla="*/ 569 w 589"/>
                <a:gd name="T21" fmla="*/ 119 h 1084"/>
                <a:gd name="T22" fmla="*/ 554 w 589"/>
                <a:gd name="T23" fmla="*/ 131 h 1084"/>
                <a:gd name="T24" fmla="*/ 538 w 589"/>
                <a:gd name="T25" fmla="*/ 137 h 1084"/>
                <a:gd name="T26" fmla="*/ 519 w 589"/>
                <a:gd name="T27" fmla="*/ 140 h 1084"/>
                <a:gd name="T28" fmla="*/ 140 w 589"/>
                <a:gd name="T29" fmla="*/ 140 h 1084"/>
                <a:gd name="T30" fmla="*/ 140 w 589"/>
                <a:gd name="T31" fmla="*/ 1014 h 1084"/>
                <a:gd name="T32" fmla="*/ 138 w 589"/>
                <a:gd name="T33" fmla="*/ 1033 h 1084"/>
                <a:gd name="T34" fmla="*/ 131 w 589"/>
                <a:gd name="T35" fmla="*/ 1050 h 1084"/>
                <a:gd name="T36" fmla="*/ 120 w 589"/>
                <a:gd name="T37" fmla="*/ 1064 h 1084"/>
                <a:gd name="T38" fmla="*/ 106 w 589"/>
                <a:gd name="T39" fmla="*/ 1075 h 1084"/>
                <a:gd name="T40" fmla="*/ 89 w 589"/>
                <a:gd name="T41" fmla="*/ 1082 h 1084"/>
                <a:gd name="T42" fmla="*/ 71 w 589"/>
                <a:gd name="T43" fmla="*/ 1084 h 1084"/>
                <a:gd name="T44" fmla="*/ 52 w 589"/>
                <a:gd name="T45" fmla="*/ 1082 h 1084"/>
                <a:gd name="T46" fmla="*/ 35 w 589"/>
                <a:gd name="T47" fmla="*/ 1075 h 1084"/>
                <a:gd name="T48" fmla="*/ 20 w 589"/>
                <a:gd name="T49" fmla="*/ 1064 h 1084"/>
                <a:gd name="T50" fmla="*/ 10 w 589"/>
                <a:gd name="T51" fmla="*/ 1050 h 1084"/>
                <a:gd name="T52" fmla="*/ 2 w 589"/>
                <a:gd name="T53" fmla="*/ 1033 h 1084"/>
                <a:gd name="T54" fmla="*/ 0 w 589"/>
                <a:gd name="T55" fmla="*/ 1014 h 1084"/>
                <a:gd name="T56" fmla="*/ 0 w 589"/>
                <a:gd name="T57" fmla="*/ 70 h 1084"/>
                <a:gd name="T58" fmla="*/ 2 w 589"/>
                <a:gd name="T59" fmla="*/ 52 h 1084"/>
                <a:gd name="T60" fmla="*/ 10 w 589"/>
                <a:gd name="T61" fmla="*/ 35 h 1084"/>
                <a:gd name="T62" fmla="*/ 21 w 589"/>
                <a:gd name="T63" fmla="*/ 20 h 1084"/>
                <a:gd name="T64" fmla="*/ 35 w 589"/>
                <a:gd name="T65" fmla="*/ 10 h 1084"/>
                <a:gd name="T66" fmla="*/ 52 w 589"/>
                <a:gd name="T67" fmla="*/ 2 h 1084"/>
                <a:gd name="T68" fmla="*/ 71 w 589"/>
                <a:gd name="T69" fmla="*/ 0 h 10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89" h="1084">
                  <a:moveTo>
                    <a:pt x="71" y="0"/>
                  </a:moveTo>
                  <a:lnTo>
                    <a:pt x="519" y="0"/>
                  </a:lnTo>
                  <a:lnTo>
                    <a:pt x="538" y="2"/>
                  </a:lnTo>
                  <a:lnTo>
                    <a:pt x="554" y="10"/>
                  </a:lnTo>
                  <a:lnTo>
                    <a:pt x="569" y="20"/>
                  </a:lnTo>
                  <a:lnTo>
                    <a:pt x="579" y="34"/>
                  </a:lnTo>
                  <a:lnTo>
                    <a:pt x="586" y="51"/>
                  </a:lnTo>
                  <a:lnTo>
                    <a:pt x="589" y="70"/>
                  </a:lnTo>
                  <a:lnTo>
                    <a:pt x="586" y="89"/>
                  </a:lnTo>
                  <a:lnTo>
                    <a:pt x="579" y="106"/>
                  </a:lnTo>
                  <a:lnTo>
                    <a:pt x="569" y="119"/>
                  </a:lnTo>
                  <a:lnTo>
                    <a:pt x="554" y="131"/>
                  </a:lnTo>
                  <a:lnTo>
                    <a:pt x="538" y="137"/>
                  </a:lnTo>
                  <a:lnTo>
                    <a:pt x="519" y="140"/>
                  </a:lnTo>
                  <a:lnTo>
                    <a:pt x="140" y="140"/>
                  </a:lnTo>
                  <a:lnTo>
                    <a:pt x="140" y="1014"/>
                  </a:lnTo>
                  <a:lnTo>
                    <a:pt x="138" y="1033"/>
                  </a:lnTo>
                  <a:lnTo>
                    <a:pt x="131" y="1050"/>
                  </a:lnTo>
                  <a:lnTo>
                    <a:pt x="120" y="1064"/>
                  </a:lnTo>
                  <a:lnTo>
                    <a:pt x="106" y="1075"/>
                  </a:lnTo>
                  <a:lnTo>
                    <a:pt x="89" y="1082"/>
                  </a:lnTo>
                  <a:lnTo>
                    <a:pt x="71" y="1084"/>
                  </a:lnTo>
                  <a:lnTo>
                    <a:pt x="52" y="1082"/>
                  </a:lnTo>
                  <a:lnTo>
                    <a:pt x="35" y="1075"/>
                  </a:lnTo>
                  <a:lnTo>
                    <a:pt x="20" y="1064"/>
                  </a:lnTo>
                  <a:lnTo>
                    <a:pt x="10" y="1050"/>
                  </a:lnTo>
                  <a:lnTo>
                    <a:pt x="2" y="1033"/>
                  </a:lnTo>
                  <a:lnTo>
                    <a:pt x="0" y="1014"/>
                  </a:lnTo>
                  <a:lnTo>
                    <a:pt x="0" y="70"/>
                  </a:lnTo>
                  <a:lnTo>
                    <a:pt x="2" y="52"/>
                  </a:lnTo>
                  <a:lnTo>
                    <a:pt x="10" y="35"/>
                  </a:lnTo>
                  <a:lnTo>
                    <a:pt x="21" y="20"/>
                  </a:lnTo>
                  <a:lnTo>
                    <a:pt x="35" y="10"/>
                  </a:lnTo>
                  <a:lnTo>
                    <a:pt x="52" y="2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21"/>
            <p:cNvSpPr>
              <a:spLocks/>
            </p:cNvSpPr>
            <p:nvPr/>
          </p:nvSpPr>
          <p:spPr bwMode="auto">
            <a:xfrm>
              <a:off x="6702426" y="4319588"/>
              <a:ext cx="93663" cy="173037"/>
            </a:xfrm>
            <a:custGeom>
              <a:avLst/>
              <a:gdLst>
                <a:gd name="T0" fmla="*/ 71 w 590"/>
                <a:gd name="T1" fmla="*/ 0 h 1085"/>
                <a:gd name="T2" fmla="*/ 519 w 590"/>
                <a:gd name="T3" fmla="*/ 0 h 1085"/>
                <a:gd name="T4" fmla="*/ 538 w 590"/>
                <a:gd name="T5" fmla="*/ 2 h 1085"/>
                <a:gd name="T6" fmla="*/ 555 w 590"/>
                <a:gd name="T7" fmla="*/ 10 h 1085"/>
                <a:gd name="T8" fmla="*/ 569 w 590"/>
                <a:gd name="T9" fmla="*/ 20 h 1085"/>
                <a:gd name="T10" fmla="*/ 580 w 590"/>
                <a:gd name="T11" fmla="*/ 34 h 1085"/>
                <a:gd name="T12" fmla="*/ 586 w 590"/>
                <a:gd name="T13" fmla="*/ 51 h 1085"/>
                <a:gd name="T14" fmla="*/ 590 w 590"/>
                <a:gd name="T15" fmla="*/ 70 h 1085"/>
                <a:gd name="T16" fmla="*/ 590 w 590"/>
                <a:gd name="T17" fmla="*/ 1015 h 1085"/>
                <a:gd name="T18" fmla="*/ 586 w 590"/>
                <a:gd name="T19" fmla="*/ 1034 h 1085"/>
                <a:gd name="T20" fmla="*/ 580 w 590"/>
                <a:gd name="T21" fmla="*/ 1051 h 1085"/>
                <a:gd name="T22" fmla="*/ 569 w 590"/>
                <a:gd name="T23" fmla="*/ 1064 h 1085"/>
                <a:gd name="T24" fmla="*/ 555 w 590"/>
                <a:gd name="T25" fmla="*/ 1076 h 1085"/>
                <a:gd name="T26" fmla="*/ 538 w 590"/>
                <a:gd name="T27" fmla="*/ 1082 h 1085"/>
                <a:gd name="T28" fmla="*/ 519 w 590"/>
                <a:gd name="T29" fmla="*/ 1085 h 1085"/>
                <a:gd name="T30" fmla="*/ 500 w 590"/>
                <a:gd name="T31" fmla="*/ 1082 h 1085"/>
                <a:gd name="T32" fmla="*/ 483 w 590"/>
                <a:gd name="T33" fmla="*/ 1075 h 1085"/>
                <a:gd name="T34" fmla="*/ 469 w 590"/>
                <a:gd name="T35" fmla="*/ 1064 h 1085"/>
                <a:gd name="T36" fmla="*/ 459 w 590"/>
                <a:gd name="T37" fmla="*/ 1050 h 1085"/>
                <a:gd name="T38" fmla="*/ 451 w 590"/>
                <a:gd name="T39" fmla="*/ 1033 h 1085"/>
                <a:gd name="T40" fmla="*/ 449 w 590"/>
                <a:gd name="T41" fmla="*/ 1014 h 1085"/>
                <a:gd name="T42" fmla="*/ 449 w 590"/>
                <a:gd name="T43" fmla="*/ 140 h 1085"/>
                <a:gd name="T44" fmla="*/ 71 w 590"/>
                <a:gd name="T45" fmla="*/ 140 h 1085"/>
                <a:gd name="T46" fmla="*/ 52 w 590"/>
                <a:gd name="T47" fmla="*/ 137 h 1085"/>
                <a:gd name="T48" fmla="*/ 35 w 590"/>
                <a:gd name="T49" fmla="*/ 131 h 1085"/>
                <a:gd name="T50" fmla="*/ 21 w 590"/>
                <a:gd name="T51" fmla="*/ 119 h 1085"/>
                <a:gd name="T52" fmla="*/ 10 w 590"/>
                <a:gd name="T53" fmla="*/ 106 h 1085"/>
                <a:gd name="T54" fmla="*/ 3 w 590"/>
                <a:gd name="T55" fmla="*/ 89 h 1085"/>
                <a:gd name="T56" fmla="*/ 0 w 590"/>
                <a:gd name="T57" fmla="*/ 70 h 1085"/>
                <a:gd name="T58" fmla="*/ 3 w 590"/>
                <a:gd name="T59" fmla="*/ 51 h 1085"/>
                <a:gd name="T60" fmla="*/ 10 w 590"/>
                <a:gd name="T61" fmla="*/ 34 h 1085"/>
                <a:gd name="T62" fmla="*/ 21 w 590"/>
                <a:gd name="T63" fmla="*/ 20 h 1085"/>
                <a:gd name="T64" fmla="*/ 35 w 590"/>
                <a:gd name="T65" fmla="*/ 10 h 1085"/>
                <a:gd name="T66" fmla="*/ 52 w 590"/>
                <a:gd name="T67" fmla="*/ 2 h 1085"/>
                <a:gd name="T68" fmla="*/ 71 w 590"/>
                <a:gd name="T69" fmla="*/ 0 h 10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90" h="1085">
                  <a:moveTo>
                    <a:pt x="71" y="0"/>
                  </a:moveTo>
                  <a:lnTo>
                    <a:pt x="519" y="0"/>
                  </a:lnTo>
                  <a:lnTo>
                    <a:pt x="538" y="2"/>
                  </a:lnTo>
                  <a:lnTo>
                    <a:pt x="555" y="10"/>
                  </a:lnTo>
                  <a:lnTo>
                    <a:pt x="569" y="20"/>
                  </a:lnTo>
                  <a:lnTo>
                    <a:pt x="580" y="34"/>
                  </a:lnTo>
                  <a:lnTo>
                    <a:pt x="586" y="51"/>
                  </a:lnTo>
                  <a:lnTo>
                    <a:pt x="590" y="70"/>
                  </a:lnTo>
                  <a:lnTo>
                    <a:pt x="590" y="1015"/>
                  </a:lnTo>
                  <a:lnTo>
                    <a:pt x="586" y="1034"/>
                  </a:lnTo>
                  <a:lnTo>
                    <a:pt x="580" y="1051"/>
                  </a:lnTo>
                  <a:lnTo>
                    <a:pt x="569" y="1064"/>
                  </a:lnTo>
                  <a:lnTo>
                    <a:pt x="555" y="1076"/>
                  </a:lnTo>
                  <a:lnTo>
                    <a:pt x="538" y="1082"/>
                  </a:lnTo>
                  <a:lnTo>
                    <a:pt x="519" y="1085"/>
                  </a:lnTo>
                  <a:lnTo>
                    <a:pt x="500" y="1082"/>
                  </a:lnTo>
                  <a:lnTo>
                    <a:pt x="483" y="1075"/>
                  </a:lnTo>
                  <a:lnTo>
                    <a:pt x="469" y="1064"/>
                  </a:lnTo>
                  <a:lnTo>
                    <a:pt x="459" y="1050"/>
                  </a:lnTo>
                  <a:lnTo>
                    <a:pt x="451" y="1033"/>
                  </a:lnTo>
                  <a:lnTo>
                    <a:pt x="449" y="1014"/>
                  </a:lnTo>
                  <a:lnTo>
                    <a:pt x="449" y="140"/>
                  </a:lnTo>
                  <a:lnTo>
                    <a:pt x="71" y="140"/>
                  </a:lnTo>
                  <a:lnTo>
                    <a:pt x="52" y="137"/>
                  </a:lnTo>
                  <a:lnTo>
                    <a:pt x="35" y="131"/>
                  </a:lnTo>
                  <a:lnTo>
                    <a:pt x="21" y="119"/>
                  </a:lnTo>
                  <a:lnTo>
                    <a:pt x="10" y="106"/>
                  </a:lnTo>
                  <a:lnTo>
                    <a:pt x="3" y="89"/>
                  </a:lnTo>
                  <a:lnTo>
                    <a:pt x="0" y="70"/>
                  </a:lnTo>
                  <a:lnTo>
                    <a:pt x="3" y="51"/>
                  </a:lnTo>
                  <a:lnTo>
                    <a:pt x="10" y="34"/>
                  </a:lnTo>
                  <a:lnTo>
                    <a:pt x="21" y="20"/>
                  </a:lnTo>
                  <a:lnTo>
                    <a:pt x="35" y="10"/>
                  </a:lnTo>
                  <a:lnTo>
                    <a:pt x="52" y="2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1" name="Inhaltsplatzhalter 4"/>
          <p:cNvSpPr txBox="1">
            <a:spLocks/>
          </p:cNvSpPr>
          <p:nvPr/>
        </p:nvSpPr>
        <p:spPr>
          <a:xfrm>
            <a:off x="1197604" y="1935624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1"/>
                </a:solidFill>
                <a:latin typeface="+mj-lt"/>
              </a:rPr>
              <a:t>40%</a:t>
            </a:r>
            <a:endParaRPr lang="en-US" sz="2800" dirty="0" smtClean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42" name="Inhaltsplatzhalter 4"/>
          <p:cNvSpPr txBox="1">
            <a:spLocks/>
          </p:cNvSpPr>
          <p:nvPr/>
        </p:nvSpPr>
        <p:spPr>
          <a:xfrm>
            <a:off x="3829705" y="1935624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2"/>
                </a:solidFill>
                <a:latin typeface="+mj-lt"/>
              </a:rPr>
              <a:t>50%</a:t>
            </a:r>
            <a:endParaRPr lang="en-US" sz="2800" dirty="0" smtClean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43" name="Inhaltsplatzhalter 4"/>
          <p:cNvSpPr txBox="1">
            <a:spLocks/>
          </p:cNvSpPr>
          <p:nvPr/>
        </p:nvSpPr>
        <p:spPr>
          <a:xfrm>
            <a:off x="6548890" y="1935624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3"/>
                </a:solidFill>
                <a:latin typeface="+mj-lt"/>
              </a:rPr>
              <a:t>70%</a:t>
            </a:r>
            <a:endParaRPr lang="en-US" sz="2800" dirty="0" smtClean="0">
              <a:solidFill>
                <a:schemeClr val="accent3"/>
              </a:solidFill>
              <a:latin typeface="+mn-lt"/>
            </a:endParaRPr>
          </a:p>
        </p:txBody>
      </p:sp>
      <p:sp>
        <p:nvSpPr>
          <p:cNvPr id="44" name="Inhaltsplatzhalter 4"/>
          <p:cNvSpPr txBox="1">
            <a:spLocks/>
          </p:cNvSpPr>
          <p:nvPr/>
        </p:nvSpPr>
        <p:spPr>
          <a:xfrm>
            <a:off x="9224532" y="1935624"/>
            <a:ext cx="885242" cy="553998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3600" b="1" dirty="0" smtClean="0">
                <a:solidFill>
                  <a:schemeClr val="accent4"/>
                </a:solidFill>
                <a:latin typeface="+mj-lt"/>
              </a:rPr>
              <a:t>50%</a:t>
            </a:r>
            <a:endParaRPr lang="en-US" sz="2800" dirty="0" smtClean="0">
              <a:solidFill>
                <a:schemeClr val="accent4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97652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" presetClass="entr" presetSubtype="4" accel="18000" decel="8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" presetClass="entr" presetSubtype="4" accel="18000" decel="8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000"/>
                            </p:stCondLst>
                            <p:childTnLst>
                              <p:par>
                                <p:cTn id="6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35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000"/>
                            </p:stCondLst>
                            <p:childTnLst>
                              <p:par>
                                <p:cTn id="7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" presetClass="entr" presetSubtype="4" accel="18000" decel="8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4500"/>
                            </p:stCondLst>
                            <p:childTnLst>
                              <p:par>
                                <p:cTn id="9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000"/>
                            </p:stCondLst>
                            <p:childTnLst>
                              <p:par>
                                <p:cTn id="9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500"/>
                            </p:stCondLst>
                            <p:childTnLst>
                              <p:par>
                                <p:cTn id="10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" presetClass="entr" presetSubtype="4" accel="18000" decel="82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6000"/>
                            </p:stCondLst>
                            <p:childTnLst>
                              <p:par>
                                <p:cTn id="1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10" grpId="0" animBg="1"/>
      <p:bldP spid="11" grpId="0" animBg="1"/>
      <p:bldP spid="12" grpId="0" animBg="1"/>
      <p:bldP spid="14" grpId="0" animBg="1"/>
      <p:bldP spid="15" grpId="0" animBg="1"/>
      <p:bldP spid="16" grpId="0" animBg="1"/>
      <p:bldP spid="18" grpId="0" animBg="1"/>
      <p:bldP spid="19" grpId="0" animBg="1"/>
      <p:bldP spid="20" grpId="0" animBg="1"/>
      <p:bldP spid="17" grpId="0"/>
      <p:bldP spid="21" grpId="0"/>
      <p:bldP spid="22" grpId="0"/>
      <p:bldP spid="23" grpId="0"/>
      <p:bldP spid="41" grpId="0"/>
      <p:bldP spid="42" grpId="0"/>
      <p:bldP spid="43" grpId="0"/>
      <p:bldP spid="4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/>
          <p:cNvGrpSpPr/>
          <p:nvPr/>
        </p:nvGrpSpPr>
        <p:grpSpPr>
          <a:xfrm>
            <a:off x="6097515" y="1753262"/>
            <a:ext cx="1858609" cy="945209"/>
            <a:chOff x="6097515" y="1753262"/>
            <a:chExt cx="1858609" cy="945209"/>
          </a:xfrm>
        </p:grpSpPr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6097515" y="1989564"/>
              <a:ext cx="1216352" cy="480179"/>
            </a:xfrm>
            <a:custGeom>
              <a:avLst/>
              <a:gdLst>
                <a:gd name="T0" fmla="*/ 803 w 803"/>
                <a:gd name="T1" fmla="*/ 317 h 317"/>
                <a:gd name="T2" fmla="*/ 0 w 803"/>
                <a:gd name="T3" fmla="*/ 317 h 317"/>
                <a:gd name="T4" fmla="*/ 317 w 803"/>
                <a:gd name="T5" fmla="*/ 0 h 317"/>
                <a:gd name="T6" fmla="*/ 803 w 803"/>
                <a:gd name="T7" fmla="*/ 0 h 317"/>
                <a:gd name="T8" fmla="*/ 803 w 803"/>
                <a:gd name="T9" fmla="*/ 31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3" h="317">
                  <a:moveTo>
                    <a:pt x="803" y="317"/>
                  </a:moveTo>
                  <a:lnTo>
                    <a:pt x="0" y="317"/>
                  </a:lnTo>
                  <a:lnTo>
                    <a:pt x="317" y="0"/>
                  </a:lnTo>
                  <a:lnTo>
                    <a:pt x="803" y="0"/>
                  </a:lnTo>
                  <a:lnTo>
                    <a:pt x="803" y="31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7444136" y="1753262"/>
              <a:ext cx="511988" cy="945209"/>
            </a:xfrm>
            <a:custGeom>
              <a:avLst/>
              <a:gdLst>
                <a:gd name="T0" fmla="*/ 338 w 338"/>
                <a:gd name="T1" fmla="*/ 312 h 624"/>
                <a:gd name="T2" fmla="*/ 0 w 338"/>
                <a:gd name="T3" fmla="*/ 0 h 624"/>
                <a:gd name="T4" fmla="*/ 0 w 338"/>
                <a:gd name="T5" fmla="*/ 312 h 624"/>
                <a:gd name="T6" fmla="*/ 0 w 338"/>
                <a:gd name="T7" fmla="*/ 624 h 624"/>
                <a:gd name="T8" fmla="*/ 338 w 338"/>
                <a:gd name="T9" fmla="*/ 312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8" h="624">
                  <a:moveTo>
                    <a:pt x="338" y="312"/>
                  </a:moveTo>
                  <a:lnTo>
                    <a:pt x="0" y="0"/>
                  </a:lnTo>
                  <a:lnTo>
                    <a:pt x="0" y="312"/>
                  </a:lnTo>
                  <a:lnTo>
                    <a:pt x="0" y="624"/>
                  </a:lnTo>
                  <a:lnTo>
                    <a:pt x="338" y="31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6682212" y="1989564"/>
              <a:ext cx="761925" cy="480179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4137418" y="2777239"/>
            <a:ext cx="1855579" cy="946725"/>
            <a:chOff x="4137418" y="2777239"/>
            <a:chExt cx="1855579" cy="946725"/>
          </a:xfrm>
        </p:grpSpPr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4816029" y="3015057"/>
              <a:ext cx="1176968" cy="478664"/>
            </a:xfrm>
            <a:custGeom>
              <a:avLst/>
              <a:gdLst>
                <a:gd name="T0" fmla="*/ 0 w 777"/>
                <a:gd name="T1" fmla="*/ 316 h 316"/>
                <a:gd name="T2" fmla="*/ 777 w 777"/>
                <a:gd name="T3" fmla="*/ 316 h 316"/>
                <a:gd name="T4" fmla="*/ 456 w 777"/>
                <a:gd name="T5" fmla="*/ 0 h 316"/>
                <a:gd name="T6" fmla="*/ 0 w 777"/>
                <a:gd name="T7" fmla="*/ 0 h 316"/>
                <a:gd name="T8" fmla="*/ 0 w 777"/>
                <a:gd name="T9" fmla="*/ 316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7" h="316">
                  <a:moveTo>
                    <a:pt x="0" y="316"/>
                  </a:moveTo>
                  <a:lnTo>
                    <a:pt x="777" y="316"/>
                  </a:lnTo>
                  <a:lnTo>
                    <a:pt x="456" y="0"/>
                  </a:lnTo>
                  <a:lnTo>
                    <a:pt x="0" y="0"/>
                  </a:lnTo>
                  <a:lnTo>
                    <a:pt x="0" y="316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4137418" y="2777239"/>
              <a:ext cx="511988" cy="946725"/>
            </a:xfrm>
            <a:custGeom>
              <a:avLst/>
              <a:gdLst>
                <a:gd name="T0" fmla="*/ 0 w 338"/>
                <a:gd name="T1" fmla="*/ 313 h 625"/>
                <a:gd name="T2" fmla="*/ 338 w 338"/>
                <a:gd name="T3" fmla="*/ 0 h 625"/>
                <a:gd name="T4" fmla="*/ 338 w 338"/>
                <a:gd name="T5" fmla="*/ 313 h 625"/>
                <a:gd name="T6" fmla="*/ 338 w 338"/>
                <a:gd name="T7" fmla="*/ 625 h 625"/>
                <a:gd name="T8" fmla="*/ 0 w 338"/>
                <a:gd name="T9" fmla="*/ 313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8" h="625">
                  <a:moveTo>
                    <a:pt x="0" y="313"/>
                  </a:moveTo>
                  <a:lnTo>
                    <a:pt x="338" y="0"/>
                  </a:lnTo>
                  <a:lnTo>
                    <a:pt x="338" y="313"/>
                  </a:lnTo>
                  <a:lnTo>
                    <a:pt x="338" y="625"/>
                  </a:lnTo>
                  <a:lnTo>
                    <a:pt x="0" y="313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9"/>
            <p:cNvSpPr>
              <a:spLocks/>
            </p:cNvSpPr>
            <p:nvPr/>
          </p:nvSpPr>
          <p:spPr bwMode="auto">
            <a:xfrm>
              <a:off x="4649406" y="3015057"/>
              <a:ext cx="581667" cy="47866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6683727" y="3310434"/>
            <a:ext cx="1719251" cy="939150"/>
            <a:chOff x="6683727" y="3310434"/>
            <a:chExt cx="1719251" cy="939150"/>
          </a:xfrm>
        </p:grpSpPr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6683727" y="3539163"/>
              <a:ext cx="1078508" cy="480179"/>
            </a:xfrm>
            <a:custGeom>
              <a:avLst/>
              <a:gdLst>
                <a:gd name="T0" fmla="*/ 712 w 712"/>
                <a:gd name="T1" fmla="*/ 317 h 317"/>
                <a:gd name="T2" fmla="*/ 0 w 712"/>
                <a:gd name="T3" fmla="*/ 317 h 317"/>
                <a:gd name="T4" fmla="*/ 317 w 712"/>
                <a:gd name="T5" fmla="*/ 0 h 317"/>
                <a:gd name="T6" fmla="*/ 712 w 712"/>
                <a:gd name="T7" fmla="*/ 0 h 317"/>
                <a:gd name="T8" fmla="*/ 712 w 712"/>
                <a:gd name="T9" fmla="*/ 31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2" h="317">
                  <a:moveTo>
                    <a:pt x="712" y="317"/>
                  </a:moveTo>
                  <a:lnTo>
                    <a:pt x="0" y="317"/>
                  </a:lnTo>
                  <a:lnTo>
                    <a:pt x="317" y="0"/>
                  </a:lnTo>
                  <a:lnTo>
                    <a:pt x="712" y="0"/>
                  </a:lnTo>
                  <a:lnTo>
                    <a:pt x="712" y="317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3"/>
            <p:cNvSpPr>
              <a:spLocks/>
            </p:cNvSpPr>
            <p:nvPr/>
          </p:nvSpPr>
          <p:spPr bwMode="auto">
            <a:xfrm>
              <a:off x="7884931" y="3310434"/>
              <a:ext cx="518047" cy="939150"/>
            </a:xfrm>
            <a:custGeom>
              <a:avLst/>
              <a:gdLst>
                <a:gd name="T0" fmla="*/ 342 w 342"/>
                <a:gd name="T1" fmla="*/ 312 h 620"/>
                <a:gd name="T2" fmla="*/ 0 w 342"/>
                <a:gd name="T3" fmla="*/ 0 h 620"/>
                <a:gd name="T4" fmla="*/ 0 w 342"/>
                <a:gd name="T5" fmla="*/ 312 h 620"/>
                <a:gd name="T6" fmla="*/ 0 w 342"/>
                <a:gd name="T7" fmla="*/ 620 h 620"/>
                <a:gd name="T8" fmla="*/ 342 w 342"/>
                <a:gd name="T9" fmla="*/ 312 h 6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2" h="620">
                  <a:moveTo>
                    <a:pt x="342" y="312"/>
                  </a:moveTo>
                  <a:lnTo>
                    <a:pt x="0" y="0"/>
                  </a:lnTo>
                  <a:lnTo>
                    <a:pt x="0" y="312"/>
                  </a:lnTo>
                  <a:lnTo>
                    <a:pt x="0" y="620"/>
                  </a:lnTo>
                  <a:lnTo>
                    <a:pt x="342" y="312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2"/>
            <p:cNvSpPr>
              <a:spLocks/>
            </p:cNvSpPr>
            <p:nvPr/>
          </p:nvSpPr>
          <p:spPr bwMode="auto">
            <a:xfrm>
              <a:off x="7191171" y="3539163"/>
              <a:ext cx="693759" cy="48017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3789023" y="4249584"/>
            <a:ext cx="1611703" cy="945209"/>
            <a:chOff x="3789023" y="4249584"/>
            <a:chExt cx="1611703" cy="945209"/>
          </a:xfrm>
        </p:grpSpPr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4473694" y="4485887"/>
              <a:ext cx="927032" cy="480179"/>
            </a:xfrm>
            <a:custGeom>
              <a:avLst/>
              <a:gdLst>
                <a:gd name="T0" fmla="*/ 0 w 612"/>
                <a:gd name="T1" fmla="*/ 317 h 317"/>
                <a:gd name="T2" fmla="*/ 612 w 612"/>
                <a:gd name="T3" fmla="*/ 317 h 317"/>
                <a:gd name="T4" fmla="*/ 295 w 612"/>
                <a:gd name="T5" fmla="*/ 0 h 317"/>
                <a:gd name="T6" fmla="*/ 0 w 612"/>
                <a:gd name="T7" fmla="*/ 0 h 317"/>
                <a:gd name="T8" fmla="*/ 0 w 612"/>
                <a:gd name="T9" fmla="*/ 317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2" h="317">
                  <a:moveTo>
                    <a:pt x="0" y="317"/>
                  </a:moveTo>
                  <a:lnTo>
                    <a:pt x="612" y="317"/>
                  </a:lnTo>
                  <a:lnTo>
                    <a:pt x="295" y="0"/>
                  </a:lnTo>
                  <a:lnTo>
                    <a:pt x="0" y="0"/>
                  </a:lnTo>
                  <a:lnTo>
                    <a:pt x="0" y="31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6"/>
            <p:cNvSpPr>
              <a:spLocks/>
            </p:cNvSpPr>
            <p:nvPr/>
          </p:nvSpPr>
          <p:spPr bwMode="auto">
            <a:xfrm>
              <a:off x="3789023" y="4249584"/>
              <a:ext cx="519563" cy="945209"/>
            </a:xfrm>
            <a:custGeom>
              <a:avLst/>
              <a:gdLst>
                <a:gd name="T0" fmla="*/ 0 w 343"/>
                <a:gd name="T1" fmla="*/ 312 h 624"/>
                <a:gd name="T2" fmla="*/ 343 w 343"/>
                <a:gd name="T3" fmla="*/ 0 h 624"/>
                <a:gd name="T4" fmla="*/ 343 w 343"/>
                <a:gd name="T5" fmla="*/ 312 h 624"/>
                <a:gd name="T6" fmla="*/ 343 w 343"/>
                <a:gd name="T7" fmla="*/ 624 h 624"/>
                <a:gd name="T8" fmla="*/ 0 w 343"/>
                <a:gd name="T9" fmla="*/ 312 h 6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3" h="624">
                  <a:moveTo>
                    <a:pt x="0" y="312"/>
                  </a:moveTo>
                  <a:lnTo>
                    <a:pt x="343" y="0"/>
                  </a:lnTo>
                  <a:lnTo>
                    <a:pt x="343" y="312"/>
                  </a:lnTo>
                  <a:lnTo>
                    <a:pt x="343" y="624"/>
                  </a:lnTo>
                  <a:lnTo>
                    <a:pt x="0" y="31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5"/>
            <p:cNvSpPr>
              <a:spLocks/>
            </p:cNvSpPr>
            <p:nvPr/>
          </p:nvSpPr>
          <p:spPr bwMode="auto">
            <a:xfrm>
              <a:off x="4308586" y="4485887"/>
              <a:ext cx="505929" cy="480179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22" name="Inhaltsplatzhalter 4"/>
          <p:cNvSpPr txBox="1">
            <a:spLocks/>
          </p:cNvSpPr>
          <p:nvPr/>
        </p:nvSpPr>
        <p:spPr>
          <a:xfrm>
            <a:off x="972994" y="2881159"/>
            <a:ext cx="3052617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2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2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23" name="Inhaltsplatzhalter 4"/>
          <p:cNvSpPr txBox="1">
            <a:spLocks/>
          </p:cNvSpPr>
          <p:nvPr/>
        </p:nvSpPr>
        <p:spPr>
          <a:xfrm>
            <a:off x="565239" y="4341636"/>
            <a:ext cx="3052617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3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3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24" name="Inhaltsplatzhalter 4"/>
          <p:cNvSpPr txBox="1">
            <a:spLocks/>
          </p:cNvSpPr>
          <p:nvPr/>
        </p:nvSpPr>
        <p:spPr>
          <a:xfrm>
            <a:off x="8143954" y="1862377"/>
            <a:ext cx="3052617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sp>
        <p:nvSpPr>
          <p:cNvPr id="25" name="Inhaltsplatzhalter 4"/>
          <p:cNvSpPr txBox="1">
            <a:spLocks/>
          </p:cNvSpPr>
          <p:nvPr/>
        </p:nvSpPr>
        <p:spPr>
          <a:xfrm>
            <a:off x="8605954" y="3409406"/>
            <a:ext cx="3059863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This text is fully editable. It can be replaced with your own style. </a:t>
            </a:r>
          </a:p>
        </p:txBody>
      </p:sp>
      <p:grpSp>
        <p:nvGrpSpPr>
          <p:cNvPr id="53" name="Group 52"/>
          <p:cNvGrpSpPr/>
          <p:nvPr/>
        </p:nvGrpSpPr>
        <p:grpSpPr>
          <a:xfrm>
            <a:off x="4920548" y="4966066"/>
            <a:ext cx="480179" cy="1891933"/>
            <a:chOff x="4920548" y="4966066"/>
            <a:chExt cx="480179" cy="1891933"/>
          </a:xfrm>
        </p:grpSpPr>
        <p:sp>
          <p:nvSpPr>
            <p:cNvPr id="14" name="Freeform 14"/>
            <p:cNvSpPr>
              <a:spLocks/>
            </p:cNvSpPr>
            <p:nvPr/>
          </p:nvSpPr>
          <p:spPr bwMode="auto">
            <a:xfrm>
              <a:off x="4920548" y="4966066"/>
              <a:ext cx="480179" cy="189193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Inhaltsplatzhalter 4"/>
            <p:cNvSpPr txBox="1">
              <a:spLocks/>
            </p:cNvSpPr>
            <p:nvPr/>
          </p:nvSpPr>
          <p:spPr>
            <a:xfrm rot="16200000">
              <a:off x="4281186" y="5773533"/>
              <a:ext cx="1720804" cy="276999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800" b="1" dirty="0" smtClean="0">
                  <a:latin typeface="+mj-lt"/>
                </a:rPr>
                <a:t>OPTION 01</a:t>
              </a:r>
              <a:endParaRPr lang="en-US" sz="1400" dirty="0" smtClean="0">
                <a:latin typeface="+mn-lt"/>
              </a:endParaRPr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5506759" y="3493720"/>
            <a:ext cx="486238" cy="3364280"/>
            <a:chOff x="5506759" y="3493720"/>
            <a:chExt cx="486238" cy="3364280"/>
          </a:xfrm>
        </p:grpSpPr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5506759" y="3493720"/>
              <a:ext cx="486238" cy="336428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Inhaltsplatzhalter 4"/>
            <p:cNvSpPr txBox="1">
              <a:spLocks/>
            </p:cNvSpPr>
            <p:nvPr/>
          </p:nvSpPr>
          <p:spPr>
            <a:xfrm rot="16200000">
              <a:off x="4885691" y="5037361"/>
              <a:ext cx="1720804" cy="276999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800" b="1" dirty="0" smtClean="0">
                  <a:latin typeface="+mj-lt"/>
                </a:rPr>
                <a:t>OPTION 02</a:t>
              </a:r>
              <a:endParaRPr lang="en-US" sz="1400" dirty="0" smtClean="0">
                <a:latin typeface="+mn-lt"/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6097515" y="2469743"/>
            <a:ext cx="480179" cy="4388256"/>
            <a:chOff x="6097515" y="2469743"/>
            <a:chExt cx="480179" cy="4388256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6097515" y="2469743"/>
              <a:ext cx="480179" cy="4388256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Inhaltsplatzhalter 4"/>
            <p:cNvSpPr txBox="1">
              <a:spLocks/>
            </p:cNvSpPr>
            <p:nvPr/>
          </p:nvSpPr>
          <p:spPr>
            <a:xfrm rot="16200000">
              <a:off x="5457412" y="4525372"/>
              <a:ext cx="1720804" cy="276999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800" b="1" dirty="0" smtClean="0">
                  <a:latin typeface="+mj-lt"/>
                </a:rPr>
                <a:t>OPTION 03</a:t>
              </a:r>
              <a:endParaRPr lang="en-US" sz="1400" dirty="0" smtClean="0">
                <a:latin typeface="+mn-lt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6683727" y="4019342"/>
            <a:ext cx="480179" cy="2838658"/>
            <a:chOff x="6683727" y="4019342"/>
            <a:chExt cx="480179" cy="2838658"/>
          </a:xfrm>
        </p:grpSpPr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6683727" y="4019342"/>
              <a:ext cx="480179" cy="283865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Inhaltsplatzhalter 4"/>
            <p:cNvSpPr txBox="1">
              <a:spLocks/>
            </p:cNvSpPr>
            <p:nvPr/>
          </p:nvSpPr>
          <p:spPr>
            <a:xfrm rot="16200000">
              <a:off x="6040637" y="5300172"/>
              <a:ext cx="1720804" cy="276999"/>
            </a:xfrm>
            <a:prstGeom prst="rect">
              <a:avLst/>
            </a:prstGeom>
          </p:spPr>
          <p:txBody>
            <a:bodyPr wrap="square" lIns="0" tIns="0" rIns="0" bIns="0" anchor="ctr">
              <a:spAutoFit/>
            </a:bodyPr>
            <a:lstStyle>
              <a:lvl1pPr marL="272967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Wingdings" panose="05000000000000000000" pitchFamily="2" charset="2"/>
                <a:buChar char="§"/>
                <a:defRPr sz="23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1pPr>
              <a:lvl2pPr marL="807798" indent="-272967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20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2pPr>
              <a:lvl3pPr marL="1080764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9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3pPr>
              <a:lvl4pPr marL="1436256" indent="-177748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4pPr>
              <a:lvl5pPr marL="1793335" indent="-179335" algn="l" defTabSz="914127" rtl="0" eaLnBrk="1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1000"/>
                </a:spcAft>
                <a:buFont typeface="Symbol" panose="05050102010706020507" pitchFamily="18" charset="2"/>
                <a:buChar char="-"/>
                <a:defRPr sz="1600" kern="1200">
                  <a:solidFill>
                    <a:schemeClr val="bg1"/>
                  </a:solidFill>
                  <a:latin typeface="Calibri Light" panose="020F0302020204030204" pitchFamily="34" charset="0"/>
                  <a:ea typeface="+mn-ea"/>
                  <a:cs typeface="+mn-cs"/>
                </a:defRPr>
              </a:lvl5pPr>
              <a:lvl6pPr marL="2513847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0910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7972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5034" indent="-228532" algn="l" defTabSz="914127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00000"/>
                </a:lnSpc>
                <a:spcAft>
                  <a:spcPts val="1200"/>
                </a:spcAft>
                <a:buNone/>
              </a:pPr>
              <a:r>
                <a:rPr lang="en-US" sz="1800" b="1" dirty="0" smtClean="0">
                  <a:latin typeface="+mj-lt"/>
                </a:rPr>
                <a:t>OPTION 04</a:t>
              </a:r>
              <a:endParaRPr lang="en-US" sz="1400" dirty="0" smtClean="0">
                <a:latin typeface="+mn-lt"/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4376336" y="5199651"/>
            <a:ext cx="460375" cy="550863"/>
            <a:chOff x="742950" y="3462338"/>
            <a:chExt cx="460375" cy="550863"/>
          </a:xfrm>
          <a:solidFill>
            <a:schemeClr val="accent1"/>
          </a:solidFill>
        </p:grpSpPr>
        <p:sp>
          <p:nvSpPr>
            <p:cNvPr id="34" name="Freeform 270"/>
            <p:cNvSpPr>
              <a:spLocks noEditPoints="1"/>
            </p:cNvSpPr>
            <p:nvPr/>
          </p:nvSpPr>
          <p:spPr bwMode="auto">
            <a:xfrm>
              <a:off x="895350" y="3562350"/>
              <a:ext cx="307975" cy="285750"/>
            </a:xfrm>
            <a:custGeom>
              <a:avLst/>
              <a:gdLst>
                <a:gd name="T0" fmla="*/ 262 w 1941"/>
                <a:gd name="T1" fmla="*/ 144 h 1805"/>
                <a:gd name="T2" fmla="*/ 208 w 1941"/>
                <a:gd name="T3" fmla="*/ 166 h 1805"/>
                <a:gd name="T4" fmla="*/ 167 w 1941"/>
                <a:gd name="T5" fmla="*/ 207 h 1805"/>
                <a:gd name="T6" fmla="*/ 143 w 1941"/>
                <a:gd name="T7" fmla="*/ 262 h 1805"/>
                <a:gd name="T8" fmla="*/ 140 w 1941"/>
                <a:gd name="T9" fmla="*/ 1118 h 1805"/>
                <a:gd name="T10" fmla="*/ 153 w 1941"/>
                <a:gd name="T11" fmla="*/ 1177 h 1805"/>
                <a:gd name="T12" fmla="*/ 186 w 1941"/>
                <a:gd name="T13" fmla="*/ 1226 h 1805"/>
                <a:gd name="T14" fmla="*/ 233 w 1941"/>
                <a:gd name="T15" fmla="*/ 1258 h 1805"/>
                <a:gd name="T16" fmla="*/ 294 w 1941"/>
                <a:gd name="T17" fmla="*/ 1270 h 1805"/>
                <a:gd name="T18" fmla="*/ 468 w 1941"/>
                <a:gd name="T19" fmla="*/ 1270 h 1805"/>
                <a:gd name="T20" fmla="*/ 504 w 1941"/>
                <a:gd name="T21" fmla="*/ 1280 h 1805"/>
                <a:gd name="T22" fmla="*/ 529 w 1941"/>
                <a:gd name="T23" fmla="*/ 1305 h 1805"/>
                <a:gd name="T24" fmla="*/ 538 w 1941"/>
                <a:gd name="T25" fmla="*/ 1341 h 1805"/>
                <a:gd name="T26" fmla="*/ 831 w 1941"/>
                <a:gd name="T27" fmla="*/ 1290 h 1805"/>
                <a:gd name="T28" fmla="*/ 862 w 1941"/>
                <a:gd name="T29" fmla="*/ 1273 h 1805"/>
                <a:gd name="T30" fmla="*/ 1646 w 1941"/>
                <a:gd name="T31" fmla="*/ 1270 h 1805"/>
                <a:gd name="T32" fmla="*/ 1706 w 1941"/>
                <a:gd name="T33" fmla="*/ 1258 h 1805"/>
                <a:gd name="T34" fmla="*/ 1754 w 1941"/>
                <a:gd name="T35" fmla="*/ 1226 h 1805"/>
                <a:gd name="T36" fmla="*/ 1787 w 1941"/>
                <a:gd name="T37" fmla="*/ 1177 h 1805"/>
                <a:gd name="T38" fmla="*/ 1799 w 1941"/>
                <a:gd name="T39" fmla="*/ 1118 h 1805"/>
                <a:gd name="T40" fmla="*/ 1796 w 1941"/>
                <a:gd name="T41" fmla="*/ 262 h 1805"/>
                <a:gd name="T42" fmla="*/ 1773 w 1941"/>
                <a:gd name="T43" fmla="*/ 207 h 1805"/>
                <a:gd name="T44" fmla="*/ 1732 w 1941"/>
                <a:gd name="T45" fmla="*/ 166 h 1805"/>
                <a:gd name="T46" fmla="*/ 1677 w 1941"/>
                <a:gd name="T47" fmla="*/ 144 h 1805"/>
                <a:gd name="T48" fmla="*/ 294 w 1941"/>
                <a:gd name="T49" fmla="*/ 141 h 1805"/>
                <a:gd name="T50" fmla="*/ 1647 w 1941"/>
                <a:gd name="T51" fmla="*/ 0 h 1805"/>
                <a:gd name="T52" fmla="*/ 1732 w 1941"/>
                <a:gd name="T53" fmla="*/ 13 h 1805"/>
                <a:gd name="T54" fmla="*/ 1807 w 1941"/>
                <a:gd name="T55" fmla="*/ 47 h 1805"/>
                <a:gd name="T56" fmla="*/ 1869 w 1941"/>
                <a:gd name="T57" fmla="*/ 100 h 1805"/>
                <a:gd name="T58" fmla="*/ 1913 w 1941"/>
                <a:gd name="T59" fmla="*/ 169 h 1805"/>
                <a:gd name="T60" fmla="*/ 1938 w 1941"/>
                <a:gd name="T61" fmla="*/ 250 h 1805"/>
                <a:gd name="T62" fmla="*/ 1941 w 1941"/>
                <a:gd name="T63" fmla="*/ 1118 h 1805"/>
                <a:gd name="T64" fmla="*/ 1928 w 1941"/>
                <a:gd name="T65" fmla="*/ 1203 h 1805"/>
                <a:gd name="T66" fmla="*/ 1893 w 1941"/>
                <a:gd name="T67" fmla="*/ 1277 h 1805"/>
                <a:gd name="T68" fmla="*/ 1840 w 1941"/>
                <a:gd name="T69" fmla="*/ 1339 h 1805"/>
                <a:gd name="T70" fmla="*/ 1771 w 1941"/>
                <a:gd name="T71" fmla="*/ 1384 h 1805"/>
                <a:gd name="T72" fmla="*/ 1691 w 1941"/>
                <a:gd name="T73" fmla="*/ 1407 h 1805"/>
                <a:gd name="T74" fmla="*/ 908 w 1941"/>
                <a:gd name="T75" fmla="*/ 1410 h 1805"/>
                <a:gd name="T76" fmla="*/ 502 w 1941"/>
                <a:gd name="T77" fmla="*/ 1796 h 1805"/>
                <a:gd name="T78" fmla="*/ 468 w 1941"/>
                <a:gd name="T79" fmla="*/ 1805 h 1805"/>
                <a:gd name="T80" fmla="*/ 440 w 1941"/>
                <a:gd name="T81" fmla="*/ 1799 h 1805"/>
                <a:gd name="T82" fmla="*/ 414 w 1941"/>
                <a:gd name="T83" fmla="*/ 1780 h 1805"/>
                <a:gd name="T84" fmla="*/ 400 w 1941"/>
                <a:gd name="T85" fmla="*/ 1751 h 1805"/>
                <a:gd name="T86" fmla="*/ 398 w 1941"/>
                <a:gd name="T87" fmla="*/ 1410 h 1805"/>
                <a:gd name="T88" fmla="*/ 250 w 1941"/>
                <a:gd name="T89" fmla="*/ 1407 h 1805"/>
                <a:gd name="T90" fmla="*/ 170 w 1941"/>
                <a:gd name="T91" fmla="*/ 1384 h 1805"/>
                <a:gd name="T92" fmla="*/ 101 w 1941"/>
                <a:gd name="T93" fmla="*/ 1339 h 1805"/>
                <a:gd name="T94" fmla="*/ 47 w 1941"/>
                <a:gd name="T95" fmla="*/ 1277 h 1805"/>
                <a:gd name="T96" fmla="*/ 13 w 1941"/>
                <a:gd name="T97" fmla="*/ 1203 h 1805"/>
                <a:gd name="T98" fmla="*/ 0 w 1941"/>
                <a:gd name="T99" fmla="*/ 1118 h 1805"/>
                <a:gd name="T100" fmla="*/ 4 w 1941"/>
                <a:gd name="T101" fmla="*/ 250 h 1805"/>
                <a:gd name="T102" fmla="*/ 28 w 1941"/>
                <a:gd name="T103" fmla="*/ 169 h 1805"/>
                <a:gd name="T104" fmla="*/ 72 w 1941"/>
                <a:gd name="T105" fmla="*/ 100 h 1805"/>
                <a:gd name="T106" fmla="*/ 134 w 1941"/>
                <a:gd name="T107" fmla="*/ 47 h 1805"/>
                <a:gd name="T108" fmla="*/ 209 w 1941"/>
                <a:gd name="T109" fmla="*/ 13 h 1805"/>
                <a:gd name="T110" fmla="*/ 294 w 1941"/>
                <a:gd name="T111" fmla="*/ 0 h 1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41" h="1805">
                  <a:moveTo>
                    <a:pt x="294" y="141"/>
                  </a:moveTo>
                  <a:lnTo>
                    <a:pt x="262" y="144"/>
                  </a:lnTo>
                  <a:lnTo>
                    <a:pt x="233" y="152"/>
                  </a:lnTo>
                  <a:lnTo>
                    <a:pt x="208" y="166"/>
                  </a:lnTo>
                  <a:lnTo>
                    <a:pt x="186" y="185"/>
                  </a:lnTo>
                  <a:lnTo>
                    <a:pt x="167" y="207"/>
                  </a:lnTo>
                  <a:lnTo>
                    <a:pt x="153" y="234"/>
                  </a:lnTo>
                  <a:lnTo>
                    <a:pt x="143" y="262"/>
                  </a:lnTo>
                  <a:lnTo>
                    <a:pt x="140" y="293"/>
                  </a:lnTo>
                  <a:lnTo>
                    <a:pt x="140" y="1118"/>
                  </a:lnTo>
                  <a:lnTo>
                    <a:pt x="143" y="1149"/>
                  </a:lnTo>
                  <a:lnTo>
                    <a:pt x="153" y="1177"/>
                  </a:lnTo>
                  <a:lnTo>
                    <a:pt x="167" y="1203"/>
                  </a:lnTo>
                  <a:lnTo>
                    <a:pt x="186" y="1226"/>
                  </a:lnTo>
                  <a:lnTo>
                    <a:pt x="208" y="1244"/>
                  </a:lnTo>
                  <a:lnTo>
                    <a:pt x="233" y="1258"/>
                  </a:lnTo>
                  <a:lnTo>
                    <a:pt x="262" y="1267"/>
                  </a:lnTo>
                  <a:lnTo>
                    <a:pt x="294" y="1270"/>
                  </a:lnTo>
                  <a:lnTo>
                    <a:pt x="294" y="1270"/>
                  </a:lnTo>
                  <a:lnTo>
                    <a:pt x="468" y="1270"/>
                  </a:lnTo>
                  <a:lnTo>
                    <a:pt x="487" y="1274"/>
                  </a:lnTo>
                  <a:lnTo>
                    <a:pt x="504" y="1280"/>
                  </a:lnTo>
                  <a:lnTo>
                    <a:pt x="517" y="1292"/>
                  </a:lnTo>
                  <a:lnTo>
                    <a:pt x="529" y="1305"/>
                  </a:lnTo>
                  <a:lnTo>
                    <a:pt x="535" y="1322"/>
                  </a:lnTo>
                  <a:lnTo>
                    <a:pt x="538" y="1341"/>
                  </a:lnTo>
                  <a:lnTo>
                    <a:pt x="538" y="1571"/>
                  </a:lnTo>
                  <a:lnTo>
                    <a:pt x="831" y="1290"/>
                  </a:lnTo>
                  <a:lnTo>
                    <a:pt x="846" y="1279"/>
                  </a:lnTo>
                  <a:lnTo>
                    <a:pt x="862" y="1273"/>
                  </a:lnTo>
                  <a:lnTo>
                    <a:pt x="880" y="1270"/>
                  </a:lnTo>
                  <a:lnTo>
                    <a:pt x="1646" y="1270"/>
                  </a:lnTo>
                  <a:lnTo>
                    <a:pt x="1677" y="1267"/>
                  </a:lnTo>
                  <a:lnTo>
                    <a:pt x="1706" y="1258"/>
                  </a:lnTo>
                  <a:lnTo>
                    <a:pt x="1732" y="1244"/>
                  </a:lnTo>
                  <a:lnTo>
                    <a:pt x="1754" y="1226"/>
                  </a:lnTo>
                  <a:lnTo>
                    <a:pt x="1773" y="1203"/>
                  </a:lnTo>
                  <a:lnTo>
                    <a:pt x="1787" y="1177"/>
                  </a:lnTo>
                  <a:lnTo>
                    <a:pt x="1796" y="1149"/>
                  </a:lnTo>
                  <a:lnTo>
                    <a:pt x="1799" y="1118"/>
                  </a:lnTo>
                  <a:lnTo>
                    <a:pt x="1799" y="293"/>
                  </a:lnTo>
                  <a:lnTo>
                    <a:pt x="1796" y="262"/>
                  </a:lnTo>
                  <a:lnTo>
                    <a:pt x="1787" y="234"/>
                  </a:lnTo>
                  <a:lnTo>
                    <a:pt x="1773" y="207"/>
                  </a:lnTo>
                  <a:lnTo>
                    <a:pt x="1754" y="185"/>
                  </a:lnTo>
                  <a:lnTo>
                    <a:pt x="1732" y="166"/>
                  </a:lnTo>
                  <a:lnTo>
                    <a:pt x="1706" y="152"/>
                  </a:lnTo>
                  <a:lnTo>
                    <a:pt x="1677" y="144"/>
                  </a:lnTo>
                  <a:lnTo>
                    <a:pt x="1646" y="141"/>
                  </a:lnTo>
                  <a:lnTo>
                    <a:pt x="294" y="141"/>
                  </a:lnTo>
                  <a:close/>
                  <a:moveTo>
                    <a:pt x="294" y="0"/>
                  </a:moveTo>
                  <a:lnTo>
                    <a:pt x="1647" y="0"/>
                  </a:lnTo>
                  <a:lnTo>
                    <a:pt x="1691" y="3"/>
                  </a:lnTo>
                  <a:lnTo>
                    <a:pt x="1732" y="13"/>
                  </a:lnTo>
                  <a:lnTo>
                    <a:pt x="1771" y="27"/>
                  </a:lnTo>
                  <a:lnTo>
                    <a:pt x="1807" y="47"/>
                  </a:lnTo>
                  <a:lnTo>
                    <a:pt x="1840" y="72"/>
                  </a:lnTo>
                  <a:lnTo>
                    <a:pt x="1869" y="100"/>
                  </a:lnTo>
                  <a:lnTo>
                    <a:pt x="1893" y="133"/>
                  </a:lnTo>
                  <a:lnTo>
                    <a:pt x="1913" y="169"/>
                  </a:lnTo>
                  <a:lnTo>
                    <a:pt x="1928" y="208"/>
                  </a:lnTo>
                  <a:lnTo>
                    <a:pt x="1938" y="250"/>
                  </a:lnTo>
                  <a:lnTo>
                    <a:pt x="1941" y="293"/>
                  </a:lnTo>
                  <a:lnTo>
                    <a:pt x="1941" y="1118"/>
                  </a:lnTo>
                  <a:lnTo>
                    <a:pt x="1938" y="1161"/>
                  </a:lnTo>
                  <a:lnTo>
                    <a:pt x="1928" y="1203"/>
                  </a:lnTo>
                  <a:lnTo>
                    <a:pt x="1913" y="1241"/>
                  </a:lnTo>
                  <a:lnTo>
                    <a:pt x="1893" y="1277"/>
                  </a:lnTo>
                  <a:lnTo>
                    <a:pt x="1869" y="1310"/>
                  </a:lnTo>
                  <a:lnTo>
                    <a:pt x="1840" y="1339"/>
                  </a:lnTo>
                  <a:lnTo>
                    <a:pt x="1807" y="1363"/>
                  </a:lnTo>
                  <a:lnTo>
                    <a:pt x="1771" y="1384"/>
                  </a:lnTo>
                  <a:lnTo>
                    <a:pt x="1732" y="1398"/>
                  </a:lnTo>
                  <a:lnTo>
                    <a:pt x="1691" y="1407"/>
                  </a:lnTo>
                  <a:lnTo>
                    <a:pt x="1647" y="1410"/>
                  </a:lnTo>
                  <a:lnTo>
                    <a:pt x="908" y="1410"/>
                  </a:lnTo>
                  <a:lnTo>
                    <a:pt x="517" y="1785"/>
                  </a:lnTo>
                  <a:lnTo>
                    <a:pt x="502" y="1796"/>
                  </a:lnTo>
                  <a:lnTo>
                    <a:pt x="486" y="1803"/>
                  </a:lnTo>
                  <a:lnTo>
                    <a:pt x="468" y="1805"/>
                  </a:lnTo>
                  <a:lnTo>
                    <a:pt x="454" y="1804"/>
                  </a:lnTo>
                  <a:lnTo>
                    <a:pt x="440" y="1799"/>
                  </a:lnTo>
                  <a:lnTo>
                    <a:pt x="426" y="1791"/>
                  </a:lnTo>
                  <a:lnTo>
                    <a:pt x="414" y="1780"/>
                  </a:lnTo>
                  <a:lnTo>
                    <a:pt x="405" y="1767"/>
                  </a:lnTo>
                  <a:lnTo>
                    <a:pt x="400" y="1751"/>
                  </a:lnTo>
                  <a:lnTo>
                    <a:pt x="398" y="1735"/>
                  </a:lnTo>
                  <a:lnTo>
                    <a:pt x="398" y="1410"/>
                  </a:lnTo>
                  <a:lnTo>
                    <a:pt x="294" y="1410"/>
                  </a:lnTo>
                  <a:lnTo>
                    <a:pt x="250" y="1407"/>
                  </a:lnTo>
                  <a:lnTo>
                    <a:pt x="209" y="1398"/>
                  </a:lnTo>
                  <a:lnTo>
                    <a:pt x="170" y="1384"/>
                  </a:lnTo>
                  <a:lnTo>
                    <a:pt x="134" y="1363"/>
                  </a:lnTo>
                  <a:lnTo>
                    <a:pt x="101" y="1339"/>
                  </a:lnTo>
                  <a:lnTo>
                    <a:pt x="72" y="1310"/>
                  </a:lnTo>
                  <a:lnTo>
                    <a:pt x="47" y="1277"/>
                  </a:lnTo>
                  <a:lnTo>
                    <a:pt x="28" y="1241"/>
                  </a:lnTo>
                  <a:lnTo>
                    <a:pt x="13" y="1203"/>
                  </a:lnTo>
                  <a:lnTo>
                    <a:pt x="4" y="1161"/>
                  </a:lnTo>
                  <a:lnTo>
                    <a:pt x="0" y="1118"/>
                  </a:lnTo>
                  <a:lnTo>
                    <a:pt x="0" y="293"/>
                  </a:lnTo>
                  <a:lnTo>
                    <a:pt x="4" y="250"/>
                  </a:lnTo>
                  <a:lnTo>
                    <a:pt x="13" y="208"/>
                  </a:lnTo>
                  <a:lnTo>
                    <a:pt x="28" y="169"/>
                  </a:lnTo>
                  <a:lnTo>
                    <a:pt x="47" y="133"/>
                  </a:lnTo>
                  <a:lnTo>
                    <a:pt x="72" y="100"/>
                  </a:lnTo>
                  <a:lnTo>
                    <a:pt x="101" y="72"/>
                  </a:lnTo>
                  <a:lnTo>
                    <a:pt x="134" y="47"/>
                  </a:lnTo>
                  <a:lnTo>
                    <a:pt x="170" y="27"/>
                  </a:lnTo>
                  <a:lnTo>
                    <a:pt x="209" y="13"/>
                  </a:lnTo>
                  <a:lnTo>
                    <a:pt x="250" y="3"/>
                  </a:lnTo>
                  <a:lnTo>
                    <a:pt x="29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271"/>
            <p:cNvSpPr>
              <a:spLocks/>
            </p:cNvSpPr>
            <p:nvPr/>
          </p:nvSpPr>
          <p:spPr bwMode="auto">
            <a:xfrm>
              <a:off x="954088" y="3633788"/>
              <a:ext cx="182563" cy="22225"/>
            </a:xfrm>
            <a:custGeom>
              <a:avLst/>
              <a:gdLst>
                <a:gd name="T0" fmla="*/ 70 w 1151"/>
                <a:gd name="T1" fmla="*/ 0 h 139"/>
                <a:gd name="T2" fmla="*/ 1081 w 1151"/>
                <a:gd name="T3" fmla="*/ 0 h 139"/>
                <a:gd name="T4" fmla="*/ 1099 w 1151"/>
                <a:gd name="T5" fmla="*/ 2 h 139"/>
                <a:gd name="T6" fmla="*/ 1116 w 1151"/>
                <a:gd name="T7" fmla="*/ 9 h 139"/>
                <a:gd name="T8" fmla="*/ 1131 w 1151"/>
                <a:gd name="T9" fmla="*/ 20 h 139"/>
                <a:gd name="T10" fmla="*/ 1141 w 1151"/>
                <a:gd name="T11" fmla="*/ 33 h 139"/>
                <a:gd name="T12" fmla="*/ 1149 w 1151"/>
                <a:gd name="T13" fmla="*/ 50 h 139"/>
                <a:gd name="T14" fmla="*/ 1151 w 1151"/>
                <a:gd name="T15" fmla="*/ 69 h 139"/>
                <a:gd name="T16" fmla="*/ 1149 w 1151"/>
                <a:gd name="T17" fmla="*/ 88 h 139"/>
                <a:gd name="T18" fmla="*/ 1141 w 1151"/>
                <a:gd name="T19" fmla="*/ 104 h 139"/>
                <a:gd name="T20" fmla="*/ 1131 w 1151"/>
                <a:gd name="T21" fmla="*/ 119 h 139"/>
                <a:gd name="T22" fmla="*/ 1116 w 1151"/>
                <a:gd name="T23" fmla="*/ 130 h 139"/>
                <a:gd name="T24" fmla="*/ 1099 w 1151"/>
                <a:gd name="T25" fmla="*/ 137 h 139"/>
                <a:gd name="T26" fmla="*/ 1081 w 1151"/>
                <a:gd name="T27" fmla="*/ 139 h 139"/>
                <a:gd name="T28" fmla="*/ 70 w 1151"/>
                <a:gd name="T29" fmla="*/ 139 h 139"/>
                <a:gd name="T30" fmla="*/ 52 w 1151"/>
                <a:gd name="T31" fmla="*/ 137 h 139"/>
                <a:gd name="T32" fmla="*/ 35 w 1151"/>
                <a:gd name="T33" fmla="*/ 130 h 139"/>
                <a:gd name="T34" fmla="*/ 22 w 1151"/>
                <a:gd name="T35" fmla="*/ 119 h 139"/>
                <a:gd name="T36" fmla="*/ 10 w 1151"/>
                <a:gd name="T37" fmla="*/ 104 h 139"/>
                <a:gd name="T38" fmla="*/ 3 w 1151"/>
                <a:gd name="T39" fmla="*/ 88 h 139"/>
                <a:gd name="T40" fmla="*/ 0 w 1151"/>
                <a:gd name="T41" fmla="*/ 69 h 139"/>
                <a:gd name="T42" fmla="*/ 3 w 1151"/>
                <a:gd name="T43" fmla="*/ 50 h 139"/>
                <a:gd name="T44" fmla="*/ 10 w 1151"/>
                <a:gd name="T45" fmla="*/ 33 h 139"/>
                <a:gd name="T46" fmla="*/ 21 w 1151"/>
                <a:gd name="T47" fmla="*/ 20 h 139"/>
                <a:gd name="T48" fmla="*/ 35 w 1151"/>
                <a:gd name="T49" fmla="*/ 9 h 139"/>
                <a:gd name="T50" fmla="*/ 52 w 1151"/>
                <a:gd name="T51" fmla="*/ 2 h 139"/>
                <a:gd name="T52" fmla="*/ 70 w 1151"/>
                <a:gd name="T53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51" h="139">
                  <a:moveTo>
                    <a:pt x="70" y="0"/>
                  </a:moveTo>
                  <a:lnTo>
                    <a:pt x="1081" y="0"/>
                  </a:lnTo>
                  <a:lnTo>
                    <a:pt x="1099" y="2"/>
                  </a:lnTo>
                  <a:lnTo>
                    <a:pt x="1116" y="9"/>
                  </a:lnTo>
                  <a:lnTo>
                    <a:pt x="1131" y="20"/>
                  </a:lnTo>
                  <a:lnTo>
                    <a:pt x="1141" y="33"/>
                  </a:lnTo>
                  <a:lnTo>
                    <a:pt x="1149" y="50"/>
                  </a:lnTo>
                  <a:lnTo>
                    <a:pt x="1151" y="69"/>
                  </a:lnTo>
                  <a:lnTo>
                    <a:pt x="1149" y="88"/>
                  </a:lnTo>
                  <a:lnTo>
                    <a:pt x="1141" y="104"/>
                  </a:lnTo>
                  <a:lnTo>
                    <a:pt x="1131" y="119"/>
                  </a:lnTo>
                  <a:lnTo>
                    <a:pt x="1116" y="130"/>
                  </a:lnTo>
                  <a:lnTo>
                    <a:pt x="1099" y="137"/>
                  </a:lnTo>
                  <a:lnTo>
                    <a:pt x="1081" y="139"/>
                  </a:lnTo>
                  <a:lnTo>
                    <a:pt x="70" y="139"/>
                  </a:lnTo>
                  <a:lnTo>
                    <a:pt x="52" y="137"/>
                  </a:lnTo>
                  <a:lnTo>
                    <a:pt x="35" y="130"/>
                  </a:lnTo>
                  <a:lnTo>
                    <a:pt x="22" y="119"/>
                  </a:lnTo>
                  <a:lnTo>
                    <a:pt x="10" y="104"/>
                  </a:lnTo>
                  <a:lnTo>
                    <a:pt x="3" y="88"/>
                  </a:lnTo>
                  <a:lnTo>
                    <a:pt x="0" y="69"/>
                  </a:lnTo>
                  <a:lnTo>
                    <a:pt x="3" y="50"/>
                  </a:lnTo>
                  <a:lnTo>
                    <a:pt x="10" y="33"/>
                  </a:lnTo>
                  <a:lnTo>
                    <a:pt x="21" y="20"/>
                  </a:lnTo>
                  <a:lnTo>
                    <a:pt x="35" y="9"/>
                  </a:lnTo>
                  <a:lnTo>
                    <a:pt x="52" y="2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272"/>
            <p:cNvSpPr>
              <a:spLocks/>
            </p:cNvSpPr>
            <p:nvPr/>
          </p:nvSpPr>
          <p:spPr bwMode="auto">
            <a:xfrm>
              <a:off x="954088" y="3694113"/>
              <a:ext cx="182563" cy="22225"/>
            </a:xfrm>
            <a:custGeom>
              <a:avLst/>
              <a:gdLst>
                <a:gd name="T0" fmla="*/ 70 w 1151"/>
                <a:gd name="T1" fmla="*/ 0 h 140"/>
                <a:gd name="T2" fmla="*/ 1081 w 1151"/>
                <a:gd name="T3" fmla="*/ 0 h 140"/>
                <a:gd name="T4" fmla="*/ 1099 w 1151"/>
                <a:gd name="T5" fmla="*/ 3 h 140"/>
                <a:gd name="T6" fmla="*/ 1116 w 1151"/>
                <a:gd name="T7" fmla="*/ 10 h 140"/>
                <a:gd name="T8" fmla="*/ 1131 w 1151"/>
                <a:gd name="T9" fmla="*/ 21 h 140"/>
                <a:gd name="T10" fmla="*/ 1141 w 1151"/>
                <a:gd name="T11" fmla="*/ 34 h 140"/>
                <a:gd name="T12" fmla="*/ 1149 w 1151"/>
                <a:gd name="T13" fmla="*/ 51 h 140"/>
                <a:gd name="T14" fmla="*/ 1151 w 1151"/>
                <a:gd name="T15" fmla="*/ 70 h 140"/>
                <a:gd name="T16" fmla="*/ 1149 w 1151"/>
                <a:gd name="T17" fmla="*/ 89 h 140"/>
                <a:gd name="T18" fmla="*/ 1141 w 1151"/>
                <a:gd name="T19" fmla="*/ 106 h 140"/>
                <a:gd name="T20" fmla="*/ 1131 w 1151"/>
                <a:gd name="T21" fmla="*/ 120 h 140"/>
                <a:gd name="T22" fmla="*/ 1116 w 1151"/>
                <a:gd name="T23" fmla="*/ 131 h 140"/>
                <a:gd name="T24" fmla="*/ 1099 w 1151"/>
                <a:gd name="T25" fmla="*/ 138 h 140"/>
                <a:gd name="T26" fmla="*/ 1081 w 1151"/>
                <a:gd name="T27" fmla="*/ 140 h 140"/>
                <a:gd name="T28" fmla="*/ 70 w 1151"/>
                <a:gd name="T29" fmla="*/ 140 h 140"/>
                <a:gd name="T30" fmla="*/ 52 w 1151"/>
                <a:gd name="T31" fmla="*/ 138 h 140"/>
                <a:gd name="T32" fmla="*/ 35 w 1151"/>
                <a:gd name="T33" fmla="*/ 131 h 140"/>
                <a:gd name="T34" fmla="*/ 21 w 1151"/>
                <a:gd name="T35" fmla="*/ 120 h 140"/>
                <a:gd name="T36" fmla="*/ 10 w 1151"/>
                <a:gd name="T37" fmla="*/ 106 h 140"/>
                <a:gd name="T38" fmla="*/ 3 w 1151"/>
                <a:gd name="T39" fmla="*/ 89 h 140"/>
                <a:gd name="T40" fmla="*/ 0 w 1151"/>
                <a:gd name="T41" fmla="*/ 70 h 140"/>
                <a:gd name="T42" fmla="*/ 3 w 1151"/>
                <a:gd name="T43" fmla="*/ 51 h 140"/>
                <a:gd name="T44" fmla="*/ 10 w 1151"/>
                <a:gd name="T45" fmla="*/ 34 h 140"/>
                <a:gd name="T46" fmla="*/ 21 w 1151"/>
                <a:gd name="T47" fmla="*/ 21 h 140"/>
                <a:gd name="T48" fmla="*/ 35 w 1151"/>
                <a:gd name="T49" fmla="*/ 10 h 140"/>
                <a:gd name="T50" fmla="*/ 52 w 1151"/>
                <a:gd name="T51" fmla="*/ 3 h 140"/>
                <a:gd name="T52" fmla="*/ 70 w 1151"/>
                <a:gd name="T53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51" h="140">
                  <a:moveTo>
                    <a:pt x="70" y="0"/>
                  </a:moveTo>
                  <a:lnTo>
                    <a:pt x="1081" y="0"/>
                  </a:lnTo>
                  <a:lnTo>
                    <a:pt x="1099" y="3"/>
                  </a:lnTo>
                  <a:lnTo>
                    <a:pt x="1116" y="10"/>
                  </a:lnTo>
                  <a:lnTo>
                    <a:pt x="1131" y="21"/>
                  </a:lnTo>
                  <a:lnTo>
                    <a:pt x="1141" y="34"/>
                  </a:lnTo>
                  <a:lnTo>
                    <a:pt x="1149" y="51"/>
                  </a:lnTo>
                  <a:lnTo>
                    <a:pt x="1151" y="70"/>
                  </a:lnTo>
                  <a:lnTo>
                    <a:pt x="1149" y="89"/>
                  </a:lnTo>
                  <a:lnTo>
                    <a:pt x="1141" y="106"/>
                  </a:lnTo>
                  <a:lnTo>
                    <a:pt x="1131" y="120"/>
                  </a:lnTo>
                  <a:lnTo>
                    <a:pt x="1116" y="131"/>
                  </a:lnTo>
                  <a:lnTo>
                    <a:pt x="1099" y="138"/>
                  </a:lnTo>
                  <a:lnTo>
                    <a:pt x="1081" y="140"/>
                  </a:lnTo>
                  <a:lnTo>
                    <a:pt x="70" y="140"/>
                  </a:lnTo>
                  <a:lnTo>
                    <a:pt x="52" y="138"/>
                  </a:lnTo>
                  <a:lnTo>
                    <a:pt x="35" y="131"/>
                  </a:lnTo>
                  <a:lnTo>
                    <a:pt x="21" y="120"/>
                  </a:lnTo>
                  <a:lnTo>
                    <a:pt x="10" y="106"/>
                  </a:lnTo>
                  <a:lnTo>
                    <a:pt x="3" y="89"/>
                  </a:lnTo>
                  <a:lnTo>
                    <a:pt x="0" y="70"/>
                  </a:lnTo>
                  <a:lnTo>
                    <a:pt x="3" y="51"/>
                  </a:lnTo>
                  <a:lnTo>
                    <a:pt x="10" y="34"/>
                  </a:lnTo>
                  <a:lnTo>
                    <a:pt x="21" y="21"/>
                  </a:lnTo>
                  <a:lnTo>
                    <a:pt x="35" y="10"/>
                  </a:lnTo>
                  <a:lnTo>
                    <a:pt x="52" y="3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273"/>
            <p:cNvSpPr>
              <a:spLocks/>
            </p:cNvSpPr>
            <p:nvPr/>
          </p:nvSpPr>
          <p:spPr bwMode="auto">
            <a:xfrm>
              <a:off x="742950" y="3462338"/>
              <a:ext cx="342900" cy="550863"/>
            </a:xfrm>
            <a:custGeom>
              <a:avLst/>
              <a:gdLst>
                <a:gd name="T0" fmla="*/ 1903 w 2162"/>
                <a:gd name="T1" fmla="*/ 0 h 3477"/>
                <a:gd name="T2" fmla="*/ 1977 w 2162"/>
                <a:gd name="T3" fmla="*/ 12 h 3477"/>
                <a:gd name="T4" fmla="*/ 2044 w 2162"/>
                <a:gd name="T5" fmla="*/ 43 h 3477"/>
                <a:gd name="T6" fmla="*/ 2098 w 2162"/>
                <a:gd name="T7" fmla="*/ 89 h 3477"/>
                <a:gd name="T8" fmla="*/ 2137 w 2162"/>
                <a:gd name="T9" fmla="*/ 150 h 3477"/>
                <a:gd name="T10" fmla="*/ 2159 w 2162"/>
                <a:gd name="T11" fmla="*/ 220 h 3477"/>
                <a:gd name="T12" fmla="*/ 2162 w 2162"/>
                <a:gd name="T13" fmla="*/ 404 h 3477"/>
                <a:gd name="T14" fmla="*/ 2152 w 2162"/>
                <a:gd name="T15" fmla="*/ 440 h 3477"/>
                <a:gd name="T16" fmla="*/ 2127 w 2162"/>
                <a:gd name="T17" fmla="*/ 466 h 3477"/>
                <a:gd name="T18" fmla="*/ 2091 w 2162"/>
                <a:gd name="T19" fmla="*/ 475 h 3477"/>
                <a:gd name="T20" fmla="*/ 2056 w 2162"/>
                <a:gd name="T21" fmla="*/ 466 h 3477"/>
                <a:gd name="T22" fmla="*/ 2030 w 2162"/>
                <a:gd name="T23" fmla="*/ 440 h 3477"/>
                <a:gd name="T24" fmla="*/ 2021 w 2162"/>
                <a:gd name="T25" fmla="*/ 404 h 3477"/>
                <a:gd name="T26" fmla="*/ 2018 w 2162"/>
                <a:gd name="T27" fmla="*/ 232 h 3477"/>
                <a:gd name="T28" fmla="*/ 1995 w 2162"/>
                <a:gd name="T29" fmla="*/ 185 h 3477"/>
                <a:gd name="T30" fmla="*/ 1955 w 2162"/>
                <a:gd name="T31" fmla="*/ 154 h 3477"/>
                <a:gd name="T32" fmla="*/ 1903 w 2162"/>
                <a:gd name="T33" fmla="*/ 142 h 3477"/>
                <a:gd name="T34" fmla="*/ 230 w 2162"/>
                <a:gd name="T35" fmla="*/ 145 h 3477"/>
                <a:gd name="T36" fmla="*/ 184 w 2162"/>
                <a:gd name="T37" fmla="*/ 167 h 3477"/>
                <a:gd name="T38" fmla="*/ 153 w 2162"/>
                <a:gd name="T39" fmla="*/ 207 h 3477"/>
                <a:gd name="T40" fmla="*/ 140 w 2162"/>
                <a:gd name="T41" fmla="*/ 258 h 3477"/>
                <a:gd name="T42" fmla="*/ 143 w 2162"/>
                <a:gd name="T43" fmla="*/ 3246 h 3477"/>
                <a:gd name="T44" fmla="*/ 166 w 2162"/>
                <a:gd name="T45" fmla="*/ 3293 h 3477"/>
                <a:gd name="T46" fmla="*/ 205 w 2162"/>
                <a:gd name="T47" fmla="*/ 3324 h 3477"/>
                <a:gd name="T48" fmla="*/ 257 w 2162"/>
                <a:gd name="T49" fmla="*/ 3336 h 3477"/>
                <a:gd name="T50" fmla="*/ 1931 w 2162"/>
                <a:gd name="T51" fmla="*/ 3333 h 3477"/>
                <a:gd name="T52" fmla="*/ 1976 w 2162"/>
                <a:gd name="T53" fmla="*/ 3311 h 3477"/>
                <a:gd name="T54" fmla="*/ 2009 w 2162"/>
                <a:gd name="T55" fmla="*/ 3270 h 3477"/>
                <a:gd name="T56" fmla="*/ 2021 w 2162"/>
                <a:gd name="T57" fmla="*/ 3218 h 3477"/>
                <a:gd name="T58" fmla="*/ 2023 w 2162"/>
                <a:gd name="T59" fmla="*/ 2261 h 3477"/>
                <a:gd name="T60" fmla="*/ 2041 w 2162"/>
                <a:gd name="T61" fmla="*/ 2230 h 3477"/>
                <a:gd name="T62" fmla="*/ 2073 w 2162"/>
                <a:gd name="T63" fmla="*/ 2212 h 3477"/>
                <a:gd name="T64" fmla="*/ 2110 w 2162"/>
                <a:gd name="T65" fmla="*/ 2212 h 3477"/>
                <a:gd name="T66" fmla="*/ 2141 w 2162"/>
                <a:gd name="T67" fmla="*/ 2230 h 3477"/>
                <a:gd name="T68" fmla="*/ 2159 w 2162"/>
                <a:gd name="T69" fmla="*/ 2261 h 3477"/>
                <a:gd name="T70" fmla="*/ 2162 w 2162"/>
                <a:gd name="T71" fmla="*/ 3218 h 3477"/>
                <a:gd name="T72" fmla="*/ 2150 w 2162"/>
                <a:gd name="T73" fmla="*/ 3293 h 3477"/>
                <a:gd name="T74" fmla="*/ 2119 w 2162"/>
                <a:gd name="T75" fmla="*/ 3358 h 3477"/>
                <a:gd name="T76" fmla="*/ 2073 w 2162"/>
                <a:gd name="T77" fmla="*/ 3412 h 3477"/>
                <a:gd name="T78" fmla="*/ 2012 w 2162"/>
                <a:gd name="T79" fmla="*/ 3452 h 3477"/>
                <a:gd name="T80" fmla="*/ 1941 w 2162"/>
                <a:gd name="T81" fmla="*/ 3473 h 3477"/>
                <a:gd name="T82" fmla="*/ 257 w 2162"/>
                <a:gd name="T83" fmla="*/ 3477 h 3477"/>
                <a:gd name="T84" fmla="*/ 183 w 2162"/>
                <a:gd name="T85" fmla="*/ 3465 h 3477"/>
                <a:gd name="T86" fmla="*/ 118 w 2162"/>
                <a:gd name="T87" fmla="*/ 3434 h 3477"/>
                <a:gd name="T88" fmla="*/ 62 w 2162"/>
                <a:gd name="T89" fmla="*/ 3388 h 3477"/>
                <a:gd name="T90" fmla="*/ 23 w 2162"/>
                <a:gd name="T91" fmla="*/ 3327 h 3477"/>
                <a:gd name="T92" fmla="*/ 2 w 2162"/>
                <a:gd name="T93" fmla="*/ 3257 h 3477"/>
                <a:gd name="T94" fmla="*/ 0 w 2162"/>
                <a:gd name="T95" fmla="*/ 258 h 3477"/>
                <a:gd name="T96" fmla="*/ 11 w 2162"/>
                <a:gd name="T97" fmla="*/ 183 h 3477"/>
                <a:gd name="T98" fmla="*/ 41 w 2162"/>
                <a:gd name="T99" fmla="*/ 118 h 3477"/>
                <a:gd name="T100" fmla="*/ 88 w 2162"/>
                <a:gd name="T101" fmla="*/ 64 h 3477"/>
                <a:gd name="T102" fmla="*/ 148 w 2162"/>
                <a:gd name="T103" fmla="*/ 25 h 3477"/>
                <a:gd name="T104" fmla="*/ 219 w 2162"/>
                <a:gd name="T105" fmla="*/ 4 h 3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62" h="3477">
                  <a:moveTo>
                    <a:pt x="257" y="0"/>
                  </a:moveTo>
                  <a:lnTo>
                    <a:pt x="1903" y="0"/>
                  </a:lnTo>
                  <a:lnTo>
                    <a:pt x="1941" y="4"/>
                  </a:lnTo>
                  <a:lnTo>
                    <a:pt x="1977" y="12"/>
                  </a:lnTo>
                  <a:lnTo>
                    <a:pt x="2012" y="25"/>
                  </a:lnTo>
                  <a:lnTo>
                    <a:pt x="2044" y="43"/>
                  </a:lnTo>
                  <a:lnTo>
                    <a:pt x="2073" y="64"/>
                  </a:lnTo>
                  <a:lnTo>
                    <a:pt x="2098" y="89"/>
                  </a:lnTo>
                  <a:lnTo>
                    <a:pt x="2119" y="118"/>
                  </a:lnTo>
                  <a:lnTo>
                    <a:pt x="2137" y="150"/>
                  </a:lnTo>
                  <a:lnTo>
                    <a:pt x="2150" y="183"/>
                  </a:lnTo>
                  <a:lnTo>
                    <a:pt x="2159" y="220"/>
                  </a:lnTo>
                  <a:lnTo>
                    <a:pt x="2162" y="258"/>
                  </a:lnTo>
                  <a:lnTo>
                    <a:pt x="2162" y="404"/>
                  </a:lnTo>
                  <a:lnTo>
                    <a:pt x="2159" y="424"/>
                  </a:lnTo>
                  <a:lnTo>
                    <a:pt x="2152" y="440"/>
                  </a:lnTo>
                  <a:lnTo>
                    <a:pt x="2141" y="454"/>
                  </a:lnTo>
                  <a:lnTo>
                    <a:pt x="2127" y="466"/>
                  </a:lnTo>
                  <a:lnTo>
                    <a:pt x="2110" y="472"/>
                  </a:lnTo>
                  <a:lnTo>
                    <a:pt x="2091" y="475"/>
                  </a:lnTo>
                  <a:lnTo>
                    <a:pt x="2073" y="472"/>
                  </a:lnTo>
                  <a:lnTo>
                    <a:pt x="2056" y="466"/>
                  </a:lnTo>
                  <a:lnTo>
                    <a:pt x="2041" y="454"/>
                  </a:lnTo>
                  <a:lnTo>
                    <a:pt x="2030" y="440"/>
                  </a:lnTo>
                  <a:lnTo>
                    <a:pt x="2023" y="424"/>
                  </a:lnTo>
                  <a:lnTo>
                    <a:pt x="2021" y="404"/>
                  </a:lnTo>
                  <a:lnTo>
                    <a:pt x="2021" y="258"/>
                  </a:lnTo>
                  <a:lnTo>
                    <a:pt x="2018" y="232"/>
                  </a:lnTo>
                  <a:lnTo>
                    <a:pt x="2009" y="207"/>
                  </a:lnTo>
                  <a:lnTo>
                    <a:pt x="1995" y="185"/>
                  </a:lnTo>
                  <a:lnTo>
                    <a:pt x="1976" y="167"/>
                  </a:lnTo>
                  <a:lnTo>
                    <a:pt x="1955" y="154"/>
                  </a:lnTo>
                  <a:lnTo>
                    <a:pt x="1931" y="145"/>
                  </a:lnTo>
                  <a:lnTo>
                    <a:pt x="1903" y="142"/>
                  </a:lnTo>
                  <a:lnTo>
                    <a:pt x="257" y="142"/>
                  </a:lnTo>
                  <a:lnTo>
                    <a:pt x="230" y="145"/>
                  </a:lnTo>
                  <a:lnTo>
                    <a:pt x="205" y="154"/>
                  </a:lnTo>
                  <a:lnTo>
                    <a:pt x="184" y="167"/>
                  </a:lnTo>
                  <a:lnTo>
                    <a:pt x="166" y="185"/>
                  </a:lnTo>
                  <a:lnTo>
                    <a:pt x="153" y="207"/>
                  </a:lnTo>
                  <a:lnTo>
                    <a:pt x="143" y="231"/>
                  </a:lnTo>
                  <a:lnTo>
                    <a:pt x="140" y="258"/>
                  </a:lnTo>
                  <a:lnTo>
                    <a:pt x="140" y="3218"/>
                  </a:lnTo>
                  <a:lnTo>
                    <a:pt x="143" y="3246"/>
                  </a:lnTo>
                  <a:lnTo>
                    <a:pt x="153" y="3270"/>
                  </a:lnTo>
                  <a:lnTo>
                    <a:pt x="166" y="3293"/>
                  </a:lnTo>
                  <a:lnTo>
                    <a:pt x="184" y="3311"/>
                  </a:lnTo>
                  <a:lnTo>
                    <a:pt x="205" y="3324"/>
                  </a:lnTo>
                  <a:lnTo>
                    <a:pt x="230" y="3333"/>
                  </a:lnTo>
                  <a:lnTo>
                    <a:pt x="257" y="3336"/>
                  </a:lnTo>
                  <a:lnTo>
                    <a:pt x="1903" y="3336"/>
                  </a:lnTo>
                  <a:lnTo>
                    <a:pt x="1931" y="3333"/>
                  </a:lnTo>
                  <a:lnTo>
                    <a:pt x="1955" y="3324"/>
                  </a:lnTo>
                  <a:lnTo>
                    <a:pt x="1976" y="3311"/>
                  </a:lnTo>
                  <a:lnTo>
                    <a:pt x="1995" y="3293"/>
                  </a:lnTo>
                  <a:lnTo>
                    <a:pt x="2009" y="3270"/>
                  </a:lnTo>
                  <a:lnTo>
                    <a:pt x="2018" y="3246"/>
                  </a:lnTo>
                  <a:lnTo>
                    <a:pt x="2021" y="3218"/>
                  </a:lnTo>
                  <a:lnTo>
                    <a:pt x="2021" y="2280"/>
                  </a:lnTo>
                  <a:lnTo>
                    <a:pt x="2023" y="2261"/>
                  </a:lnTo>
                  <a:lnTo>
                    <a:pt x="2030" y="2244"/>
                  </a:lnTo>
                  <a:lnTo>
                    <a:pt x="2041" y="2230"/>
                  </a:lnTo>
                  <a:lnTo>
                    <a:pt x="2056" y="2219"/>
                  </a:lnTo>
                  <a:lnTo>
                    <a:pt x="2073" y="2212"/>
                  </a:lnTo>
                  <a:lnTo>
                    <a:pt x="2091" y="2209"/>
                  </a:lnTo>
                  <a:lnTo>
                    <a:pt x="2110" y="2212"/>
                  </a:lnTo>
                  <a:lnTo>
                    <a:pt x="2127" y="2219"/>
                  </a:lnTo>
                  <a:lnTo>
                    <a:pt x="2141" y="2230"/>
                  </a:lnTo>
                  <a:lnTo>
                    <a:pt x="2152" y="2244"/>
                  </a:lnTo>
                  <a:lnTo>
                    <a:pt x="2159" y="2261"/>
                  </a:lnTo>
                  <a:lnTo>
                    <a:pt x="2162" y="2280"/>
                  </a:lnTo>
                  <a:lnTo>
                    <a:pt x="2162" y="3218"/>
                  </a:lnTo>
                  <a:lnTo>
                    <a:pt x="2159" y="3257"/>
                  </a:lnTo>
                  <a:lnTo>
                    <a:pt x="2150" y="3293"/>
                  </a:lnTo>
                  <a:lnTo>
                    <a:pt x="2137" y="3326"/>
                  </a:lnTo>
                  <a:lnTo>
                    <a:pt x="2119" y="3358"/>
                  </a:lnTo>
                  <a:lnTo>
                    <a:pt x="2098" y="3387"/>
                  </a:lnTo>
                  <a:lnTo>
                    <a:pt x="2073" y="3412"/>
                  </a:lnTo>
                  <a:lnTo>
                    <a:pt x="2044" y="3434"/>
                  </a:lnTo>
                  <a:lnTo>
                    <a:pt x="2012" y="3452"/>
                  </a:lnTo>
                  <a:lnTo>
                    <a:pt x="1979" y="3465"/>
                  </a:lnTo>
                  <a:lnTo>
                    <a:pt x="1941" y="3473"/>
                  </a:lnTo>
                  <a:lnTo>
                    <a:pt x="1903" y="3477"/>
                  </a:lnTo>
                  <a:lnTo>
                    <a:pt x="257" y="3477"/>
                  </a:lnTo>
                  <a:lnTo>
                    <a:pt x="219" y="3473"/>
                  </a:lnTo>
                  <a:lnTo>
                    <a:pt x="183" y="3465"/>
                  </a:lnTo>
                  <a:lnTo>
                    <a:pt x="148" y="3452"/>
                  </a:lnTo>
                  <a:lnTo>
                    <a:pt x="118" y="3434"/>
                  </a:lnTo>
                  <a:lnTo>
                    <a:pt x="88" y="3413"/>
                  </a:lnTo>
                  <a:lnTo>
                    <a:pt x="62" y="3388"/>
                  </a:lnTo>
                  <a:lnTo>
                    <a:pt x="41" y="3359"/>
                  </a:lnTo>
                  <a:lnTo>
                    <a:pt x="23" y="3327"/>
                  </a:lnTo>
                  <a:lnTo>
                    <a:pt x="11" y="3294"/>
                  </a:lnTo>
                  <a:lnTo>
                    <a:pt x="2" y="3257"/>
                  </a:lnTo>
                  <a:lnTo>
                    <a:pt x="0" y="3218"/>
                  </a:lnTo>
                  <a:lnTo>
                    <a:pt x="0" y="258"/>
                  </a:lnTo>
                  <a:lnTo>
                    <a:pt x="2" y="220"/>
                  </a:lnTo>
                  <a:lnTo>
                    <a:pt x="11" y="183"/>
                  </a:lnTo>
                  <a:lnTo>
                    <a:pt x="23" y="150"/>
                  </a:lnTo>
                  <a:lnTo>
                    <a:pt x="41" y="118"/>
                  </a:lnTo>
                  <a:lnTo>
                    <a:pt x="62" y="89"/>
                  </a:lnTo>
                  <a:lnTo>
                    <a:pt x="88" y="64"/>
                  </a:lnTo>
                  <a:lnTo>
                    <a:pt x="118" y="43"/>
                  </a:lnTo>
                  <a:lnTo>
                    <a:pt x="148" y="25"/>
                  </a:lnTo>
                  <a:lnTo>
                    <a:pt x="183" y="12"/>
                  </a:lnTo>
                  <a:lnTo>
                    <a:pt x="219" y="4"/>
                  </a:lnTo>
                  <a:lnTo>
                    <a:pt x="2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274"/>
            <p:cNvSpPr>
              <a:spLocks/>
            </p:cNvSpPr>
            <p:nvPr/>
          </p:nvSpPr>
          <p:spPr bwMode="auto">
            <a:xfrm>
              <a:off x="869950" y="3924300"/>
              <a:ext cx="88900" cy="22225"/>
            </a:xfrm>
            <a:custGeom>
              <a:avLst/>
              <a:gdLst>
                <a:gd name="T0" fmla="*/ 70 w 562"/>
                <a:gd name="T1" fmla="*/ 0 h 140"/>
                <a:gd name="T2" fmla="*/ 492 w 562"/>
                <a:gd name="T3" fmla="*/ 0 h 140"/>
                <a:gd name="T4" fmla="*/ 510 w 562"/>
                <a:gd name="T5" fmla="*/ 3 h 140"/>
                <a:gd name="T6" fmla="*/ 527 w 562"/>
                <a:gd name="T7" fmla="*/ 9 h 140"/>
                <a:gd name="T8" fmla="*/ 542 w 562"/>
                <a:gd name="T9" fmla="*/ 21 h 140"/>
                <a:gd name="T10" fmla="*/ 553 w 562"/>
                <a:gd name="T11" fmla="*/ 35 h 140"/>
                <a:gd name="T12" fmla="*/ 560 w 562"/>
                <a:gd name="T13" fmla="*/ 52 h 140"/>
                <a:gd name="T14" fmla="*/ 562 w 562"/>
                <a:gd name="T15" fmla="*/ 71 h 140"/>
                <a:gd name="T16" fmla="*/ 560 w 562"/>
                <a:gd name="T17" fmla="*/ 89 h 140"/>
                <a:gd name="T18" fmla="*/ 553 w 562"/>
                <a:gd name="T19" fmla="*/ 106 h 140"/>
                <a:gd name="T20" fmla="*/ 542 w 562"/>
                <a:gd name="T21" fmla="*/ 120 h 140"/>
                <a:gd name="T22" fmla="*/ 527 w 562"/>
                <a:gd name="T23" fmla="*/ 131 h 140"/>
                <a:gd name="T24" fmla="*/ 510 w 562"/>
                <a:gd name="T25" fmla="*/ 138 h 140"/>
                <a:gd name="T26" fmla="*/ 492 w 562"/>
                <a:gd name="T27" fmla="*/ 140 h 140"/>
                <a:gd name="T28" fmla="*/ 70 w 562"/>
                <a:gd name="T29" fmla="*/ 140 h 140"/>
                <a:gd name="T30" fmla="*/ 51 w 562"/>
                <a:gd name="T31" fmla="*/ 138 h 140"/>
                <a:gd name="T32" fmla="*/ 34 w 562"/>
                <a:gd name="T33" fmla="*/ 131 h 140"/>
                <a:gd name="T34" fmla="*/ 20 w 562"/>
                <a:gd name="T35" fmla="*/ 120 h 140"/>
                <a:gd name="T36" fmla="*/ 9 w 562"/>
                <a:gd name="T37" fmla="*/ 106 h 140"/>
                <a:gd name="T38" fmla="*/ 2 w 562"/>
                <a:gd name="T39" fmla="*/ 89 h 140"/>
                <a:gd name="T40" fmla="*/ 0 w 562"/>
                <a:gd name="T41" fmla="*/ 71 h 140"/>
                <a:gd name="T42" fmla="*/ 2 w 562"/>
                <a:gd name="T43" fmla="*/ 52 h 140"/>
                <a:gd name="T44" fmla="*/ 9 w 562"/>
                <a:gd name="T45" fmla="*/ 35 h 140"/>
                <a:gd name="T46" fmla="*/ 20 w 562"/>
                <a:gd name="T47" fmla="*/ 21 h 140"/>
                <a:gd name="T48" fmla="*/ 34 w 562"/>
                <a:gd name="T49" fmla="*/ 9 h 140"/>
                <a:gd name="T50" fmla="*/ 51 w 562"/>
                <a:gd name="T51" fmla="*/ 3 h 140"/>
                <a:gd name="T52" fmla="*/ 70 w 562"/>
                <a:gd name="T53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62" h="140">
                  <a:moveTo>
                    <a:pt x="70" y="0"/>
                  </a:moveTo>
                  <a:lnTo>
                    <a:pt x="492" y="0"/>
                  </a:lnTo>
                  <a:lnTo>
                    <a:pt x="510" y="3"/>
                  </a:lnTo>
                  <a:lnTo>
                    <a:pt x="527" y="9"/>
                  </a:lnTo>
                  <a:lnTo>
                    <a:pt x="542" y="21"/>
                  </a:lnTo>
                  <a:lnTo>
                    <a:pt x="553" y="35"/>
                  </a:lnTo>
                  <a:lnTo>
                    <a:pt x="560" y="52"/>
                  </a:lnTo>
                  <a:lnTo>
                    <a:pt x="562" y="71"/>
                  </a:lnTo>
                  <a:lnTo>
                    <a:pt x="560" y="89"/>
                  </a:lnTo>
                  <a:lnTo>
                    <a:pt x="553" y="106"/>
                  </a:lnTo>
                  <a:lnTo>
                    <a:pt x="542" y="120"/>
                  </a:lnTo>
                  <a:lnTo>
                    <a:pt x="527" y="131"/>
                  </a:lnTo>
                  <a:lnTo>
                    <a:pt x="510" y="138"/>
                  </a:lnTo>
                  <a:lnTo>
                    <a:pt x="492" y="140"/>
                  </a:lnTo>
                  <a:lnTo>
                    <a:pt x="70" y="140"/>
                  </a:lnTo>
                  <a:lnTo>
                    <a:pt x="51" y="138"/>
                  </a:lnTo>
                  <a:lnTo>
                    <a:pt x="34" y="131"/>
                  </a:lnTo>
                  <a:lnTo>
                    <a:pt x="20" y="120"/>
                  </a:lnTo>
                  <a:lnTo>
                    <a:pt x="9" y="106"/>
                  </a:lnTo>
                  <a:lnTo>
                    <a:pt x="2" y="89"/>
                  </a:lnTo>
                  <a:lnTo>
                    <a:pt x="0" y="71"/>
                  </a:lnTo>
                  <a:lnTo>
                    <a:pt x="2" y="52"/>
                  </a:lnTo>
                  <a:lnTo>
                    <a:pt x="9" y="35"/>
                  </a:lnTo>
                  <a:lnTo>
                    <a:pt x="20" y="21"/>
                  </a:lnTo>
                  <a:lnTo>
                    <a:pt x="34" y="9"/>
                  </a:lnTo>
                  <a:lnTo>
                    <a:pt x="51" y="3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9" name="Group 38"/>
          <p:cNvGrpSpPr/>
          <p:nvPr/>
        </p:nvGrpSpPr>
        <p:grpSpPr>
          <a:xfrm>
            <a:off x="4789344" y="3603933"/>
            <a:ext cx="554038" cy="550862"/>
            <a:chOff x="685800" y="4235450"/>
            <a:chExt cx="554038" cy="550862"/>
          </a:xfrm>
          <a:solidFill>
            <a:schemeClr val="accent2"/>
          </a:solidFill>
        </p:grpSpPr>
        <p:sp>
          <p:nvSpPr>
            <p:cNvPr id="40" name="Freeform 390"/>
            <p:cNvSpPr>
              <a:spLocks noEditPoints="1"/>
            </p:cNvSpPr>
            <p:nvPr/>
          </p:nvSpPr>
          <p:spPr bwMode="auto">
            <a:xfrm>
              <a:off x="996950" y="4235450"/>
              <a:ext cx="242888" cy="242887"/>
            </a:xfrm>
            <a:custGeom>
              <a:avLst/>
              <a:gdLst>
                <a:gd name="T0" fmla="*/ 141 w 1531"/>
                <a:gd name="T1" fmla="*/ 1394 h 1534"/>
                <a:gd name="T2" fmla="*/ 1382 w 1531"/>
                <a:gd name="T3" fmla="*/ 1312 h 1534"/>
                <a:gd name="T4" fmla="*/ 1354 w 1531"/>
                <a:gd name="T5" fmla="*/ 1154 h 1534"/>
                <a:gd name="T6" fmla="*/ 1307 w 1531"/>
                <a:gd name="T7" fmla="*/ 1000 h 1534"/>
                <a:gd name="T8" fmla="*/ 1242 w 1531"/>
                <a:gd name="T9" fmla="*/ 854 h 1534"/>
                <a:gd name="T10" fmla="*/ 1160 w 1531"/>
                <a:gd name="T11" fmla="*/ 716 h 1534"/>
                <a:gd name="T12" fmla="*/ 1060 w 1531"/>
                <a:gd name="T13" fmla="*/ 588 h 1534"/>
                <a:gd name="T14" fmla="*/ 934 w 1531"/>
                <a:gd name="T15" fmla="*/ 464 h 1534"/>
                <a:gd name="T16" fmla="*/ 796 w 1531"/>
                <a:gd name="T17" fmla="*/ 359 h 1534"/>
                <a:gd name="T18" fmla="*/ 644 w 1531"/>
                <a:gd name="T19" fmla="*/ 273 h 1534"/>
                <a:gd name="T20" fmla="*/ 484 w 1531"/>
                <a:gd name="T21" fmla="*/ 207 h 1534"/>
                <a:gd name="T22" fmla="*/ 314 w 1531"/>
                <a:gd name="T23" fmla="*/ 164 h 1534"/>
                <a:gd name="T24" fmla="*/ 141 w 1531"/>
                <a:gd name="T25" fmla="*/ 142 h 1534"/>
                <a:gd name="T26" fmla="*/ 160 w 1531"/>
                <a:gd name="T27" fmla="*/ 2 h 1534"/>
                <a:gd name="T28" fmla="*/ 335 w 1531"/>
                <a:gd name="T29" fmla="*/ 25 h 1534"/>
                <a:gd name="T30" fmla="*/ 507 w 1531"/>
                <a:gd name="T31" fmla="*/ 67 h 1534"/>
                <a:gd name="T32" fmla="*/ 671 w 1531"/>
                <a:gd name="T33" fmla="*/ 130 h 1534"/>
                <a:gd name="T34" fmla="*/ 826 w 1531"/>
                <a:gd name="T35" fmla="*/ 211 h 1534"/>
                <a:gd name="T36" fmla="*/ 971 w 1531"/>
                <a:gd name="T37" fmla="*/ 311 h 1534"/>
                <a:gd name="T38" fmla="*/ 1103 w 1531"/>
                <a:gd name="T39" fmla="*/ 429 h 1534"/>
                <a:gd name="T40" fmla="*/ 1222 w 1531"/>
                <a:gd name="T41" fmla="*/ 563 h 1534"/>
                <a:gd name="T42" fmla="*/ 1321 w 1531"/>
                <a:gd name="T43" fmla="*/ 709 h 1534"/>
                <a:gd name="T44" fmla="*/ 1403 w 1531"/>
                <a:gd name="T45" fmla="*/ 865 h 1534"/>
                <a:gd name="T46" fmla="*/ 1464 w 1531"/>
                <a:gd name="T47" fmla="*/ 1028 h 1534"/>
                <a:gd name="T48" fmla="*/ 1506 w 1531"/>
                <a:gd name="T49" fmla="*/ 1199 h 1534"/>
                <a:gd name="T50" fmla="*/ 1528 w 1531"/>
                <a:gd name="T51" fmla="*/ 1375 h 1534"/>
                <a:gd name="T52" fmla="*/ 1528 w 1531"/>
                <a:gd name="T53" fmla="*/ 1483 h 1534"/>
                <a:gd name="T54" fmla="*/ 1510 w 1531"/>
                <a:gd name="T55" fmla="*/ 1514 h 1534"/>
                <a:gd name="T56" fmla="*/ 1479 w 1531"/>
                <a:gd name="T57" fmla="*/ 1532 h 1534"/>
                <a:gd name="T58" fmla="*/ 70 w 1531"/>
                <a:gd name="T59" fmla="*/ 1534 h 1534"/>
                <a:gd name="T60" fmla="*/ 35 w 1531"/>
                <a:gd name="T61" fmla="*/ 1524 h 1534"/>
                <a:gd name="T62" fmla="*/ 10 w 1531"/>
                <a:gd name="T63" fmla="*/ 1499 h 1534"/>
                <a:gd name="T64" fmla="*/ 0 w 1531"/>
                <a:gd name="T65" fmla="*/ 1464 h 1534"/>
                <a:gd name="T66" fmla="*/ 2 w 1531"/>
                <a:gd name="T67" fmla="*/ 51 h 1534"/>
                <a:gd name="T68" fmla="*/ 20 w 1531"/>
                <a:gd name="T69" fmla="*/ 20 h 1534"/>
                <a:gd name="T70" fmla="*/ 52 w 1531"/>
                <a:gd name="T71" fmla="*/ 2 h 1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31" h="1534">
                  <a:moveTo>
                    <a:pt x="141" y="142"/>
                  </a:moveTo>
                  <a:lnTo>
                    <a:pt x="141" y="1394"/>
                  </a:lnTo>
                  <a:lnTo>
                    <a:pt x="1389" y="1394"/>
                  </a:lnTo>
                  <a:lnTo>
                    <a:pt x="1382" y="1312"/>
                  </a:lnTo>
                  <a:lnTo>
                    <a:pt x="1370" y="1233"/>
                  </a:lnTo>
                  <a:lnTo>
                    <a:pt x="1354" y="1154"/>
                  </a:lnTo>
                  <a:lnTo>
                    <a:pt x="1333" y="1077"/>
                  </a:lnTo>
                  <a:lnTo>
                    <a:pt x="1307" y="1000"/>
                  </a:lnTo>
                  <a:lnTo>
                    <a:pt x="1277" y="926"/>
                  </a:lnTo>
                  <a:lnTo>
                    <a:pt x="1242" y="854"/>
                  </a:lnTo>
                  <a:lnTo>
                    <a:pt x="1203" y="784"/>
                  </a:lnTo>
                  <a:lnTo>
                    <a:pt x="1160" y="716"/>
                  </a:lnTo>
                  <a:lnTo>
                    <a:pt x="1112" y="650"/>
                  </a:lnTo>
                  <a:lnTo>
                    <a:pt x="1060" y="588"/>
                  </a:lnTo>
                  <a:lnTo>
                    <a:pt x="999" y="524"/>
                  </a:lnTo>
                  <a:lnTo>
                    <a:pt x="934" y="464"/>
                  </a:lnTo>
                  <a:lnTo>
                    <a:pt x="866" y="409"/>
                  </a:lnTo>
                  <a:lnTo>
                    <a:pt x="796" y="359"/>
                  </a:lnTo>
                  <a:lnTo>
                    <a:pt x="720" y="313"/>
                  </a:lnTo>
                  <a:lnTo>
                    <a:pt x="644" y="273"/>
                  </a:lnTo>
                  <a:lnTo>
                    <a:pt x="565" y="238"/>
                  </a:lnTo>
                  <a:lnTo>
                    <a:pt x="484" y="207"/>
                  </a:lnTo>
                  <a:lnTo>
                    <a:pt x="400" y="183"/>
                  </a:lnTo>
                  <a:lnTo>
                    <a:pt x="314" y="164"/>
                  </a:lnTo>
                  <a:lnTo>
                    <a:pt x="227" y="150"/>
                  </a:lnTo>
                  <a:lnTo>
                    <a:pt x="141" y="142"/>
                  </a:lnTo>
                  <a:close/>
                  <a:moveTo>
                    <a:pt x="70" y="0"/>
                  </a:moveTo>
                  <a:lnTo>
                    <a:pt x="160" y="2"/>
                  </a:lnTo>
                  <a:lnTo>
                    <a:pt x="248" y="11"/>
                  </a:lnTo>
                  <a:lnTo>
                    <a:pt x="335" y="25"/>
                  </a:lnTo>
                  <a:lnTo>
                    <a:pt x="422" y="43"/>
                  </a:lnTo>
                  <a:lnTo>
                    <a:pt x="507" y="67"/>
                  </a:lnTo>
                  <a:lnTo>
                    <a:pt x="589" y="96"/>
                  </a:lnTo>
                  <a:lnTo>
                    <a:pt x="671" y="130"/>
                  </a:lnTo>
                  <a:lnTo>
                    <a:pt x="749" y="168"/>
                  </a:lnTo>
                  <a:lnTo>
                    <a:pt x="826" y="211"/>
                  </a:lnTo>
                  <a:lnTo>
                    <a:pt x="899" y="259"/>
                  </a:lnTo>
                  <a:lnTo>
                    <a:pt x="971" y="311"/>
                  </a:lnTo>
                  <a:lnTo>
                    <a:pt x="1039" y="368"/>
                  </a:lnTo>
                  <a:lnTo>
                    <a:pt x="1103" y="429"/>
                  </a:lnTo>
                  <a:lnTo>
                    <a:pt x="1165" y="494"/>
                  </a:lnTo>
                  <a:lnTo>
                    <a:pt x="1222" y="563"/>
                  </a:lnTo>
                  <a:lnTo>
                    <a:pt x="1274" y="634"/>
                  </a:lnTo>
                  <a:lnTo>
                    <a:pt x="1321" y="709"/>
                  </a:lnTo>
                  <a:lnTo>
                    <a:pt x="1365" y="785"/>
                  </a:lnTo>
                  <a:lnTo>
                    <a:pt x="1403" y="865"/>
                  </a:lnTo>
                  <a:lnTo>
                    <a:pt x="1436" y="945"/>
                  </a:lnTo>
                  <a:lnTo>
                    <a:pt x="1464" y="1028"/>
                  </a:lnTo>
                  <a:lnTo>
                    <a:pt x="1489" y="1113"/>
                  </a:lnTo>
                  <a:lnTo>
                    <a:pt x="1506" y="1199"/>
                  </a:lnTo>
                  <a:lnTo>
                    <a:pt x="1520" y="1287"/>
                  </a:lnTo>
                  <a:lnTo>
                    <a:pt x="1528" y="1375"/>
                  </a:lnTo>
                  <a:lnTo>
                    <a:pt x="1531" y="1464"/>
                  </a:lnTo>
                  <a:lnTo>
                    <a:pt x="1528" y="1483"/>
                  </a:lnTo>
                  <a:lnTo>
                    <a:pt x="1521" y="1499"/>
                  </a:lnTo>
                  <a:lnTo>
                    <a:pt x="1510" y="1514"/>
                  </a:lnTo>
                  <a:lnTo>
                    <a:pt x="1496" y="1524"/>
                  </a:lnTo>
                  <a:lnTo>
                    <a:pt x="1479" y="1532"/>
                  </a:lnTo>
                  <a:lnTo>
                    <a:pt x="1460" y="1534"/>
                  </a:lnTo>
                  <a:lnTo>
                    <a:pt x="70" y="1534"/>
                  </a:lnTo>
                  <a:lnTo>
                    <a:pt x="52" y="1532"/>
                  </a:lnTo>
                  <a:lnTo>
                    <a:pt x="35" y="1524"/>
                  </a:lnTo>
                  <a:lnTo>
                    <a:pt x="20" y="1514"/>
                  </a:lnTo>
                  <a:lnTo>
                    <a:pt x="10" y="1499"/>
                  </a:lnTo>
                  <a:lnTo>
                    <a:pt x="2" y="1483"/>
                  </a:lnTo>
                  <a:lnTo>
                    <a:pt x="0" y="1464"/>
                  </a:lnTo>
                  <a:lnTo>
                    <a:pt x="0" y="70"/>
                  </a:lnTo>
                  <a:lnTo>
                    <a:pt x="2" y="51"/>
                  </a:lnTo>
                  <a:lnTo>
                    <a:pt x="10" y="34"/>
                  </a:lnTo>
                  <a:lnTo>
                    <a:pt x="20" y="20"/>
                  </a:lnTo>
                  <a:lnTo>
                    <a:pt x="35" y="10"/>
                  </a:lnTo>
                  <a:lnTo>
                    <a:pt x="52" y="2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91"/>
            <p:cNvSpPr>
              <a:spLocks noEditPoints="1"/>
            </p:cNvSpPr>
            <p:nvPr/>
          </p:nvSpPr>
          <p:spPr bwMode="auto">
            <a:xfrm>
              <a:off x="685800" y="4286250"/>
              <a:ext cx="498475" cy="500062"/>
            </a:xfrm>
            <a:custGeom>
              <a:avLst/>
              <a:gdLst>
                <a:gd name="T0" fmla="*/ 1309 w 3145"/>
                <a:gd name="T1" fmla="*/ 164 h 3152"/>
                <a:gd name="T2" fmla="*/ 1035 w 3145"/>
                <a:gd name="T3" fmla="*/ 245 h 3152"/>
                <a:gd name="T4" fmla="*/ 787 w 3145"/>
                <a:gd name="T5" fmla="*/ 376 h 3152"/>
                <a:gd name="T6" fmla="*/ 570 w 3145"/>
                <a:gd name="T7" fmla="*/ 551 h 3152"/>
                <a:gd name="T8" fmla="*/ 391 w 3145"/>
                <a:gd name="T9" fmla="*/ 765 h 3152"/>
                <a:gd name="T10" fmla="*/ 256 w 3145"/>
                <a:gd name="T11" fmla="*/ 1011 h 3152"/>
                <a:gd name="T12" fmla="*/ 170 w 3145"/>
                <a:gd name="T13" fmla="*/ 1284 h 3152"/>
                <a:gd name="T14" fmla="*/ 141 w 3145"/>
                <a:gd name="T15" fmla="*/ 1577 h 3152"/>
                <a:gd name="T16" fmla="*/ 169 w 3145"/>
                <a:gd name="T17" fmla="*/ 1865 h 3152"/>
                <a:gd name="T18" fmla="*/ 253 w 3145"/>
                <a:gd name="T19" fmla="*/ 2134 h 3152"/>
                <a:gd name="T20" fmla="*/ 385 w 3145"/>
                <a:gd name="T21" fmla="*/ 2378 h 3152"/>
                <a:gd name="T22" fmla="*/ 561 w 3145"/>
                <a:gd name="T23" fmla="*/ 2591 h 3152"/>
                <a:gd name="T24" fmla="*/ 772 w 3145"/>
                <a:gd name="T25" fmla="*/ 2766 h 3152"/>
                <a:gd name="T26" fmla="*/ 1016 w 3145"/>
                <a:gd name="T27" fmla="*/ 2899 h 3152"/>
                <a:gd name="T28" fmla="*/ 1284 w 3145"/>
                <a:gd name="T29" fmla="*/ 2983 h 3152"/>
                <a:gd name="T30" fmla="*/ 1573 w 3145"/>
                <a:gd name="T31" fmla="*/ 3012 h 3152"/>
                <a:gd name="T32" fmla="*/ 1865 w 3145"/>
                <a:gd name="T33" fmla="*/ 2983 h 3152"/>
                <a:gd name="T34" fmla="*/ 2136 w 3145"/>
                <a:gd name="T35" fmla="*/ 2897 h 3152"/>
                <a:gd name="T36" fmla="*/ 2381 w 3145"/>
                <a:gd name="T37" fmla="*/ 2761 h 3152"/>
                <a:gd name="T38" fmla="*/ 2595 w 3145"/>
                <a:gd name="T39" fmla="*/ 2581 h 3152"/>
                <a:gd name="T40" fmla="*/ 2770 w 3145"/>
                <a:gd name="T41" fmla="*/ 2363 h 3152"/>
                <a:gd name="T42" fmla="*/ 2901 w 3145"/>
                <a:gd name="T43" fmla="*/ 2115 h 3152"/>
                <a:gd name="T44" fmla="*/ 2981 w 3145"/>
                <a:gd name="T45" fmla="*/ 1841 h 3152"/>
                <a:gd name="T46" fmla="*/ 1573 w 3145"/>
                <a:gd name="T47" fmla="*/ 1646 h 3152"/>
                <a:gd name="T48" fmla="*/ 1523 w 3145"/>
                <a:gd name="T49" fmla="*/ 1625 h 3152"/>
                <a:gd name="T50" fmla="*/ 1503 w 3145"/>
                <a:gd name="T51" fmla="*/ 1576 h 3152"/>
                <a:gd name="T52" fmla="*/ 1592 w 3145"/>
                <a:gd name="T53" fmla="*/ 2 h 3152"/>
                <a:gd name="T54" fmla="*/ 1633 w 3145"/>
                <a:gd name="T55" fmla="*/ 35 h 3152"/>
                <a:gd name="T56" fmla="*/ 1643 w 3145"/>
                <a:gd name="T57" fmla="*/ 1506 h 3152"/>
                <a:gd name="T58" fmla="*/ 3110 w 3145"/>
                <a:gd name="T59" fmla="*/ 1515 h 3152"/>
                <a:gd name="T60" fmla="*/ 3143 w 3145"/>
                <a:gd name="T61" fmla="*/ 1558 h 3152"/>
                <a:gd name="T62" fmla="*/ 3131 w 3145"/>
                <a:gd name="T63" fmla="*/ 1781 h 3152"/>
                <a:gd name="T64" fmla="*/ 3065 w 3145"/>
                <a:gd name="T65" fmla="*/ 2074 h 3152"/>
                <a:gd name="T66" fmla="*/ 2946 w 3145"/>
                <a:gd name="T67" fmla="*/ 2343 h 3152"/>
                <a:gd name="T68" fmla="*/ 2782 w 3145"/>
                <a:gd name="T69" fmla="*/ 2583 h 3152"/>
                <a:gd name="T70" fmla="*/ 2577 w 3145"/>
                <a:gd name="T71" fmla="*/ 2789 h 3152"/>
                <a:gd name="T72" fmla="*/ 2338 w 3145"/>
                <a:gd name="T73" fmla="*/ 2953 h 3152"/>
                <a:gd name="T74" fmla="*/ 2069 w 3145"/>
                <a:gd name="T75" fmla="*/ 3072 h 3152"/>
                <a:gd name="T76" fmla="*/ 1777 w 3145"/>
                <a:gd name="T77" fmla="*/ 3140 h 3152"/>
                <a:gd name="T78" fmla="*/ 1469 w 3145"/>
                <a:gd name="T79" fmla="*/ 3149 h 3152"/>
                <a:gd name="T80" fmla="*/ 1171 w 3145"/>
                <a:gd name="T81" fmla="*/ 3100 h 3152"/>
                <a:gd name="T82" fmla="*/ 894 w 3145"/>
                <a:gd name="T83" fmla="*/ 2999 h 3152"/>
                <a:gd name="T84" fmla="*/ 644 w 3145"/>
                <a:gd name="T85" fmla="*/ 2848 h 3152"/>
                <a:gd name="T86" fmla="*/ 427 w 3145"/>
                <a:gd name="T87" fmla="*/ 2656 h 3152"/>
                <a:gd name="T88" fmla="*/ 249 w 3145"/>
                <a:gd name="T89" fmla="*/ 2426 h 3152"/>
                <a:gd name="T90" fmla="*/ 114 w 3145"/>
                <a:gd name="T91" fmla="*/ 2166 h 3152"/>
                <a:gd name="T92" fmla="*/ 30 w 3145"/>
                <a:gd name="T93" fmla="*/ 1881 h 3152"/>
                <a:gd name="T94" fmla="*/ 0 w 3145"/>
                <a:gd name="T95" fmla="*/ 1577 h 3152"/>
                <a:gd name="T96" fmla="*/ 30 w 3145"/>
                <a:gd name="T97" fmla="*/ 1271 h 3152"/>
                <a:gd name="T98" fmla="*/ 114 w 3145"/>
                <a:gd name="T99" fmla="*/ 986 h 3152"/>
                <a:gd name="T100" fmla="*/ 249 w 3145"/>
                <a:gd name="T101" fmla="*/ 725 h 3152"/>
                <a:gd name="T102" fmla="*/ 427 w 3145"/>
                <a:gd name="T103" fmla="*/ 496 h 3152"/>
                <a:gd name="T104" fmla="*/ 644 w 3145"/>
                <a:gd name="T105" fmla="*/ 304 h 3152"/>
                <a:gd name="T106" fmla="*/ 894 w 3145"/>
                <a:gd name="T107" fmla="*/ 153 h 3152"/>
                <a:gd name="T108" fmla="*/ 1171 w 3145"/>
                <a:gd name="T109" fmla="*/ 52 h 3152"/>
                <a:gd name="T110" fmla="*/ 1469 w 3145"/>
                <a:gd name="T111" fmla="*/ 3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45" h="3152">
                  <a:moveTo>
                    <a:pt x="1503" y="142"/>
                  </a:moveTo>
                  <a:lnTo>
                    <a:pt x="1405" y="149"/>
                  </a:lnTo>
                  <a:lnTo>
                    <a:pt x="1309" y="164"/>
                  </a:lnTo>
                  <a:lnTo>
                    <a:pt x="1215" y="185"/>
                  </a:lnTo>
                  <a:lnTo>
                    <a:pt x="1123" y="212"/>
                  </a:lnTo>
                  <a:lnTo>
                    <a:pt x="1035" y="245"/>
                  </a:lnTo>
                  <a:lnTo>
                    <a:pt x="949" y="284"/>
                  </a:lnTo>
                  <a:lnTo>
                    <a:pt x="866" y="327"/>
                  </a:lnTo>
                  <a:lnTo>
                    <a:pt x="787" y="376"/>
                  </a:lnTo>
                  <a:lnTo>
                    <a:pt x="711" y="430"/>
                  </a:lnTo>
                  <a:lnTo>
                    <a:pt x="638" y="489"/>
                  </a:lnTo>
                  <a:lnTo>
                    <a:pt x="570" y="551"/>
                  </a:lnTo>
                  <a:lnTo>
                    <a:pt x="506" y="619"/>
                  </a:lnTo>
                  <a:lnTo>
                    <a:pt x="446" y="690"/>
                  </a:lnTo>
                  <a:lnTo>
                    <a:pt x="391" y="765"/>
                  </a:lnTo>
                  <a:lnTo>
                    <a:pt x="341" y="844"/>
                  </a:lnTo>
                  <a:lnTo>
                    <a:pt x="295" y="927"/>
                  </a:lnTo>
                  <a:lnTo>
                    <a:pt x="256" y="1011"/>
                  </a:lnTo>
                  <a:lnTo>
                    <a:pt x="221" y="1099"/>
                  </a:lnTo>
                  <a:lnTo>
                    <a:pt x="192" y="1191"/>
                  </a:lnTo>
                  <a:lnTo>
                    <a:pt x="170" y="1284"/>
                  </a:lnTo>
                  <a:lnTo>
                    <a:pt x="153" y="1379"/>
                  </a:lnTo>
                  <a:lnTo>
                    <a:pt x="144" y="1477"/>
                  </a:lnTo>
                  <a:lnTo>
                    <a:pt x="141" y="1577"/>
                  </a:lnTo>
                  <a:lnTo>
                    <a:pt x="144" y="1674"/>
                  </a:lnTo>
                  <a:lnTo>
                    <a:pt x="153" y="1771"/>
                  </a:lnTo>
                  <a:lnTo>
                    <a:pt x="169" y="1865"/>
                  </a:lnTo>
                  <a:lnTo>
                    <a:pt x="191" y="1957"/>
                  </a:lnTo>
                  <a:lnTo>
                    <a:pt x="220" y="2047"/>
                  </a:lnTo>
                  <a:lnTo>
                    <a:pt x="253" y="2134"/>
                  </a:lnTo>
                  <a:lnTo>
                    <a:pt x="292" y="2219"/>
                  </a:lnTo>
                  <a:lnTo>
                    <a:pt x="336" y="2300"/>
                  </a:lnTo>
                  <a:lnTo>
                    <a:pt x="385" y="2378"/>
                  </a:lnTo>
                  <a:lnTo>
                    <a:pt x="439" y="2453"/>
                  </a:lnTo>
                  <a:lnTo>
                    <a:pt x="498" y="2524"/>
                  </a:lnTo>
                  <a:lnTo>
                    <a:pt x="561" y="2591"/>
                  </a:lnTo>
                  <a:lnTo>
                    <a:pt x="627" y="2654"/>
                  </a:lnTo>
                  <a:lnTo>
                    <a:pt x="698" y="2712"/>
                  </a:lnTo>
                  <a:lnTo>
                    <a:pt x="772" y="2766"/>
                  </a:lnTo>
                  <a:lnTo>
                    <a:pt x="850" y="2816"/>
                  </a:lnTo>
                  <a:lnTo>
                    <a:pt x="932" y="2860"/>
                  </a:lnTo>
                  <a:lnTo>
                    <a:pt x="1016" y="2899"/>
                  </a:lnTo>
                  <a:lnTo>
                    <a:pt x="1103" y="2933"/>
                  </a:lnTo>
                  <a:lnTo>
                    <a:pt x="1192" y="2961"/>
                  </a:lnTo>
                  <a:lnTo>
                    <a:pt x="1284" y="2983"/>
                  </a:lnTo>
                  <a:lnTo>
                    <a:pt x="1378" y="2999"/>
                  </a:lnTo>
                  <a:lnTo>
                    <a:pt x="1475" y="3009"/>
                  </a:lnTo>
                  <a:lnTo>
                    <a:pt x="1573" y="3012"/>
                  </a:lnTo>
                  <a:lnTo>
                    <a:pt x="1672" y="3009"/>
                  </a:lnTo>
                  <a:lnTo>
                    <a:pt x="1770" y="2999"/>
                  </a:lnTo>
                  <a:lnTo>
                    <a:pt x="1865" y="2983"/>
                  </a:lnTo>
                  <a:lnTo>
                    <a:pt x="1958" y="2959"/>
                  </a:lnTo>
                  <a:lnTo>
                    <a:pt x="2048" y="2931"/>
                  </a:lnTo>
                  <a:lnTo>
                    <a:pt x="2136" y="2897"/>
                  </a:lnTo>
                  <a:lnTo>
                    <a:pt x="2222" y="2857"/>
                  </a:lnTo>
                  <a:lnTo>
                    <a:pt x="2303" y="2811"/>
                  </a:lnTo>
                  <a:lnTo>
                    <a:pt x="2381" y="2761"/>
                  </a:lnTo>
                  <a:lnTo>
                    <a:pt x="2456" y="2705"/>
                  </a:lnTo>
                  <a:lnTo>
                    <a:pt x="2527" y="2646"/>
                  </a:lnTo>
                  <a:lnTo>
                    <a:pt x="2595" y="2581"/>
                  </a:lnTo>
                  <a:lnTo>
                    <a:pt x="2657" y="2513"/>
                  </a:lnTo>
                  <a:lnTo>
                    <a:pt x="2716" y="2440"/>
                  </a:lnTo>
                  <a:lnTo>
                    <a:pt x="2770" y="2363"/>
                  </a:lnTo>
                  <a:lnTo>
                    <a:pt x="2818" y="2284"/>
                  </a:lnTo>
                  <a:lnTo>
                    <a:pt x="2862" y="2201"/>
                  </a:lnTo>
                  <a:lnTo>
                    <a:pt x="2901" y="2115"/>
                  </a:lnTo>
                  <a:lnTo>
                    <a:pt x="2932" y="2026"/>
                  </a:lnTo>
                  <a:lnTo>
                    <a:pt x="2960" y="1934"/>
                  </a:lnTo>
                  <a:lnTo>
                    <a:pt x="2981" y="1841"/>
                  </a:lnTo>
                  <a:lnTo>
                    <a:pt x="2995" y="1744"/>
                  </a:lnTo>
                  <a:lnTo>
                    <a:pt x="3003" y="1646"/>
                  </a:lnTo>
                  <a:lnTo>
                    <a:pt x="1573" y="1646"/>
                  </a:lnTo>
                  <a:lnTo>
                    <a:pt x="1554" y="1643"/>
                  </a:lnTo>
                  <a:lnTo>
                    <a:pt x="1537" y="1636"/>
                  </a:lnTo>
                  <a:lnTo>
                    <a:pt x="1523" y="1625"/>
                  </a:lnTo>
                  <a:lnTo>
                    <a:pt x="1513" y="1612"/>
                  </a:lnTo>
                  <a:lnTo>
                    <a:pt x="1505" y="1595"/>
                  </a:lnTo>
                  <a:lnTo>
                    <a:pt x="1503" y="1576"/>
                  </a:lnTo>
                  <a:lnTo>
                    <a:pt x="1503" y="142"/>
                  </a:lnTo>
                  <a:close/>
                  <a:moveTo>
                    <a:pt x="1573" y="0"/>
                  </a:moveTo>
                  <a:lnTo>
                    <a:pt x="1592" y="2"/>
                  </a:lnTo>
                  <a:lnTo>
                    <a:pt x="1608" y="9"/>
                  </a:lnTo>
                  <a:lnTo>
                    <a:pt x="1623" y="20"/>
                  </a:lnTo>
                  <a:lnTo>
                    <a:pt x="1633" y="35"/>
                  </a:lnTo>
                  <a:lnTo>
                    <a:pt x="1641" y="51"/>
                  </a:lnTo>
                  <a:lnTo>
                    <a:pt x="1643" y="70"/>
                  </a:lnTo>
                  <a:lnTo>
                    <a:pt x="1643" y="1506"/>
                  </a:lnTo>
                  <a:lnTo>
                    <a:pt x="3075" y="1506"/>
                  </a:lnTo>
                  <a:lnTo>
                    <a:pt x="3093" y="1509"/>
                  </a:lnTo>
                  <a:lnTo>
                    <a:pt x="3110" y="1515"/>
                  </a:lnTo>
                  <a:lnTo>
                    <a:pt x="3125" y="1527"/>
                  </a:lnTo>
                  <a:lnTo>
                    <a:pt x="3136" y="1541"/>
                  </a:lnTo>
                  <a:lnTo>
                    <a:pt x="3143" y="1558"/>
                  </a:lnTo>
                  <a:lnTo>
                    <a:pt x="3145" y="1577"/>
                  </a:lnTo>
                  <a:lnTo>
                    <a:pt x="3142" y="1679"/>
                  </a:lnTo>
                  <a:lnTo>
                    <a:pt x="3131" y="1781"/>
                  </a:lnTo>
                  <a:lnTo>
                    <a:pt x="3115" y="1881"/>
                  </a:lnTo>
                  <a:lnTo>
                    <a:pt x="3093" y="1979"/>
                  </a:lnTo>
                  <a:lnTo>
                    <a:pt x="3065" y="2074"/>
                  </a:lnTo>
                  <a:lnTo>
                    <a:pt x="3031" y="2166"/>
                  </a:lnTo>
                  <a:lnTo>
                    <a:pt x="2992" y="2256"/>
                  </a:lnTo>
                  <a:lnTo>
                    <a:pt x="2946" y="2343"/>
                  </a:lnTo>
                  <a:lnTo>
                    <a:pt x="2896" y="2426"/>
                  </a:lnTo>
                  <a:lnTo>
                    <a:pt x="2841" y="2507"/>
                  </a:lnTo>
                  <a:lnTo>
                    <a:pt x="2782" y="2583"/>
                  </a:lnTo>
                  <a:lnTo>
                    <a:pt x="2718" y="2656"/>
                  </a:lnTo>
                  <a:lnTo>
                    <a:pt x="2650" y="2724"/>
                  </a:lnTo>
                  <a:lnTo>
                    <a:pt x="2577" y="2789"/>
                  </a:lnTo>
                  <a:lnTo>
                    <a:pt x="2501" y="2848"/>
                  </a:lnTo>
                  <a:lnTo>
                    <a:pt x="2421" y="2903"/>
                  </a:lnTo>
                  <a:lnTo>
                    <a:pt x="2338" y="2953"/>
                  </a:lnTo>
                  <a:lnTo>
                    <a:pt x="2251" y="2999"/>
                  </a:lnTo>
                  <a:lnTo>
                    <a:pt x="2162" y="3038"/>
                  </a:lnTo>
                  <a:lnTo>
                    <a:pt x="2069" y="3072"/>
                  </a:lnTo>
                  <a:lnTo>
                    <a:pt x="1975" y="3100"/>
                  </a:lnTo>
                  <a:lnTo>
                    <a:pt x="1878" y="3123"/>
                  </a:lnTo>
                  <a:lnTo>
                    <a:pt x="1777" y="3140"/>
                  </a:lnTo>
                  <a:lnTo>
                    <a:pt x="1676" y="3149"/>
                  </a:lnTo>
                  <a:lnTo>
                    <a:pt x="1573" y="3152"/>
                  </a:lnTo>
                  <a:lnTo>
                    <a:pt x="1469" y="3149"/>
                  </a:lnTo>
                  <a:lnTo>
                    <a:pt x="1368" y="3140"/>
                  </a:lnTo>
                  <a:lnTo>
                    <a:pt x="1268" y="3123"/>
                  </a:lnTo>
                  <a:lnTo>
                    <a:pt x="1171" y="3100"/>
                  </a:lnTo>
                  <a:lnTo>
                    <a:pt x="1076" y="3072"/>
                  </a:lnTo>
                  <a:lnTo>
                    <a:pt x="984" y="3038"/>
                  </a:lnTo>
                  <a:lnTo>
                    <a:pt x="894" y="2999"/>
                  </a:lnTo>
                  <a:lnTo>
                    <a:pt x="807" y="2953"/>
                  </a:lnTo>
                  <a:lnTo>
                    <a:pt x="725" y="2903"/>
                  </a:lnTo>
                  <a:lnTo>
                    <a:pt x="644" y="2848"/>
                  </a:lnTo>
                  <a:lnTo>
                    <a:pt x="568" y="2789"/>
                  </a:lnTo>
                  <a:lnTo>
                    <a:pt x="496" y="2724"/>
                  </a:lnTo>
                  <a:lnTo>
                    <a:pt x="427" y="2656"/>
                  </a:lnTo>
                  <a:lnTo>
                    <a:pt x="364" y="2583"/>
                  </a:lnTo>
                  <a:lnTo>
                    <a:pt x="304" y="2507"/>
                  </a:lnTo>
                  <a:lnTo>
                    <a:pt x="249" y="2426"/>
                  </a:lnTo>
                  <a:lnTo>
                    <a:pt x="199" y="2343"/>
                  </a:lnTo>
                  <a:lnTo>
                    <a:pt x="154" y="2256"/>
                  </a:lnTo>
                  <a:lnTo>
                    <a:pt x="114" y="2166"/>
                  </a:lnTo>
                  <a:lnTo>
                    <a:pt x="80" y="2074"/>
                  </a:lnTo>
                  <a:lnTo>
                    <a:pt x="52" y="1979"/>
                  </a:lnTo>
                  <a:lnTo>
                    <a:pt x="30" y="1881"/>
                  </a:lnTo>
                  <a:lnTo>
                    <a:pt x="14" y="1781"/>
                  </a:lnTo>
                  <a:lnTo>
                    <a:pt x="3" y="1679"/>
                  </a:lnTo>
                  <a:lnTo>
                    <a:pt x="0" y="1577"/>
                  </a:lnTo>
                  <a:lnTo>
                    <a:pt x="3" y="1473"/>
                  </a:lnTo>
                  <a:lnTo>
                    <a:pt x="14" y="1371"/>
                  </a:lnTo>
                  <a:lnTo>
                    <a:pt x="30" y="1271"/>
                  </a:lnTo>
                  <a:lnTo>
                    <a:pt x="52" y="1174"/>
                  </a:lnTo>
                  <a:lnTo>
                    <a:pt x="80" y="1078"/>
                  </a:lnTo>
                  <a:lnTo>
                    <a:pt x="114" y="986"/>
                  </a:lnTo>
                  <a:lnTo>
                    <a:pt x="154" y="896"/>
                  </a:lnTo>
                  <a:lnTo>
                    <a:pt x="199" y="809"/>
                  </a:lnTo>
                  <a:lnTo>
                    <a:pt x="249" y="725"/>
                  </a:lnTo>
                  <a:lnTo>
                    <a:pt x="304" y="646"/>
                  </a:lnTo>
                  <a:lnTo>
                    <a:pt x="364" y="569"/>
                  </a:lnTo>
                  <a:lnTo>
                    <a:pt x="427" y="496"/>
                  </a:lnTo>
                  <a:lnTo>
                    <a:pt x="496" y="428"/>
                  </a:lnTo>
                  <a:lnTo>
                    <a:pt x="568" y="363"/>
                  </a:lnTo>
                  <a:lnTo>
                    <a:pt x="644" y="304"/>
                  </a:lnTo>
                  <a:lnTo>
                    <a:pt x="725" y="249"/>
                  </a:lnTo>
                  <a:lnTo>
                    <a:pt x="807" y="199"/>
                  </a:lnTo>
                  <a:lnTo>
                    <a:pt x="894" y="153"/>
                  </a:lnTo>
                  <a:lnTo>
                    <a:pt x="984" y="114"/>
                  </a:lnTo>
                  <a:lnTo>
                    <a:pt x="1076" y="80"/>
                  </a:lnTo>
                  <a:lnTo>
                    <a:pt x="1171" y="52"/>
                  </a:lnTo>
                  <a:lnTo>
                    <a:pt x="1268" y="29"/>
                  </a:lnTo>
                  <a:lnTo>
                    <a:pt x="1368" y="12"/>
                  </a:lnTo>
                  <a:lnTo>
                    <a:pt x="1469" y="3"/>
                  </a:lnTo>
                  <a:lnTo>
                    <a:pt x="15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7313867" y="4146060"/>
            <a:ext cx="415925" cy="550863"/>
            <a:chOff x="5422900" y="5006975"/>
            <a:chExt cx="415925" cy="550863"/>
          </a:xfrm>
          <a:solidFill>
            <a:schemeClr val="accent4"/>
          </a:solidFill>
        </p:grpSpPr>
        <p:sp>
          <p:nvSpPr>
            <p:cNvPr id="43" name="Freeform 438"/>
            <p:cNvSpPr>
              <a:spLocks/>
            </p:cNvSpPr>
            <p:nvPr/>
          </p:nvSpPr>
          <p:spPr bwMode="auto">
            <a:xfrm>
              <a:off x="5632450" y="5006975"/>
              <a:ext cx="22225" cy="111125"/>
            </a:xfrm>
            <a:custGeom>
              <a:avLst/>
              <a:gdLst>
                <a:gd name="T0" fmla="*/ 71 w 140"/>
                <a:gd name="T1" fmla="*/ 0 h 700"/>
                <a:gd name="T2" fmla="*/ 89 w 140"/>
                <a:gd name="T3" fmla="*/ 3 h 700"/>
                <a:gd name="T4" fmla="*/ 106 w 140"/>
                <a:gd name="T5" fmla="*/ 10 h 700"/>
                <a:gd name="T6" fmla="*/ 120 w 140"/>
                <a:gd name="T7" fmla="*/ 21 h 700"/>
                <a:gd name="T8" fmla="*/ 131 w 140"/>
                <a:gd name="T9" fmla="*/ 35 h 700"/>
                <a:gd name="T10" fmla="*/ 138 w 140"/>
                <a:gd name="T11" fmla="*/ 52 h 700"/>
                <a:gd name="T12" fmla="*/ 140 w 140"/>
                <a:gd name="T13" fmla="*/ 70 h 700"/>
                <a:gd name="T14" fmla="*/ 140 w 140"/>
                <a:gd name="T15" fmla="*/ 629 h 700"/>
                <a:gd name="T16" fmla="*/ 138 w 140"/>
                <a:gd name="T17" fmla="*/ 647 h 700"/>
                <a:gd name="T18" fmla="*/ 131 w 140"/>
                <a:gd name="T19" fmla="*/ 664 h 700"/>
                <a:gd name="T20" fmla="*/ 120 w 140"/>
                <a:gd name="T21" fmla="*/ 679 h 700"/>
                <a:gd name="T22" fmla="*/ 106 w 140"/>
                <a:gd name="T23" fmla="*/ 689 h 700"/>
                <a:gd name="T24" fmla="*/ 89 w 140"/>
                <a:gd name="T25" fmla="*/ 697 h 700"/>
                <a:gd name="T26" fmla="*/ 71 w 140"/>
                <a:gd name="T27" fmla="*/ 700 h 700"/>
                <a:gd name="T28" fmla="*/ 52 w 140"/>
                <a:gd name="T29" fmla="*/ 697 h 700"/>
                <a:gd name="T30" fmla="*/ 35 w 140"/>
                <a:gd name="T31" fmla="*/ 690 h 700"/>
                <a:gd name="T32" fmla="*/ 21 w 140"/>
                <a:gd name="T33" fmla="*/ 679 h 700"/>
                <a:gd name="T34" fmla="*/ 9 w 140"/>
                <a:gd name="T35" fmla="*/ 665 h 700"/>
                <a:gd name="T36" fmla="*/ 3 w 140"/>
                <a:gd name="T37" fmla="*/ 648 h 700"/>
                <a:gd name="T38" fmla="*/ 0 w 140"/>
                <a:gd name="T39" fmla="*/ 629 h 700"/>
                <a:gd name="T40" fmla="*/ 0 w 140"/>
                <a:gd name="T41" fmla="*/ 70 h 700"/>
                <a:gd name="T42" fmla="*/ 3 w 140"/>
                <a:gd name="T43" fmla="*/ 52 h 700"/>
                <a:gd name="T44" fmla="*/ 9 w 140"/>
                <a:gd name="T45" fmla="*/ 35 h 700"/>
                <a:gd name="T46" fmla="*/ 21 w 140"/>
                <a:gd name="T47" fmla="*/ 21 h 700"/>
                <a:gd name="T48" fmla="*/ 35 w 140"/>
                <a:gd name="T49" fmla="*/ 10 h 700"/>
                <a:gd name="T50" fmla="*/ 52 w 140"/>
                <a:gd name="T51" fmla="*/ 3 h 700"/>
                <a:gd name="T52" fmla="*/ 71 w 140"/>
                <a:gd name="T53" fmla="*/ 0 h 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0" h="700">
                  <a:moveTo>
                    <a:pt x="71" y="0"/>
                  </a:moveTo>
                  <a:lnTo>
                    <a:pt x="89" y="3"/>
                  </a:lnTo>
                  <a:lnTo>
                    <a:pt x="106" y="10"/>
                  </a:lnTo>
                  <a:lnTo>
                    <a:pt x="120" y="21"/>
                  </a:lnTo>
                  <a:lnTo>
                    <a:pt x="131" y="35"/>
                  </a:lnTo>
                  <a:lnTo>
                    <a:pt x="138" y="52"/>
                  </a:lnTo>
                  <a:lnTo>
                    <a:pt x="140" y="70"/>
                  </a:lnTo>
                  <a:lnTo>
                    <a:pt x="140" y="629"/>
                  </a:lnTo>
                  <a:lnTo>
                    <a:pt x="138" y="647"/>
                  </a:lnTo>
                  <a:lnTo>
                    <a:pt x="131" y="664"/>
                  </a:lnTo>
                  <a:lnTo>
                    <a:pt x="120" y="679"/>
                  </a:lnTo>
                  <a:lnTo>
                    <a:pt x="106" y="689"/>
                  </a:lnTo>
                  <a:lnTo>
                    <a:pt x="89" y="697"/>
                  </a:lnTo>
                  <a:lnTo>
                    <a:pt x="71" y="700"/>
                  </a:lnTo>
                  <a:lnTo>
                    <a:pt x="52" y="697"/>
                  </a:lnTo>
                  <a:lnTo>
                    <a:pt x="35" y="690"/>
                  </a:lnTo>
                  <a:lnTo>
                    <a:pt x="21" y="679"/>
                  </a:lnTo>
                  <a:lnTo>
                    <a:pt x="9" y="665"/>
                  </a:lnTo>
                  <a:lnTo>
                    <a:pt x="3" y="648"/>
                  </a:lnTo>
                  <a:lnTo>
                    <a:pt x="0" y="629"/>
                  </a:lnTo>
                  <a:lnTo>
                    <a:pt x="0" y="70"/>
                  </a:lnTo>
                  <a:lnTo>
                    <a:pt x="3" y="52"/>
                  </a:lnTo>
                  <a:lnTo>
                    <a:pt x="9" y="35"/>
                  </a:lnTo>
                  <a:lnTo>
                    <a:pt x="21" y="21"/>
                  </a:lnTo>
                  <a:lnTo>
                    <a:pt x="35" y="10"/>
                  </a:lnTo>
                  <a:lnTo>
                    <a:pt x="52" y="3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39"/>
            <p:cNvSpPr>
              <a:spLocks/>
            </p:cNvSpPr>
            <p:nvPr/>
          </p:nvSpPr>
          <p:spPr bwMode="auto">
            <a:xfrm>
              <a:off x="5486400" y="5057775"/>
              <a:ext cx="84138" cy="84137"/>
            </a:xfrm>
            <a:custGeom>
              <a:avLst/>
              <a:gdLst>
                <a:gd name="T0" fmla="*/ 70 w 535"/>
                <a:gd name="T1" fmla="*/ 0 h 535"/>
                <a:gd name="T2" fmla="*/ 88 w 535"/>
                <a:gd name="T3" fmla="*/ 2 h 535"/>
                <a:gd name="T4" fmla="*/ 105 w 535"/>
                <a:gd name="T5" fmla="*/ 8 h 535"/>
                <a:gd name="T6" fmla="*/ 120 w 535"/>
                <a:gd name="T7" fmla="*/ 20 h 535"/>
                <a:gd name="T8" fmla="*/ 514 w 535"/>
                <a:gd name="T9" fmla="*/ 416 h 535"/>
                <a:gd name="T10" fmla="*/ 526 w 535"/>
                <a:gd name="T11" fmla="*/ 431 h 535"/>
                <a:gd name="T12" fmla="*/ 533 w 535"/>
                <a:gd name="T13" fmla="*/ 447 h 535"/>
                <a:gd name="T14" fmla="*/ 535 w 535"/>
                <a:gd name="T15" fmla="*/ 464 h 535"/>
                <a:gd name="T16" fmla="*/ 533 w 535"/>
                <a:gd name="T17" fmla="*/ 482 h 535"/>
                <a:gd name="T18" fmla="*/ 526 w 535"/>
                <a:gd name="T19" fmla="*/ 499 h 535"/>
                <a:gd name="T20" fmla="*/ 514 w 535"/>
                <a:gd name="T21" fmla="*/ 514 h 535"/>
                <a:gd name="T22" fmla="*/ 499 w 535"/>
                <a:gd name="T23" fmla="*/ 526 h 535"/>
                <a:gd name="T24" fmla="*/ 482 w 535"/>
                <a:gd name="T25" fmla="*/ 533 h 535"/>
                <a:gd name="T26" fmla="*/ 465 w 535"/>
                <a:gd name="T27" fmla="*/ 535 h 535"/>
                <a:gd name="T28" fmla="*/ 447 w 535"/>
                <a:gd name="T29" fmla="*/ 533 h 535"/>
                <a:gd name="T30" fmla="*/ 430 w 535"/>
                <a:gd name="T31" fmla="*/ 526 h 535"/>
                <a:gd name="T32" fmla="*/ 416 w 535"/>
                <a:gd name="T33" fmla="*/ 514 h 535"/>
                <a:gd name="T34" fmla="*/ 20 w 535"/>
                <a:gd name="T35" fmla="*/ 119 h 535"/>
                <a:gd name="T36" fmla="*/ 10 w 535"/>
                <a:gd name="T37" fmla="*/ 105 h 535"/>
                <a:gd name="T38" fmla="*/ 2 w 535"/>
                <a:gd name="T39" fmla="*/ 88 h 535"/>
                <a:gd name="T40" fmla="*/ 0 w 535"/>
                <a:gd name="T41" fmla="*/ 70 h 535"/>
                <a:gd name="T42" fmla="*/ 2 w 535"/>
                <a:gd name="T43" fmla="*/ 52 h 535"/>
                <a:gd name="T44" fmla="*/ 10 w 535"/>
                <a:gd name="T45" fmla="*/ 36 h 535"/>
                <a:gd name="T46" fmla="*/ 20 w 535"/>
                <a:gd name="T47" fmla="*/ 20 h 535"/>
                <a:gd name="T48" fmla="*/ 36 w 535"/>
                <a:gd name="T49" fmla="*/ 8 h 535"/>
                <a:gd name="T50" fmla="*/ 53 w 535"/>
                <a:gd name="T51" fmla="*/ 2 h 535"/>
                <a:gd name="T52" fmla="*/ 70 w 535"/>
                <a:gd name="T53" fmla="*/ 0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35" h="535">
                  <a:moveTo>
                    <a:pt x="70" y="0"/>
                  </a:moveTo>
                  <a:lnTo>
                    <a:pt x="88" y="2"/>
                  </a:lnTo>
                  <a:lnTo>
                    <a:pt x="105" y="8"/>
                  </a:lnTo>
                  <a:lnTo>
                    <a:pt x="120" y="20"/>
                  </a:lnTo>
                  <a:lnTo>
                    <a:pt x="514" y="416"/>
                  </a:lnTo>
                  <a:lnTo>
                    <a:pt x="526" y="431"/>
                  </a:lnTo>
                  <a:lnTo>
                    <a:pt x="533" y="447"/>
                  </a:lnTo>
                  <a:lnTo>
                    <a:pt x="535" y="464"/>
                  </a:lnTo>
                  <a:lnTo>
                    <a:pt x="533" y="482"/>
                  </a:lnTo>
                  <a:lnTo>
                    <a:pt x="526" y="499"/>
                  </a:lnTo>
                  <a:lnTo>
                    <a:pt x="514" y="514"/>
                  </a:lnTo>
                  <a:lnTo>
                    <a:pt x="499" y="526"/>
                  </a:lnTo>
                  <a:lnTo>
                    <a:pt x="482" y="533"/>
                  </a:lnTo>
                  <a:lnTo>
                    <a:pt x="465" y="535"/>
                  </a:lnTo>
                  <a:lnTo>
                    <a:pt x="447" y="533"/>
                  </a:lnTo>
                  <a:lnTo>
                    <a:pt x="430" y="526"/>
                  </a:lnTo>
                  <a:lnTo>
                    <a:pt x="416" y="514"/>
                  </a:lnTo>
                  <a:lnTo>
                    <a:pt x="20" y="119"/>
                  </a:lnTo>
                  <a:lnTo>
                    <a:pt x="10" y="105"/>
                  </a:lnTo>
                  <a:lnTo>
                    <a:pt x="2" y="88"/>
                  </a:lnTo>
                  <a:lnTo>
                    <a:pt x="0" y="70"/>
                  </a:lnTo>
                  <a:lnTo>
                    <a:pt x="2" y="52"/>
                  </a:lnTo>
                  <a:lnTo>
                    <a:pt x="10" y="36"/>
                  </a:lnTo>
                  <a:lnTo>
                    <a:pt x="20" y="20"/>
                  </a:lnTo>
                  <a:lnTo>
                    <a:pt x="36" y="8"/>
                  </a:lnTo>
                  <a:lnTo>
                    <a:pt x="53" y="2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440"/>
            <p:cNvSpPr>
              <a:spLocks/>
            </p:cNvSpPr>
            <p:nvPr/>
          </p:nvSpPr>
          <p:spPr bwMode="auto">
            <a:xfrm>
              <a:off x="5727700" y="5205413"/>
              <a:ext cx="111125" cy="22225"/>
            </a:xfrm>
            <a:custGeom>
              <a:avLst/>
              <a:gdLst>
                <a:gd name="T0" fmla="*/ 71 w 699"/>
                <a:gd name="T1" fmla="*/ 0 h 141"/>
                <a:gd name="T2" fmla="*/ 629 w 699"/>
                <a:gd name="T3" fmla="*/ 0 h 141"/>
                <a:gd name="T4" fmla="*/ 647 w 699"/>
                <a:gd name="T5" fmla="*/ 2 h 141"/>
                <a:gd name="T6" fmla="*/ 664 w 699"/>
                <a:gd name="T7" fmla="*/ 10 h 141"/>
                <a:gd name="T8" fmla="*/ 679 w 699"/>
                <a:gd name="T9" fmla="*/ 20 h 141"/>
                <a:gd name="T10" fmla="*/ 689 w 699"/>
                <a:gd name="T11" fmla="*/ 35 h 141"/>
                <a:gd name="T12" fmla="*/ 697 w 699"/>
                <a:gd name="T13" fmla="*/ 52 h 141"/>
                <a:gd name="T14" fmla="*/ 699 w 699"/>
                <a:gd name="T15" fmla="*/ 70 h 141"/>
                <a:gd name="T16" fmla="*/ 697 w 699"/>
                <a:gd name="T17" fmla="*/ 89 h 141"/>
                <a:gd name="T18" fmla="*/ 689 w 699"/>
                <a:gd name="T19" fmla="*/ 106 h 141"/>
                <a:gd name="T20" fmla="*/ 679 w 699"/>
                <a:gd name="T21" fmla="*/ 120 h 141"/>
                <a:gd name="T22" fmla="*/ 664 w 699"/>
                <a:gd name="T23" fmla="*/ 131 h 141"/>
                <a:gd name="T24" fmla="*/ 647 w 699"/>
                <a:gd name="T25" fmla="*/ 138 h 141"/>
                <a:gd name="T26" fmla="*/ 629 w 699"/>
                <a:gd name="T27" fmla="*/ 141 h 141"/>
                <a:gd name="T28" fmla="*/ 71 w 699"/>
                <a:gd name="T29" fmla="*/ 141 h 141"/>
                <a:gd name="T30" fmla="*/ 52 w 699"/>
                <a:gd name="T31" fmla="*/ 138 h 141"/>
                <a:gd name="T32" fmla="*/ 35 w 699"/>
                <a:gd name="T33" fmla="*/ 131 h 141"/>
                <a:gd name="T34" fmla="*/ 21 w 699"/>
                <a:gd name="T35" fmla="*/ 120 h 141"/>
                <a:gd name="T36" fmla="*/ 10 w 699"/>
                <a:gd name="T37" fmla="*/ 106 h 141"/>
                <a:gd name="T38" fmla="*/ 3 w 699"/>
                <a:gd name="T39" fmla="*/ 89 h 141"/>
                <a:gd name="T40" fmla="*/ 0 w 699"/>
                <a:gd name="T41" fmla="*/ 70 h 141"/>
                <a:gd name="T42" fmla="*/ 3 w 699"/>
                <a:gd name="T43" fmla="*/ 52 h 141"/>
                <a:gd name="T44" fmla="*/ 10 w 699"/>
                <a:gd name="T45" fmla="*/ 35 h 141"/>
                <a:gd name="T46" fmla="*/ 21 w 699"/>
                <a:gd name="T47" fmla="*/ 20 h 141"/>
                <a:gd name="T48" fmla="*/ 35 w 699"/>
                <a:gd name="T49" fmla="*/ 10 h 141"/>
                <a:gd name="T50" fmla="*/ 52 w 699"/>
                <a:gd name="T51" fmla="*/ 2 h 141"/>
                <a:gd name="T52" fmla="*/ 71 w 699"/>
                <a:gd name="T53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9" h="141">
                  <a:moveTo>
                    <a:pt x="71" y="0"/>
                  </a:moveTo>
                  <a:lnTo>
                    <a:pt x="629" y="0"/>
                  </a:lnTo>
                  <a:lnTo>
                    <a:pt x="647" y="2"/>
                  </a:lnTo>
                  <a:lnTo>
                    <a:pt x="664" y="10"/>
                  </a:lnTo>
                  <a:lnTo>
                    <a:pt x="679" y="20"/>
                  </a:lnTo>
                  <a:lnTo>
                    <a:pt x="689" y="35"/>
                  </a:lnTo>
                  <a:lnTo>
                    <a:pt x="697" y="52"/>
                  </a:lnTo>
                  <a:lnTo>
                    <a:pt x="699" y="70"/>
                  </a:lnTo>
                  <a:lnTo>
                    <a:pt x="697" y="89"/>
                  </a:lnTo>
                  <a:lnTo>
                    <a:pt x="689" y="106"/>
                  </a:lnTo>
                  <a:lnTo>
                    <a:pt x="679" y="120"/>
                  </a:lnTo>
                  <a:lnTo>
                    <a:pt x="664" y="131"/>
                  </a:lnTo>
                  <a:lnTo>
                    <a:pt x="647" y="138"/>
                  </a:lnTo>
                  <a:lnTo>
                    <a:pt x="629" y="141"/>
                  </a:lnTo>
                  <a:lnTo>
                    <a:pt x="71" y="141"/>
                  </a:lnTo>
                  <a:lnTo>
                    <a:pt x="52" y="138"/>
                  </a:lnTo>
                  <a:lnTo>
                    <a:pt x="35" y="131"/>
                  </a:lnTo>
                  <a:lnTo>
                    <a:pt x="21" y="120"/>
                  </a:lnTo>
                  <a:lnTo>
                    <a:pt x="10" y="106"/>
                  </a:lnTo>
                  <a:lnTo>
                    <a:pt x="3" y="89"/>
                  </a:lnTo>
                  <a:lnTo>
                    <a:pt x="0" y="70"/>
                  </a:lnTo>
                  <a:lnTo>
                    <a:pt x="3" y="52"/>
                  </a:lnTo>
                  <a:lnTo>
                    <a:pt x="10" y="35"/>
                  </a:lnTo>
                  <a:lnTo>
                    <a:pt x="21" y="20"/>
                  </a:lnTo>
                  <a:lnTo>
                    <a:pt x="35" y="10"/>
                  </a:lnTo>
                  <a:lnTo>
                    <a:pt x="52" y="2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41"/>
            <p:cNvSpPr>
              <a:spLocks/>
            </p:cNvSpPr>
            <p:nvPr/>
          </p:nvSpPr>
          <p:spPr bwMode="auto">
            <a:xfrm>
              <a:off x="5448300" y="5205413"/>
              <a:ext cx="111125" cy="22225"/>
            </a:xfrm>
            <a:custGeom>
              <a:avLst/>
              <a:gdLst>
                <a:gd name="T0" fmla="*/ 70 w 698"/>
                <a:gd name="T1" fmla="*/ 0 h 141"/>
                <a:gd name="T2" fmla="*/ 628 w 698"/>
                <a:gd name="T3" fmla="*/ 0 h 141"/>
                <a:gd name="T4" fmla="*/ 647 w 698"/>
                <a:gd name="T5" fmla="*/ 2 h 141"/>
                <a:gd name="T6" fmla="*/ 664 w 698"/>
                <a:gd name="T7" fmla="*/ 10 h 141"/>
                <a:gd name="T8" fmla="*/ 678 w 698"/>
                <a:gd name="T9" fmla="*/ 20 h 141"/>
                <a:gd name="T10" fmla="*/ 689 w 698"/>
                <a:gd name="T11" fmla="*/ 35 h 141"/>
                <a:gd name="T12" fmla="*/ 696 w 698"/>
                <a:gd name="T13" fmla="*/ 52 h 141"/>
                <a:gd name="T14" fmla="*/ 698 w 698"/>
                <a:gd name="T15" fmla="*/ 70 h 141"/>
                <a:gd name="T16" fmla="*/ 696 w 698"/>
                <a:gd name="T17" fmla="*/ 89 h 141"/>
                <a:gd name="T18" fmla="*/ 689 w 698"/>
                <a:gd name="T19" fmla="*/ 106 h 141"/>
                <a:gd name="T20" fmla="*/ 678 w 698"/>
                <a:gd name="T21" fmla="*/ 120 h 141"/>
                <a:gd name="T22" fmla="*/ 664 w 698"/>
                <a:gd name="T23" fmla="*/ 131 h 141"/>
                <a:gd name="T24" fmla="*/ 647 w 698"/>
                <a:gd name="T25" fmla="*/ 138 h 141"/>
                <a:gd name="T26" fmla="*/ 628 w 698"/>
                <a:gd name="T27" fmla="*/ 141 h 141"/>
                <a:gd name="T28" fmla="*/ 70 w 698"/>
                <a:gd name="T29" fmla="*/ 141 h 141"/>
                <a:gd name="T30" fmla="*/ 51 w 698"/>
                <a:gd name="T31" fmla="*/ 138 h 141"/>
                <a:gd name="T32" fmla="*/ 35 w 698"/>
                <a:gd name="T33" fmla="*/ 131 h 141"/>
                <a:gd name="T34" fmla="*/ 21 w 698"/>
                <a:gd name="T35" fmla="*/ 120 h 141"/>
                <a:gd name="T36" fmla="*/ 10 w 698"/>
                <a:gd name="T37" fmla="*/ 106 h 141"/>
                <a:gd name="T38" fmla="*/ 3 w 698"/>
                <a:gd name="T39" fmla="*/ 89 h 141"/>
                <a:gd name="T40" fmla="*/ 0 w 698"/>
                <a:gd name="T41" fmla="*/ 70 h 141"/>
                <a:gd name="T42" fmla="*/ 3 w 698"/>
                <a:gd name="T43" fmla="*/ 52 h 141"/>
                <a:gd name="T44" fmla="*/ 10 w 698"/>
                <a:gd name="T45" fmla="*/ 35 h 141"/>
                <a:gd name="T46" fmla="*/ 21 w 698"/>
                <a:gd name="T47" fmla="*/ 21 h 141"/>
                <a:gd name="T48" fmla="*/ 35 w 698"/>
                <a:gd name="T49" fmla="*/ 10 h 141"/>
                <a:gd name="T50" fmla="*/ 52 w 698"/>
                <a:gd name="T51" fmla="*/ 2 h 141"/>
                <a:gd name="T52" fmla="*/ 70 w 698"/>
                <a:gd name="T53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8" h="141">
                  <a:moveTo>
                    <a:pt x="70" y="0"/>
                  </a:moveTo>
                  <a:lnTo>
                    <a:pt x="628" y="0"/>
                  </a:lnTo>
                  <a:lnTo>
                    <a:pt x="647" y="2"/>
                  </a:lnTo>
                  <a:lnTo>
                    <a:pt x="664" y="10"/>
                  </a:lnTo>
                  <a:lnTo>
                    <a:pt x="678" y="20"/>
                  </a:lnTo>
                  <a:lnTo>
                    <a:pt x="689" y="35"/>
                  </a:lnTo>
                  <a:lnTo>
                    <a:pt x="696" y="52"/>
                  </a:lnTo>
                  <a:lnTo>
                    <a:pt x="698" y="70"/>
                  </a:lnTo>
                  <a:lnTo>
                    <a:pt x="696" y="89"/>
                  </a:lnTo>
                  <a:lnTo>
                    <a:pt x="689" y="106"/>
                  </a:lnTo>
                  <a:lnTo>
                    <a:pt x="678" y="120"/>
                  </a:lnTo>
                  <a:lnTo>
                    <a:pt x="664" y="131"/>
                  </a:lnTo>
                  <a:lnTo>
                    <a:pt x="647" y="138"/>
                  </a:lnTo>
                  <a:lnTo>
                    <a:pt x="628" y="141"/>
                  </a:lnTo>
                  <a:lnTo>
                    <a:pt x="70" y="141"/>
                  </a:lnTo>
                  <a:lnTo>
                    <a:pt x="51" y="138"/>
                  </a:lnTo>
                  <a:lnTo>
                    <a:pt x="35" y="131"/>
                  </a:lnTo>
                  <a:lnTo>
                    <a:pt x="21" y="120"/>
                  </a:lnTo>
                  <a:lnTo>
                    <a:pt x="10" y="106"/>
                  </a:lnTo>
                  <a:lnTo>
                    <a:pt x="3" y="89"/>
                  </a:lnTo>
                  <a:lnTo>
                    <a:pt x="0" y="70"/>
                  </a:lnTo>
                  <a:lnTo>
                    <a:pt x="3" y="52"/>
                  </a:lnTo>
                  <a:lnTo>
                    <a:pt x="10" y="35"/>
                  </a:lnTo>
                  <a:lnTo>
                    <a:pt x="21" y="21"/>
                  </a:lnTo>
                  <a:lnTo>
                    <a:pt x="35" y="10"/>
                  </a:lnTo>
                  <a:lnTo>
                    <a:pt x="52" y="2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442"/>
            <p:cNvSpPr>
              <a:spLocks/>
            </p:cNvSpPr>
            <p:nvPr/>
          </p:nvSpPr>
          <p:spPr bwMode="auto">
            <a:xfrm>
              <a:off x="5707063" y="5064125"/>
              <a:ext cx="84138" cy="84137"/>
            </a:xfrm>
            <a:custGeom>
              <a:avLst/>
              <a:gdLst>
                <a:gd name="T0" fmla="*/ 465 w 535"/>
                <a:gd name="T1" fmla="*/ 0 h 535"/>
                <a:gd name="T2" fmla="*/ 483 w 535"/>
                <a:gd name="T3" fmla="*/ 2 h 535"/>
                <a:gd name="T4" fmla="*/ 500 w 535"/>
                <a:gd name="T5" fmla="*/ 10 h 535"/>
                <a:gd name="T6" fmla="*/ 515 w 535"/>
                <a:gd name="T7" fmla="*/ 21 h 535"/>
                <a:gd name="T8" fmla="*/ 526 w 535"/>
                <a:gd name="T9" fmla="*/ 36 h 535"/>
                <a:gd name="T10" fmla="*/ 533 w 535"/>
                <a:gd name="T11" fmla="*/ 53 h 535"/>
                <a:gd name="T12" fmla="*/ 535 w 535"/>
                <a:gd name="T13" fmla="*/ 70 h 535"/>
                <a:gd name="T14" fmla="*/ 533 w 535"/>
                <a:gd name="T15" fmla="*/ 88 h 535"/>
                <a:gd name="T16" fmla="*/ 526 w 535"/>
                <a:gd name="T17" fmla="*/ 105 h 535"/>
                <a:gd name="T18" fmla="*/ 515 w 535"/>
                <a:gd name="T19" fmla="*/ 120 h 535"/>
                <a:gd name="T20" fmla="*/ 121 w 535"/>
                <a:gd name="T21" fmla="*/ 515 h 535"/>
                <a:gd name="T22" fmla="*/ 105 w 535"/>
                <a:gd name="T23" fmla="*/ 526 h 535"/>
                <a:gd name="T24" fmla="*/ 88 w 535"/>
                <a:gd name="T25" fmla="*/ 533 h 535"/>
                <a:gd name="T26" fmla="*/ 71 w 535"/>
                <a:gd name="T27" fmla="*/ 535 h 535"/>
                <a:gd name="T28" fmla="*/ 53 w 535"/>
                <a:gd name="T29" fmla="*/ 533 h 535"/>
                <a:gd name="T30" fmla="*/ 36 w 535"/>
                <a:gd name="T31" fmla="*/ 526 h 535"/>
                <a:gd name="T32" fmla="*/ 21 w 535"/>
                <a:gd name="T33" fmla="*/ 515 h 535"/>
                <a:gd name="T34" fmla="*/ 10 w 535"/>
                <a:gd name="T35" fmla="*/ 499 h 535"/>
                <a:gd name="T36" fmla="*/ 2 w 535"/>
                <a:gd name="T37" fmla="*/ 483 h 535"/>
                <a:gd name="T38" fmla="*/ 0 w 535"/>
                <a:gd name="T39" fmla="*/ 466 h 535"/>
                <a:gd name="T40" fmla="*/ 2 w 535"/>
                <a:gd name="T41" fmla="*/ 448 h 535"/>
                <a:gd name="T42" fmla="*/ 10 w 535"/>
                <a:gd name="T43" fmla="*/ 431 h 535"/>
                <a:gd name="T44" fmla="*/ 21 w 535"/>
                <a:gd name="T45" fmla="*/ 416 h 535"/>
                <a:gd name="T46" fmla="*/ 415 w 535"/>
                <a:gd name="T47" fmla="*/ 21 h 535"/>
                <a:gd name="T48" fmla="*/ 430 w 535"/>
                <a:gd name="T49" fmla="*/ 10 h 535"/>
                <a:gd name="T50" fmla="*/ 447 w 535"/>
                <a:gd name="T51" fmla="*/ 2 h 535"/>
                <a:gd name="T52" fmla="*/ 465 w 535"/>
                <a:gd name="T53" fmla="*/ 0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35" h="535">
                  <a:moveTo>
                    <a:pt x="465" y="0"/>
                  </a:moveTo>
                  <a:lnTo>
                    <a:pt x="483" y="2"/>
                  </a:lnTo>
                  <a:lnTo>
                    <a:pt x="500" y="10"/>
                  </a:lnTo>
                  <a:lnTo>
                    <a:pt x="515" y="21"/>
                  </a:lnTo>
                  <a:lnTo>
                    <a:pt x="526" y="36"/>
                  </a:lnTo>
                  <a:lnTo>
                    <a:pt x="533" y="53"/>
                  </a:lnTo>
                  <a:lnTo>
                    <a:pt x="535" y="70"/>
                  </a:lnTo>
                  <a:lnTo>
                    <a:pt x="533" y="88"/>
                  </a:lnTo>
                  <a:lnTo>
                    <a:pt x="526" y="105"/>
                  </a:lnTo>
                  <a:lnTo>
                    <a:pt x="515" y="120"/>
                  </a:lnTo>
                  <a:lnTo>
                    <a:pt x="121" y="515"/>
                  </a:lnTo>
                  <a:lnTo>
                    <a:pt x="105" y="526"/>
                  </a:lnTo>
                  <a:lnTo>
                    <a:pt x="88" y="533"/>
                  </a:lnTo>
                  <a:lnTo>
                    <a:pt x="71" y="535"/>
                  </a:lnTo>
                  <a:lnTo>
                    <a:pt x="53" y="533"/>
                  </a:lnTo>
                  <a:lnTo>
                    <a:pt x="36" y="526"/>
                  </a:lnTo>
                  <a:lnTo>
                    <a:pt x="21" y="515"/>
                  </a:lnTo>
                  <a:lnTo>
                    <a:pt x="10" y="499"/>
                  </a:lnTo>
                  <a:lnTo>
                    <a:pt x="2" y="483"/>
                  </a:lnTo>
                  <a:lnTo>
                    <a:pt x="0" y="466"/>
                  </a:lnTo>
                  <a:lnTo>
                    <a:pt x="2" y="448"/>
                  </a:lnTo>
                  <a:lnTo>
                    <a:pt x="10" y="431"/>
                  </a:lnTo>
                  <a:lnTo>
                    <a:pt x="21" y="416"/>
                  </a:lnTo>
                  <a:lnTo>
                    <a:pt x="415" y="21"/>
                  </a:lnTo>
                  <a:lnTo>
                    <a:pt x="430" y="10"/>
                  </a:lnTo>
                  <a:lnTo>
                    <a:pt x="447" y="2"/>
                  </a:lnTo>
                  <a:lnTo>
                    <a:pt x="4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443"/>
            <p:cNvSpPr>
              <a:spLocks noEditPoints="1"/>
            </p:cNvSpPr>
            <p:nvPr/>
          </p:nvSpPr>
          <p:spPr bwMode="auto">
            <a:xfrm>
              <a:off x="5422900" y="5157788"/>
              <a:ext cx="414338" cy="400050"/>
            </a:xfrm>
            <a:custGeom>
              <a:avLst/>
              <a:gdLst>
                <a:gd name="T0" fmla="*/ 550 w 2606"/>
                <a:gd name="T1" fmla="*/ 1124 h 2518"/>
                <a:gd name="T2" fmla="*/ 1266 w 2606"/>
                <a:gd name="T3" fmla="*/ 142 h 2518"/>
                <a:gd name="T4" fmla="*/ 1235 w 2606"/>
                <a:gd name="T5" fmla="*/ 645 h 2518"/>
                <a:gd name="T6" fmla="*/ 1171 w 2606"/>
                <a:gd name="T7" fmla="*/ 820 h 2518"/>
                <a:gd name="T8" fmla="*/ 1064 w 2606"/>
                <a:gd name="T9" fmla="*/ 953 h 2518"/>
                <a:gd name="T10" fmla="*/ 942 w 2606"/>
                <a:gd name="T11" fmla="*/ 1049 h 2518"/>
                <a:gd name="T12" fmla="*/ 826 w 2606"/>
                <a:gd name="T13" fmla="*/ 1112 h 2518"/>
                <a:gd name="T14" fmla="*/ 743 w 2606"/>
                <a:gd name="T15" fmla="*/ 1144 h 2518"/>
                <a:gd name="T16" fmla="*/ 703 w 2606"/>
                <a:gd name="T17" fmla="*/ 1155 h 2518"/>
                <a:gd name="T18" fmla="*/ 702 w 2606"/>
                <a:gd name="T19" fmla="*/ 2220 h 2518"/>
                <a:gd name="T20" fmla="*/ 783 w 2606"/>
                <a:gd name="T21" fmla="*/ 2331 h 2518"/>
                <a:gd name="T22" fmla="*/ 916 w 2606"/>
                <a:gd name="T23" fmla="*/ 2376 h 2518"/>
                <a:gd name="T24" fmla="*/ 2150 w 2606"/>
                <a:gd name="T25" fmla="*/ 2358 h 2518"/>
                <a:gd name="T26" fmla="*/ 2265 w 2606"/>
                <a:gd name="T27" fmla="*/ 2281 h 2518"/>
                <a:gd name="T28" fmla="*/ 2318 w 2606"/>
                <a:gd name="T29" fmla="*/ 2141 h 2518"/>
                <a:gd name="T30" fmla="*/ 2453 w 2606"/>
                <a:gd name="T31" fmla="*/ 1126 h 2518"/>
                <a:gd name="T32" fmla="*/ 2372 w 2606"/>
                <a:gd name="T33" fmla="*/ 1017 h 2518"/>
                <a:gd name="T34" fmla="*/ 2239 w 2606"/>
                <a:gd name="T35" fmla="*/ 975 h 2518"/>
                <a:gd name="T36" fmla="*/ 1566 w 2606"/>
                <a:gd name="T37" fmla="*/ 955 h 2518"/>
                <a:gd name="T38" fmla="*/ 1546 w 2606"/>
                <a:gd name="T39" fmla="*/ 438 h 2518"/>
                <a:gd name="T40" fmla="*/ 1523 w 2606"/>
                <a:gd name="T41" fmla="*/ 280 h 2518"/>
                <a:gd name="T42" fmla="*/ 1453 w 2606"/>
                <a:gd name="T43" fmla="*/ 182 h 2518"/>
                <a:gd name="T44" fmla="*/ 1345 w 2606"/>
                <a:gd name="T45" fmla="*/ 142 h 2518"/>
                <a:gd name="T46" fmla="*/ 1393 w 2606"/>
                <a:gd name="T47" fmla="*/ 8 h 2518"/>
                <a:gd name="T48" fmla="*/ 1537 w 2606"/>
                <a:gd name="T49" fmla="*/ 69 h 2518"/>
                <a:gd name="T50" fmla="*/ 1640 w 2606"/>
                <a:gd name="T51" fmla="*/ 197 h 2518"/>
                <a:gd name="T52" fmla="*/ 1685 w 2606"/>
                <a:gd name="T53" fmla="*/ 383 h 2518"/>
                <a:gd name="T54" fmla="*/ 2289 w 2606"/>
                <a:gd name="T55" fmla="*/ 839 h 2518"/>
                <a:gd name="T56" fmla="*/ 2464 w 2606"/>
                <a:gd name="T57" fmla="*/ 913 h 2518"/>
                <a:gd name="T58" fmla="*/ 2577 w 2606"/>
                <a:gd name="T59" fmla="*/ 1060 h 2518"/>
                <a:gd name="T60" fmla="*/ 2605 w 2606"/>
                <a:gd name="T61" fmla="*/ 1208 h 2518"/>
                <a:gd name="T62" fmla="*/ 2434 w 2606"/>
                <a:gd name="T63" fmla="*/ 2257 h 2518"/>
                <a:gd name="T64" fmla="*/ 2338 w 2606"/>
                <a:gd name="T65" fmla="*/ 2409 h 2518"/>
                <a:gd name="T66" fmla="*/ 2179 w 2606"/>
                <a:gd name="T67" fmla="*/ 2496 h 2518"/>
                <a:gd name="T68" fmla="*/ 916 w 2606"/>
                <a:gd name="T69" fmla="*/ 2518 h 2518"/>
                <a:gd name="T70" fmla="*/ 738 w 2606"/>
                <a:gd name="T71" fmla="*/ 2471 h 2518"/>
                <a:gd name="T72" fmla="*/ 628 w 2606"/>
                <a:gd name="T73" fmla="*/ 2454 h 2518"/>
                <a:gd name="T74" fmla="*/ 138 w 2606"/>
                <a:gd name="T75" fmla="*/ 2476 h 2518"/>
                <a:gd name="T76" fmla="*/ 41 w 2606"/>
                <a:gd name="T77" fmla="*/ 2436 h 2518"/>
                <a:gd name="T78" fmla="*/ 0 w 2606"/>
                <a:gd name="T79" fmla="*/ 2339 h 2518"/>
                <a:gd name="T80" fmla="*/ 24 w 2606"/>
                <a:gd name="T81" fmla="*/ 1045 h 2518"/>
                <a:gd name="T82" fmla="*/ 111 w 2606"/>
                <a:gd name="T83" fmla="*/ 987 h 2518"/>
                <a:gd name="T84" fmla="*/ 609 w 2606"/>
                <a:gd name="T85" fmla="*/ 996 h 2518"/>
                <a:gd name="T86" fmla="*/ 678 w 2606"/>
                <a:gd name="T87" fmla="*/ 1017 h 2518"/>
                <a:gd name="T88" fmla="*/ 722 w 2606"/>
                <a:gd name="T89" fmla="*/ 1003 h 2518"/>
                <a:gd name="T90" fmla="*/ 814 w 2606"/>
                <a:gd name="T91" fmla="*/ 961 h 2518"/>
                <a:gd name="T92" fmla="*/ 926 w 2606"/>
                <a:gd name="T93" fmla="*/ 887 h 2518"/>
                <a:gd name="T94" fmla="*/ 1029 w 2606"/>
                <a:gd name="T95" fmla="*/ 779 h 2518"/>
                <a:gd name="T96" fmla="*/ 1095 w 2606"/>
                <a:gd name="T97" fmla="*/ 630 h 2518"/>
                <a:gd name="T98" fmla="*/ 1106 w 2606"/>
                <a:gd name="T99" fmla="*/ 71 h 2518"/>
                <a:gd name="T100" fmla="*/ 1153 w 2606"/>
                <a:gd name="T101" fmla="*/ 21 h 2518"/>
                <a:gd name="T102" fmla="*/ 1206 w 2606"/>
                <a:gd name="T103" fmla="*/ 9 h 2518"/>
                <a:gd name="T104" fmla="*/ 1322 w 2606"/>
                <a:gd name="T105" fmla="*/ 0 h 2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06" h="2518">
                  <a:moveTo>
                    <a:pt x="141" y="1124"/>
                  </a:moveTo>
                  <a:lnTo>
                    <a:pt x="141" y="2337"/>
                  </a:lnTo>
                  <a:lnTo>
                    <a:pt x="550" y="2337"/>
                  </a:lnTo>
                  <a:lnTo>
                    <a:pt x="550" y="1124"/>
                  </a:lnTo>
                  <a:lnTo>
                    <a:pt x="141" y="1124"/>
                  </a:lnTo>
                  <a:close/>
                  <a:moveTo>
                    <a:pt x="1318" y="139"/>
                  </a:moveTo>
                  <a:lnTo>
                    <a:pt x="1291" y="141"/>
                  </a:lnTo>
                  <a:lnTo>
                    <a:pt x="1266" y="142"/>
                  </a:lnTo>
                  <a:lnTo>
                    <a:pt x="1245" y="145"/>
                  </a:lnTo>
                  <a:lnTo>
                    <a:pt x="1245" y="541"/>
                  </a:lnTo>
                  <a:lnTo>
                    <a:pt x="1242" y="594"/>
                  </a:lnTo>
                  <a:lnTo>
                    <a:pt x="1235" y="645"/>
                  </a:lnTo>
                  <a:lnTo>
                    <a:pt x="1225" y="693"/>
                  </a:lnTo>
                  <a:lnTo>
                    <a:pt x="1210" y="738"/>
                  </a:lnTo>
                  <a:lnTo>
                    <a:pt x="1192" y="779"/>
                  </a:lnTo>
                  <a:lnTo>
                    <a:pt x="1171" y="820"/>
                  </a:lnTo>
                  <a:lnTo>
                    <a:pt x="1147" y="857"/>
                  </a:lnTo>
                  <a:lnTo>
                    <a:pt x="1121" y="892"/>
                  </a:lnTo>
                  <a:lnTo>
                    <a:pt x="1094" y="923"/>
                  </a:lnTo>
                  <a:lnTo>
                    <a:pt x="1064" y="953"/>
                  </a:lnTo>
                  <a:lnTo>
                    <a:pt x="1035" y="980"/>
                  </a:lnTo>
                  <a:lnTo>
                    <a:pt x="1004" y="1006"/>
                  </a:lnTo>
                  <a:lnTo>
                    <a:pt x="973" y="1028"/>
                  </a:lnTo>
                  <a:lnTo>
                    <a:pt x="942" y="1049"/>
                  </a:lnTo>
                  <a:lnTo>
                    <a:pt x="911" y="1067"/>
                  </a:lnTo>
                  <a:lnTo>
                    <a:pt x="881" y="1084"/>
                  </a:lnTo>
                  <a:lnTo>
                    <a:pt x="853" y="1099"/>
                  </a:lnTo>
                  <a:lnTo>
                    <a:pt x="826" y="1112"/>
                  </a:lnTo>
                  <a:lnTo>
                    <a:pt x="801" y="1122"/>
                  </a:lnTo>
                  <a:lnTo>
                    <a:pt x="779" y="1132"/>
                  </a:lnTo>
                  <a:lnTo>
                    <a:pt x="760" y="1139"/>
                  </a:lnTo>
                  <a:lnTo>
                    <a:pt x="743" y="1144"/>
                  </a:lnTo>
                  <a:lnTo>
                    <a:pt x="729" y="1149"/>
                  </a:lnTo>
                  <a:lnTo>
                    <a:pt x="721" y="1152"/>
                  </a:lnTo>
                  <a:lnTo>
                    <a:pt x="715" y="1153"/>
                  </a:lnTo>
                  <a:lnTo>
                    <a:pt x="703" y="1155"/>
                  </a:lnTo>
                  <a:lnTo>
                    <a:pt x="690" y="1155"/>
                  </a:lnTo>
                  <a:lnTo>
                    <a:pt x="690" y="2149"/>
                  </a:lnTo>
                  <a:lnTo>
                    <a:pt x="693" y="2186"/>
                  </a:lnTo>
                  <a:lnTo>
                    <a:pt x="702" y="2220"/>
                  </a:lnTo>
                  <a:lnTo>
                    <a:pt x="715" y="2253"/>
                  </a:lnTo>
                  <a:lnTo>
                    <a:pt x="733" y="2283"/>
                  </a:lnTo>
                  <a:lnTo>
                    <a:pt x="757" y="2309"/>
                  </a:lnTo>
                  <a:lnTo>
                    <a:pt x="783" y="2331"/>
                  </a:lnTo>
                  <a:lnTo>
                    <a:pt x="813" y="2350"/>
                  </a:lnTo>
                  <a:lnTo>
                    <a:pt x="844" y="2364"/>
                  </a:lnTo>
                  <a:lnTo>
                    <a:pt x="879" y="2373"/>
                  </a:lnTo>
                  <a:lnTo>
                    <a:pt x="916" y="2376"/>
                  </a:lnTo>
                  <a:lnTo>
                    <a:pt x="2022" y="2376"/>
                  </a:lnTo>
                  <a:lnTo>
                    <a:pt x="2068" y="2374"/>
                  </a:lnTo>
                  <a:lnTo>
                    <a:pt x="2111" y="2367"/>
                  </a:lnTo>
                  <a:lnTo>
                    <a:pt x="2150" y="2358"/>
                  </a:lnTo>
                  <a:lnTo>
                    <a:pt x="2185" y="2344"/>
                  </a:lnTo>
                  <a:lnTo>
                    <a:pt x="2215" y="2327"/>
                  </a:lnTo>
                  <a:lnTo>
                    <a:pt x="2242" y="2305"/>
                  </a:lnTo>
                  <a:lnTo>
                    <a:pt x="2265" y="2281"/>
                  </a:lnTo>
                  <a:lnTo>
                    <a:pt x="2284" y="2251"/>
                  </a:lnTo>
                  <a:lnTo>
                    <a:pt x="2299" y="2218"/>
                  </a:lnTo>
                  <a:lnTo>
                    <a:pt x="2310" y="2181"/>
                  </a:lnTo>
                  <a:lnTo>
                    <a:pt x="2318" y="2141"/>
                  </a:lnTo>
                  <a:lnTo>
                    <a:pt x="2318" y="2139"/>
                  </a:lnTo>
                  <a:lnTo>
                    <a:pt x="2466" y="1196"/>
                  </a:lnTo>
                  <a:lnTo>
                    <a:pt x="2461" y="1160"/>
                  </a:lnTo>
                  <a:lnTo>
                    <a:pt x="2453" y="1126"/>
                  </a:lnTo>
                  <a:lnTo>
                    <a:pt x="2439" y="1095"/>
                  </a:lnTo>
                  <a:lnTo>
                    <a:pt x="2420" y="1066"/>
                  </a:lnTo>
                  <a:lnTo>
                    <a:pt x="2398" y="1040"/>
                  </a:lnTo>
                  <a:lnTo>
                    <a:pt x="2372" y="1017"/>
                  </a:lnTo>
                  <a:lnTo>
                    <a:pt x="2342" y="1001"/>
                  </a:lnTo>
                  <a:lnTo>
                    <a:pt x="2310" y="987"/>
                  </a:lnTo>
                  <a:lnTo>
                    <a:pt x="2275" y="978"/>
                  </a:lnTo>
                  <a:lnTo>
                    <a:pt x="2239" y="975"/>
                  </a:lnTo>
                  <a:lnTo>
                    <a:pt x="1616" y="975"/>
                  </a:lnTo>
                  <a:lnTo>
                    <a:pt x="1598" y="973"/>
                  </a:lnTo>
                  <a:lnTo>
                    <a:pt x="1581" y="966"/>
                  </a:lnTo>
                  <a:lnTo>
                    <a:pt x="1566" y="955"/>
                  </a:lnTo>
                  <a:lnTo>
                    <a:pt x="1556" y="941"/>
                  </a:lnTo>
                  <a:lnTo>
                    <a:pt x="1548" y="924"/>
                  </a:lnTo>
                  <a:lnTo>
                    <a:pt x="1546" y="905"/>
                  </a:lnTo>
                  <a:lnTo>
                    <a:pt x="1546" y="438"/>
                  </a:lnTo>
                  <a:lnTo>
                    <a:pt x="1545" y="392"/>
                  </a:lnTo>
                  <a:lnTo>
                    <a:pt x="1541" y="351"/>
                  </a:lnTo>
                  <a:lnTo>
                    <a:pt x="1533" y="314"/>
                  </a:lnTo>
                  <a:lnTo>
                    <a:pt x="1523" y="280"/>
                  </a:lnTo>
                  <a:lnTo>
                    <a:pt x="1510" y="249"/>
                  </a:lnTo>
                  <a:lnTo>
                    <a:pt x="1494" y="223"/>
                  </a:lnTo>
                  <a:lnTo>
                    <a:pt x="1475" y="201"/>
                  </a:lnTo>
                  <a:lnTo>
                    <a:pt x="1453" y="182"/>
                  </a:lnTo>
                  <a:lnTo>
                    <a:pt x="1428" y="166"/>
                  </a:lnTo>
                  <a:lnTo>
                    <a:pt x="1401" y="154"/>
                  </a:lnTo>
                  <a:lnTo>
                    <a:pt x="1374" y="147"/>
                  </a:lnTo>
                  <a:lnTo>
                    <a:pt x="1345" y="142"/>
                  </a:lnTo>
                  <a:lnTo>
                    <a:pt x="1318" y="139"/>
                  </a:lnTo>
                  <a:close/>
                  <a:moveTo>
                    <a:pt x="1322" y="0"/>
                  </a:moveTo>
                  <a:lnTo>
                    <a:pt x="1357" y="3"/>
                  </a:lnTo>
                  <a:lnTo>
                    <a:pt x="1393" y="8"/>
                  </a:lnTo>
                  <a:lnTo>
                    <a:pt x="1430" y="17"/>
                  </a:lnTo>
                  <a:lnTo>
                    <a:pt x="1466" y="29"/>
                  </a:lnTo>
                  <a:lnTo>
                    <a:pt x="1502" y="46"/>
                  </a:lnTo>
                  <a:lnTo>
                    <a:pt x="1537" y="69"/>
                  </a:lnTo>
                  <a:lnTo>
                    <a:pt x="1568" y="95"/>
                  </a:lnTo>
                  <a:lnTo>
                    <a:pt x="1596" y="125"/>
                  </a:lnTo>
                  <a:lnTo>
                    <a:pt x="1620" y="158"/>
                  </a:lnTo>
                  <a:lnTo>
                    <a:pt x="1640" y="197"/>
                  </a:lnTo>
                  <a:lnTo>
                    <a:pt x="1657" y="237"/>
                  </a:lnTo>
                  <a:lnTo>
                    <a:pt x="1670" y="282"/>
                  </a:lnTo>
                  <a:lnTo>
                    <a:pt x="1679" y="331"/>
                  </a:lnTo>
                  <a:lnTo>
                    <a:pt x="1685" y="383"/>
                  </a:lnTo>
                  <a:lnTo>
                    <a:pt x="1687" y="438"/>
                  </a:lnTo>
                  <a:lnTo>
                    <a:pt x="1687" y="836"/>
                  </a:lnTo>
                  <a:lnTo>
                    <a:pt x="2239" y="836"/>
                  </a:lnTo>
                  <a:lnTo>
                    <a:pt x="2289" y="839"/>
                  </a:lnTo>
                  <a:lnTo>
                    <a:pt x="2337" y="849"/>
                  </a:lnTo>
                  <a:lnTo>
                    <a:pt x="2382" y="865"/>
                  </a:lnTo>
                  <a:lnTo>
                    <a:pt x="2424" y="886"/>
                  </a:lnTo>
                  <a:lnTo>
                    <a:pt x="2464" y="913"/>
                  </a:lnTo>
                  <a:lnTo>
                    <a:pt x="2498" y="943"/>
                  </a:lnTo>
                  <a:lnTo>
                    <a:pt x="2529" y="978"/>
                  </a:lnTo>
                  <a:lnTo>
                    <a:pt x="2555" y="1017"/>
                  </a:lnTo>
                  <a:lnTo>
                    <a:pt x="2577" y="1060"/>
                  </a:lnTo>
                  <a:lnTo>
                    <a:pt x="2592" y="1105"/>
                  </a:lnTo>
                  <a:lnTo>
                    <a:pt x="2602" y="1153"/>
                  </a:lnTo>
                  <a:lnTo>
                    <a:pt x="2606" y="1203"/>
                  </a:lnTo>
                  <a:lnTo>
                    <a:pt x="2605" y="1208"/>
                  </a:lnTo>
                  <a:lnTo>
                    <a:pt x="2605" y="1213"/>
                  </a:lnTo>
                  <a:lnTo>
                    <a:pt x="2456" y="2160"/>
                  </a:lnTo>
                  <a:lnTo>
                    <a:pt x="2448" y="2211"/>
                  </a:lnTo>
                  <a:lnTo>
                    <a:pt x="2434" y="2257"/>
                  </a:lnTo>
                  <a:lnTo>
                    <a:pt x="2416" y="2301"/>
                  </a:lnTo>
                  <a:lnTo>
                    <a:pt x="2395" y="2341"/>
                  </a:lnTo>
                  <a:lnTo>
                    <a:pt x="2368" y="2377"/>
                  </a:lnTo>
                  <a:lnTo>
                    <a:pt x="2338" y="2409"/>
                  </a:lnTo>
                  <a:lnTo>
                    <a:pt x="2304" y="2437"/>
                  </a:lnTo>
                  <a:lnTo>
                    <a:pt x="2266" y="2462"/>
                  </a:lnTo>
                  <a:lnTo>
                    <a:pt x="2225" y="2482"/>
                  </a:lnTo>
                  <a:lnTo>
                    <a:pt x="2179" y="2496"/>
                  </a:lnTo>
                  <a:lnTo>
                    <a:pt x="2130" y="2508"/>
                  </a:lnTo>
                  <a:lnTo>
                    <a:pt x="2078" y="2514"/>
                  </a:lnTo>
                  <a:lnTo>
                    <a:pt x="2022" y="2518"/>
                  </a:lnTo>
                  <a:lnTo>
                    <a:pt x="916" y="2518"/>
                  </a:lnTo>
                  <a:lnTo>
                    <a:pt x="869" y="2514"/>
                  </a:lnTo>
                  <a:lnTo>
                    <a:pt x="822" y="2505"/>
                  </a:lnTo>
                  <a:lnTo>
                    <a:pt x="779" y="2490"/>
                  </a:lnTo>
                  <a:lnTo>
                    <a:pt x="738" y="2471"/>
                  </a:lnTo>
                  <a:lnTo>
                    <a:pt x="700" y="2446"/>
                  </a:lnTo>
                  <a:lnTo>
                    <a:pt x="666" y="2417"/>
                  </a:lnTo>
                  <a:lnTo>
                    <a:pt x="648" y="2437"/>
                  </a:lnTo>
                  <a:lnTo>
                    <a:pt x="628" y="2454"/>
                  </a:lnTo>
                  <a:lnTo>
                    <a:pt x="604" y="2466"/>
                  </a:lnTo>
                  <a:lnTo>
                    <a:pt x="579" y="2474"/>
                  </a:lnTo>
                  <a:lnTo>
                    <a:pt x="552" y="2476"/>
                  </a:lnTo>
                  <a:lnTo>
                    <a:pt x="138" y="2476"/>
                  </a:lnTo>
                  <a:lnTo>
                    <a:pt x="111" y="2474"/>
                  </a:lnTo>
                  <a:lnTo>
                    <a:pt x="84" y="2466"/>
                  </a:lnTo>
                  <a:lnTo>
                    <a:pt x="61" y="2453"/>
                  </a:lnTo>
                  <a:lnTo>
                    <a:pt x="41" y="2436"/>
                  </a:lnTo>
                  <a:lnTo>
                    <a:pt x="24" y="2416"/>
                  </a:lnTo>
                  <a:lnTo>
                    <a:pt x="12" y="2393"/>
                  </a:lnTo>
                  <a:lnTo>
                    <a:pt x="3" y="2366"/>
                  </a:lnTo>
                  <a:lnTo>
                    <a:pt x="0" y="2339"/>
                  </a:lnTo>
                  <a:lnTo>
                    <a:pt x="0" y="1123"/>
                  </a:lnTo>
                  <a:lnTo>
                    <a:pt x="3" y="1095"/>
                  </a:lnTo>
                  <a:lnTo>
                    <a:pt x="12" y="1069"/>
                  </a:lnTo>
                  <a:lnTo>
                    <a:pt x="24" y="1045"/>
                  </a:lnTo>
                  <a:lnTo>
                    <a:pt x="41" y="1025"/>
                  </a:lnTo>
                  <a:lnTo>
                    <a:pt x="61" y="1008"/>
                  </a:lnTo>
                  <a:lnTo>
                    <a:pt x="84" y="995"/>
                  </a:lnTo>
                  <a:lnTo>
                    <a:pt x="111" y="987"/>
                  </a:lnTo>
                  <a:lnTo>
                    <a:pt x="138" y="984"/>
                  </a:lnTo>
                  <a:lnTo>
                    <a:pt x="552" y="984"/>
                  </a:lnTo>
                  <a:lnTo>
                    <a:pt x="581" y="987"/>
                  </a:lnTo>
                  <a:lnTo>
                    <a:pt x="609" y="996"/>
                  </a:lnTo>
                  <a:lnTo>
                    <a:pt x="634" y="1011"/>
                  </a:lnTo>
                  <a:lnTo>
                    <a:pt x="655" y="1030"/>
                  </a:lnTo>
                  <a:lnTo>
                    <a:pt x="666" y="1023"/>
                  </a:lnTo>
                  <a:lnTo>
                    <a:pt x="678" y="1017"/>
                  </a:lnTo>
                  <a:lnTo>
                    <a:pt x="683" y="1016"/>
                  </a:lnTo>
                  <a:lnTo>
                    <a:pt x="692" y="1013"/>
                  </a:lnTo>
                  <a:lnTo>
                    <a:pt x="705" y="1009"/>
                  </a:lnTo>
                  <a:lnTo>
                    <a:pt x="722" y="1003"/>
                  </a:lnTo>
                  <a:lnTo>
                    <a:pt x="741" y="995"/>
                  </a:lnTo>
                  <a:lnTo>
                    <a:pt x="763" y="986"/>
                  </a:lnTo>
                  <a:lnTo>
                    <a:pt x="787" y="974"/>
                  </a:lnTo>
                  <a:lnTo>
                    <a:pt x="814" y="961"/>
                  </a:lnTo>
                  <a:lnTo>
                    <a:pt x="841" y="946"/>
                  </a:lnTo>
                  <a:lnTo>
                    <a:pt x="869" y="929"/>
                  </a:lnTo>
                  <a:lnTo>
                    <a:pt x="897" y="910"/>
                  </a:lnTo>
                  <a:lnTo>
                    <a:pt x="926" y="887"/>
                  </a:lnTo>
                  <a:lnTo>
                    <a:pt x="953" y="864"/>
                  </a:lnTo>
                  <a:lnTo>
                    <a:pt x="981" y="839"/>
                  </a:lnTo>
                  <a:lnTo>
                    <a:pt x="1006" y="810"/>
                  </a:lnTo>
                  <a:lnTo>
                    <a:pt x="1029" y="779"/>
                  </a:lnTo>
                  <a:lnTo>
                    <a:pt x="1050" y="746"/>
                  </a:lnTo>
                  <a:lnTo>
                    <a:pt x="1068" y="710"/>
                  </a:lnTo>
                  <a:lnTo>
                    <a:pt x="1083" y="672"/>
                  </a:lnTo>
                  <a:lnTo>
                    <a:pt x="1095" y="630"/>
                  </a:lnTo>
                  <a:lnTo>
                    <a:pt x="1102" y="587"/>
                  </a:lnTo>
                  <a:lnTo>
                    <a:pt x="1104" y="540"/>
                  </a:lnTo>
                  <a:lnTo>
                    <a:pt x="1104" y="88"/>
                  </a:lnTo>
                  <a:lnTo>
                    <a:pt x="1106" y="71"/>
                  </a:lnTo>
                  <a:lnTo>
                    <a:pt x="1113" y="54"/>
                  </a:lnTo>
                  <a:lnTo>
                    <a:pt x="1123" y="40"/>
                  </a:lnTo>
                  <a:lnTo>
                    <a:pt x="1137" y="29"/>
                  </a:lnTo>
                  <a:lnTo>
                    <a:pt x="1153" y="21"/>
                  </a:lnTo>
                  <a:lnTo>
                    <a:pt x="1158" y="20"/>
                  </a:lnTo>
                  <a:lnTo>
                    <a:pt x="1169" y="17"/>
                  </a:lnTo>
                  <a:lnTo>
                    <a:pt x="1185" y="14"/>
                  </a:lnTo>
                  <a:lnTo>
                    <a:pt x="1206" y="9"/>
                  </a:lnTo>
                  <a:lnTo>
                    <a:pt x="1230" y="5"/>
                  </a:lnTo>
                  <a:lnTo>
                    <a:pt x="1259" y="2"/>
                  </a:lnTo>
                  <a:lnTo>
                    <a:pt x="1289" y="1"/>
                  </a:lnTo>
                  <a:lnTo>
                    <a:pt x="13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6718609" y="2613077"/>
            <a:ext cx="590344" cy="385280"/>
            <a:chOff x="685800" y="5899150"/>
            <a:chExt cx="550863" cy="311150"/>
          </a:xfrm>
          <a:solidFill>
            <a:schemeClr val="accent3"/>
          </a:solidFill>
        </p:grpSpPr>
        <p:sp>
          <p:nvSpPr>
            <p:cNvPr id="50" name="Freeform 572"/>
            <p:cNvSpPr>
              <a:spLocks/>
            </p:cNvSpPr>
            <p:nvPr/>
          </p:nvSpPr>
          <p:spPr bwMode="auto">
            <a:xfrm>
              <a:off x="1068388" y="5965825"/>
              <a:ext cx="168275" cy="244475"/>
            </a:xfrm>
            <a:custGeom>
              <a:avLst/>
              <a:gdLst>
                <a:gd name="T0" fmla="*/ 409 w 1059"/>
                <a:gd name="T1" fmla="*/ 2 h 1545"/>
                <a:gd name="T2" fmla="*/ 524 w 1059"/>
                <a:gd name="T3" fmla="*/ 43 h 1545"/>
                <a:gd name="T4" fmla="*/ 613 w 1059"/>
                <a:gd name="T5" fmla="*/ 121 h 1545"/>
                <a:gd name="T6" fmla="*/ 666 w 1059"/>
                <a:gd name="T7" fmla="*/ 229 h 1545"/>
                <a:gd name="T8" fmla="*/ 678 w 1059"/>
                <a:gd name="T9" fmla="*/ 578 h 1545"/>
                <a:gd name="T10" fmla="*/ 658 w 1059"/>
                <a:gd name="T11" fmla="*/ 664 h 1545"/>
                <a:gd name="T12" fmla="*/ 624 w 1059"/>
                <a:gd name="T13" fmla="*/ 901 h 1545"/>
                <a:gd name="T14" fmla="*/ 706 w 1059"/>
                <a:gd name="T15" fmla="*/ 946 h 1545"/>
                <a:gd name="T16" fmla="*/ 817 w 1059"/>
                <a:gd name="T17" fmla="*/ 1014 h 1545"/>
                <a:gd name="T18" fmla="*/ 943 w 1059"/>
                <a:gd name="T19" fmla="*/ 1104 h 1545"/>
                <a:gd name="T20" fmla="*/ 1025 w 1059"/>
                <a:gd name="T21" fmla="*/ 1181 h 1545"/>
                <a:gd name="T22" fmla="*/ 1057 w 1059"/>
                <a:gd name="T23" fmla="*/ 1262 h 1545"/>
                <a:gd name="T24" fmla="*/ 1056 w 1059"/>
                <a:gd name="T25" fmla="*/ 1494 h 1545"/>
                <a:gd name="T26" fmla="*/ 1024 w 1059"/>
                <a:gd name="T27" fmla="*/ 1536 h 1545"/>
                <a:gd name="T28" fmla="*/ 969 w 1059"/>
                <a:gd name="T29" fmla="*/ 1543 h 1545"/>
                <a:gd name="T30" fmla="*/ 928 w 1059"/>
                <a:gd name="T31" fmla="*/ 1511 h 1545"/>
                <a:gd name="T32" fmla="*/ 918 w 1059"/>
                <a:gd name="T33" fmla="*/ 1292 h 1545"/>
                <a:gd name="T34" fmla="*/ 896 w 1059"/>
                <a:gd name="T35" fmla="*/ 1246 h 1545"/>
                <a:gd name="T36" fmla="*/ 786 w 1059"/>
                <a:gd name="T37" fmla="*/ 1162 h 1545"/>
                <a:gd name="T38" fmla="*/ 682 w 1059"/>
                <a:gd name="T39" fmla="*/ 1094 h 1545"/>
                <a:gd name="T40" fmla="*/ 597 w 1059"/>
                <a:gd name="T41" fmla="*/ 1045 h 1545"/>
                <a:gd name="T42" fmla="*/ 541 w 1059"/>
                <a:gd name="T43" fmla="*/ 1015 h 1545"/>
                <a:gd name="T44" fmla="*/ 502 w 1059"/>
                <a:gd name="T45" fmla="*/ 987 h 1545"/>
                <a:gd name="T46" fmla="*/ 485 w 1059"/>
                <a:gd name="T47" fmla="*/ 937 h 1545"/>
                <a:gd name="T48" fmla="*/ 492 w 1059"/>
                <a:gd name="T49" fmla="*/ 645 h 1545"/>
                <a:gd name="T50" fmla="*/ 528 w 1059"/>
                <a:gd name="T51" fmla="*/ 609 h 1545"/>
                <a:gd name="T52" fmla="*/ 539 w 1059"/>
                <a:gd name="T53" fmla="*/ 311 h 1545"/>
                <a:gd name="T54" fmla="*/ 516 w 1059"/>
                <a:gd name="T55" fmla="*/ 225 h 1545"/>
                <a:gd name="T56" fmla="*/ 454 w 1059"/>
                <a:gd name="T57" fmla="*/ 164 h 1545"/>
                <a:gd name="T58" fmla="*/ 368 w 1059"/>
                <a:gd name="T59" fmla="*/ 141 h 1545"/>
                <a:gd name="T60" fmla="*/ 251 w 1059"/>
                <a:gd name="T61" fmla="*/ 151 h 1545"/>
                <a:gd name="T62" fmla="*/ 180 w 1059"/>
                <a:gd name="T63" fmla="*/ 201 h 1545"/>
                <a:gd name="T64" fmla="*/ 143 w 1059"/>
                <a:gd name="T65" fmla="*/ 280 h 1545"/>
                <a:gd name="T66" fmla="*/ 143 w 1059"/>
                <a:gd name="T67" fmla="*/ 595 h 1545"/>
                <a:gd name="T68" fmla="*/ 176 w 1059"/>
                <a:gd name="T69" fmla="*/ 632 h 1545"/>
                <a:gd name="T70" fmla="*/ 194 w 1059"/>
                <a:gd name="T71" fmla="*/ 679 h 1545"/>
                <a:gd name="T72" fmla="*/ 184 w 1059"/>
                <a:gd name="T73" fmla="*/ 838 h 1545"/>
                <a:gd name="T74" fmla="*/ 142 w 1059"/>
                <a:gd name="T75" fmla="*/ 870 h 1545"/>
                <a:gd name="T76" fmla="*/ 88 w 1059"/>
                <a:gd name="T77" fmla="*/ 864 h 1545"/>
                <a:gd name="T78" fmla="*/ 56 w 1059"/>
                <a:gd name="T79" fmla="*/ 822 h 1545"/>
                <a:gd name="T80" fmla="*/ 35 w 1059"/>
                <a:gd name="T81" fmla="*/ 688 h 1545"/>
                <a:gd name="T82" fmla="*/ 2 w 1059"/>
                <a:gd name="T83" fmla="*/ 608 h 1545"/>
                <a:gd name="T84" fmla="*/ 3 w 1059"/>
                <a:gd name="T85" fmla="*/ 269 h 1545"/>
                <a:gd name="T86" fmla="*/ 42 w 1059"/>
                <a:gd name="T87" fmla="*/ 155 h 1545"/>
                <a:gd name="T88" fmla="*/ 120 w 1059"/>
                <a:gd name="T89" fmla="*/ 65 h 1545"/>
                <a:gd name="T90" fmla="*/ 228 w 1059"/>
                <a:gd name="T91" fmla="*/ 11 h 1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59" h="1545">
                  <a:moveTo>
                    <a:pt x="310" y="0"/>
                  </a:moveTo>
                  <a:lnTo>
                    <a:pt x="368" y="0"/>
                  </a:lnTo>
                  <a:lnTo>
                    <a:pt x="409" y="2"/>
                  </a:lnTo>
                  <a:lnTo>
                    <a:pt x="450" y="11"/>
                  </a:lnTo>
                  <a:lnTo>
                    <a:pt x="488" y="25"/>
                  </a:lnTo>
                  <a:lnTo>
                    <a:pt x="524" y="43"/>
                  </a:lnTo>
                  <a:lnTo>
                    <a:pt x="557" y="65"/>
                  </a:lnTo>
                  <a:lnTo>
                    <a:pt x="586" y="91"/>
                  </a:lnTo>
                  <a:lnTo>
                    <a:pt x="613" y="121"/>
                  </a:lnTo>
                  <a:lnTo>
                    <a:pt x="636" y="154"/>
                  </a:lnTo>
                  <a:lnTo>
                    <a:pt x="654" y="190"/>
                  </a:lnTo>
                  <a:lnTo>
                    <a:pt x="666" y="229"/>
                  </a:lnTo>
                  <a:lnTo>
                    <a:pt x="675" y="269"/>
                  </a:lnTo>
                  <a:lnTo>
                    <a:pt x="678" y="311"/>
                  </a:lnTo>
                  <a:lnTo>
                    <a:pt x="678" y="578"/>
                  </a:lnTo>
                  <a:lnTo>
                    <a:pt x="676" y="608"/>
                  </a:lnTo>
                  <a:lnTo>
                    <a:pt x="668" y="637"/>
                  </a:lnTo>
                  <a:lnTo>
                    <a:pt x="658" y="664"/>
                  </a:lnTo>
                  <a:lnTo>
                    <a:pt x="643" y="688"/>
                  </a:lnTo>
                  <a:lnTo>
                    <a:pt x="624" y="712"/>
                  </a:lnTo>
                  <a:lnTo>
                    <a:pt x="624" y="901"/>
                  </a:lnTo>
                  <a:lnTo>
                    <a:pt x="647" y="913"/>
                  </a:lnTo>
                  <a:lnTo>
                    <a:pt x="675" y="928"/>
                  </a:lnTo>
                  <a:lnTo>
                    <a:pt x="706" y="946"/>
                  </a:lnTo>
                  <a:lnTo>
                    <a:pt x="740" y="966"/>
                  </a:lnTo>
                  <a:lnTo>
                    <a:pt x="778" y="989"/>
                  </a:lnTo>
                  <a:lnTo>
                    <a:pt x="817" y="1014"/>
                  </a:lnTo>
                  <a:lnTo>
                    <a:pt x="858" y="1041"/>
                  </a:lnTo>
                  <a:lnTo>
                    <a:pt x="900" y="1071"/>
                  </a:lnTo>
                  <a:lnTo>
                    <a:pt x="943" y="1104"/>
                  </a:lnTo>
                  <a:lnTo>
                    <a:pt x="985" y="1138"/>
                  </a:lnTo>
                  <a:lnTo>
                    <a:pt x="1007" y="1158"/>
                  </a:lnTo>
                  <a:lnTo>
                    <a:pt x="1025" y="1181"/>
                  </a:lnTo>
                  <a:lnTo>
                    <a:pt x="1040" y="1206"/>
                  </a:lnTo>
                  <a:lnTo>
                    <a:pt x="1050" y="1234"/>
                  </a:lnTo>
                  <a:lnTo>
                    <a:pt x="1057" y="1262"/>
                  </a:lnTo>
                  <a:lnTo>
                    <a:pt x="1059" y="1292"/>
                  </a:lnTo>
                  <a:lnTo>
                    <a:pt x="1059" y="1475"/>
                  </a:lnTo>
                  <a:lnTo>
                    <a:pt x="1056" y="1494"/>
                  </a:lnTo>
                  <a:lnTo>
                    <a:pt x="1049" y="1511"/>
                  </a:lnTo>
                  <a:lnTo>
                    <a:pt x="1038" y="1525"/>
                  </a:lnTo>
                  <a:lnTo>
                    <a:pt x="1024" y="1536"/>
                  </a:lnTo>
                  <a:lnTo>
                    <a:pt x="1007" y="1543"/>
                  </a:lnTo>
                  <a:lnTo>
                    <a:pt x="988" y="1545"/>
                  </a:lnTo>
                  <a:lnTo>
                    <a:pt x="969" y="1543"/>
                  </a:lnTo>
                  <a:lnTo>
                    <a:pt x="952" y="1536"/>
                  </a:lnTo>
                  <a:lnTo>
                    <a:pt x="938" y="1525"/>
                  </a:lnTo>
                  <a:lnTo>
                    <a:pt x="928" y="1511"/>
                  </a:lnTo>
                  <a:lnTo>
                    <a:pt x="921" y="1494"/>
                  </a:lnTo>
                  <a:lnTo>
                    <a:pt x="918" y="1475"/>
                  </a:lnTo>
                  <a:lnTo>
                    <a:pt x="918" y="1292"/>
                  </a:lnTo>
                  <a:lnTo>
                    <a:pt x="915" y="1274"/>
                  </a:lnTo>
                  <a:lnTo>
                    <a:pt x="908" y="1259"/>
                  </a:lnTo>
                  <a:lnTo>
                    <a:pt x="896" y="1246"/>
                  </a:lnTo>
                  <a:lnTo>
                    <a:pt x="859" y="1216"/>
                  </a:lnTo>
                  <a:lnTo>
                    <a:pt x="822" y="1188"/>
                  </a:lnTo>
                  <a:lnTo>
                    <a:pt x="786" y="1162"/>
                  </a:lnTo>
                  <a:lnTo>
                    <a:pt x="750" y="1138"/>
                  </a:lnTo>
                  <a:lnTo>
                    <a:pt x="715" y="1115"/>
                  </a:lnTo>
                  <a:lnTo>
                    <a:pt x="682" y="1094"/>
                  </a:lnTo>
                  <a:lnTo>
                    <a:pt x="651" y="1075"/>
                  </a:lnTo>
                  <a:lnTo>
                    <a:pt x="622" y="1059"/>
                  </a:lnTo>
                  <a:lnTo>
                    <a:pt x="597" y="1045"/>
                  </a:lnTo>
                  <a:lnTo>
                    <a:pt x="574" y="1033"/>
                  </a:lnTo>
                  <a:lnTo>
                    <a:pt x="556" y="1022"/>
                  </a:lnTo>
                  <a:lnTo>
                    <a:pt x="541" y="1015"/>
                  </a:lnTo>
                  <a:lnTo>
                    <a:pt x="530" y="1010"/>
                  </a:lnTo>
                  <a:lnTo>
                    <a:pt x="515" y="1000"/>
                  </a:lnTo>
                  <a:lnTo>
                    <a:pt x="502" y="987"/>
                  </a:lnTo>
                  <a:lnTo>
                    <a:pt x="492" y="972"/>
                  </a:lnTo>
                  <a:lnTo>
                    <a:pt x="486" y="955"/>
                  </a:lnTo>
                  <a:lnTo>
                    <a:pt x="485" y="937"/>
                  </a:lnTo>
                  <a:lnTo>
                    <a:pt x="485" y="679"/>
                  </a:lnTo>
                  <a:lnTo>
                    <a:pt x="486" y="662"/>
                  </a:lnTo>
                  <a:lnTo>
                    <a:pt x="492" y="645"/>
                  </a:lnTo>
                  <a:lnTo>
                    <a:pt x="503" y="631"/>
                  </a:lnTo>
                  <a:lnTo>
                    <a:pt x="516" y="621"/>
                  </a:lnTo>
                  <a:lnTo>
                    <a:pt x="528" y="609"/>
                  </a:lnTo>
                  <a:lnTo>
                    <a:pt x="536" y="595"/>
                  </a:lnTo>
                  <a:lnTo>
                    <a:pt x="539" y="578"/>
                  </a:lnTo>
                  <a:lnTo>
                    <a:pt x="539" y="311"/>
                  </a:lnTo>
                  <a:lnTo>
                    <a:pt x="536" y="280"/>
                  </a:lnTo>
                  <a:lnTo>
                    <a:pt x="527" y="252"/>
                  </a:lnTo>
                  <a:lnTo>
                    <a:pt x="516" y="225"/>
                  </a:lnTo>
                  <a:lnTo>
                    <a:pt x="499" y="201"/>
                  </a:lnTo>
                  <a:lnTo>
                    <a:pt x="478" y="181"/>
                  </a:lnTo>
                  <a:lnTo>
                    <a:pt x="454" y="164"/>
                  </a:lnTo>
                  <a:lnTo>
                    <a:pt x="428" y="151"/>
                  </a:lnTo>
                  <a:lnTo>
                    <a:pt x="399" y="143"/>
                  </a:lnTo>
                  <a:lnTo>
                    <a:pt x="368" y="141"/>
                  </a:lnTo>
                  <a:lnTo>
                    <a:pt x="311" y="141"/>
                  </a:lnTo>
                  <a:lnTo>
                    <a:pt x="280" y="143"/>
                  </a:lnTo>
                  <a:lnTo>
                    <a:pt x="251" y="151"/>
                  </a:lnTo>
                  <a:lnTo>
                    <a:pt x="225" y="164"/>
                  </a:lnTo>
                  <a:lnTo>
                    <a:pt x="201" y="181"/>
                  </a:lnTo>
                  <a:lnTo>
                    <a:pt x="180" y="201"/>
                  </a:lnTo>
                  <a:lnTo>
                    <a:pt x="163" y="225"/>
                  </a:lnTo>
                  <a:lnTo>
                    <a:pt x="151" y="252"/>
                  </a:lnTo>
                  <a:lnTo>
                    <a:pt x="143" y="280"/>
                  </a:lnTo>
                  <a:lnTo>
                    <a:pt x="140" y="311"/>
                  </a:lnTo>
                  <a:lnTo>
                    <a:pt x="140" y="580"/>
                  </a:lnTo>
                  <a:lnTo>
                    <a:pt x="143" y="595"/>
                  </a:lnTo>
                  <a:lnTo>
                    <a:pt x="151" y="610"/>
                  </a:lnTo>
                  <a:lnTo>
                    <a:pt x="163" y="621"/>
                  </a:lnTo>
                  <a:lnTo>
                    <a:pt x="176" y="632"/>
                  </a:lnTo>
                  <a:lnTo>
                    <a:pt x="186" y="646"/>
                  </a:lnTo>
                  <a:lnTo>
                    <a:pt x="192" y="662"/>
                  </a:lnTo>
                  <a:lnTo>
                    <a:pt x="194" y="679"/>
                  </a:lnTo>
                  <a:lnTo>
                    <a:pt x="194" y="803"/>
                  </a:lnTo>
                  <a:lnTo>
                    <a:pt x="192" y="822"/>
                  </a:lnTo>
                  <a:lnTo>
                    <a:pt x="184" y="838"/>
                  </a:lnTo>
                  <a:lnTo>
                    <a:pt x="174" y="852"/>
                  </a:lnTo>
                  <a:lnTo>
                    <a:pt x="159" y="864"/>
                  </a:lnTo>
                  <a:lnTo>
                    <a:pt x="142" y="870"/>
                  </a:lnTo>
                  <a:lnTo>
                    <a:pt x="124" y="873"/>
                  </a:lnTo>
                  <a:lnTo>
                    <a:pt x="105" y="870"/>
                  </a:lnTo>
                  <a:lnTo>
                    <a:pt x="88" y="864"/>
                  </a:lnTo>
                  <a:lnTo>
                    <a:pt x="74" y="852"/>
                  </a:lnTo>
                  <a:lnTo>
                    <a:pt x="63" y="838"/>
                  </a:lnTo>
                  <a:lnTo>
                    <a:pt x="56" y="822"/>
                  </a:lnTo>
                  <a:lnTo>
                    <a:pt x="54" y="803"/>
                  </a:lnTo>
                  <a:lnTo>
                    <a:pt x="54" y="712"/>
                  </a:lnTo>
                  <a:lnTo>
                    <a:pt x="35" y="688"/>
                  </a:lnTo>
                  <a:lnTo>
                    <a:pt x="20" y="664"/>
                  </a:lnTo>
                  <a:lnTo>
                    <a:pt x="9" y="637"/>
                  </a:lnTo>
                  <a:lnTo>
                    <a:pt x="2" y="608"/>
                  </a:lnTo>
                  <a:lnTo>
                    <a:pt x="0" y="578"/>
                  </a:lnTo>
                  <a:lnTo>
                    <a:pt x="0" y="311"/>
                  </a:lnTo>
                  <a:lnTo>
                    <a:pt x="3" y="269"/>
                  </a:lnTo>
                  <a:lnTo>
                    <a:pt x="12" y="229"/>
                  </a:lnTo>
                  <a:lnTo>
                    <a:pt x="24" y="191"/>
                  </a:lnTo>
                  <a:lnTo>
                    <a:pt x="42" y="155"/>
                  </a:lnTo>
                  <a:lnTo>
                    <a:pt x="64" y="121"/>
                  </a:lnTo>
                  <a:lnTo>
                    <a:pt x="91" y="91"/>
                  </a:lnTo>
                  <a:lnTo>
                    <a:pt x="120" y="65"/>
                  </a:lnTo>
                  <a:lnTo>
                    <a:pt x="154" y="43"/>
                  </a:lnTo>
                  <a:lnTo>
                    <a:pt x="190" y="25"/>
                  </a:lnTo>
                  <a:lnTo>
                    <a:pt x="228" y="11"/>
                  </a:lnTo>
                  <a:lnTo>
                    <a:pt x="268" y="2"/>
                  </a:lnTo>
                  <a:lnTo>
                    <a:pt x="31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573"/>
            <p:cNvSpPr>
              <a:spLocks/>
            </p:cNvSpPr>
            <p:nvPr/>
          </p:nvSpPr>
          <p:spPr bwMode="auto">
            <a:xfrm>
              <a:off x="685800" y="5965825"/>
              <a:ext cx="168275" cy="244475"/>
            </a:xfrm>
            <a:custGeom>
              <a:avLst/>
              <a:gdLst>
                <a:gd name="T0" fmla="*/ 789 w 1058"/>
                <a:gd name="T1" fmla="*/ 4 h 1547"/>
                <a:gd name="T2" fmla="*/ 904 w 1058"/>
                <a:gd name="T3" fmla="*/ 43 h 1547"/>
                <a:gd name="T4" fmla="*/ 992 w 1058"/>
                <a:gd name="T5" fmla="*/ 122 h 1547"/>
                <a:gd name="T6" fmla="*/ 1046 w 1058"/>
                <a:gd name="T7" fmla="*/ 229 h 1547"/>
                <a:gd name="T8" fmla="*/ 1058 w 1058"/>
                <a:gd name="T9" fmla="*/ 580 h 1547"/>
                <a:gd name="T10" fmla="*/ 1038 w 1058"/>
                <a:gd name="T11" fmla="*/ 664 h 1547"/>
                <a:gd name="T12" fmla="*/ 1004 w 1058"/>
                <a:gd name="T13" fmla="*/ 809 h 1547"/>
                <a:gd name="T14" fmla="*/ 983 w 1058"/>
                <a:gd name="T15" fmla="*/ 859 h 1547"/>
                <a:gd name="T16" fmla="*/ 933 w 1058"/>
                <a:gd name="T17" fmla="*/ 879 h 1547"/>
                <a:gd name="T18" fmla="*/ 884 w 1058"/>
                <a:gd name="T19" fmla="*/ 859 h 1547"/>
                <a:gd name="T20" fmla="*/ 864 w 1058"/>
                <a:gd name="T21" fmla="*/ 809 h 1547"/>
                <a:gd name="T22" fmla="*/ 872 w 1058"/>
                <a:gd name="T23" fmla="*/ 646 h 1547"/>
                <a:gd name="T24" fmla="*/ 907 w 1058"/>
                <a:gd name="T25" fmla="*/ 610 h 1547"/>
                <a:gd name="T26" fmla="*/ 917 w 1058"/>
                <a:gd name="T27" fmla="*/ 311 h 1547"/>
                <a:gd name="T28" fmla="*/ 894 w 1058"/>
                <a:gd name="T29" fmla="*/ 225 h 1547"/>
                <a:gd name="T30" fmla="*/ 833 w 1058"/>
                <a:gd name="T31" fmla="*/ 164 h 1547"/>
                <a:gd name="T32" fmla="*/ 748 w 1058"/>
                <a:gd name="T33" fmla="*/ 141 h 1547"/>
                <a:gd name="T34" fmla="*/ 631 w 1058"/>
                <a:gd name="T35" fmla="*/ 151 h 1547"/>
                <a:gd name="T36" fmla="*/ 560 w 1058"/>
                <a:gd name="T37" fmla="*/ 201 h 1547"/>
                <a:gd name="T38" fmla="*/ 523 w 1058"/>
                <a:gd name="T39" fmla="*/ 280 h 1547"/>
                <a:gd name="T40" fmla="*/ 523 w 1058"/>
                <a:gd name="T41" fmla="*/ 595 h 1547"/>
                <a:gd name="T42" fmla="*/ 556 w 1058"/>
                <a:gd name="T43" fmla="*/ 632 h 1547"/>
                <a:gd name="T44" fmla="*/ 574 w 1058"/>
                <a:gd name="T45" fmla="*/ 679 h 1547"/>
                <a:gd name="T46" fmla="*/ 565 w 1058"/>
                <a:gd name="T47" fmla="*/ 973 h 1547"/>
                <a:gd name="T48" fmla="*/ 527 w 1058"/>
                <a:gd name="T49" fmla="*/ 1011 h 1547"/>
                <a:gd name="T50" fmla="*/ 484 w 1058"/>
                <a:gd name="T51" fmla="*/ 1033 h 1547"/>
                <a:gd name="T52" fmla="*/ 407 w 1058"/>
                <a:gd name="T53" fmla="*/ 1076 h 1547"/>
                <a:gd name="T54" fmla="*/ 309 w 1058"/>
                <a:gd name="T55" fmla="*/ 1139 h 1547"/>
                <a:gd name="T56" fmla="*/ 198 w 1058"/>
                <a:gd name="T57" fmla="*/ 1217 h 1547"/>
                <a:gd name="T58" fmla="*/ 142 w 1058"/>
                <a:gd name="T59" fmla="*/ 1275 h 1547"/>
                <a:gd name="T60" fmla="*/ 138 w 1058"/>
                <a:gd name="T61" fmla="*/ 1495 h 1547"/>
                <a:gd name="T62" fmla="*/ 105 w 1058"/>
                <a:gd name="T63" fmla="*/ 1537 h 1547"/>
                <a:gd name="T64" fmla="*/ 52 w 1058"/>
                <a:gd name="T65" fmla="*/ 1543 h 1547"/>
                <a:gd name="T66" fmla="*/ 9 w 1058"/>
                <a:gd name="T67" fmla="*/ 1512 h 1547"/>
                <a:gd name="T68" fmla="*/ 0 w 1058"/>
                <a:gd name="T69" fmla="*/ 1293 h 1547"/>
                <a:gd name="T70" fmla="*/ 19 w 1058"/>
                <a:gd name="T71" fmla="*/ 1207 h 1547"/>
                <a:gd name="T72" fmla="*/ 73 w 1058"/>
                <a:gd name="T73" fmla="*/ 1138 h 1547"/>
                <a:gd name="T74" fmla="*/ 200 w 1058"/>
                <a:gd name="T75" fmla="*/ 1042 h 1547"/>
                <a:gd name="T76" fmla="*/ 317 w 1058"/>
                <a:gd name="T77" fmla="*/ 967 h 1547"/>
                <a:gd name="T78" fmla="*/ 410 w 1058"/>
                <a:gd name="T79" fmla="*/ 913 h 1547"/>
                <a:gd name="T80" fmla="*/ 414 w 1058"/>
                <a:gd name="T81" fmla="*/ 689 h 1547"/>
                <a:gd name="T82" fmla="*/ 382 w 1058"/>
                <a:gd name="T83" fmla="*/ 609 h 1547"/>
                <a:gd name="T84" fmla="*/ 383 w 1058"/>
                <a:gd name="T85" fmla="*/ 270 h 1547"/>
                <a:gd name="T86" fmla="*/ 422 w 1058"/>
                <a:gd name="T87" fmla="*/ 155 h 1547"/>
                <a:gd name="T88" fmla="*/ 500 w 1058"/>
                <a:gd name="T89" fmla="*/ 66 h 1547"/>
                <a:gd name="T90" fmla="*/ 607 w 1058"/>
                <a:gd name="T91" fmla="*/ 12 h 1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58" h="1547">
                  <a:moveTo>
                    <a:pt x="690" y="0"/>
                  </a:moveTo>
                  <a:lnTo>
                    <a:pt x="748" y="0"/>
                  </a:lnTo>
                  <a:lnTo>
                    <a:pt x="789" y="4"/>
                  </a:lnTo>
                  <a:lnTo>
                    <a:pt x="830" y="12"/>
                  </a:lnTo>
                  <a:lnTo>
                    <a:pt x="868" y="25"/>
                  </a:lnTo>
                  <a:lnTo>
                    <a:pt x="904" y="43"/>
                  </a:lnTo>
                  <a:lnTo>
                    <a:pt x="936" y="66"/>
                  </a:lnTo>
                  <a:lnTo>
                    <a:pt x="967" y="91"/>
                  </a:lnTo>
                  <a:lnTo>
                    <a:pt x="992" y="122"/>
                  </a:lnTo>
                  <a:lnTo>
                    <a:pt x="1016" y="155"/>
                  </a:lnTo>
                  <a:lnTo>
                    <a:pt x="1033" y="191"/>
                  </a:lnTo>
                  <a:lnTo>
                    <a:pt x="1046" y="229"/>
                  </a:lnTo>
                  <a:lnTo>
                    <a:pt x="1055" y="270"/>
                  </a:lnTo>
                  <a:lnTo>
                    <a:pt x="1058" y="311"/>
                  </a:lnTo>
                  <a:lnTo>
                    <a:pt x="1058" y="580"/>
                  </a:lnTo>
                  <a:lnTo>
                    <a:pt x="1056" y="609"/>
                  </a:lnTo>
                  <a:lnTo>
                    <a:pt x="1048" y="638"/>
                  </a:lnTo>
                  <a:lnTo>
                    <a:pt x="1038" y="664"/>
                  </a:lnTo>
                  <a:lnTo>
                    <a:pt x="1023" y="689"/>
                  </a:lnTo>
                  <a:lnTo>
                    <a:pt x="1004" y="712"/>
                  </a:lnTo>
                  <a:lnTo>
                    <a:pt x="1004" y="809"/>
                  </a:lnTo>
                  <a:lnTo>
                    <a:pt x="1002" y="827"/>
                  </a:lnTo>
                  <a:lnTo>
                    <a:pt x="994" y="844"/>
                  </a:lnTo>
                  <a:lnTo>
                    <a:pt x="983" y="859"/>
                  </a:lnTo>
                  <a:lnTo>
                    <a:pt x="969" y="869"/>
                  </a:lnTo>
                  <a:lnTo>
                    <a:pt x="952" y="876"/>
                  </a:lnTo>
                  <a:lnTo>
                    <a:pt x="933" y="879"/>
                  </a:lnTo>
                  <a:lnTo>
                    <a:pt x="915" y="876"/>
                  </a:lnTo>
                  <a:lnTo>
                    <a:pt x="898" y="869"/>
                  </a:lnTo>
                  <a:lnTo>
                    <a:pt x="884" y="859"/>
                  </a:lnTo>
                  <a:lnTo>
                    <a:pt x="873" y="844"/>
                  </a:lnTo>
                  <a:lnTo>
                    <a:pt x="866" y="827"/>
                  </a:lnTo>
                  <a:lnTo>
                    <a:pt x="864" y="809"/>
                  </a:lnTo>
                  <a:lnTo>
                    <a:pt x="864" y="679"/>
                  </a:lnTo>
                  <a:lnTo>
                    <a:pt x="866" y="662"/>
                  </a:lnTo>
                  <a:lnTo>
                    <a:pt x="872" y="646"/>
                  </a:lnTo>
                  <a:lnTo>
                    <a:pt x="882" y="632"/>
                  </a:lnTo>
                  <a:lnTo>
                    <a:pt x="894" y="621"/>
                  </a:lnTo>
                  <a:lnTo>
                    <a:pt x="907" y="610"/>
                  </a:lnTo>
                  <a:lnTo>
                    <a:pt x="914" y="595"/>
                  </a:lnTo>
                  <a:lnTo>
                    <a:pt x="917" y="580"/>
                  </a:lnTo>
                  <a:lnTo>
                    <a:pt x="917" y="311"/>
                  </a:lnTo>
                  <a:lnTo>
                    <a:pt x="914" y="281"/>
                  </a:lnTo>
                  <a:lnTo>
                    <a:pt x="907" y="252"/>
                  </a:lnTo>
                  <a:lnTo>
                    <a:pt x="894" y="225"/>
                  </a:lnTo>
                  <a:lnTo>
                    <a:pt x="877" y="202"/>
                  </a:lnTo>
                  <a:lnTo>
                    <a:pt x="857" y="181"/>
                  </a:lnTo>
                  <a:lnTo>
                    <a:pt x="833" y="164"/>
                  </a:lnTo>
                  <a:lnTo>
                    <a:pt x="807" y="151"/>
                  </a:lnTo>
                  <a:lnTo>
                    <a:pt x="778" y="144"/>
                  </a:lnTo>
                  <a:lnTo>
                    <a:pt x="748" y="141"/>
                  </a:lnTo>
                  <a:lnTo>
                    <a:pt x="690" y="141"/>
                  </a:lnTo>
                  <a:lnTo>
                    <a:pt x="659" y="144"/>
                  </a:lnTo>
                  <a:lnTo>
                    <a:pt x="631" y="151"/>
                  </a:lnTo>
                  <a:lnTo>
                    <a:pt x="604" y="164"/>
                  </a:lnTo>
                  <a:lnTo>
                    <a:pt x="581" y="181"/>
                  </a:lnTo>
                  <a:lnTo>
                    <a:pt x="560" y="201"/>
                  </a:lnTo>
                  <a:lnTo>
                    <a:pt x="543" y="225"/>
                  </a:lnTo>
                  <a:lnTo>
                    <a:pt x="530" y="252"/>
                  </a:lnTo>
                  <a:lnTo>
                    <a:pt x="523" y="280"/>
                  </a:lnTo>
                  <a:lnTo>
                    <a:pt x="520" y="311"/>
                  </a:lnTo>
                  <a:lnTo>
                    <a:pt x="520" y="580"/>
                  </a:lnTo>
                  <a:lnTo>
                    <a:pt x="523" y="595"/>
                  </a:lnTo>
                  <a:lnTo>
                    <a:pt x="530" y="610"/>
                  </a:lnTo>
                  <a:lnTo>
                    <a:pt x="543" y="621"/>
                  </a:lnTo>
                  <a:lnTo>
                    <a:pt x="556" y="632"/>
                  </a:lnTo>
                  <a:lnTo>
                    <a:pt x="565" y="646"/>
                  </a:lnTo>
                  <a:lnTo>
                    <a:pt x="572" y="662"/>
                  </a:lnTo>
                  <a:lnTo>
                    <a:pt x="574" y="679"/>
                  </a:lnTo>
                  <a:lnTo>
                    <a:pt x="574" y="937"/>
                  </a:lnTo>
                  <a:lnTo>
                    <a:pt x="572" y="956"/>
                  </a:lnTo>
                  <a:lnTo>
                    <a:pt x="565" y="973"/>
                  </a:lnTo>
                  <a:lnTo>
                    <a:pt x="556" y="987"/>
                  </a:lnTo>
                  <a:lnTo>
                    <a:pt x="543" y="1001"/>
                  </a:lnTo>
                  <a:lnTo>
                    <a:pt x="527" y="1011"/>
                  </a:lnTo>
                  <a:lnTo>
                    <a:pt x="518" y="1016"/>
                  </a:lnTo>
                  <a:lnTo>
                    <a:pt x="503" y="1023"/>
                  </a:lnTo>
                  <a:lnTo>
                    <a:pt x="484" y="1033"/>
                  </a:lnTo>
                  <a:lnTo>
                    <a:pt x="462" y="1046"/>
                  </a:lnTo>
                  <a:lnTo>
                    <a:pt x="437" y="1060"/>
                  </a:lnTo>
                  <a:lnTo>
                    <a:pt x="407" y="1076"/>
                  </a:lnTo>
                  <a:lnTo>
                    <a:pt x="376" y="1095"/>
                  </a:lnTo>
                  <a:lnTo>
                    <a:pt x="343" y="1115"/>
                  </a:lnTo>
                  <a:lnTo>
                    <a:pt x="309" y="1139"/>
                  </a:lnTo>
                  <a:lnTo>
                    <a:pt x="272" y="1163"/>
                  </a:lnTo>
                  <a:lnTo>
                    <a:pt x="236" y="1189"/>
                  </a:lnTo>
                  <a:lnTo>
                    <a:pt x="198" y="1217"/>
                  </a:lnTo>
                  <a:lnTo>
                    <a:pt x="161" y="1246"/>
                  </a:lnTo>
                  <a:lnTo>
                    <a:pt x="150" y="1260"/>
                  </a:lnTo>
                  <a:lnTo>
                    <a:pt x="142" y="1275"/>
                  </a:lnTo>
                  <a:lnTo>
                    <a:pt x="140" y="1293"/>
                  </a:lnTo>
                  <a:lnTo>
                    <a:pt x="140" y="1476"/>
                  </a:lnTo>
                  <a:lnTo>
                    <a:pt x="138" y="1495"/>
                  </a:lnTo>
                  <a:lnTo>
                    <a:pt x="131" y="1512"/>
                  </a:lnTo>
                  <a:lnTo>
                    <a:pt x="120" y="1525"/>
                  </a:lnTo>
                  <a:lnTo>
                    <a:pt x="105" y="1537"/>
                  </a:lnTo>
                  <a:lnTo>
                    <a:pt x="89" y="1543"/>
                  </a:lnTo>
                  <a:lnTo>
                    <a:pt x="71" y="1547"/>
                  </a:lnTo>
                  <a:lnTo>
                    <a:pt x="52" y="1543"/>
                  </a:lnTo>
                  <a:lnTo>
                    <a:pt x="35" y="1537"/>
                  </a:lnTo>
                  <a:lnTo>
                    <a:pt x="20" y="1525"/>
                  </a:lnTo>
                  <a:lnTo>
                    <a:pt x="9" y="1512"/>
                  </a:lnTo>
                  <a:lnTo>
                    <a:pt x="2" y="1495"/>
                  </a:lnTo>
                  <a:lnTo>
                    <a:pt x="0" y="1476"/>
                  </a:lnTo>
                  <a:lnTo>
                    <a:pt x="0" y="1293"/>
                  </a:lnTo>
                  <a:lnTo>
                    <a:pt x="2" y="1263"/>
                  </a:lnTo>
                  <a:lnTo>
                    <a:pt x="8" y="1235"/>
                  </a:lnTo>
                  <a:lnTo>
                    <a:pt x="19" y="1207"/>
                  </a:lnTo>
                  <a:lnTo>
                    <a:pt x="34" y="1182"/>
                  </a:lnTo>
                  <a:lnTo>
                    <a:pt x="52" y="1159"/>
                  </a:lnTo>
                  <a:lnTo>
                    <a:pt x="73" y="1138"/>
                  </a:lnTo>
                  <a:lnTo>
                    <a:pt x="115" y="1104"/>
                  </a:lnTo>
                  <a:lnTo>
                    <a:pt x="158" y="1072"/>
                  </a:lnTo>
                  <a:lnTo>
                    <a:pt x="200" y="1042"/>
                  </a:lnTo>
                  <a:lnTo>
                    <a:pt x="241" y="1015"/>
                  </a:lnTo>
                  <a:lnTo>
                    <a:pt x="281" y="990"/>
                  </a:lnTo>
                  <a:lnTo>
                    <a:pt x="317" y="967"/>
                  </a:lnTo>
                  <a:lnTo>
                    <a:pt x="352" y="946"/>
                  </a:lnTo>
                  <a:lnTo>
                    <a:pt x="383" y="929"/>
                  </a:lnTo>
                  <a:lnTo>
                    <a:pt x="410" y="913"/>
                  </a:lnTo>
                  <a:lnTo>
                    <a:pt x="433" y="902"/>
                  </a:lnTo>
                  <a:lnTo>
                    <a:pt x="433" y="712"/>
                  </a:lnTo>
                  <a:lnTo>
                    <a:pt x="414" y="689"/>
                  </a:lnTo>
                  <a:lnTo>
                    <a:pt x="400" y="664"/>
                  </a:lnTo>
                  <a:lnTo>
                    <a:pt x="389" y="638"/>
                  </a:lnTo>
                  <a:lnTo>
                    <a:pt x="382" y="609"/>
                  </a:lnTo>
                  <a:lnTo>
                    <a:pt x="380" y="580"/>
                  </a:lnTo>
                  <a:lnTo>
                    <a:pt x="380" y="311"/>
                  </a:lnTo>
                  <a:lnTo>
                    <a:pt x="383" y="270"/>
                  </a:lnTo>
                  <a:lnTo>
                    <a:pt x="391" y="229"/>
                  </a:lnTo>
                  <a:lnTo>
                    <a:pt x="404" y="191"/>
                  </a:lnTo>
                  <a:lnTo>
                    <a:pt x="422" y="155"/>
                  </a:lnTo>
                  <a:lnTo>
                    <a:pt x="444" y="122"/>
                  </a:lnTo>
                  <a:lnTo>
                    <a:pt x="470" y="92"/>
                  </a:lnTo>
                  <a:lnTo>
                    <a:pt x="500" y="66"/>
                  </a:lnTo>
                  <a:lnTo>
                    <a:pt x="534" y="44"/>
                  </a:lnTo>
                  <a:lnTo>
                    <a:pt x="569" y="25"/>
                  </a:lnTo>
                  <a:lnTo>
                    <a:pt x="607" y="12"/>
                  </a:lnTo>
                  <a:lnTo>
                    <a:pt x="647" y="4"/>
                  </a:lnTo>
                  <a:lnTo>
                    <a:pt x="69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574"/>
            <p:cNvSpPr>
              <a:spLocks/>
            </p:cNvSpPr>
            <p:nvPr/>
          </p:nvSpPr>
          <p:spPr bwMode="auto">
            <a:xfrm>
              <a:off x="817563" y="5899150"/>
              <a:ext cx="288925" cy="311150"/>
            </a:xfrm>
            <a:custGeom>
              <a:avLst/>
              <a:gdLst>
                <a:gd name="T0" fmla="*/ 1041 w 1820"/>
                <a:gd name="T1" fmla="*/ 12 h 1960"/>
                <a:gd name="T2" fmla="*/ 1200 w 1820"/>
                <a:gd name="T3" fmla="*/ 96 h 1960"/>
                <a:gd name="T4" fmla="*/ 1302 w 1820"/>
                <a:gd name="T5" fmla="*/ 243 h 1960"/>
                <a:gd name="T6" fmla="*/ 1329 w 1820"/>
                <a:gd name="T7" fmla="*/ 728 h 1960"/>
                <a:gd name="T8" fmla="*/ 1283 w 1820"/>
                <a:gd name="T9" fmla="*/ 864 h 1960"/>
                <a:gd name="T10" fmla="*/ 1310 w 1820"/>
                <a:gd name="T11" fmla="*/ 1185 h 1960"/>
                <a:gd name="T12" fmla="*/ 1456 w 1820"/>
                <a:gd name="T13" fmla="*/ 1270 h 1960"/>
                <a:gd name="T14" fmla="*/ 1639 w 1820"/>
                <a:gd name="T15" fmla="*/ 1394 h 1960"/>
                <a:gd name="T16" fmla="*/ 1781 w 1820"/>
                <a:gd name="T17" fmla="*/ 1520 h 1960"/>
                <a:gd name="T18" fmla="*/ 1820 w 1820"/>
                <a:gd name="T19" fmla="*/ 1652 h 1960"/>
                <a:gd name="T20" fmla="*/ 1800 w 1820"/>
                <a:gd name="T21" fmla="*/ 1938 h 1960"/>
                <a:gd name="T22" fmla="*/ 1731 w 1820"/>
                <a:gd name="T23" fmla="*/ 1956 h 1960"/>
                <a:gd name="T24" fmla="*/ 1683 w 1820"/>
                <a:gd name="T25" fmla="*/ 1908 h 1960"/>
                <a:gd name="T26" fmla="*/ 1672 w 1820"/>
                <a:gd name="T27" fmla="*/ 1611 h 1960"/>
                <a:gd name="T28" fmla="*/ 1555 w 1820"/>
                <a:gd name="T29" fmla="*/ 1507 h 1960"/>
                <a:gd name="T30" fmla="*/ 1383 w 1820"/>
                <a:gd name="T31" fmla="*/ 1391 h 1960"/>
                <a:gd name="T32" fmla="*/ 1245 w 1820"/>
                <a:gd name="T33" fmla="*/ 1310 h 1960"/>
                <a:gd name="T34" fmla="*/ 1167 w 1820"/>
                <a:gd name="T35" fmla="*/ 1269 h 1960"/>
                <a:gd name="T36" fmla="*/ 1122 w 1820"/>
                <a:gd name="T37" fmla="*/ 1211 h 1960"/>
                <a:gd name="T38" fmla="*/ 1127 w 1820"/>
                <a:gd name="T39" fmla="*/ 826 h 1960"/>
                <a:gd name="T40" fmla="*/ 1179 w 1820"/>
                <a:gd name="T41" fmla="*/ 770 h 1960"/>
                <a:gd name="T42" fmla="*/ 1186 w 1820"/>
                <a:gd name="T43" fmla="*/ 344 h 1960"/>
                <a:gd name="T44" fmla="*/ 1119 w 1820"/>
                <a:gd name="T45" fmla="*/ 211 h 1960"/>
                <a:gd name="T46" fmla="*/ 987 w 1820"/>
                <a:gd name="T47" fmla="*/ 144 h 1960"/>
                <a:gd name="T48" fmla="*/ 798 w 1820"/>
                <a:gd name="T49" fmla="*/ 153 h 1960"/>
                <a:gd name="T50" fmla="*/ 679 w 1820"/>
                <a:gd name="T51" fmla="*/ 240 h 1960"/>
                <a:gd name="T52" fmla="*/ 633 w 1820"/>
                <a:gd name="T53" fmla="*/ 383 h 1960"/>
                <a:gd name="T54" fmla="*/ 655 w 1820"/>
                <a:gd name="T55" fmla="*/ 786 h 1960"/>
                <a:gd name="T56" fmla="*/ 700 w 1820"/>
                <a:gd name="T57" fmla="*/ 841 h 1960"/>
                <a:gd name="T58" fmla="*/ 694 w 1820"/>
                <a:gd name="T59" fmla="*/ 1229 h 1960"/>
                <a:gd name="T60" fmla="*/ 642 w 1820"/>
                <a:gd name="T61" fmla="*/ 1275 h 1960"/>
                <a:gd name="T62" fmla="*/ 547 w 1820"/>
                <a:gd name="T63" fmla="*/ 1325 h 1960"/>
                <a:gd name="T64" fmla="*/ 397 w 1820"/>
                <a:gd name="T65" fmla="*/ 1416 h 1960"/>
                <a:gd name="T66" fmla="*/ 221 w 1820"/>
                <a:gd name="T67" fmla="*/ 1541 h 1960"/>
                <a:gd name="T68" fmla="*/ 143 w 1820"/>
                <a:gd name="T69" fmla="*/ 1631 h 1960"/>
                <a:gd name="T70" fmla="*/ 131 w 1820"/>
                <a:gd name="T71" fmla="*/ 1925 h 1960"/>
                <a:gd name="T72" fmla="*/ 71 w 1820"/>
                <a:gd name="T73" fmla="*/ 1960 h 1960"/>
                <a:gd name="T74" fmla="*/ 9 w 1820"/>
                <a:gd name="T75" fmla="*/ 1925 h 1960"/>
                <a:gd name="T76" fmla="*/ 3 w 1820"/>
                <a:gd name="T77" fmla="*/ 1616 h 1960"/>
                <a:gd name="T78" fmla="*/ 61 w 1820"/>
                <a:gd name="T79" fmla="*/ 1492 h 1960"/>
                <a:gd name="T80" fmla="*/ 229 w 1820"/>
                <a:gd name="T81" fmla="*/ 1359 h 1960"/>
                <a:gd name="T82" fmla="*/ 405 w 1820"/>
                <a:gd name="T83" fmla="*/ 1245 h 1960"/>
                <a:gd name="T84" fmla="*/ 538 w 1820"/>
                <a:gd name="T85" fmla="*/ 1170 h 1960"/>
                <a:gd name="T86" fmla="*/ 518 w 1820"/>
                <a:gd name="T87" fmla="*/ 834 h 1960"/>
                <a:gd name="T88" fmla="*/ 492 w 1820"/>
                <a:gd name="T89" fmla="*/ 382 h 1960"/>
                <a:gd name="T90" fmla="*/ 537 w 1820"/>
                <a:gd name="T91" fmla="*/ 202 h 1960"/>
                <a:gd name="T92" fmla="*/ 655 w 1820"/>
                <a:gd name="T93" fmla="*/ 69 h 1960"/>
                <a:gd name="T94" fmla="*/ 826 w 1820"/>
                <a:gd name="T95" fmla="*/ 2 h 1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820" h="1960">
                  <a:moveTo>
                    <a:pt x="873" y="0"/>
                  </a:moveTo>
                  <a:lnTo>
                    <a:pt x="947" y="0"/>
                  </a:lnTo>
                  <a:lnTo>
                    <a:pt x="995" y="2"/>
                  </a:lnTo>
                  <a:lnTo>
                    <a:pt x="1041" y="12"/>
                  </a:lnTo>
                  <a:lnTo>
                    <a:pt x="1085" y="25"/>
                  </a:lnTo>
                  <a:lnTo>
                    <a:pt x="1126" y="45"/>
                  </a:lnTo>
                  <a:lnTo>
                    <a:pt x="1165" y="68"/>
                  </a:lnTo>
                  <a:lnTo>
                    <a:pt x="1200" y="96"/>
                  </a:lnTo>
                  <a:lnTo>
                    <a:pt x="1232" y="128"/>
                  </a:lnTo>
                  <a:lnTo>
                    <a:pt x="1260" y="164"/>
                  </a:lnTo>
                  <a:lnTo>
                    <a:pt x="1283" y="202"/>
                  </a:lnTo>
                  <a:lnTo>
                    <a:pt x="1302" y="243"/>
                  </a:lnTo>
                  <a:lnTo>
                    <a:pt x="1317" y="288"/>
                  </a:lnTo>
                  <a:lnTo>
                    <a:pt x="1325" y="334"/>
                  </a:lnTo>
                  <a:lnTo>
                    <a:pt x="1329" y="382"/>
                  </a:lnTo>
                  <a:lnTo>
                    <a:pt x="1329" y="728"/>
                  </a:lnTo>
                  <a:lnTo>
                    <a:pt x="1325" y="765"/>
                  </a:lnTo>
                  <a:lnTo>
                    <a:pt x="1317" y="800"/>
                  </a:lnTo>
                  <a:lnTo>
                    <a:pt x="1302" y="834"/>
                  </a:lnTo>
                  <a:lnTo>
                    <a:pt x="1283" y="864"/>
                  </a:lnTo>
                  <a:lnTo>
                    <a:pt x="1259" y="891"/>
                  </a:lnTo>
                  <a:lnTo>
                    <a:pt x="1259" y="1158"/>
                  </a:lnTo>
                  <a:lnTo>
                    <a:pt x="1282" y="1170"/>
                  </a:lnTo>
                  <a:lnTo>
                    <a:pt x="1310" y="1185"/>
                  </a:lnTo>
                  <a:lnTo>
                    <a:pt x="1341" y="1203"/>
                  </a:lnTo>
                  <a:lnTo>
                    <a:pt x="1377" y="1223"/>
                  </a:lnTo>
                  <a:lnTo>
                    <a:pt x="1415" y="1245"/>
                  </a:lnTo>
                  <a:lnTo>
                    <a:pt x="1456" y="1270"/>
                  </a:lnTo>
                  <a:lnTo>
                    <a:pt x="1499" y="1298"/>
                  </a:lnTo>
                  <a:lnTo>
                    <a:pt x="1545" y="1328"/>
                  </a:lnTo>
                  <a:lnTo>
                    <a:pt x="1591" y="1359"/>
                  </a:lnTo>
                  <a:lnTo>
                    <a:pt x="1639" y="1394"/>
                  </a:lnTo>
                  <a:lnTo>
                    <a:pt x="1686" y="1430"/>
                  </a:lnTo>
                  <a:lnTo>
                    <a:pt x="1734" y="1468"/>
                  </a:lnTo>
                  <a:lnTo>
                    <a:pt x="1759" y="1492"/>
                  </a:lnTo>
                  <a:lnTo>
                    <a:pt x="1781" y="1520"/>
                  </a:lnTo>
                  <a:lnTo>
                    <a:pt x="1798" y="1549"/>
                  </a:lnTo>
                  <a:lnTo>
                    <a:pt x="1810" y="1582"/>
                  </a:lnTo>
                  <a:lnTo>
                    <a:pt x="1818" y="1616"/>
                  </a:lnTo>
                  <a:lnTo>
                    <a:pt x="1820" y="1652"/>
                  </a:lnTo>
                  <a:lnTo>
                    <a:pt x="1820" y="1889"/>
                  </a:lnTo>
                  <a:lnTo>
                    <a:pt x="1818" y="1908"/>
                  </a:lnTo>
                  <a:lnTo>
                    <a:pt x="1811" y="1925"/>
                  </a:lnTo>
                  <a:lnTo>
                    <a:pt x="1800" y="1938"/>
                  </a:lnTo>
                  <a:lnTo>
                    <a:pt x="1785" y="1950"/>
                  </a:lnTo>
                  <a:lnTo>
                    <a:pt x="1768" y="1956"/>
                  </a:lnTo>
                  <a:lnTo>
                    <a:pt x="1750" y="1960"/>
                  </a:lnTo>
                  <a:lnTo>
                    <a:pt x="1731" y="1956"/>
                  </a:lnTo>
                  <a:lnTo>
                    <a:pt x="1715" y="1950"/>
                  </a:lnTo>
                  <a:lnTo>
                    <a:pt x="1701" y="1938"/>
                  </a:lnTo>
                  <a:lnTo>
                    <a:pt x="1689" y="1925"/>
                  </a:lnTo>
                  <a:lnTo>
                    <a:pt x="1683" y="1908"/>
                  </a:lnTo>
                  <a:lnTo>
                    <a:pt x="1681" y="1890"/>
                  </a:lnTo>
                  <a:lnTo>
                    <a:pt x="1681" y="1652"/>
                  </a:lnTo>
                  <a:lnTo>
                    <a:pt x="1679" y="1631"/>
                  </a:lnTo>
                  <a:lnTo>
                    <a:pt x="1672" y="1611"/>
                  </a:lnTo>
                  <a:lnTo>
                    <a:pt x="1661" y="1593"/>
                  </a:lnTo>
                  <a:lnTo>
                    <a:pt x="1646" y="1577"/>
                  </a:lnTo>
                  <a:lnTo>
                    <a:pt x="1601" y="1541"/>
                  </a:lnTo>
                  <a:lnTo>
                    <a:pt x="1555" y="1507"/>
                  </a:lnTo>
                  <a:lnTo>
                    <a:pt x="1511" y="1476"/>
                  </a:lnTo>
                  <a:lnTo>
                    <a:pt x="1467" y="1445"/>
                  </a:lnTo>
                  <a:lnTo>
                    <a:pt x="1425" y="1416"/>
                  </a:lnTo>
                  <a:lnTo>
                    <a:pt x="1383" y="1391"/>
                  </a:lnTo>
                  <a:lnTo>
                    <a:pt x="1344" y="1367"/>
                  </a:lnTo>
                  <a:lnTo>
                    <a:pt x="1309" y="1346"/>
                  </a:lnTo>
                  <a:lnTo>
                    <a:pt x="1275" y="1326"/>
                  </a:lnTo>
                  <a:lnTo>
                    <a:pt x="1245" y="1310"/>
                  </a:lnTo>
                  <a:lnTo>
                    <a:pt x="1219" y="1296"/>
                  </a:lnTo>
                  <a:lnTo>
                    <a:pt x="1197" y="1284"/>
                  </a:lnTo>
                  <a:lnTo>
                    <a:pt x="1180" y="1276"/>
                  </a:lnTo>
                  <a:lnTo>
                    <a:pt x="1167" y="1269"/>
                  </a:lnTo>
                  <a:lnTo>
                    <a:pt x="1151" y="1259"/>
                  </a:lnTo>
                  <a:lnTo>
                    <a:pt x="1138" y="1245"/>
                  </a:lnTo>
                  <a:lnTo>
                    <a:pt x="1128" y="1229"/>
                  </a:lnTo>
                  <a:lnTo>
                    <a:pt x="1122" y="1211"/>
                  </a:lnTo>
                  <a:lnTo>
                    <a:pt x="1120" y="1192"/>
                  </a:lnTo>
                  <a:lnTo>
                    <a:pt x="1120" y="858"/>
                  </a:lnTo>
                  <a:lnTo>
                    <a:pt x="1122" y="841"/>
                  </a:lnTo>
                  <a:lnTo>
                    <a:pt x="1127" y="826"/>
                  </a:lnTo>
                  <a:lnTo>
                    <a:pt x="1138" y="812"/>
                  </a:lnTo>
                  <a:lnTo>
                    <a:pt x="1150" y="800"/>
                  </a:lnTo>
                  <a:lnTo>
                    <a:pt x="1167" y="786"/>
                  </a:lnTo>
                  <a:lnTo>
                    <a:pt x="1179" y="770"/>
                  </a:lnTo>
                  <a:lnTo>
                    <a:pt x="1186" y="749"/>
                  </a:lnTo>
                  <a:lnTo>
                    <a:pt x="1189" y="729"/>
                  </a:lnTo>
                  <a:lnTo>
                    <a:pt x="1189" y="383"/>
                  </a:lnTo>
                  <a:lnTo>
                    <a:pt x="1186" y="344"/>
                  </a:lnTo>
                  <a:lnTo>
                    <a:pt x="1177" y="307"/>
                  </a:lnTo>
                  <a:lnTo>
                    <a:pt x="1162" y="272"/>
                  </a:lnTo>
                  <a:lnTo>
                    <a:pt x="1142" y="240"/>
                  </a:lnTo>
                  <a:lnTo>
                    <a:pt x="1119" y="211"/>
                  </a:lnTo>
                  <a:lnTo>
                    <a:pt x="1090" y="188"/>
                  </a:lnTo>
                  <a:lnTo>
                    <a:pt x="1059" y="168"/>
                  </a:lnTo>
                  <a:lnTo>
                    <a:pt x="1024" y="153"/>
                  </a:lnTo>
                  <a:lnTo>
                    <a:pt x="987" y="144"/>
                  </a:lnTo>
                  <a:lnTo>
                    <a:pt x="948" y="141"/>
                  </a:lnTo>
                  <a:lnTo>
                    <a:pt x="874" y="141"/>
                  </a:lnTo>
                  <a:lnTo>
                    <a:pt x="835" y="144"/>
                  </a:lnTo>
                  <a:lnTo>
                    <a:pt x="798" y="153"/>
                  </a:lnTo>
                  <a:lnTo>
                    <a:pt x="763" y="168"/>
                  </a:lnTo>
                  <a:lnTo>
                    <a:pt x="732" y="187"/>
                  </a:lnTo>
                  <a:lnTo>
                    <a:pt x="703" y="211"/>
                  </a:lnTo>
                  <a:lnTo>
                    <a:pt x="679" y="240"/>
                  </a:lnTo>
                  <a:lnTo>
                    <a:pt x="660" y="272"/>
                  </a:lnTo>
                  <a:lnTo>
                    <a:pt x="645" y="306"/>
                  </a:lnTo>
                  <a:lnTo>
                    <a:pt x="636" y="344"/>
                  </a:lnTo>
                  <a:lnTo>
                    <a:pt x="633" y="383"/>
                  </a:lnTo>
                  <a:lnTo>
                    <a:pt x="633" y="729"/>
                  </a:lnTo>
                  <a:lnTo>
                    <a:pt x="636" y="750"/>
                  </a:lnTo>
                  <a:lnTo>
                    <a:pt x="643" y="770"/>
                  </a:lnTo>
                  <a:lnTo>
                    <a:pt x="655" y="786"/>
                  </a:lnTo>
                  <a:lnTo>
                    <a:pt x="671" y="800"/>
                  </a:lnTo>
                  <a:lnTo>
                    <a:pt x="684" y="812"/>
                  </a:lnTo>
                  <a:lnTo>
                    <a:pt x="694" y="826"/>
                  </a:lnTo>
                  <a:lnTo>
                    <a:pt x="700" y="841"/>
                  </a:lnTo>
                  <a:lnTo>
                    <a:pt x="702" y="858"/>
                  </a:lnTo>
                  <a:lnTo>
                    <a:pt x="702" y="1192"/>
                  </a:lnTo>
                  <a:lnTo>
                    <a:pt x="700" y="1211"/>
                  </a:lnTo>
                  <a:lnTo>
                    <a:pt x="694" y="1229"/>
                  </a:lnTo>
                  <a:lnTo>
                    <a:pt x="684" y="1245"/>
                  </a:lnTo>
                  <a:lnTo>
                    <a:pt x="671" y="1259"/>
                  </a:lnTo>
                  <a:lnTo>
                    <a:pt x="654" y="1269"/>
                  </a:lnTo>
                  <a:lnTo>
                    <a:pt x="642" y="1275"/>
                  </a:lnTo>
                  <a:lnTo>
                    <a:pt x="625" y="1284"/>
                  </a:lnTo>
                  <a:lnTo>
                    <a:pt x="603" y="1295"/>
                  </a:lnTo>
                  <a:lnTo>
                    <a:pt x="577" y="1310"/>
                  </a:lnTo>
                  <a:lnTo>
                    <a:pt x="547" y="1325"/>
                  </a:lnTo>
                  <a:lnTo>
                    <a:pt x="513" y="1344"/>
                  </a:lnTo>
                  <a:lnTo>
                    <a:pt x="478" y="1367"/>
                  </a:lnTo>
                  <a:lnTo>
                    <a:pt x="439" y="1390"/>
                  </a:lnTo>
                  <a:lnTo>
                    <a:pt x="397" y="1416"/>
                  </a:lnTo>
                  <a:lnTo>
                    <a:pt x="354" y="1444"/>
                  </a:lnTo>
                  <a:lnTo>
                    <a:pt x="311" y="1474"/>
                  </a:lnTo>
                  <a:lnTo>
                    <a:pt x="266" y="1506"/>
                  </a:lnTo>
                  <a:lnTo>
                    <a:pt x="221" y="1541"/>
                  </a:lnTo>
                  <a:lnTo>
                    <a:pt x="176" y="1577"/>
                  </a:lnTo>
                  <a:lnTo>
                    <a:pt x="161" y="1592"/>
                  </a:lnTo>
                  <a:lnTo>
                    <a:pt x="150" y="1610"/>
                  </a:lnTo>
                  <a:lnTo>
                    <a:pt x="143" y="1631"/>
                  </a:lnTo>
                  <a:lnTo>
                    <a:pt x="140" y="1652"/>
                  </a:lnTo>
                  <a:lnTo>
                    <a:pt x="140" y="1889"/>
                  </a:lnTo>
                  <a:lnTo>
                    <a:pt x="138" y="1908"/>
                  </a:lnTo>
                  <a:lnTo>
                    <a:pt x="131" y="1925"/>
                  </a:lnTo>
                  <a:lnTo>
                    <a:pt x="120" y="1938"/>
                  </a:lnTo>
                  <a:lnTo>
                    <a:pt x="105" y="1950"/>
                  </a:lnTo>
                  <a:lnTo>
                    <a:pt x="90" y="1956"/>
                  </a:lnTo>
                  <a:lnTo>
                    <a:pt x="71" y="1960"/>
                  </a:lnTo>
                  <a:lnTo>
                    <a:pt x="52" y="1956"/>
                  </a:lnTo>
                  <a:lnTo>
                    <a:pt x="35" y="1950"/>
                  </a:lnTo>
                  <a:lnTo>
                    <a:pt x="21" y="1938"/>
                  </a:lnTo>
                  <a:lnTo>
                    <a:pt x="9" y="1925"/>
                  </a:lnTo>
                  <a:lnTo>
                    <a:pt x="3" y="1908"/>
                  </a:lnTo>
                  <a:lnTo>
                    <a:pt x="0" y="1889"/>
                  </a:lnTo>
                  <a:lnTo>
                    <a:pt x="0" y="1652"/>
                  </a:lnTo>
                  <a:lnTo>
                    <a:pt x="3" y="1616"/>
                  </a:lnTo>
                  <a:lnTo>
                    <a:pt x="10" y="1582"/>
                  </a:lnTo>
                  <a:lnTo>
                    <a:pt x="23" y="1549"/>
                  </a:lnTo>
                  <a:lnTo>
                    <a:pt x="40" y="1520"/>
                  </a:lnTo>
                  <a:lnTo>
                    <a:pt x="61" y="1492"/>
                  </a:lnTo>
                  <a:lnTo>
                    <a:pt x="86" y="1468"/>
                  </a:lnTo>
                  <a:lnTo>
                    <a:pt x="134" y="1430"/>
                  </a:lnTo>
                  <a:lnTo>
                    <a:pt x="181" y="1394"/>
                  </a:lnTo>
                  <a:lnTo>
                    <a:pt x="229" y="1359"/>
                  </a:lnTo>
                  <a:lnTo>
                    <a:pt x="275" y="1328"/>
                  </a:lnTo>
                  <a:lnTo>
                    <a:pt x="321" y="1298"/>
                  </a:lnTo>
                  <a:lnTo>
                    <a:pt x="364" y="1270"/>
                  </a:lnTo>
                  <a:lnTo>
                    <a:pt x="405" y="1245"/>
                  </a:lnTo>
                  <a:lnTo>
                    <a:pt x="444" y="1223"/>
                  </a:lnTo>
                  <a:lnTo>
                    <a:pt x="479" y="1203"/>
                  </a:lnTo>
                  <a:lnTo>
                    <a:pt x="510" y="1185"/>
                  </a:lnTo>
                  <a:lnTo>
                    <a:pt x="538" y="1170"/>
                  </a:lnTo>
                  <a:lnTo>
                    <a:pt x="561" y="1158"/>
                  </a:lnTo>
                  <a:lnTo>
                    <a:pt x="561" y="891"/>
                  </a:lnTo>
                  <a:lnTo>
                    <a:pt x="537" y="864"/>
                  </a:lnTo>
                  <a:lnTo>
                    <a:pt x="518" y="834"/>
                  </a:lnTo>
                  <a:lnTo>
                    <a:pt x="504" y="800"/>
                  </a:lnTo>
                  <a:lnTo>
                    <a:pt x="495" y="765"/>
                  </a:lnTo>
                  <a:lnTo>
                    <a:pt x="492" y="728"/>
                  </a:lnTo>
                  <a:lnTo>
                    <a:pt x="492" y="382"/>
                  </a:lnTo>
                  <a:lnTo>
                    <a:pt x="495" y="334"/>
                  </a:lnTo>
                  <a:lnTo>
                    <a:pt x="504" y="288"/>
                  </a:lnTo>
                  <a:lnTo>
                    <a:pt x="518" y="244"/>
                  </a:lnTo>
                  <a:lnTo>
                    <a:pt x="537" y="202"/>
                  </a:lnTo>
                  <a:lnTo>
                    <a:pt x="560" y="164"/>
                  </a:lnTo>
                  <a:lnTo>
                    <a:pt x="588" y="128"/>
                  </a:lnTo>
                  <a:lnTo>
                    <a:pt x="620" y="96"/>
                  </a:lnTo>
                  <a:lnTo>
                    <a:pt x="655" y="69"/>
                  </a:lnTo>
                  <a:lnTo>
                    <a:pt x="694" y="45"/>
                  </a:lnTo>
                  <a:lnTo>
                    <a:pt x="735" y="25"/>
                  </a:lnTo>
                  <a:lnTo>
                    <a:pt x="779" y="12"/>
                  </a:lnTo>
                  <a:lnTo>
                    <a:pt x="826" y="2"/>
                  </a:lnTo>
                  <a:lnTo>
                    <a:pt x="8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75319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" presetClass="entr" presetSubtype="4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" presetClass="entr" presetSubtype="8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2" presetClass="entr" presetSubtype="4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3500"/>
                            </p:stCondLst>
                            <p:childTnLst>
                              <p:par>
                                <p:cTn id="50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500"/>
                            </p:stCondLst>
                            <p:childTnLst>
                              <p:par>
                                <p:cTn id="65" presetID="2" presetClass="entr" presetSubtype="4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0"/>
                            </p:stCondLst>
                            <p:childTnLst>
                              <p:par>
                                <p:cTn id="70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500"/>
                            </p:stCondLst>
                            <p:childTnLst>
                              <p:par>
                                <p:cTn id="80" presetID="2" presetClass="entr" presetSubtype="2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Freeform 19"/>
          <p:cNvSpPr>
            <a:spLocks/>
          </p:cNvSpPr>
          <p:nvPr/>
        </p:nvSpPr>
        <p:spPr bwMode="auto">
          <a:xfrm>
            <a:off x="5440484" y="1989116"/>
            <a:ext cx="690502" cy="4868884"/>
          </a:xfrm>
          <a:custGeom>
            <a:avLst/>
            <a:gdLst>
              <a:gd name="T0" fmla="*/ 225 w 449"/>
              <a:gd name="T1" fmla="*/ 0 h 3166"/>
              <a:gd name="T2" fmla="*/ 0 w 449"/>
              <a:gd name="T3" fmla="*/ 242 h 3166"/>
              <a:gd name="T4" fmla="*/ 127 w 449"/>
              <a:gd name="T5" fmla="*/ 242 h 3166"/>
              <a:gd name="T6" fmla="*/ 127 w 449"/>
              <a:gd name="T7" fmla="*/ 3166 h 3166"/>
              <a:gd name="T8" fmla="*/ 318 w 449"/>
              <a:gd name="T9" fmla="*/ 3166 h 3166"/>
              <a:gd name="T10" fmla="*/ 318 w 449"/>
              <a:gd name="T11" fmla="*/ 242 h 3166"/>
              <a:gd name="T12" fmla="*/ 449 w 449"/>
              <a:gd name="T13" fmla="*/ 242 h 3166"/>
              <a:gd name="T14" fmla="*/ 225 w 449"/>
              <a:gd name="T15" fmla="*/ 0 h 3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9" h="3166">
                <a:moveTo>
                  <a:pt x="225" y="0"/>
                </a:moveTo>
                <a:lnTo>
                  <a:pt x="0" y="242"/>
                </a:lnTo>
                <a:lnTo>
                  <a:pt x="127" y="242"/>
                </a:lnTo>
                <a:lnTo>
                  <a:pt x="127" y="3166"/>
                </a:lnTo>
                <a:lnTo>
                  <a:pt x="318" y="3166"/>
                </a:lnTo>
                <a:lnTo>
                  <a:pt x="318" y="242"/>
                </a:lnTo>
                <a:lnTo>
                  <a:pt x="449" y="242"/>
                </a:lnTo>
                <a:lnTo>
                  <a:pt x="225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Freeform 20"/>
          <p:cNvSpPr>
            <a:spLocks/>
          </p:cNvSpPr>
          <p:nvPr/>
        </p:nvSpPr>
        <p:spPr bwMode="auto">
          <a:xfrm>
            <a:off x="5440484" y="1989116"/>
            <a:ext cx="690502" cy="4868884"/>
          </a:xfrm>
          <a:custGeom>
            <a:avLst/>
            <a:gdLst>
              <a:gd name="T0" fmla="*/ 225 w 449"/>
              <a:gd name="T1" fmla="*/ 0 h 3166"/>
              <a:gd name="T2" fmla="*/ 0 w 449"/>
              <a:gd name="T3" fmla="*/ 242 h 3166"/>
              <a:gd name="T4" fmla="*/ 127 w 449"/>
              <a:gd name="T5" fmla="*/ 242 h 3166"/>
              <a:gd name="T6" fmla="*/ 127 w 449"/>
              <a:gd name="T7" fmla="*/ 3166 h 3166"/>
              <a:gd name="T8" fmla="*/ 318 w 449"/>
              <a:gd name="T9" fmla="*/ 3166 h 3166"/>
              <a:gd name="T10" fmla="*/ 318 w 449"/>
              <a:gd name="T11" fmla="*/ 242 h 3166"/>
              <a:gd name="T12" fmla="*/ 449 w 449"/>
              <a:gd name="T13" fmla="*/ 242 h 3166"/>
              <a:gd name="T14" fmla="*/ 225 w 449"/>
              <a:gd name="T15" fmla="*/ 0 h 3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49" h="3166">
                <a:moveTo>
                  <a:pt x="225" y="0"/>
                </a:moveTo>
                <a:lnTo>
                  <a:pt x="0" y="242"/>
                </a:lnTo>
                <a:lnTo>
                  <a:pt x="127" y="242"/>
                </a:lnTo>
                <a:lnTo>
                  <a:pt x="127" y="3166"/>
                </a:lnTo>
                <a:lnTo>
                  <a:pt x="318" y="3166"/>
                </a:lnTo>
                <a:lnTo>
                  <a:pt x="318" y="242"/>
                </a:lnTo>
                <a:lnTo>
                  <a:pt x="449" y="242"/>
                </a:lnTo>
                <a:lnTo>
                  <a:pt x="225" y="0"/>
                </a:lnTo>
              </a:path>
            </a:pathLst>
          </a:custGeom>
          <a:noFill/>
          <a:ln w="9525">
            <a:noFill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Freeform 21"/>
          <p:cNvSpPr>
            <a:spLocks/>
          </p:cNvSpPr>
          <p:nvPr/>
        </p:nvSpPr>
        <p:spPr bwMode="auto">
          <a:xfrm>
            <a:off x="5258248" y="3174810"/>
            <a:ext cx="3186458" cy="3683190"/>
          </a:xfrm>
          <a:custGeom>
            <a:avLst/>
            <a:gdLst>
              <a:gd name="T0" fmla="*/ 1380 w 1562"/>
              <a:gd name="T1" fmla="*/ 0 h 1805"/>
              <a:gd name="T2" fmla="*/ 1380 w 1562"/>
              <a:gd name="T3" fmla="*/ 93 h 1805"/>
              <a:gd name="T4" fmla="*/ 865 w 1562"/>
              <a:gd name="T5" fmla="*/ 93 h 1805"/>
              <a:gd name="T6" fmla="*/ 120 w 1562"/>
              <a:gd name="T7" fmla="*/ 468 h 1805"/>
              <a:gd name="T8" fmla="*/ 0 w 1562"/>
              <a:gd name="T9" fmla="*/ 843 h 1805"/>
              <a:gd name="T10" fmla="*/ 0 w 1562"/>
              <a:gd name="T11" fmla="*/ 844 h 1805"/>
              <a:gd name="T12" fmla="*/ 0 w 1562"/>
              <a:gd name="T13" fmla="*/ 1805 h 1805"/>
              <a:gd name="T14" fmla="*/ 144 w 1562"/>
              <a:gd name="T15" fmla="*/ 1805 h 1805"/>
              <a:gd name="T16" fmla="*/ 144 w 1562"/>
              <a:gd name="T17" fmla="*/ 848 h 1805"/>
              <a:gd name="T18" fmla="*/ 246 w 1562"/>
              <a:gd name="T19" fmla="*/ 538 h 1805"/>
              <a:gd name="T20" fmla="*/ 865 w 1562"/>
              <a:gd name="T21" fmla="*/ 237 h 1805"/>
              <a:gd name="T22" fmla="*/ 1380 w 1562"/>
              <a:gd name="T23" fmla="*/ 237 h 1805"/>
              <a:gd name="T24" fmla="*/ 1380 w 1562"/>
              <a:gd name="T25" fmla="*/ 338 h 1805"/>
              <a:gd name="T26" fmla="*/ 1562 w 1562"/>
              <a:gd name="T27" fmla="*/ 169 h 1805"/>
              <a:gd name="T28" fmla="*/ 1380 w 1562"/>
              <a:gd name="T29" fmla="*/ 0 h 18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562" h="1805">
                <a:moveTo>
                  <a:pt x="1380" y="0"/>
                </a:moveTo>
                <a:cubicBezTo>
                  <a:pt x="1380" y="93"/>
                  <a:pt x="1380" y="93"/>
                  <a:pt x="1380" y="93"/>
                </a:cubicBezTo>
                <a:cubicBezTo>
                  <a:pt x="865" y="93"/>
                  <a:pt x="865" y="93"/>
                  <a:pt x="865" y="93"/>
                </a:cubicBezTo>
                <a:cubicBezTo>
                  <a:pt x="437" y="93"/>
                  <a:pt x="224" y="298"/>
                  <a:pt x="120" y="468"/>
                </a:cubicBezTo>
                <a:cubicBezTo>
                  <a:pt x="9" y="652"/>
                  <a:pt x="0" y="835"/>
                  <a:pt x="0" y="843"/>
                </a:cubicBezTo>
                <a:cubicBezTo>
                  <a:pt x="0" y="844"/>
                  <a:pt x="0" y="844"/>
                  <a:pt x="0" y="844"/>
                </a:cubicBezTo>
                <a:cubicBezTo>
                  <a:pt x="0" y="1805"/>
                  <a:pt x="0" y="1805"/>
                  <a:pt x="0" y="1805"/>
                </a:cubicBezTo>
                <a:cubicBezTo>
                  <a:pt x="144" y="1805"/>
                  <a:pt x="144" y="1805"/>
                  <a:pt x="144" y="1805"/>
                </a:cubicBezTo>
                <a:cubicBezTo>
                  <a:pt x="144" y="848"/>
                  <a:pt x="144" y="848"/>
                  <a:pt x="144" y="848"/>
                </a:cubicBezTo>
                <a:cubicBezTo>
                  <a:pt x="144" y="833"/>
                  <a:pt x="157" y="683"/>
                  <a:pt x="246" y="538"/>
                </a:cubicBezTo>
                <a:cubicBezTo>
                  <a:pt x="369" y="339"/>
                  <a:pt x="577" y="237"/>
                  <a:pt x="865" y="237"/>
                </a:cubicBezTo>
                <a:cubicBezTo>
                  <a:pt x="1380" y="237"/>
                  <a:pt x="1380" y="237"/>
                  <a:pt x="1380" y="237"/>
                </a:cubicBezTo>
                <a:cubicBezTo>
                  <a:pt x="1380" y="338"/>
                  <a:pt x="1380" y="338"/>
                  <a:pt x="1380" y="338"/>
                </a:cubicBezTo>
                <a:cubicBezTo>
                  <a:pt x="1562" y="169"/>
                  <a:pt x="1562" y="169"/>
                  <a:pt x="1562" y="169"/>
                </a:cubicBezTo>
                <a:cubicBezTo>
                  <a:pt x="1380" y="0"/>
                  <a:pt x="1380" y="0"/>
                  <a:pt x="1380" y="0"/>
                </a:cubicBezTo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Freeform 22"/>
          <p:cNvSpPr>
            <a:spLocks/>
          </p:cNvSpPr>
          <p:nvPr/>
        </p:nvSpPr>
        <p:spPr bwMode="auto">
          <a:xfrm>
            <a:off x="6130986" y="3992955"/>
            <a:ext cx="1376391" cy="2865045"/>
          </a:xfrm>
          <a:custGeom>
            <a:avLst/>
            <a:gdLst>
              <a:gd name="T0" fmla="*/ 492 w 675"/>
              <a:gd name="T1" fmla="*/ 0 h 1404"/>
              <a:gd name="T2" fmla="*/ 492 w 675"/>
              <a:gd name="T3" fmla="*/ 88 h 1404"/>
              <a:gd name="T4" fmla="*/ 100 w 675"/>
              <a:gd name="T5" fmla="*/ 234 h 1404"/>
              <a:gd name="T6" fmla="*/ 2 w 675"/>
              <a:gd name="T7" fmla="*/ 394 h 1404"/>
              <a:gd name="T8" fmla="*/ 0 w 675"/>
              <a:gd name="T9" fmla="*/ 402 h 1404"/>
              <a:gd name="T10" fmla="*/ 0 w 675"/>
              <a:gd name="T11" fmla="*/ 1404 h 1404"/>
              <a:gd name="T12" fmla="*/ 144 w 675"/>
              <a:gd name="T13" fmla="*/ 1404 h 1404"/>
              <a:gd name="T14" fmla="*/ 144 w 675"/>
              <a:gd name="T15" fmla="*/ 421 h 1404"/>
              <a:gd name="T16" fmla="*/ 492 w 675"/>
              <a:gd name="T17" fmla="*/ 233 h 1404"/>
              <a:gd name="T18" fmla="*/ 492 w 675"/>
              <a:gd name="T19" fmla="*/ 339 h 1404"/>
              <a:gd name="T20" fmla="*/ 675 w 675"/>
              <a:gd name="T21" fmla="*/ 169 h 1404"/>
              <a:gd name="T22" fmla="*/ 492 w 675"/>
              <a:gd name="T23" fmla="*/ 0 h 1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75" h="1404">
                <a:moveTo>
                  <a:pt x="492" y="0"/>
                </a:moveTo>
                <a:cubicBezTo>
                  <a:pt x="492" y="88"/>
                  <a:pt x="492" y="88"/>
                  <a:pt x="492" y="88"/>
                </a:cubicBezTo>
                <a:cubicBezTo>
                  <a:pt x="284" y="95"/>
                  <a:pt x="165" y="170"/>
                  <a:pt x="100" y="234"/>
                </a:cubicBezTo>
                <a:cubicBezTo>
                  <a:pt x="23" y="309"/>
                  <a:pt x="4" y="385"/>
                  <a:pt x="2" y="394"/>
                </a:cubicBezTo>
                <a:cubicBezTo>
                  <a:pt x="0" y="402"/>
                  <a:pt x="0" y="402"/>
                  <a:pt x="0" y="402"/>
                </a:cubicBezTo>
                <a:cubicBezTo>
                  <a:pt x="0" y="1404"/>
                  <a:pt x="0" y="1404"/>
                  <a:pt x="0" y="1404"/>
                </a:cubicBezTo>
                <a:cubicBezTo>
                  <a:pt x="144" y="1404"/>
                  <a:pt x="144" y="1404"/>
                  <a:pt x="144" y="1404"/>
                </a:cubicBezTo>
                <a:cubicBezTo>
                  <a:pt x="144" y="421"/>
                  <a:pt x="144" y="421"/>
                  <a:pt x="144" y="421"/>
                </a:cubicBezTo>
                <a:cubicBezTo>
                  <a:pt x="156" y="387"/>
                  <a:pt x="224" y="242"/>
                  <a:pt x="492" y="233"/>
                </a:cubicBezTo>
                <a:cubicBezTo>
                  <a:pt x="492" y="339"/>
                  <a:pt x="492" y="339"/>
                  <a:pt x="492" y="339"/>
                </a:cubicBezTo>
                <a:cubicBezTo>
                  <a:pt x="675" y="169"/>
                  <a:pt x="675" y="169"/>
                  <a:pt x="675" y="169"/>
                </a:cubicBezTo>
                <a:cubicBezTo>
                  <a:pt x="492" y="0"/>
                  <a:pt x="492" y="0"/>
                  <a:pt x="492" y="0"/>
                </a:cubicBezTo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Freeform 23"/>
          <p:cNvSpPr>
            <a:spLocks/>
          </p:cNvSpPr>
          <p:nvPr/>
        </p:nvSpPr>
        <p:spPr bwMode="auto">
          <a:xfrm>
            <a:off x="4087931" y="3942206"/>
            <a:ext cx="2763546" cy="2915794"/>
          </a:xfrm>
          <a:custGeom>
            <a:avLst/>
            <a:gdLst>
              <a:gd name="T0" fmla="*/ 183 w 1355"/>
              <a:gd name="T1" fmla="*/ 0 h 1429"/>
              <a:gd name="T2" fmla="*/ 0 w 1355"/>
              <a:gd name="T3" fmla="*/ 169 h 1429"/>
              <a:gd name="T4" fmla="*/ 183 w 1355"/>
              <a:gd name="T5" fmla="*/ 339 h 1429"/>
              <a:gd name="T6" fmla="*/ 183 w 1355"/>
              <a:gd name="T7" fmla="*/ 245 h 1429"/>
              <a:gd name="T8" fmla="*/ 628 w 1355"/>
              <a:gd name="T9" fmla="*/ 245 h 1429"/>
              <a:gd name="T10" fmla="*/ 1135 w 1355"/>
              <a:gd name="T11" fmla="*/ 526 h 1429"/>
              <a:gd name="T12" fmla="*/ 1211 w 1355"/>
              <a:gd name="T13" fmla="*/ 822 h 1429"/>
              <a:gd name="T14" fmla="*/ 1211 w 1355"/>
              <a:gd name="T15" fmla="*/ 1429 h 1429"/>
              <a:gd name="T16" fmla="*/ 1355 w 1355"/>
              <a:gd name="T17" fmla="*/ 1429 h 1429"/>
              <a:gd name="T18" fmla="*/ 1355 w 1355"/>
              <a:gd name="T19" fmla="*/ 822 h 1429"/>
              <a:gd name="T20" fmla="*/ 1266 w 1355"/>
              <a:gd name="T21" fmla="*/ 465 h 1429"/>
              <a:gd name="T22" fmla="*/ 628 w 1355"/>
              <a:gd name="T23" fmla="*/ 101 h 1429"/>
              <a:gd name="T24" fmla="*/ 183 w 1355"/>
              <a:gd name="T25" fmla="*/ 101 h 1429"/>
              <a:gd name="T26" fmla="*/ 183 w 1355"/>
              <a:gd name="T27" fmla="*/ 0 h 14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355" h="1429">
                <a:moveTo>
                  <a:pt x="183" y="0"/>
                </a:moveTo>
                <a:cubicBezTo>
                  <a:pt x="0" y="169"/>
                  <a:pt x="0" y="169"/>
                  <a:pt x="0" y="169"/>
                </a:cubicBezTo>
                <a:cubicBezTo>
                  <a:pt x="183" y="339"/>
                  <a:pt x="183" y="339"/>
                  <a:pt x="183" y="339"/>
                </a:cubicBezTo>
                <a:cubicBezTo>
                  <a:pt x="183" y="245"/>
                  <a:pt x="183" y="245"/>
                  <a:pt x="183" y="245"/>
                </a:cubicBezTo>
                <a:cubicBezTo>
                  <a:pt x="628" y="245"/>
                  <a:pt x="628" y="245"/>
                  <a:pt x="628" y="245"/>
                </a:cubicBezTo>
                <a:cubicBezTo>
                  <a:pt x="869" y="245"/>
                  <a:pt x="1039" y="340"/>
                  <a:pt x="1135" y="526"/>
                </a:cubicBezTo>
                <a:cubicBezTo>
                  <a:pt x="1210" y="671"/>
                  <a:pt x="1211" y="821"/>
                  <a:pt x="1211" y="822"/>
                </a:cubicBezTo>
                <a:cubicBezTo>
                  <a:pt x="1211" y="1429"/>
                  <a:pt x="1211" y="1429"/>
                  <a:pt x="1211" y="1429"/>
                </a:cubicBezTo>
                <a:cubicBezTo>
                  <a:pt x="1355" y="1429"/>
                  <a:pt x="1355" y="1429"/>
                  <a:pt x="1355" y="1429"/>
                </a:cubicBezTo>
                <a:cubicBezTo>
                  <a:pt x="1355" y="822"/>
                  <a:pt x="1355" y="822"/>
                  <a:pt x="1355" y="822"/>
                </a:cubicBezTo>
                <a:cubicBezTo>
                  <a:pt x="1355" y="815"/>
                  <a:pt x="1354" y="641"/>
                  <a:pt x="1266" y="465"/>
                </a:cubicBezTo>
                <a:cubicBezTo>
                  <a:pt x="1182" y="299"/>
                  <a:pt x="1004" y="101"/>
                  <a:pt x="628" y="101"/>
                </a:cubicBezTo>
                <a:cubicBezTo>
                  <a:pt x="183" y="101"/>
                  <a:pt x="183" y="101"/>
                  <a:pt x="183" y="101"/>
                </a:cubicBezTo>
                <a:cubicBezTo>
                  <a:pt x="183" y="0"/>
                  <a:pt x="183" y="0"/>
                  <a:pt x="183" y="0"/>
                </a:cubicBezTo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Freeform 24"/>
          <p:cNvSpPr>
            <a:spLocks/>
          </p:cNvSpPr>
          <p:nvPr/>
        </p:nvSpPr>
        <p:spPr bwMode="auto">
          <a:xfrm>
            <a:off x="3747294" y="5024864"/>
            <a:ext cx="1414837" cy="1833136"/>
          </a:xfrm>
          <a:custGeom>
            <a:avLst/>
            <a:gdLst>
              <a:gd name="T0" fmla="*/ 182 w 694"/>
              <a:gd name="T1" fmla="*/ 0 h 898"/>
              <a:gd name="T2" fmla="*/ 0 w 694"/>
              <a:gd name="T3" fmla="*/ 169 h 898"/>
              <a:gd name="T4" fmla="*/ 182 w 694"/>
              <a:gd name="T5" fmla="*/ 338 h 898"/>
              <a:gd name="T6" fmla="*/ 182 w 694"/>
              <a:gd name="T7" fmla="*/ 250 h 898"/>
              <a:gd name="T8" fmla="*/ 477 w 694"/>
              <a:gd name="T9" fmla="*/ 250 h 898"/>
              <a:gd name="T10" fmla="*/ 530 w 694"/>
              <a:gd name="T11" fmla="*/ 266 h 898"/>
              <a:gd name="T12" fmla="*/ 547 w 694"/>
              <a:gd name="T13" fmla="*/ 331 h 898"/>
              <a:gd name="T14" fmla="*/ 546 w 694"/>
              <a:gd name="T15" fmla="*/ 333 h 898"/>
              <a:gd name="T16" fmla="*/ 546 w 694"/>
              <a:gd name="T17" fmla="*/ 898 h 898"/>
              <a:gd name="T18" fmla="*/ 690 w 694"/>
              <a:gd name="T19" fmla="*/ 898 h 898"/>
              <a:gd name="T20" fmla="*/ 690 w 694"/>
              <a:gd name="T21" fmla="*/ 341 h 898"/>
              <a:gd name="T22" fmla="*/ 637 w 694"/>
              <a:gd name="T23" fmla="*/ 170 h 898"/>
              <a:gd name="T24" fmla="*/ 477 w 694"/>
              <a:gd name="T25" fmla="*/ 106 h 898"/>
              <a:gd name="T26" fmla="*/ 182 w 694"/>
              <a:gd name="T27" fmla="*/ 106 h 898"/>
              <a:gd name="T28" fmla="*/ 182 w 694"/>
              <a:gd name="T29" fmla="*/ 0 h 8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694" h="898">
                <a:moveTo>
                  <a:pt x="182" y="0"/>
                </a:moveTo>
                <a:cubicBezTo>
                  <a:pt x="0" y="169"/>
                  <a:pt x="0" y="169"/>
                  <a:pt x="0" y="169"/>
                </a:cubicBezTo>
                <a:cubicBezTo>
                  <a:pt x="182" y="338"/>
                  <a:pt x="182" y="338"/>
                  <a:pt x="182" y="338"/>
                </a:cubicBezTo>
                <a:cubicBezTo>
                  <a:pt x="182" y="250"/>
                  <a:pt x="182" y="250"/>
                  <a:pt x="182" y="250"/>
                </a:cubicBezTo>
                <a:cubicBezTo>
                  <a:pt x="477" y="250"/>
                  <a:pt x="477" y="250"/>
                  <a:pt x="477" y="250"/>
                </a:cubicBezTo>
                <a:cubicBezTo>
                  <a:pt x="515" y="250"/>
                  <a:pt x="526" y="262"/>
                  <a:pt x="530" y="266"/>
                </a:cubicBezTo>
                <a:cubicBezTo>
                  <a:pt x="547" y="284"/>
                  <a:pt x="548" y="319"/>
                  <a:pt x="547" y="331"/>
                </a:cubicBezTo>
                <a:cubicBezTo>
                  <a:pt x="546" y="333"/>
                  <a:pt x="546" y="333"/>
                  <a:pt x="546" y="333"/>
                </a:cubicBezTo>
                <a:cubicBezTo>
                  <a:pt x="546" y="898"/>
                  <a:pt x="546" y="898"/>
                  <a:pt x="546" y="898"/>
                </a:cubicBezTo>
                <a:cubicBezTo>
                  <a:pt x="690" y="898"/>
                  <a:pt x="690" y="898"/>
                  <a:pt x="690" y="898"/>
                </a:cubicBezTo>
                <a:cubicBezTo>
                  <a:pt x="690" y="341"/>
                  <a:pt x="690" y="341"/>
                  <a:pt x="690" y="341"/>
                </a:cubicBezTo>
                <a:cubicBezTo>
                  <a:pt x="690" y="318"/>
                  <a:pt x="694" y="234"/>
                  <a:pt x="637" y="170"/>
                </a:cubicBezTo>
                <a:cubicBezTo>
                  <a:pt x="610" y="140"/>
                  <a:pt x="561" y="106"/>
                  <a:pt x="477" y="106"/>
                </a:cubicBezTo>
                <a:cubicBezTo>
                  <a:pt x="182" y="106"/>
                  <a:pt x="182" y="106"/>
                  <a:pt x="182" y="106"/>
                </a:cubicBezTo>
                <a:cubicBezTo>
                  <a:pt x="182" y="0"/>
                  <a:pt x="182" y="0"/>
                  <a:pt x="182" y="0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10" name="Inhaltsplatzhalter 4"/>
          <p:cNvSpPr txBox="1">
            <a:spLocks/>
          </p:cNvSpPr>
          <p:nvPr/>
        </p:nvSpPr>
        <p:spPr>
          <a:xfrm>
            <a:off x="796335" y="3961224"/>
            <a:ext cx="3052617" cy="58477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2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2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11" name="Inhaltsplatzhalter 4"/>
          <p:cNvSpPr txBox="1">
            <a:spLocks/>
          </p:cNvSpPr>
          <p:nvPr/>
        </p:nvSpPr>
        <p:spPr>
          <a:xfrm>
            <a:off x="565239" y="5083098"/>
            <a:ext cx="3020807" cy="58477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3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3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12" name="Inhaltsplatzhalter 4"/>
          <p:cNvSpPr txBox="1">
            <a:spLocks/>
          </p:cNvSpPr>
          <p:nvPr/>
        </p:nvSpPr>
        <p:spPr>
          <a:xfrm>
            <a:off x="7673294" y="4038957"/>
            <a:ext cx="3052617" cy="58477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5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13" name="Inhaltsplatzhalter 4"/>
          <p:cNvSpPr txBox="1">
            <a:spLocks/>
          </p:cNvSpPr>
          <p:nvPr/>
        </p:nvSpPr>
        <p:spPr>
          <a:xfrm>
            <a:off x="8680361" y="3207171"/>
            <a:ext cx="2985456" cy="58477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here.. </a:t>
            </a:r>
          </a:p>
        </p:txBody>
      </p:sp>
      <p:sp>
        <p:nvSpPr>
          <p:cNvPr id="14" name="Inhaltsplatzhalter 4"/>
          <p:cNvSpPr txBox="1">
            <a:spLocks/>
          </p:cNvSpPr>
          <p:nvPr/>
        </p:nvSpPr>
        <p:spPr>
          <a:xfrm>
            <a:off x="2148151" y="1892435"/>
            <a:ext cx="3052617" cy="584775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accent4"/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accent4"/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3150602" y="5806264"/>
            <a:ext cx="460375" cy="550863"/>
            <a:chOff x="742950" y="3462338"/>
            <a:chExt cx="460375" cy="550863"/>
          </a:xfrm>
          <a:solidFill>
            <a:schemeClr val="accent1"/>
          </a:solidFill>
        </p:grpSpPr>
        <p:sp>
          <p:nvSpPr>
            <p:cNvPr id="16" name="Freeform 270"/>
            <p:cNvSpPr>
              <a:spLocks noEditPoints="1"/>
            </p:cNvSpPr>
            <p:nvPr/>
          </p:nvSpPr>
          <p:spPr bwMode="auto">
            <a:xfrm>
              <a:off x="895350" y="3562350"/>
              <a:ext cx="307975" cy="285750"/>
            </a:xfrm>
            <a:custGeom>
              <a:avLst/>
              <a:gdLst>
                <a:gd name="T0" fmla="*/ 262 w 1941"/>
                <a:gd name="T1" fmla="*/ 144 h 1805"/>
                <a:gd name="T2" fmla="*/ 208 w 1941"/>
                <a:gd name="T3" fmla="*/ 166 h 1805"/>
                <a:gd name="T4" fmla="*/ 167 w 1941"/>
                <a:gd name="T5" fmla="*/ 207 h 1805"/>
                <a:gd name="T6" fmla="*/ 143 w 1941"/>
                <a:gd name="T7" fmla="*/ 262 h 1805"/>
                <a:gd name="T8" fmla="*/ 140 w 1941"/>
                <a:gd name="T9" fmla="*/ 1118 h 1805"/>
                <a:gd name="T10" fmla="*/ 153 w 1941"/>
                <a:gd name="T11" fmla="*/ 1177 h 1805"/>
                <a:gd name="T12" fmla="*/ 186 w 1941"/>
                <a:gd name="T13" fmla="*/ 1226 h 1805"/>
                <a:gd name="T14" fmla="*/ 233 w 1941"/>
                <a:gd name="T15" fmla="*/ 1258 h 1805"/>
                <a:gd name="T16" fmla="*/ 294 w 1941"/>
                <a:gd name="T17" fmla="*/ 1270 h 1805"/>
                <a:gd name="T18" fmla="*/ 468 w 1941"/>
                <a:gd name="T19" fmla="*/ 1270 h 1805"/>
                <a:gd name="T20" fmla="*/ 504 w 1941"/>
                <a:gd name="T21" fmla="*/ 1280 h 1805"/>
                <a:gd name="T22" fmla="*/ 529 w 1941"/>
                <a:gd name="T23" fmla="*/ 1305 h 1805"/>
                <a:gd name="T24" fmla="*/ 538 w 1941"/>
                <a:gd name="T25" fmla="*/ 1341 h 1805"/>
                <a:gd name="T26" fmla="*/ 831 w 1941"/>
                <a:gd name="T27" fmla="*/ 1290 h 1805"/>
                <a:gd name="T28" fmla="*/ 862 w 1941"/>
                <a:gd name="T29" fmla="*/ 1273 h 1805"/>
                <a:gd name="T30" fmla="*/ 1646 w 1941"/>
                <a:gd name="T31" fmla="*/ 1270 h 1805"/>
                <a:gd name="T32" fmla="*/ 1706 w 1941"/>
                <a:gd name="T33" fmla="*/ 1258 h 1805"/>
                <a:gd name="T34" fmla="*/ 1754 w 1941"/>
                <a:gd name="T35" fmla="*/ 1226 h 1805"/>
                <a:gd name="T36" fmla="*/ 1787 w 1941"/>
                <a:gd name="T37" fmla="*/ 1177 h 1805"/>
                <a:gd name="T38" fmla="*/ 1799 w 1941"/>
                <a:gd name="T39" fmla="*/ 1118 h 1805"/>
                <a:gd name="T40" fmla="*/ 1796 w 1941"/>
                <a:gd name="T41" fmla="*/ 262 h 1805"/>
                <a:gd name="T42" fmla="*/ 1773 w 1941"/>
                <a:gd name="T43" fmla="*/ 207 h 1805"/>
                <a:gd name="T44" fmla="*/ 1732 w 1941"/>
                <a:gd name="T45" fmla="*/ 166 h 1805"/>
                <a:gd name="T46" fmla="*/ 1677 w 1941"/>
                <a:gd name="T47" fmla="*/ 144 h 1805"/>
                <a:gd name="T48" fmla="*/ 294 w 1941"/>
                <a:gd name="T49" fmla="*/ 141 h 1805"/>
                <a:gd name="T50" fmla="*/ 1647 w 1941"/>
                <a:gd name="T51" fmla="*/ 0 h 1805"/>
                <a:gd name="T52" fmla="*/ 1732 w 1941"/>
                <a:gd name="T53" fmla="*/ 13 h 1805"/>
                <a:gd name="T54" fmla="*/ 1807 w 1941"/>
                <a:gd name="T55" fmla="*/ 47 h 1805"/>
                <a:gd name="T56" fmla="*/ 1869 w 1941"/>
                <a:gd name="T57" fmla="*/ 100 h 1805"/>
                <a:gd name="T58" fmla="*/ 1913 w 1941"/>
                <a:gd name="T59" fmla="*/ 169 h 1805"/>
                <a:gd name="T60" fmla="*/ 1938 w 1941"/>
                <a:gd name="T61" fmla="*/ 250 h 1805"/>
                <a:gd name="T62" fmla="*/ 1941 w 1941"/>
                <a:gd name="T63" fmla="*/ 1118 h 1805"/>
                <a:gd name="T64" fmla="*/ 1928 w 1941"/>
                <a:gd name="T65" fmla="*/ 1203 h 1805"/>
                <a:gd name="T66" fmla="*/ 1893 w 1941"/>
                <a:gd name="T67" fmla="*/ 1277 h 1805"/>
                <a:gd name="T68" fmla="*/ 1840 w 1941"/>
                <a:gd name="T69" fmla="*/ 1339 h 1805"/>
                <a:gd name="T70" fmla="*/ 1771 w 1941"/>
                <a:gd name="T71" fmla="*/ 1384 h 1805"/>
                <a:gd name="T72" fmla="*/ 1691 w 1941"/>
                <a:gd name="T73" fmla="*/ 1407 h 1805"/>
                <a:gd name="T74" fmla="*/ 908 w 1941"/>
                <a:gd name="T75" fmla="*/ 1410 h 1805"/>
                <a:gd name="T76" fmla="*/ 502 w 1941"/>
                <a:gd name="T77" fmla="*/ 1796 h 1805"/>
                <a:gd name="T78" fmla="*/ 468 w 1941"/>
                <a:gd name="T79" fmla="*/ 1805 h 1805"/>
                <a:gd name="T80" fmla="*/ 440 w 1941"/>
                <a:gd name="T81" fmla="*/ 1799 h 1805"/>
                <a:gd name="T82" fmla="*/ 414 w 1941"/>
                <a:gd name="T83" fmla="*/ 1780 h 1805"/>
                <a:gd name="T84" fmla="*/ 400 w 1941"/>
                <a:gd name="T85" fmla="*/ 1751 h 1805"/>
                <a:gd name="T86" fmla="*/ 398 w 1941"/>
                <a:gd name="T87" fmla="*/ 1410 h 1805"/>
                <a:gd name="T88" fmla="*/ 250 w 1941"/>
                <a:gd name="T89" fmla="*/ 1407 h 1805"/>
                <a:gd name="T90" fmla="*/ 170 w 1941"/>
                <a:gd name="T91" fmla="*/ 1384 h 1805"/>
                <a:gd name="T92" fmla="*/ 101 w 1941"/>
                <a:gd name="T93" fmla="*/ 1339 h 1805"/>
                <a:gd name="T94" fmla="*/ 47 w 1941"/>
                <a:gd name="T95" fmla="*/ 1277 h 1805"/>
                <a:gd name="T96" fmla="*/ 13 w 1941"/>
                <a:gd name="T97" fmla="*/ 1203 h 1805"/>
                <a:gd name="T98" fmla="*/ 0 w 1941"/>
                <a:gd name="T99" fmla="*/ 1118 h 1805"/>
                <a:gd name="T100" fmla="*/ 4 w 1941"/>
                <a:gd name="T101" fmla="*/ 250 h 1805"/>
                <a:gd name="T102" fmla="*/ 28 w 1941"/>
                <a:gd name="T103" fmla="*/ 169 h 1805"/>
                <a:gd name="T104" fmla="*/ 72 w 1941"/>
                <a:gd name="T105" fmla="*/ 100 h 1805"/>
                <a:gd name="T106" fmla="*/ 134 w 1941"/>
                <a:gd name="T107" fmla="*/ 47 h 1805"/>
                <a:gd name="T108" fmla="*/ 209 w 1941"/>
                <a:gd name="T109" fmla="*/ 13 h 1805"/>
                <a:gd name="T110" fmla="*/ 294 w 1941"/>
                <a:gd name="T111" fmla="*/ 0 h 1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41" h="1805">
                  <a:moveTo>
                    <a:pt x="294" y="141"/>
                  </a:moveTo>
                  <a:lnTo>
                    <a:pt x="262" y="144"/>
                  </a:lnTo>
                  <a:lnTo>
                    <a:pt x="233" y="152"/>
                  </a:lnTo>
                  <a:lnTo>
                    <a:pt x="208" y="166"/>
                  </a:lnTo>
                  <a:lnTo>
                    <a:pt x="186" y="185"/>
                  </a:lnTo>
                  <a:lnTo>
                    <a:pt x="167" y="207"/>
                  </a:lnTo>
                  <a:lnTo>
                    <a:pt x="153" y="234"/>
                  </a:lnTo>
                  <a:lnTo>
                    <a:pt x="143" y="262"/>
                  </a:lnTo>
                  <a:lnTo>
                    <a:pt x="140" y="293"/>
                  </a:lnTo>
                  <a:lnTo>
                    <a:pt x="140" y="1118"/>
                  </a:lnTo>
                  <a:lnTo>
                    <a:pt x="143" y="1149"/>
                  </a:lnTo>
                  <a:lnTo>
                    <a:pt x="153" y="1177"/>
                  </a:lnTo>
                  <a:lnTo>
                    <a:pt x="167" y="1203"/>
                  </a:lnTo>
                  <a:lnTo>
                    <a:pt x="186" y="1226"/>
                  </a:lnTo>
                  <a:lnTo>
                    <a:pt x="208" y="1244"/>
                  </a:lnTo>
                  <a:lnTo>
                    <a:pt x="233" y="1258"/>
                  </a:lnTo>
                  <a:lnTo>
                    <a:pt x="262" y="1267"/>
                  </a:lnTo>
                  <a:lnTo>
                    <a:pt x="294" y="1270"/>
                  </a:lnTo>
                  <a:lnTo>
                    <a:pt x="294" y="1270"/>
                  </a:lnTo>
                  <a:lnTo>
                    <a:pt x="468" y="1270"/>
                  </a:lnTo>
                  <a:lnTo>
                    <a:pt x="487" y="1274"/>
                  </a:lnTo>
                  <a:lnTo>
                    <a:pt x="504" y="1280"/>
                  </a:lnTo>
                  <a:lnTo>
                    <a:pt x="517" y="1292"/>
                  </a:lnTo>
                  <a:lnTo>
                    <a:pt x="529" y="1305"/>
                  </a:lnTo>
                  <a:lnTo>
                    <a:pt x="535" y="1322"/>
                  </a:lnTo>
                  <a:lnTo>
                    <a:pt x="538" y="1341"/>
                  </a:lnTo>
                  <a:lnTo>
                    <a:pt x="538" y="1571"/>
                  </a:lnTo>
                  <a:lnTo>
                    <a:pt x="831" y="1290"/>
                  </a:lnTo>
                  <a:lnTo>
                    <a:pt x="846" y="1279"/>
                  </a:lnTo>
                  <a:lnTo>
                    <a:pt x="862" y="1273"/>
                  </a:lnTo>
                  <a:lnTo>
                    <a:pt x="880" y="1270"/>
                  </a:lnTo>
                  <a:lnTo>
                    <a:pt x="1646" y="1270"/>
                  </a:lnTo>
                  <a:lnTo>
                    <a:pt x="1677" y="1267"/>
                  </a:lnTo>
                  <a:lnTo>
                    <a:pt x="1706" y="1258"/>
                  </a:lnTo>
                  <a:lnTo>
                    <a:pt x="1732" y="1244"/>
                  </a:lnTo>
                  <a:lnTo>
                    <a:pt x="1754" y="1226"/>
                  </a:lnTo>
                  <a:lnTo>
                    <a:pt x="1773" y="1203"/>
                  </a:lnTo>
                  <a:lnTo>
                    <a:pt x="1787" y="1177"/>
                  </a:lnTo>
                  <a:lnTo>
                    <a:pt x="1796" y="1149"/>
                  </a:lnTo>
                  <a:lnTo>
                    <a:pt x="1799" y="1118"/>
                  </a:lnTo>
                  <a:lnTo>
                    <a:pt x="1799" y="293"/>
                  </a:lnTo>
                  <a:lnTo>
                    <a:pt x="1796" y="262"/>
                  </a:lnTo>
                  <a:lnTo>
                    <a:pt x="1787" y="234"/>
                  </a:lnTo>
                  <a:lnTo>
                    <a:pt x="1773" y="207"/>
                  </a:lnTo>
                  <a:lnTo>
                    <a:pt x="1754" y="185"/>
                  </a:lnTo>
                  <a:lnTo>
                    <a:pt x="1732" y="166"/>
                  </a:lnTo>
                  <a:lnTo>
                    <a:pt x="1706" y="152"/>
                  </a:lnTo>
                  <a:lnTo>
                    <a:pt x="1677" y="144"/>
                  </a:lnTo>
                  <a:lnTo>
                    <a:pt x="1646" y="141"/>
                  </a:lnTo>
                  <a:lnTo>
                    <a:pt x="294" y="141"/>
                  </a:lnTo>
                  <a:close/>
                  <a:moveTo>
                    <a:pt x="294" y="0"/>
                  </a:moveTo>
                  <a:lnTo>
                    <a:pt x="1647" y="0"/>
                  </a:lnTo>
                  <a:lnTo>
                    <a:pt x="1691" y="3"/>
                  </a:lnTo>
                  <a:lnTo>
                    <a:pt x="1732" y="13"/>
                  </a:lnTo>
                  <a:lnTo>
                    <a:pt x="1771" y="27"/>
                  </a:lnTo>
                  <a:lnTo>
                    <a:pt x="1807" y="47"/>
                  </a:lnTo>
                  <a:lnTo>
                    <a:pt x="1840" y="72"/>
                  </a:lnTo>
                  <a:lnTo>
                    <a:pt x="1869" y="100"/>
                  </a:lnTo>
                  <a:lnTo>
                    <a:pt x="1893" y="133"/>
                  </a:lnTo>
                  <a:lnTo>
                    <a:pt x="1913" y="169"/>
                  </a:lnTo>
                  <a:lnTo>
                    <a:pt x="1928" y="208"/>
                  </a:lnTo>
                  <a:lnTo>
                    <a:pt x="1938" y="250"/>
                  </a:lnTo>
                  <a:lnTo>
                    <a:pt x="1941" y="293"/>
                  </a:lnTo>
                  <a:lnTo>
                    <a:pt x="1941" y="1118"/>
                  </a:lnTo>
                  <a:lnTo>
                    <a:pt x="1938" y="1161"/>
                  </a:lnTo>
                  <a:lnTo>
                    <a:pt x="1928" y="1203"/>
                  </a:lnTo>
                  <a:lnTo>
                    <a:pt x="1913" y="1241"/>
                  </a:lnTo>
                  <a:lnTo>
                    <a:pt x="1893" y="1277"/>
                  </a:lnTo>
                  <a:lnTo>
                    <a:pt x="1869" y="1310"/>
                  </a:lnTo>
                  <a:lnTo>
                    <a:pt x="1840" y="1339"/>
                  </a:lnTo>
                  <a:lnTo>
                    <a:pt x="1807" y="1363"/>
                  </a:lnTo>
                  <a:lnTo>
                    <a:pt x="1771" y="1384"/>
                  </a:lnTo>
                  <a:lnTo>
                    <a:pt x="1732" y="1398"/>
                  </a:lnTo>
                  <a:lnTo>
                    <a:pt x="1691" y="1407"/>
                  </a:lnTo>
                  <a:lnTo>
                    <a:pt x="1647" y="1410"/>
                  </a:lnTo>
                  <a:lnTo>
                    <a:pt x="908" y="1410"/>
                  </a:lnTo>
                  <a:lnTo>
                    <a:pt x="517" y="1785"/>
                  </a:lnTo>
                  <a:lnTo>
                    <a:pt x="502" y="1796"/>
                  </a:lnTo>
                  <a:lnTo>
                    <a:pt x="486" y="1803"/>
                  </a:lnTo>
                  <a:lnTo>
                    <a:pt x="468" y="1805"/>
                  </a:lnTo>
                  <a:lnTo>
                    <a:pt x="454" y="1804"/>
                  </a:lnTo>
                  <a:lnTo>
                    <a:pt x="440" y="1799"/>
                  </a:lnTo>
                  <a:lnTo>
                    <a:pt x="426" y="1791"/>
                  </a:lnTo>
                  <a:lnTo>
                    <a:pt x="414" y="1780"/>
                  </a:lnTo>
                  <a:lnTo>
                    <a:pt x="405" y="1767"/>
                  </a:lnTo>
                  <a:lnTo>
                    <a:pt x="400" y="1751"/>
                  </a:lnTo>
                  <a:lnTo>
                    <a:pt x="398" y="1735"/>
                  </a:lnTo>
                  <a:lnTo>
                    <a:pt x="398" y="1410"/>
                  </a:lnTo>
                  <a:lnTo>
                    <a:pt x="294" y="1410"/>
                  </a:lnTo>
                  <a:lnTo>
                    <a:pt x="250" y="1407"/>
                  </a:lnTo>
                  <a:lnTo>
                    <a:pt x="209" y="1398"/>
                  </a:lnTo>
                  <a:lnTo>
                    <a:pt x="170" y="1384"/>
                  </a:lnTo>
                  <a:lnTo>
                    <a:pt x="134" y="1363"/>
                  </a:lnTo>
                  <a:lnTo>
                    <a:pt x="101" y="1339"/>
                  </a:lnTo>
                  <a:lnTo>
                    <a:pt x="72" y="1310"/>
                  </a:lnTo>
                  <a:lnTo>
                    <a:pt x="47" y="1277"/>
                  </a:lnTo>
                  <a:lnTo>
                    <a:pt x="28" y="1241"/>
                  </a:lnTo>
                  <a:lnTo>
                    <a:pt x="13" y="1203"/>
                  </a:lnTo>
                  <a:lnTo>
                    <a:pt x="4" y="1161"/>
                  </a:lnTo>
                  <a:lnTo>
                    <a:pt x="0" y="1118"/>
                  </a:lnTo>
                  <a:lnTo>
                    <a:pt x="0" y="293"/>
                  </a:lnTo>
                  <a:lnTo>
                    <a:pt x="4" y="250"/>
                  </a:lnTo>
                  <a:lnTo>
                    <a:pt x="13" y="208"/>
                  </a:lnTo>
                  <a:lnTo>
                    <a:pt x="28" y="169"/>
                  </a:lnTo>
                  <a:lnTo>
                    <a:pt x="47" y="133"/>
                  </a:lnTo>
                  <a:lnTo>
                    <a:pt x="72" y="100"/>
                  </a:lnTo>
                  <a:lnTo>
                    <a:pt x="101" y="72"/>
                  </a:lnTo>
                  <a:lnTo>
                    <a:pt x="134" y="47"/>
                  </a:lnTo>
                  <a:lnTo>
                    <a:pt x="170" y="27"/>
                  </a:lnTo>
                  <a:lnTo>
                    <a:pt x="209" y="13"/>
                  </a:lnTo>
                  <a:lnTo>
                    <a:pt x="250" y="3"/>
                  </a:lnTo>
                  <a:lnTo>
                    <a:pt x="29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271"/>
            <p:cNvSpPr>
              <a:spLocks/>
            </p:cNvSpPr>
            <p:nvPr/>
          </p:nvSpPr>
          <p:spPr bwMode="auto">
            <a:xfrm>
              <a:off x="954088" y="3633788"/>
              <a:ext cx="182563" cy="22225"/>
            </a:xfrm>
            <a:custGeom>
              <a:avLst/>
              <a:gdLst>
                <a:gd name="T0" fmla="*/ 70 w 1151"/>
                <a:gd name="T1" fmla="*/ 0 h 139"/>
                <a:gd name="T2" fmla="*/ 1081 w 1151"/>
                <a:gd name="T3" fmla="*/ 0 h 139"/>
                <a:gd name="T4" fmla="*/ 1099 w 1151"/>
                <a:gd name="T5" fmla="*/ 2 h 139"/>
                <a:gd name="T6" fmla="*/ 1116 w 1151"/>
                <a:gd name="T7" fmla="*/ 9 h 139"/>
                <a:gd name="T8" fmla="*/ 1131 w 1151"/>
                <a:gd name="T9" fmla="*/ 20 h 139"/>
                <a:gd name="T10" fmla="*/ 1141 w 1151"/>
                <a:gd name="T11" fmla="*/ 33 h 139"/>
                <a:gd name="T12" fmla="*/ 1149 w 1151"/>
                <a:gd name="T13" fmla="*/ 50 h 139"/>
                <a:gd name="T14" fmla="*/ 1151 w 1151"/>
                <a:gd name="T15" fmla="*/ 69 h 139"/>
                <a:gd name="T16" fmla="*/ 1149 w 1151"/>
                <a:gd name="T17" fmla="*/ 88 h 139"/>
                <a:gd name="T18" fmla="*/ 1141 w 1151"/>
                <a:gd name="T19" fmla="*/ 104 h 139"/>
                <a:gd name="T20" fmla="*/ 1131 w 1151"/>
                <a:gd name="T21" fmla="*/ 119 h 139"/>
                <a:gd name="T22" fmla="*/ 1116 w 1151"/>
                <a:gd name="T23" fmla="*/ 130 h 139"/>
                <a:gd name="T24" fmla="*/ 1099 w 1151"/>
                <a:gd name="T25" fmla="*/ 137 h 139"/>
                <a:gd name="T26" fmla="*/ 1081 w 1151"/>
                <a:gd name="T27" fmla="*/ 139 h 139"/>
                <a:gd name="T28" fmla="*/ 70 w 1151"/>
                <a:gd name="T29" fmla="*/ 139 h 139"/>
                <a:gd name="T30" fmla="*/ 52 w 1151"/>
                <a:gd name="T31" fmla="*/ 137 h 139"/>
                <a:gd name="T32" fmla="*/ 35 w 1151"/>
                <a:gd name="T33" fmla="*/ 130 h 139"/>
                <a:gd name="T34" fmla="*/ 22 w 1151"/>
                <a:gd name="T35" fmla="*/ 119 h 139"/>
                <a:gd name="T36" fmla="*/ 10 w 1151"/>
                <a:gd name="T37" fmla="*/ 104 h 139"/>
                <a:gd name="T38" fmla="*/ 3 w 1151"/>
                <a:gd name="T39" fmla="*/ 88 h 139"/>
                <a:gd name="T40" fmla="*/ 0 w 1151"/>
                <a:gd name="T41" fmla="*/ 69 h 139"/>
                <a:gd name="T42" fmla="*/ 3 w 1151"/>
                <a:gd name="T43" fmla="*/ 50 h 139"/>
                <a:gd name="T44" fmla="*/ 10 w 1151"/>
                <a:gd name="T45" fmla="*/ 33 h 139"/>
                <a:gd name="T46" fmla="*/ 21 w 1151"/>
                <a:gd name="T47" fmla="*/ 20 h 139"/>
                <a:gd name="T48" fmla="*/ 35 w 1151"/>
                <a:gd name="T49" fmla="*/ 9 h 139"/>
                <a:gd name="T50" fmla="*/ 52 w 1151"/>
                <a:gd name="T51" fmla="*/ 2 h 139"/>
                <a:gd name="T52" fmla="*/ 70 w 1151"/>
                <a:gd name="T53" fmla="*/ 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51" h="139">
                  <a:moveTo>
                    <a:pt x="70" y="0"/>
                  </a:moveTo>
                  <a:lnTo>
                    <a:pt x="1081" y="0"/>
                  </a:lnTo>
                  <a:lnTo>
                    <a:pt x="1099" y="2"/>
                  </a:lnTo>
                  <a:lnTo>
                    <a:pt x="1116" y="9"/>
                  </a:lnTo>
                  <a:lnTo>
                    <a:pt x="1131" y="20"/>
                  </a:lnTo>
                  <a:lnTo>
                    <a:pt x="1141" y="33"/>
                  </a:lnTo>
                  <a:lnTo>
                    <a:pt x="1149" y="50"/>
                  </a:lnTo>
                  <a:lnTo>
                    <a:pt x="1151" y="69"/>
                  </a:lnTo>
                  <a:lnTo>
                    <a:pt x="1149" y="88"/>
                  </a:lnTo>
                  <a:lnTo>
                    <a:pt x="1141" y="104"/>
                  </a:lnTo>
                  <a:lnTo>
                    <a:pt x="1131" y="119"/>
                  </a:lnTo>
                  <a:lnTo>
                    <a:pt x="1116" y="130"/>
                  </a:lnTo>
                  <a:lnTo>
                    <a:pt x="1099" y="137"/>
                  </a:lnTo>
                  <a:lnTo>
                    <a:pt x="1081" y="139"/>
                  </a:lnTo>
                  <a:lnTo>
                    <a:pt x="70" y="139"/>
                  </a:lnTo>
                  <a:lnTo>
                    <a:pt x="52" y="137"/>
                  </a:lnTo>
                  <a:lnTo>
                    <a:pt x="35" y="130"/>
                  </a:lnTo>
                  <a:lnTo>
                    <a:pt x="22" y="119"/>
                  </a:lnTo>
                  <a:lnTo>
                    <a:pt x="10" y="104"/>
                  </a:lnTo>
                  <a:lnTo>
                    <a:pt x="3" y="88"/>
                  </a:lnTo>
                  <a:lnTo>
                    <a:pt x="0" y="69"/>
                  </a:lnTo>
                  <a:lnTo>
                    <a:pt x="3" y="50"/>
                  </a:lnTo>
                  <a:lnTo>
                    <a:pt x="10" y="33"/>
                  </a:lnTo>
                  <a:lnTo>
                    <a:pt x="21" y="20"/>
                  </a:lnTo>
                  <a:lnTo>
                    <a:pt x="35" y="9"/>
                  </a:lnTo>
                  <a:lnTo>
                    <a:pt x="52" y="2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72"/>
            <p:cNvSpPr>
              <a:spLocks/>
            </p:cNvSpPr>
            <p:nvPr/>
          </p:nvSpPr>
          <p:spPr bwMode="auto">
            <a:xfrm>
              <a:off x="954088" y="3694113"/>
              <a:ext cx="182563" cy="22225"/>
            </a:xfrm>
            <a:custGeom>
              <a:avLst/>
              <a:gdLst>
                <a:gd name="T0" fmla="*/ 70 w 1151"/>
                <a:gd name="T1" fmla="*/ 0 h 140"/>
                <a:gd name="T2" fmla="*/ 1081 w 1151"/>
                <a:gd name="T3" fmla="*/ 0 h 140"/>
                <a:gd name="T4" fmla="*/ 1099 w 1151"/>
                <a:gd name="T5" fmla="*/ 3 h 140"/>
                <a:gd name="T6" fmla="*/ 1116 w 1151"/>
                <a:gd name="T7" fmla="*/ 10 h 140"/>
                <a:gd name="T8" fmla="*/ 1131 w 1151"/>
                <a:gd name="T9" fmla="*/ 21 h 140"/>
                <a:gd name="T10" fmla="*/ 1141 w 1151"/>
                <a:gd name="T11" fmla="*/ 34 h 140"/>
                <a:gd name="T12" fmla="*/ 1149 w 1151"/>
                <a:gd name="T13" fmla="*/ 51 h 140"/>
                <a:gd name="T14" fmla="*/ 1151 w 1151"/>
                <a:gd name="T15" fmla="*/ 70 h 140"/>
                <a:gd name="T16" fmla="*/ 1149 w 1151"/>
                <a:gd name="T17" fmla="*/ 89 h 140"/>
                <a:gd name="T18" fmla="*/ 1141 w 1151"/>
                <a:gd name="T19" fmla="*/ 106 h 140"/>
                <a:gd name="T20" fmla="*/ 1131 w 1151"/>
                <a:gd name="T21" fmla="*/ 120 h 140"/>
                <a:gd name="T22" fmla="*/ 1116 w 1151"/>
                <a:gd name="T23" fmla="*/ 131 h 140"/>
                <a:gd name="T24" fmla="*/ 1099 w 1151"/>
                <a:gd name="T25" fmla="*/ 138 h 140"/>
                <a:gd name="T26" fmla="*/ 1081 w 1151"/>
                <a:gd name="T27" fmla="*/ 140 h 140"/>
                <a:gd name="T28" fmla="*/ 70 w 1151"/>
                <a:gd name="T29" fmla="*/ 140 h 140"/>
                <a:gd name="T30" fmla="*/ 52 w 1151"/>
                <a:gd name="T31" fmla="*/ 138 h 140"/>
                <a:gd name="T32" fmla="*/ 35 w 1151"/>
                <a:gd name="T33" fmla="*/ 131 h 140"/>
                <a:gd name="T34" fmla="*/ 21 w 1151"/>
                <a:gd name="T35" fmla="*/ 120 h 140"/>
                <a:gd name="T36" fmla="*/ 10 w 1151"/>
                <a:gd name="T37" fmla="*/ 106 h 140"/>
                <a:gd name="T38" fmla="*/ 3 w 1151"/>
                <a:gd name="T39" fmla="*/ 89 h 140"/>
                <a:gd name="T40" fmla="*/ 0 w 1151"/>
                <a:gd name="T41" fmla="*/ 70 h 140"/>
                <a:gd name="T42" fmla="*/ 3 w 1151"/>
                <a:gd name="T43" fmla="*/ 51 h 140"/>
                <a:gd name="T44" fmla="*/ 10 w 1151"/>
                <a:gd name="T45" fmla="*/ 34 h 140"/>
                <a:gd name="T46" fmla="*/ 21 w 1151"/>
                <a:gd name="T47" fmla="*/ 21 h 140"/>
                <a:gd name="T48" fmla="*/ 35 w 1151"/>
                <a:gd name="T49" fmla="*/ 10 h 140"/>
                <a:gd name="T50" fmla="*/ 52 w 1151"/>
                <a:gd name="T51" fmla="*/ 3 h 140"/>
                <a:gd name="T52" fmla="*/ 70 w 1151"/>
                <a:gd name="T53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151" h="140">
                  <a:moveTo>
                    <a:pt x="70" y="0"/>
                  </a:moveTo>
                  <a:lnTo>
                    <a:pt x="1081" y="0"/>
                  </a:lnTo>
                  <a:lnTo>
                    <a:pt x="1099" y="3"/>
                  </a:lnTo>
                  <a:lnTo>
                    <a:pt x="1116" y="10"/>
                  </a:lnTo>
                  <a:lnTo>
                    <a:pt x="1131" y="21"/>
                  </a:lnTo>
                  <a:lnTo>
                    <a:pt x="1141" y="34"/>
                  </a:lnTo>
                  <a:lnTo>
                    <a:pt x="1149" y="51"/>
                  </a:lnTo>
                  <a:lnTo>
                    <a:pt x="1151" y="70"/>
                  </a:lnTo>
                  <a:lnTo>
                    <a:pt x="1149" y="89"/>
                  </a:lnTo>
                  <a:lnTo>
                    <a:pt x="1141" y="106"/>
                  </a:lnTo>
                  <a:lnTo>
                    <a:pt x="1131" y="120"/>
                  </a:lnTo>
                  <a:lnTo>
                    <a:pt x="1116" y="131"/>
                  </a:lnTo>
                  <a:lnTo>
                    <a:pt x="1099" y="138"/>
                  </a:lnTo>
                  <a:lnTo>
                    <a:pt x="1081" y="140"/>
                  </a:lnTo>
                  <a:lnTo>
                    <a:pt x="70" y="140"/>
                  </a:lnTo>
                  <a:lnTo>
                    <a:pt x="52" y="138"/>
                  </a:lnTo>
                  <a:lnTo>
                    <a:pt x="35" y="131"/>
                  </a:lnTo>
                  <a:lnTo>
                    <a:pt x="21" y="120"/>
                  </a:lnTo>
                  <a:lnTo>
                    <a:pt x="10" y="106"/>
                  </a:lnTo>
                  <a:lnTo>
                    <a:pt x="3" y="89"/>
                  </a:lnTo>
                  <a:lnTo>
                    <a:pt x="0" y="70"/>
                  </a:lnTo>
                  <a:lnTo>
                    <a:pt x="3" y="51"/>
                  </a:lnTo>
                  <a:lnTo>
                    <a:pt x="10" y="34"/>
                  </a:lnTo>
                  <a:lnTo>
                    <a:pt x="21" y="21"/>
                  </a:lnTo>
                  <a:lnTo>
                    <a:pt x="35" y="10"/>
                  </a:lnTo>
                  <a:lnTo>
                    <a:pt x="52" y="3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73"/>
            <p:cNvSpPr>
              <a:spLocks/>
            </p:cNvSpPr>
            <p:nvPr/>
          </p:nvSpPr>
          <p:spPr bwMode="auto">
            <a:xfrm>
              <a:off x="742950" y="3462338"/>
              <a:ext cx="342900" cy="550863"/>
            </a:xfrm>
            <a:custGeom>
              <a:avLst/>
              <a:gdLst>
                <a:gd name="T0" fmla="*/ 1903 w 2162"/>
                <a:gd name="T1" fmla="*/ 0 h 3477"/>
                <a:gd name="T2" fmla="*/ 1977 w 2162"/>
                <a:gd name="T3" fmla="*/ 12 h 3477"/>
                <a:gd name="T4" fmla="*/ 2044 w 2162"/>
                <a:gd name="T5" fmla="*/ 43 h 3477"/>
                <a:gd name="T6" fmla="*/ 2098 w 2162"/>
                <a:gd name="T7" fmla="*/ 89 h 3477"/>
                <a:gd name="T8" fmla="*/ 2137 w 2162"/>
                <a:gd name="T9" fmla="*/ 150 h 3477"/>
                <a:gd name="T10" fmla="*/ 2159 w 2162"/>
                <a:gd name="T11" fmla="*/ 220 h 3477"/>
                <a:gd name="T12" fmla="*/ 2162 w 2162"/>
                <a:gd name="T13" fmla="*/ 404 h 3477"/>
                <a:gd name="T14" fmla="*/ 2152 w 2162"/>
                <a:gd name="T15" fmla="*/ 440 h 3477"/>
                <a:gd name="T16" fmla="*/ 2127 w 2162"/>
                <a:gd name="T17" fmla="*/ 466 h 3477"/>
                <a:gd name="T18" fmla="*/ 2091 w 2162"/>
                <a:gd name="T19" fmla="*/ 475 h 3477"/>
                <a:gd name="T20" fmla="*/ 2056 w 2162"/>
                <a:gd name="T21" fmla="*/ 466 h 3477"/>
                <a:gd name="T22" fmla="*/ 2030 w 2162"/>
                <a:gd name="T23" fmla="*/ 440 h 3477"/>
                <a:gd name="T24" fmla="*/ 2021 w 2162"/>
                <a:gd name="T25" fmla="*/ 404 h 3477"/>
                <a:gd name="T26" fmla="*/ 2018 w 2162"/>
                <a:gd name="T27" fmla="*/ 232 h 3477"/>
                <a:gd name="T28" fmla="*/ 1995 w 2162"/>
                <a:gd name="T29" fmla="*/ 185 h 3477"/>
                <a:gd name="T30" fmla="*/ 1955 w 2162"/>
                <a:gd name="T31" fmla="*/ 154 h 3477"/>
                <a:gd name="T32" fmla="*/ 1903 w 2162"/>
                <a:gd name="T33" fmla="*/ 142 h 3477"/>
                <a:gd name="T34" fmla="*/ 230 w 2162"/>
                <a:gd name="T35" fmla="*/ 145 h 3477"/>
                <a:gd name="T36" fmla="*/ 184 w 2162"/>
                <a:gd name="T37" fmla="*/ 167 h 3477"/>
                <a:gd name="T38" fmla="*/ 153 w 2162"/>
                <a:gd name="T39" fmla="*/ 207 h 3477"/>
                <a:gd name="T40" fmla="*/ 140 w 2162"/>
                <a:gd name="T41" fmla="*/ 258 h 3477"/>
                <a:gd name="T42" fmla="*/ 143 w 2162"/>
                <a:gd name="T43" fmla="*/ 3246 h 3477"/>
                <a:gd name="T44" fmla="*/ 166 w 2162"/>
                <a:gd name="T45" fmla="*/ 3293 h 3477"/>
                <a:gd name="T46" fmla="*/ 205 w 2162"/>
                <a:gd name="T47" fmla="*/ 3324 h 3477"/>
                <a:gd name="T48" fmla="*/ 257 w 2162"/>
                <a:gd name="T49" fmla="*/ 3336 h 3477"/>
                <a:gd name="T50" fmla="*/ 1931 w 2162"/>
                <a:gd name="T51" fmla="*/ 3333 h 3477"/>
                <a:gd name="T52" fmla="*/ 1976 w 2162"/>
                <a:gd name="T53" fmla="*/ 3311 h 3477"/>
                <a:gd name="T54" fmla="*/ 2009 w 2162"/>
                <a:gd name="T55" fmla="*/ 3270 h 3477"/>
                <a:gd name="T56" fmla="*/ 2021 w 2162"/>
                <a:gd name="T57" fmla="*/ 3218 h 3477"/>
                <a:gd name="T58" fmla="*/ 2023 w 2162"/>
                <a:gd name="T59" fmla="*/ 2261 h 3477"/>
                <a:gd name="T60" fmla="*/ 2041 w 2162"/>
                <a:gd name="T61" fmla="*/ 2230 h 3477"/>
                <a:gd name="T62" fmla="*/ 2073 w 2162"/>
                <a:gd name="T63" fmla="*/ 2212 h 3477"/>
                <a:gd name="T64" fmla="*/ 2110 w 2162"/>
                <a:gd name="T65" fmla="*/ 2212 h 3477"/>
                <a:gd name="T66" fmla="*/ 2141 w 2162"/>
                <a:gd name="T67" fmla="*/ 2230 h 3477"/>
                <a:gd name="T68" fmla="*/ 2159 w 2162"/>
                <a:gd name="T69" fmla="*/ 2261 h 3477"/>
                <a:gd name="T70" fmla="*/ 2162 w 2162"/>
                <a:gd name="T71" fmla="*/ 3218 h 3477"/>
                <a:gd name="T72" fmla="*/ 2150 w 2162"/>
                <a:gd name="T73" fmla="*/ 3293 h 3477"/>
                <a:gd name="T74" fmla="*/ 2119 w 2162"/>
                <a:gd name="T75" fmla="*/ 3358 h 3477"/>
                <a:gd name="T76" fmla="*/ 2073 w 2162"/>
                <a:gd name="T77" fmla="*/ 3412 h 3477"/>
                <a:gd name="T78" fmla="*/ 2012 w 2162"/>
                <a:gd name="T79" fmla="*/ 3452 h 3477"/>
                <a:gd name="T80" fmla="*/ 1941 w 2162"/>
                <a:gd name="T81" fmla="*/ 3473 h 3477"/>
                <a:gd name="T82" fmla="*/ 257 w 2162"/>
                <a:gd name="T83" fmla="*/ 3477 h 3477"/>
                <a:gd name="T84" fmla="*/ 183 w 2162"/>
                <a:gd name="T85" fmla="*/ 3465 h 3477"/>
                <a:gd name="T86" fmla="*/ 118 w 2162"/>
                <a:gd name="T87" fmla="*/ 3434 h 3477"/>
                <a:gd name="T88" fmla="*/ 62 w 2162"/>
                <a:gd name="T89" fmla="*/ 3388 h 3477"/>
                <a:gd name="T90" fmla="*/ 23 w 2162"/>
                <a:gd name="T91" fmla="*/ 3327 h 3477"/>
                <a:gd name="T92" fmla="*/ 2 w 2162"/>
                <a:gd name="T93" fmla="*/ 3257 h 3477"/>
                <a:gd name="T94" fmla="*/ 0 w 2162"/>
                <a:gd name="T95" fmla="*/ 258 h 3477"/>
                <a:gd name="T96" fmla="*/ 11 w 2162"/>
                <a:gd name="T97" fmla="*/ 183 h 3477"/>
                <a:gd name="T98" fmla="*/ 41 w 2162"/>
                <a:gd name="T99" fmla="*/ 118 h 3477"/>
                <a:gd name="T100" fmla="*/ 88 w 2162"/>
                <a:gd name="T101" fmla="*/ 64 h 3477"/>
                <a:gd name="T102" fmla="*/ 148 w 2162"/>
                <a:gd name="T103" fmla="*/ 25 h 3477"/>
                <a:gd name="T104" fmla="*/ 219 w 2162"/>
                <a:gd name="T105" fmla="*/ 4 h 34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62" h="3477">
                  <a:moveTo>
                    <a:pt x="257" y="0"/>
                  </a:moveTo>
                  <a:lnTo>
                    <a:pt x="1903" y="0"/>
                  </a:lnTo>
                  <a:lnTo>
                    <a:pt x="1941" y="4"/>
                  </a:lnTo>
                  <a:lnTo>
                    <a:pt x="1977" y="12"/>
                  </a:lnTo>
                  <a:lnTo>
                    <a:pt x="2012" y="25"/>
                  </a:lnTo>
                  <a:lnTo>
                    <a:pt x="2044" y="43"/>
                  </a:lnTo>
                  <a:lnTo>
                    <a:pt x="2073" y="64"/>
                  </a:lnTo>
                  <a:lnTo>
                    <a:pt x="2098" y="89"/>
                  </a:lnTo>
                  <a:lnTo>
                    <a:pt x="2119" y="118"/>
                  </a:lnTo>
                  <a:lnTo>
                    <a:pt x="2137" y="150"/>
                  </a:lnTo>
                  <a:lnTo>
                    <a:pt x="2150" y="183"/>
                  </a:lnTo>
                  <a:lnTo>
                    <a:pt x="2159" y="220"/>
                  </a:lnTo>
                  <a:lnTo>
                    <a:pt x="2162" y="258"/>
                  </a:lnTo>
                  <a:lnTo>
                    <a:pt x="2162" y="404"/>
                  </a:lnTo>
                  <a:lnTo>
                    <a:pt x="2159" y="424"/>
                  </a:lnTo>
                  <a:lnTo>
                    <a:pt x="2152" y="440"/>
                  </a:lnTo>
                  <a:lnTo>
                    <a:pt x="2141" y="454"/>
                  </a:lnTo>
                  <a:lnTo>
                    <a:pt x="2127" y="466"/>
                  </a:lnTo>
                  <a:lnTo>
                    <a:pt x="2110" y="472"/>
                  </a:lnTo>
                  <a:lnTo>
                    <a:pt x="2091" y="475"/>
                  </a:lnTo>
                  <a:lnTo>
                    <a:pt x="2073" y="472"/>
                  </a:lnTo>
                  <a:lnTo>
                    <a:pt x="2056" y="466"/>
                  </a:lnTo>
                  <a:lnTo>
                    <a:pt x="2041" y="454"/>
                  </a:lnTo>
                  <a:lnTo>
                    <a:pt x="2030" y="440"/>
                  </a:lnTo>
                  <a:lnTo>
                    <a:pt x="2023" y="424"/>
                  </a:lnTo>
                  <a:lnTo>
                    <a:pt x="2021" y="404"/>
                  </a:lnTo>
                  <a:lnTo>
                    <a:pt x="2021" y="258"/>
                  </a:lnTo>
                  <a:lnTo>
                    <a:pt x="2018" y="232"/>
                  </a:lnTo>
                  <a:lnTo>
                    <a:pt x="2009" y="207"/>
                  </a:lnTo>
                  <a:lnTo>
                    <a:pt x="1995" y="185"/>
                  </a:lnTo>
                  <a:lnTo>
                    <a:pt x="1976" y="167"/>
                  </a:lnTo>
                  <a:lnTo>
                    <a:pt x="1955" y="154"/>
                  </a:lnTo>
                  <a:lnTo>
                    <a:pt x="1931" y="145"/>
                  </a:lnTo>
                  <a:lnTo>
                    <a:pt x="1903" y="142"/>
                  </a:lnTo>
                  <a:lnTo>
                    <a:pt x="257" y="142"/>
                  </a:lnTo>
                  <a:lnTo>
                    <a:pt x="230" y="145"/>
                  </a:lnTo>
                  <a:lnTo>
                    <a:pt x="205" y="154"/>
                  </a:lnTo>
                  <a:lnTo>
                    <a:pt x="184" y="167"/>
                  </a:lnTo>
                  <a:lnTo>
                    <a:pt x="166" y="185"/>
                  </a:lnTo>
                  <a:lnTo>
                    <a:pt x="153" y="207"/>
                  </a:lnTo>
                  <a:lnTo>
                    <a:pt x="143" y="231"/>
                  </a:lnTo>
                  <a:lnTo>
                    <a:pt x="140" y="258"/>
                  </a:lnTo>
                  <a:lnTo>
                    <a:pt x="140" y="3218"/>
                  </a:lnTo>
                  <a:lnTo>
                    <a:pt x="143" y="3246"/>
                  </a:lnTo>
                  <a:lnTo>
                    <a:pt x="153" y="3270"/>
                  </a:lnTo>
                  <a:lnTo>
                    <a:pt x="166" y="3293"/>
                  </a:lnTo>
                  <a:lnTo>
                    <a:pt x="184" y="3311"/>
                  </a:lnTo>
                  <a:lnTo>
                    <a:pt x="205" y="3324"/>
                  </a:lnTo>
                  <a:lnTo>
                    <a:pt x="230" y="3333"/>
                  </a:lnTo>
                  <a:lnTo>
                    <a:pt x="257" y="3336"/>
                  </a:lnTo>
                  <a:lnTo>
                    <a:pt x="1903" y="3336"/>
                  </a:lnTo>
                  <a:lnTo>
                    <a:pt x="1931" y="3333"/>
                  </a:lnTo>
                  <a:lnTo>
                    <a:pt x="1955" y="3324"/>
                  </a:lnTo>
                  <a:lnTo>
                    <a:pt x="1976" y="3311"/>
                  </a:lnTo>
                  <a:lnTo>
                    <a:pt x="1995" y="3293"/>
                  </a:lnTo>
                  <a:lnTo>
                    <a:pt x="2009" y="3270"/>
                  </a:lnTo>
                  <a:lnTo>
                    <a:pt x="2018" y="3246"/>
                  </a:lnTo>
                  <a:lnTo>
                    <a:pt x="2021" y="3218"/>
                  </a:lnTo>
                  <a:lnTo>
                    <a:pt x="2021" y="2280"/>
                  </a:lnTo>
                  <a:lnTo>
                    <a:pt x="2023" y="2261"/>
                  </a:lnTo>
                  <a:lnTo>
                    <a:pt x="2030" y="2244"/>
                  </a:lnTo>
                  <a:lnTo>
                    <a:pt x="2041" y="2230"/>
                  </a:lnTo>
                  <a:lnTo>
                    <a:pt x="2056" y="2219"/>
                  </a:lnTo>
                  <a:lnTo>
                    <a:pt x="2073" y="2212"/>
                  </a:lnTo>
                  <a:lnTo>
                    <a:pt x="2091" y="2209"/>
                  </a:lnTo>
                  <a:lnTo>
                    <a:pt x="2110" y="2212"/>
                  </a:lnTo>
                  <a:lnTo>
                    <a:pt x="2127" y="2219"/>
                  </a:lnTo>
                  <a:lnTo>
                    <a:pt x="2141" y="2230"/>
                  </a:lnTo>
                  <a:lnTo>
                    <a:pt x="2152" y="2244"/>
                  </a:lnTo>
                  <a:lnTo>
                    <a:pt x="2159" y="2261"/>
                  </a:lnTo>
                  <a:lnTo>
                    <a:pt x="2162" y="2280"/>
                  </a:lnTo>
                  <a:lnTo>
                    <a:pt x="2162" y="3218"/>
                  </a:lnTo>
                  <a:lnTo>
                    <a:pt x="2159" y="3257"/>
                  </a:lnTo>
                  <a:lnTo>
                    <a:pt x="2150" y="3293"/>
                  </a:lnTo>
                  <a:lnTo>
                    <a:pt x="2137" y="3326"/>
                  </a:lnTo>
                  <a:lnTo>
                    <a:pt x="2119" y="3358"/>
                  </a:lnTo>
                  <a:lnTo>
                    <a:pt x="2098" y="3387"/>
                  </a:lnTo>
                  <a:lnTo>
                    <a:pt x="2073" y="3412"/>
                  </a:lnTo>
                  <a:lnTo>
                    <a:pt x="2044" y="3434"/>
                  </a:lnTo>
                  <a:lnTo>
                    <a:pt x="2012" y="3452"/>
                  </a:lnTo>
                  <a:lnTo>
                    <a:pt x="1979" y="3465"/>
                  </a:lnTo>
                  <a:lnTo>
                    <a:pt x="1941" y="3473"/>
                  </a:lnTo>
                  <a:lnTo>
                    <a:pt x="1903" y="3477"/>
                  </a:lnTo>
                  <a:lnTo>
                    <a:pt x="257" y="3477"/>
                  </a:lnTo>
                  <a:lnTo>
                    <a:pt x="219" y="3473"/>
                  </a:lnTo>
                  <a:lnTo>
                    <a:pt x="183" y="3465"/>
                  </a:lnTo>
                  <a:lnTo>
                    <a:pt x="148" y="3452"/>
                  </a:lnTo>
                  <a:lnTo>
                    <a:pt x="118" y="3434"/>
                  </a:lnTo>
                  <a:lnTo>
                    <a:pt x="88" y="3413"/>
                  </a:lnTo>
                  <a:lnTo>
                    <a:pt x="62" y="3388"/>
                  </a:lnTo>
                  <a:lnTo>
                    <a:pt x="41" y="3359"/>
                  </a:lnTo>
                  <a:lnTo>
                    <a:pt x="23" y="3327"/>
                  </a:lnTo>
                  <a:lnTo>
                    <a:pt x="11" y="3294"/>
                  </a:lnTo>
                  <a:lnTo>
                    <a:pt x="2" y="3257"/>
                  </a:lnTo>
                  <a:lnTo>
                    <a:pt x="0" y="3218"/>
                  </a:lnTo>
                  <a:lnTo>
                    <a:pt x="0" y="258"/>
                  </a:lnTo>
                  <a:lnTo>
                    <a:pt x="2" y="220"/>
                  </a:lnTo>
                  <a:lnTo>
                    <a:pt x="11" y="183"/>
                  </a:lnTo>
                  <a:lnTo>
                    <a:pt x="23" y="150"/>
                  </a:lnTo>
                  <a:lnTo>
                    <a:pt x="41" y="118"/>
                  </a:lnTo>
                  <a:lnTo>
                    <a:pt x="62" y="89"/>
                  </a:lnTo>
                  <a:lnTo>
                    <a:pt x="88" y="64"/>
                  </a:lnTo>
                  <a:lnTo>
                    <a:pt x="118" y="43"/>
                  </a:lnTo>
                  <a:lnTo>
                    <a:pt x="148" y="25"/>
                  </a:lnTo>
                  <a:lnTo>
                    <a:pt x="183" y="12"/>
                  </a:lnTo>
                  <a:lnTo>
                    <a:pt x="219" y="4"/>
                  </a:lnTo>
                  <a:lnTo>
                    <a:pt x="25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74"/>
            <p:cNvSpPr>
              <a:spLocks/>
            </p:cNvSpPr>
            <p:nvPr/>
          </p:nvSpPr>
          <p:spPr bwMode="auto">
            <a:xfrm>
              <a:off x="869950" y="3924300"/>
              <a:ext cx="88900" cy="22225"/>
            </a:xfrm>
            <a:custGeom>
              <a:avLst/>
              <a:gdLst>
                <a:gd name="T0" fmla="*/ 70 w 562"/>
                <a:gd name="T1" fmla="*/ 0 h 140"/>
                <a:gd name="T2" fmla="*/ 492 w 562"/>
                <a:gd name="T3" fmla="*/ 0 h 140"/>
                <a:gd name="T4" fmla="*/ 510 w 562"/>
                <a:gd name="T5" fmla="*/ 3 h 140"/>
                <a:gd name="T6" fmla="*/ 527 w 562"/>
                <a:gd name="T7" fmla="*/ 9 h 140"/>
                <a:gd name="T8" fmla="*/ 542 w 562"/>
                <a:gd name="T9" fmla="*/ 21 h 140"/>
                <a:gd name="T10" fmla="*/ 553 w 562"/>
                <a:gd name="T11" fmla="*/ 35 h 140"/>
                <a:gd name="T12" fmla="*/ 560 w 562"/>
                <a:gd name="T13" fmla="*/ 52 h 140"/>
                <a:gd name="T14" fmla="*/ 562 w 562"/>
                <a:gd name="T15" fmla="*/ 71 h 140"/>
                <a:gd name="T16" fmla="*/ 560 w 562"/>
                <a:gd name="T17" fmla="*/ 89 h 140"/>
                <a:gd name="T18" fmla="*/ 553 w 562"/>
                <a:gd name="T19" fmla="*/ 106 h 140"/>
                <a:gd name="T20" fmla="*/ 542 w 562"/>
                <a:gd name="T21" fmla="*/ 120 h 140"/>
                <a:gd name="T22" fmla="*/ 527 w 562"/>
                <a:gd name="T23" fmla="*/ 131 h 140"/>
                <a:gd name="T24" fmla="*/ 510 w 562"/>
                <a:gd name="T25" fmla="*/ 138 h 140"/>
                <a:gd name="T26" fmla="*/ 492 w 562"/>
                <a:gd name="T27" fmla="*/ 140 h 140"/>
                <a:gd name="T28" fmla="*/ 70 w 562"/>
                <a:gd name="T29" fmla="*/ 140 h 140"/>
                <a:gd name="T30" fmla="*/ 51 w 562"/>
                <a:gd name="T31" fmla="*/ 138 h 140"/>
                <a:gd name="T32" fmla="*/ 34 w 562"/>
                <a:gd name="T33" fmla="*/ 131 h 140"/>
                <a:gd name="T34" fmla="*/ 20 w 562"/>
                <a:gd name="T35" fmla="*/ 120 h 140"/>
                <a:gd name="T36" fmla="*/ 9 w 562"/>
                <a:gd name="T37" fmla="*/ 106 h 140"/>
                <a:gd name="T38" fmla="*/ 2 w 562"/>
                <a:gd name="T39" fmla="*/ 89 h 140"/>
                <a:gd name="T40" fmla="*/ 0 w 562"/>
                <a:gd name="T41" fmla="*/ 71 h 140"/>
                <a:gd name="T42" fmla="*/ 2 w 562"/>
                <a:gd name="T43" fmla="*/ 52 h 140"/>
                <a:gd name="T44" fmla="*/ 9 w 562"/>
                <a:gd name="T45" fmla="*/ 35 h 140"/>
                <a:gd name="T46" fmla="*/ 20 w 562"/>
                <a:gd name="T47" fmla="*/ 21 h 140"/>
                <a:gd name="T48" fmla="*/ 34 w 562"/>
                <a:gd name="T49" fmla="*/ 9 h 140"/>
                <a:gd name="T50" fmla="*/ 51 w 562"/>
                <a:gd name="T51" fmla="*/ 3 h 140"/>
                <a:gd name="T52" fmla="*/ 70 w 562"/>
                <a:gd name="T53" fmla="*/ 0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62" h="140">
                  <a:moveTo>
                    <a:pt x="70" y="0"/>
                  </a:moveTo>
                  <a:lnTo>
                    <a:pt x="492" y="0"/>
                  </a:lnTo>
                  <a:lnTo>
                    <a:pt x="510" y="3"/>
                  </a:lnTo>
                  <a:lnTo>
                    <a:pt x="527" y="9"/>
                  </a:lnTo>
                  <a:lnTo>
                    <a:pt x="542" y="21"/>
                  </a:lnTo>
                  <a:lnTo>
                    <a:pt x="553" y="35"/>
                  </a:lnTo>
                  <a:lnTo>
                    <a:pt x="560" y="52"/>
                  </a:lnTo>
                  <a:lnTo>
                    <a:pt x="562" y="71"/>
                  </a:lnTo>
                  <a:lnTo>
                    <a:pt x="560" y="89"/>
                  </a:lnTo>
                  <a:lnTo>
                    <a:pt x="553" y="106"/>
                  </a:lnTo>
                  <a:lnTo>
                    <a:pt x="542" y="120"/>
                  </a:lnTo>
                  <a:lnTo>
                    <a:pt x="527" y="131"/>
                  </a:lnTo>
                  <a:lnTo>
                    <a:pt x="510" y="138"/>
                  </a:lnTo>
                  <a:lnTo>
                    <a:pt x="492" y="140"/>
                  </a:lnTo>
                  <a:lnTo>
                    <a:pt x="70" y="140"/>
                  </a:lnTo>
                  <a:lnTo>
                    <a:pt x="51" y="138"/>
                  </a:lnTo>
                  <a:lnTo>
                    <a:pt x="34" y="131"/>
                  </a:lnTo>
                  <a:lnTo>
                    <a:pt x="20" y="120"/>
                  </a:lnTo>
                  <a:lnTo>
                    <a:pt x="9" y="106"/>
                  </a:lnTo>
                  <a:lnTo>
                    <a:pt x="2" y="89"/>
                  </a:lnTo>
                  <a:lnTo>
                    <a:pt x="0" y="71"/>
                  </a:lnTo>
                  <a:lnTo>
                    <a:pt x="2" y="52"/>
                  </a:lnTo>
                  <a:lnTo>
                    <a:pt x="9" y="35"/>
                  </a:lnTo>
                  <a:lnTo>
                    <a:pt x="20" y="21"/>
                  </a:lnTo>
                  <a:lnTo>
                    <a:pt x="34" y="9"/>
                  </a:lnTo>
                  <a:lnTo>
                    <a:pt x="51" y="3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3267284" y="3284805"/>
            <a:ext cx="554038" cy="550862"/>
            <a:chOff x="685800" y="4235450"/>
            <a:chExt cx="554038" cy="550862"/>
          </a:xfrm>
          <a:solidFill>
            <a:schemeClr val="accent3"/>
          </a:solidFill>
        </p:grpSpPr>
        <p:sp>
          <p:nvSpPr>
            <p:cNvPr id="28" name="Freeform 390"/>
            <p:cNvSpPr>
              <a:spLocks noEditPoints="1"/>
            </p:cNvSpPr>
            <p:nvPr/>
          </p:nvSpPr>
          <p:spPr bwMode="auto">
            <a:xfrm>
              <a:off x="996950" y="4235450"/>
              <a:ext cx="242888" cy="242887"/>
            </a:xfrm>
            <a:custGeom>
              <a:avLst/>
              <a:gdLst>
                <a:gd name="T0" fmla="*/ 141 w 1531"/>
                <a:gd name="T1" fmla="*/ 1394 h 1534"/>
                <a:gd name="T2" fmla="*/ 1382 w 1531"/>
                <a:gd name="T3" fmla="*/ 1312 h 1534"/>
                <a:gd name="T4" fmla="*/ 1354 w 1531"/>
                <a:gd name="T5" fmla="*/ 1154 h 1534"/>
                <a:gd name="T6" fmla="*/ 1307 w 1531"/>
                <a:gd name="T7" fmla="*/ 1000 h 1534"/>
                <a:gd name="T8" fmla="*/ 1242 w 1531"/>
                <a:gd name="T9" fmla="*/ 854 h 1534"/>
                <a:gd name="T10" fmla="*/ 1160 w 1531"/>
                <a:gd name="T11" fmla="*/ 716 h 1534"/>
                <a:gd name="T12" fmla="*/ 1060 w 1531"/>
                <a:gd name="T13" fmla="*/ 588 h 1534"/>
                <a:gd name="T14" fmla="*/ 934 w 1531"/>
                <a:gd name="T15" fmla="*/ 464 h 1534"/>
                <a:gd name="T16" fmla="*/ 796 w 1531"/>
                <a:gd name="T17" fmla="*/ 359 h 1534"/>
                <a:gd name="T18" fmla="*/ 644 w 1531"/>
                <a:gd name="T19" fmla="*/ 273 h 1534"/>
                <a:gd name="T20" fmla="*/ 484 w 1531"/>
                <a:gd name="T21" fmla="*/ 207 h 1534"/>
                <a:gd name="T22" fmla="*/ 314 w 1531"/>
                <a:gd name="T23" fmla="*/ 164 h 1534"/>
                <a:gd name="T24" fmla="*/ 141 w 1531"/>
                <a:gd name="T25" fmla="*/ 142 h 1534"/>
                <a:gd name="T26" fmla="*/ 160 w 1531"/>
                <a:gd name="T27" fmla="*/ 2 h 1534"/>
                <a:gd name="T28" fmla="*/ 335 w 1531"/>
                <a:gd name="T29" fmla="*/ 25 h 1534"/>
                <a:gd name="T30" fmla="*/ 507 w 1531"/>
                <a:gd name="T31" fmla="*/ 67 h 1534"/>
                <a:gd name="T32" fmla="*/ 671 w 1531"/>
                <a:gd name="T33" fmla="*/ 130 h 1534"/>
                <a:gd name="T34" fmla="*/ 826 w 1531"/>
                <a:gd name="T35" fmla="*/ 211 h 1534"/>
                <a:gd name="T36" fmla="*/ 971 w 1531"/>
                <a:gd name="T37" fmla="*/ 311 h 1534"/>
                <a:gd name="T38" fmla="*/ 1103 w 1531"/>
                <a:gd name="T39" fmla="*/ 429 h 1534"/>
                <a:gd name="T40" fmla="*/ 1222 w 1531"/>
                <a:gd name="T41" fmla="*/ 563 h 1534"/>
                <a:gd name="T42" fmla="*/ 1321 w 1531"/>
                <a:gd name="T43" fmla="*/ 709 h 1534"/>
                <a:gd name="T44" fmla="*/ 1403 w 1531"/>
                <a:gd name="T45" fmla="*/ 865 h 1534"/>
                <a:gd name="T46" fmla="*/ 1464 w 1531"/>
                <a:gd name="T47" fmla="*/ 1028 h 1534"/>
                <a:gd name="T48" fmla="*/ 1506 w 1531"/>
                <a:gd name="T49" fmla="*/ 1199 h 1534"/>
                <a:gd name="T50" fmla="*/ 1528 w 1531"/>
                <a:gd name="T51" fmla="*/ 1375 h 1534"/>
                <a:gd name="T52" fmla="*/ 1528 w 1531"/>
                <a:gd name="T53" fmla="*/ 1483 h 1534"/>
                <a:gd name="T54" fmla="*/ 1510 w 1531"/>
                <a:gd name="T55" fmla="*/ 1514 h 1534"/>
                <a:gd name="T56" fmla="*/ 1479 w 1531"/>
                <a:gd name="T57" fmla="*/ 1532 h 1534"/>
                <a:gd name="T58" fmla="*/ 70 w 1531"/>
                <a:gd name="T59" fmla="*/ 1534 h 1534"/>
                <a:gd name="T60" fmla="*/ 35 w 1531"/>
                <a:gd name="T61" fmla="*/ 1524 h 1534"/>
                <a:gd name="T62" fmla="*/ 10 w 1531"/>
                <a:gd name="T63" fmla="*/ 1499 h 1534"/>
                <a:gd name="T64" fmla="*/ 0 w 1531"/>
                <a:gd name="T65" fmla="*/ 1464 h 1534"/>
                <a:gd name="T66" fmla="*/ 2 w 1531"/>
                <a:gd name="T67" fmla="*/ 51 h 1534"/>
                <a:gd name="T68" fmla="*/ 20 w 1531"/>
                <a:gd name="T69" fmla="*/ 20 h 1534"/>
                <a:gd name="T70" fmla="*/ 52 w 1531"/>
                <a:gd name="T71" fmla="*/ 2 h 1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531" h="1534">
                  <a:moveTo>
                    <a:pt x="141" y="142"/>
                  </a:moveTo>
                  <a:lnTo>
                    <a:pt x="141" y="1394"/>
                  </a:lnTo>
                  <a:lnTo>
                    <a:pt x="1389" y="1394"/>
                  </a:lnTo>
                  <a:lnTo>
                    <a:pt x="1382" y="1312"/>
                  </a:lnTo>
                  <a:lnTo>
                    <a:pt x="1370" y="1233"/>
                  </a:lnTo>
                  <a:lnTo>
                    <a:pt x="1354" y="1154"/>
                  </a:lnTo>
                  <a:lnTo>
                    <a:pt x="1333" y="1077"/>
                  </a:lnTo>
                  <a:lnTo>
                    <a:pt x="1307" y="1000"/>
                  </a:lnTo>
                  <a:lnTo>
                    <a:pt x="1277" y="926"/>
                  </a:lnTo>
                  <a:lnTo>
                    <a:pt x="1242" y="854"/>
                  </a:lnTo>
                  <a:lnTo>
                    <a:pt x="1203" y="784"/>
                  </a:lnTo>
                  <a:lnTo>
                    <a:pt x="1160" y="716"/>
                  </a:lnTo>
                  <a:lnTo>
                    <a:pt x="1112" y="650"/>
                  </a:lnTo>
                  <a:lnTo>
                    <a:pt x="1060" y="588"/>
                  </a:lnTo>
                  <a:lnTo>
                    <a:pt x="999" y="524"/>
                  </a:lnTo>
                  <a:lnTo>
                    <a:pt x="934" y="464"/>
                  </a:lnTo>
                  <a:lnTo>
                    <a:pt x="866" y="409"/>
                  </a:lnTo>
                  <a:lnTo>
                    <a:pt x="796" y="359"/>
                  </a:lnTo>
                  <a:lnTo>
                    <a:pt x="720" y="313"/>
                  </a:lnTo>
                  <a:lnTo>
                    <a:pt x="644" y="273"/>
                  </a:lnTo>
                  <a:lnTo>
                    <a:pt x="565" y="238"/>
                  </a:lnTo>
                  <a:lnTo>
                    <a:pt x="484" y="207"/>
                  </a:lnTo>
                  <a:lnTo>
                    <a:pt x="400" y="183"/>
                  </a:lnTo>
                  <a:lnTo>
                    <a:pt x="314" y="164"/>
                  </a:lnTo>
                  <a:lnTo>
                    <a:pt x="227" y="150"/>
                  </a:lnTo>
                  <a:lnTo>
                    <a:pt x="141" y="142"/>
                  </a:lnTo>
                  <a:close/>
                  <a:moveTo>
                    <a:pt x="70" y="0"/>
                  </a:moveTo>
                  <a:lnTo>
                    <a:pt x="160" y="2"/>
                  </a:lnTo>
                  <a:lnTo>
                    <a:pt x="248" y="11"/>
                  </a:lnTo>
                  <a:lnTo>
                    <a:pt x="335" y="25"/>
                  </a:lnTo>
                  <a:lnTo>
                    <a:pt x="422" y="43"/>
                  </a:lnTo>
                  <a:lnTo>
                    <a:pt x="507" y="67"/>
                  </a:lnTo>
                  <a:lnTo>
                    <a:pt x="589" y="96"/>
                  </a:lnTo>
                  <a:lnTo>
                    <a:pt x="671" y="130"/>
                  </a:lnTo>
                  <a:lnTo>
                    <a:pt x="749" y="168"/>
                  </a:lnTo>
                  <a:lnTo>
                    <a:pt x="826" y="211"/>
                  </a:lnTo>
                  <a:lnTo>
                    <a:pt x="899" y="259"/>
                  </a:lnTo>
                  <a:lnTo>
                    <a:pt x="971" y="311"/>
                  </a:lnTo>
                  <a:lnTo>
                    <a:pt x="1039" y="368"/>
                  </a:lnTo>
                  <a:lnTo>
                    <a:pt x="1103" y="429"/>
                  </a:lnTo>
                  <a:lnTo>
                    <a:pt x="1165" y="494"/>
                  </a:lnTo>
                  <a:lnTo>
                    <a:pt x="1222" y="563"/>
                  </a:lnTo>
                  <a:lnTo>
                    <a:pt x="1274" y="634"/>
                  </a:lnTo>
                  <a:lnTo>
                    <a:pt x="1321" y="709"/>
                  </a:lnTo>
                  <a:lnTo>
                    <a:pt x="1365" y="785"/>
                  </a:lnTo>
                  <a:lnTo>
                    <a:pt x="1403" y="865"/>
                  </a:lnTo>
                  <a:lnTo>
                    <a:pt x="1436" y="945"/>
                  </a:lnTo>
                  <a:lnTo>
                    <a:pt x="1464" y="1028"/>
                  </a:lnTo>
                  <a:lnTo>
                    <a:pt x="1489" y="1113"/>
                  </a:lnTo>
                  <a:lnTo>
                    <a:pt x="1506" y="1199"/>
                  </a:lnTo>
                  <a:lnTo>
                    <a:pt x="1520" y="1287"/>
                  </a:lnTo>
                  <a:lnTo>
                    <a:pt x="1528" y="1375"/>
                  </a:lnTo>
                  <a:lnTo>
                    <a:pt x="1531" y="1464"/>
                  </a:lnTo>
                  <a:lnTo>
                    <a:pt x="1528" y="1483"/>
                  </a:lnTo>
                  <a:lnTo>
                    <a:pt x="1521" y="1499"/>
                  </a:lnTo>
                  <a:lnTo>
                    <a:pt x="1510" y="1514"/>
                  </a:lnTo>
                  <a:lnTo>
                    <a:pt x="1496" y="1524"/>
                  </a:lnTo>
                  <a:lnTo>
                    <a:pt x="1479" y="1532"/>
                  </a:lnTo>
                  <a:lnTo>
                    <a:pt x="1460" y="1534"/>
                  </a:lnTo>
                  <a:lnTo>
                    <a:pt x="70" y="1534"/>
                  </a:lnTo>
                  <a:lnTo>
                    <a:pt x="52" y="1532"/>
                  </a:lnTo>
                  <a:lnTo>
                    <a:pt x="35" y="1524"/>
                  </a:lnTo>
                  <a:lnTo>
                    <a:pt x="20" y="1514"/>
                  </a:lnTo>
                  <a:lnTo>
                    <a:pt x="10" y="1499"/>
                  </a:lnTo>
                  <a:lnTo>
                    <a:pt x="2" y="1483"/>
                  </a:lnTo>
                  <a:lnTo>
                    <a:pt x="0" y="1464"/>
                  </a:lnTo>
                  <a:lnTo>
                    <a:pt x="0" y="70"/>
                  </a:lnTo>
                  <a:lnTo>
                    <a:pt x="2" y="51"/>
                  </a:lnTo>
                  <a:lnTo>
                    <a:pt x="10" y="34"/>
                  </a:lnTo>
                  <a:lnTo>
                    <a:pt x="20" y="20"/>
                  </a:lnTo>
                  <a:lnTo>
                    <a:pt x="35" y="10"/>
                  </a:lnTo>
                  <a:lnTo>
                    <a:pt x="52" y="2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391"/>
            <p:cNvSpPr>
              <a:spLocks noEditPoints="1"/>
            </p:cNvSpPr>
            <p:nvPr/>
          </p:nvSpPr>
          <p:spPr bwMode="auto">
            <a:xfrm>
              <a:off x="685800" y="4286250"/>
              <a:ext cx="498475" cy="500062"/>
            </a:xfrm>
            <a:custGeom>
              <a:avLst/>
              <a:gdLst>
                <a:gd name="T0" fmla="*/ 1309 w 3145"/>
                <a:gd name="T1" fmla="*/ 164 h 3152"/>
                <a:gd name="T2" fmla="*/ 1035 w 3145"/>
                <a:gd name="T3" fmla="*/ 245 h 3152"/>
                <a:gd name="T4" fmla="*/ 787 w 3145"/>
                <a:gd name="T5" fmla="*/ 376 h 3152"/>
                <a:gd name="T6" fmla="*/ 570 w 3145"/>
                <a:gd name="T7" fmla="*/ 551 h 3152"/>
                <a:gd name="T8" fmla="*/ 391 w 3145"/>
                <a:gd name="T9" fmla="*/ 765 h 3152"/>
                <a:gd name="T10" fmla="*/ 256 w 3145"/>
                <a:gd name="T11" fmla="*/ 1011 h 3152"/>
                <a:gd name="T12" fmla="*/ 170 w 3145"/>
                <a:gd name="T13" fmla="*/ 1284 h 3152"/>
                <a:gd name="T14" fmla="*/ 141 w 3145"/>
                <a:gd name="T15" fmla="*/ 1577 h 3152"/>
                <a:gd name="T16" fmla="*/ 169 w 3145"/>
                <a:gd name="T17" fmla="*/ 1865 h 3152"/>
                <a:gd name="T18" fmla="*/ 253 w 3145"/>
                <a:gd name="T19" fmla="*/ 2134 h 3152"/>
                <a:gd name="T20" fmla="*/ 385 w 3145"/>
                <a:gd name="T21" fmla="*/ 2378 h 3152"/>
                <a:gd name="T22" fmla="*/ 561 w 3145"/>
                <a:gd name="T23" fmla="*/ 2591 h 3152"/>
                <a:gd name="T24" fmla="*/ 772 w 3145"/>
                <a:gd name="T25" fmla="*/ 2766 h 3152"/>
                <a:gd name="T26" fmla="*/ 1016 w 3145"/>
                <a:gd name="T27" fmla="*/ 2899 h 3152"/>
                <a:gd name="T28" fmla="*/ 1284 w 3145"/>
                <a:gd name="T29" fmla="*/ 2983 h 3152"/>
                <a:gd name="T30" fmla="*/ 1573 w 3145"/>
                <a:gd name="T31" fmla="*/ 3012 h 3152"/>
                <a:gd name="T32" fmla="*/ 1865 w 3145"/>
                <a:gd name="T33" fmla="*/ 2983 h 3152"/>
                <a:gd name="T34" fmla="*/ 2136 w 3145"/>
                <a:gd name="T35" fmla="*/ 2897 h 3152"/>
                <a:gd name="T36" fmla="*/ 2381 w 3145"/>
                <a:gd name="T37" fmla="*/ 2761 h 3152"/>
                <a:gd name="T38" fmla="*/ 2595 w 3145"/>
                <a:gd name="T39" fmla="*/ 2581 h 3152"/>
                <a:gd name="T40" fmla="*/ 2770 w 3145"/>
                <a:gd name="T41" fmla="*/ 2363 h 3152"/>
                <a:gd name="T42" fmla="*/ 2901 w 3145"/>
                <a:gd name="T43" fmla="*/ 2115 h 3152"/>
                <a:gd name="T44" fmla="*/ 2981 w 3145"/>
                <a:gd name="T45" fmla="*/ 1841 h 3152"/>
                <a:gd name="T46" fmla="*/ 1573 w 3145"/>
                <a:gd name="T47" fmla="*/ 1646 h 3152"/>
                <a:gd name="T48" fmla="*/ 1523 w 3145"/>
                <a:gd name="T49" fmla="*/ 1625 h 3152"/>
                <a:gd name="T50" fmla="*/ 1503 w 3145"/>
                <a:gd name="T51" fmla="*/ 1576 h 3152"/>
                <a:gd name="T52" fmla="*/ 1592 w 3145"/>
                <a:gd name="T53" fmla="*/ 2 h 3152"/>
                <a:gd name="T54" fmla="*/ 1633 w 3145"/>
                <a:gd name="T55" fmla="*/ 35 h 3152"/>
                <a:gd name="T56" fmla="*/ 1643 w 3145"/>
                <a:gd name="T57" fmla="*/ 1506 h 3152"/>
                <a:gd name="T58" fmla="*/ 3110 w 3145"/>
                <a:gd name="T59" fmla="*/ 1515 h 3152"/>
                <a:gd name="T60" fmla="*/ 3143 w 3145"/>
                <a:gd name="T61" fmla="*/ 1558 h 3152"/>
                <a:gd name="T62" fmla="*/ 3131 w 3145"/>
                <a:gd name="T63" fmla="*/ 1781 h 3152"/>
                <a:gd name="T64" fmla="*/ 3065 w 3145"/>
                <a:gd name="T65" fmla="*/ 2074 h 3152"/>
                <a:gd name="T66" fmla="*/ 2946 w 3145"/>
                <a:gd name="T67" fmla="*/ 2343 h 3152"/>
                <a:gd name="T68" fmla="*/ 2782 w 3145"/>
                <a:gd name="T69" fmla="*/ 2583 h 3152"/>
                <a:gd name="T70" fmla="*/ 2577 w 3145"/>
                <a:gd name="T71" fmla="*/ 2789 h 3152"/>
                <a:gd name="T72" fmla="*/ 2338 w 3145"/>
                <a:gd name="T73" fmla="*/ 2953 h 3152"/>
                <a:gd name="T74" fmla="*/ 2069 w 3145"/>
                <a:gd name="T75" fmla="*/ 3072 h 3152"/>
                <a:gd name="T76" fmla="*/ 1777 w 3145"/>
                <a:gd name="T77" fmla="*/ 3140 h 3152"/>
                <a:gd name="T78" fmla="*/ 1469 w 3145"/>
                <a:gd name="T79" fmla="*/ 3149 h 3152"/>
                <a:gd name="T80" fmla="*/ 1171 w 3145"/>
                <a:gd name="T81" fmla="*/ 3100 h 3152"/>
                <a:gd name="T82" fmla="*/ 894 w 3145"/>
                <a:gd name="T83" fmla="*/ 2999 h 3152"/>
                <a:gd name="T84" fmla="*/ 644 w 3145"/>
                <a:gd name="T85" fmla="*/ 2848 h 3152"/>
                <a:gd name="T86" fmla="*/ 427 w 3145"/>
                <a:gd name="T87" fmla="*/ 2656 h 3152"/>
                <a:gd name="T88" fmla="*/ 249 w 3145"/>
                <a:gd name="T89" fmla="*/ 2426 h 3152"/>
                <a:gd name="T90" fmla="*/ 114 w 3145"/>
                <a:gd name="T91" fmla="*/ 2166 h 3152"/>
                <a:gd name="T92" fmla="*/ 30 w 3145"/>
                <a:gd name="T93" fmla="*/ 1881 h 3152"/>
                <a:gd name="T94" fmla="*/ 0 w 3145"/>
                <a:gd name="T95" fmla="*/ 1577 h 3152"/>
                <a:gd name="T96" fmla="*/ 30 w 3145"/>
                <a:gd name="T97" fmla="*/ 1271 h 3152"/>
                <a:gd name="T98" fmla="*/ 114 w 3145"/>
                <a:gd name="T99" fmla="*/ 986 h 3152"/>
                <a:gd name="T100" fmla="*/ 249 w 3145"/>
                <a:gd name="T101" fmla="*/ 725 h 3152"/>
                <a:gd name="T102" fmla="*/ 427 w 3145"/>
                <a:gd name="T103" fmla="*/ 496 h 3152"/>
                <a:gd name="T104" fmla="*/ 644 w 3145"/>
                <a:gd name="T105" fmla="*/ 304 h 3152"/>
                <a:gd name="T106" fmla="*/ 894 w 3145"/>
                <a:gd name="T107" fmla="*/ 153 h 3152"/>
                <a:gd name="T108" fmla="*/ 1171 w 3145"/>
                <a:gd name="T109" fmla="*/ 52 h 3152"/>
                <a:gd name="T110" fmla="*/ 1469 w 3145"/>
                <a:gd name="T111" fmla="*/ 3 h 3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45" h="3152">
                  <a:moveTo>
                    <a:pt x="1503" y="142"/>
                  </a:moveTo>
                  <a:lnTo>
                    <a:pt x="1405" y="149"/>
                  </a:lnTo>
                  <a:lnTo>
                    <a:pt x="1309" y="164"/>
                  </a:lnTo>
                  <a:lnTo>
                    <a:pt x="1215" y="185"/>
                  </a:lnTo>
                  <a:lnTo>
                    <a:pt x="1123" y="212"/>
                  </a:lnTo>
                  <a:lnTo>
                    <a:pt x="1035" y="245"/>
                  </a:lnTo>
                  <a:lnTo>
                    <a:pt x="949" y="284"/>
                  </a:lnTo>
                  <a:lnTo>
                    <a:pt x="866" y="327"/>
                  </a:lnTo>
                  <a:lnTo>
                    <a:pt x="787" y="376"/>
                  </a:lnTo>
                  <a:lnTo>
                    <a:pt x="711" y="430"/>
                  </a:lnTo>
                  <a:lnTo>
                    <a:pt x="638" y="489"/>
                  </a:lnTo>
                  <a:lnTo>
                    <a:pt x="570" y="551"/>
                  </a:lnTo>
                  <a:lnTo>
                    <a:pt x="506" y="619"/>
                  </a:lnTo>
                  <a:lnTo>
                    <a:pt x="446" y="690"/>
                  </a:lnTo>
                  <a:lnTo>
                    <a:pt x="391" y="765"/>
                  </a:lnTo>
                  <a:lnTo>
                    <a:pt x="341" y="844"/>
                  </a:lnTo>
                  <a:lnTo>
                    <a:pt x="295" y="927"/>
                  </a:lnTo>
                  <a:lnTo>
                    <a:pt x="256" y="1011"/>
                  </a:lnTo>
                  <a:lnTo>
                    <a:pt x="221" y="1099"/>
                  </a:lnTo>
                  <a:lnTo>
                    <a:pt x="192" y="1191"/>
                  </a:lnTo>
                  <a:lnTo>
                    <a:pt x="170" y="1284"/>
                  </a:lnTo>
                  <a:lnTo>
                    <a:pt x="153" y="1379"/>
                  </a:lnTo>
                  <a:lnTo>
                    <a:pt x="144" y="1477"/>
                  </a:lnTo>
                  <a:lnTo>
                    <a:pt x="141" y="1577"/>
                  </a:lnTo>
                  <a:lnTo>
                    <a:pt x="144" y="1674"/>
                  </a:lnTo>
                  <a:lnTo>
                    <a:pt x="153" y="1771"/>
                  </a:lnTo>
                  <a:lnTo>
                    <a:pt x="169" y="1865"/>
                  </a:lnTo>
                  <a:lnTo>
                    <a:pt x="191" y="1957"/>
                  </a:lnTo>
                  <a:lnTo>
                    <a:pt x="220" y="2047"/>
                  </a:lnTo>
                  <a:lnTo>
                    <a:pt x="253" y="2134"/>
                  </a:lnTo>
                  <a:lnTo>
                    <a:pt x="292" y="2219"/>
                  </a:lnTo>
                  <a:lnTo>
                    <a:pt x="336" y="2300"/>
                  </a:lnTo>
                  <a:lnTo>
                    <a:pt x="385" y="2378"/>
                  </a:lnTo>
                  <a:lnTo>
                    <a:pt x="439" y="2453"/>
                  </a:lnTo>
                  <a:lnTo>
                    <a:pt x="498" y="2524"/>
                  </a:lnTo>
                  <a:lnTo>
                    <a:pt x="561" y="2591"/>
                  </a:lnTo>
                  <a:lnTo>
                    <a:pt x="627" y="2654"/>
                  </a:lnTo>
                  <a:lnTo>
                    <a:pt x="698" y="2712"/>
                  </a:lnTo>
                  <a:lnTo>
                    <a:pt x="772" y="2766"/>
                  </a:lnTo>
                  <a:lnTo>
                    <a:pt x="850" y="2816"/>
                  </a:lnTo>
                  <a:lnTo>
                    <a:pt x="932" y="2860"/>
                  </a:lnTo>
                  <a:lnTo>
                    <a:pt x="1016" y="2899"/>
                  </a:lnTo>
                  <a:lnTo>
                    <a:pt x="1103" y="2933"/>
                  </a:lnTo>
                  <a:lnTo>
                    <a:pt x="1192" y="2961"/>
                  </a:lnTo>
                  <a:lnTo>
                    <a:pt x="1284" y="2983"/>
                  </a:lnTo>
                  <a:lnTo>
                    <a:pt x="1378" y="2999"/>
                  </a:lnTo>
                  <a:lnTo>
                    <a:pt x="1475" y="3009"/>
                  </a:lnTo>
                  <a:lnTo>
                    <a:pt x="1573" y="3012"/>
                  </a:lnTo>
                  <a:lnTo>
                    <a:pt x="1672" y="3009"/>
                  </a:lnTo>
                  <a:lnTo>
                    <a:pt x="1770" y="2999"/>
                  </a:lnTo>
                  <a:lnTo>
                    <a:pt x="1865" y="2983"/>
                  </a:lnTo>
                  <a:lnTo>
                    <a:pt x="1958" y="2959"/>
                  </a:lnTo>
                  <a:lnTo>
                    <a:pt x="2048" y="2931"/>
                  </a:lnTo>
                  <a:lnTo>
                    <a:pt x="2136" y="2897"/>
                  </a:lnTo>
                  <a:lnTo>
                    <a:pt x="2222" y="2857"/>
                  </a:lnTo>
                  <a:lnTo>
                    <a:pt x="2303" y="2811"/>
                  </a:lnTo>
                  <a:lnTo>
                    <a:pt x="2381" y="2761"/>
                  </a:lnTo>
                  <a:lnTo>
                    <a:pt x="2456" y="2705"/>
                  </a:lnTo>
                  <a:lnTo>
                    <a:pt x="2527" y="2646"/>
                  </a:lnTo>
                  <a:lnTo>
                    <a:pt x="2595" y="2581"/>
                  </a:lnTo>
                  <a:lnTo>
                    <a:pt x="2657" y="2513"/>
                  </a:lnTo>
                  <a:lnTo>
                    <a:pt x="2716" y="2440"/>
                  </a:lnTo>
                  <a:lnTo>
                    <a:pt x="2770" y="2363"/>
                  </a:lnTo>
                  <a:lnTo>
                    <a:pt x="2818" y="2284"/>
                  </a:lnTo>
                  <a:lnTo>
                    <a:pt x="2862" y="2201"/>
                  </a:lnTo>
                  <a:lnTo>
                    <a:pt x="2901" y="2115"/>
                  </a:lnTo>
                  <a:lnTo>
                    <a:pt x="2932" y="2026"/>
                  </a:lnTo>
                  <a:lnTo>
                    <a:pt x="2960" y="1934"/>
                  </a:lnTo>
                  <a:lnTo>
                    <a:pt x="2981" y="1841"/>
                  </a:lnTo>
                  <a:lnTo>
                    <a:pt x="2995" y="1744"/>
                  </a:lnTo>
                  <a:lnTo>
                    <a:pt x="3003" y="1646"/>
                  </a:lnTo>
                  <a:lnTo>
                    <a:pt x="1573" y="1646"/>
                  </a:lnTo>
                  <a:lnTo>
                    <a:pt x="1554" y="1643"/>
                  </a:lnTo>
                  <a:lnTo>
                    <a:pt x="1537" y="1636"/>
                  </a:lnTo>
                  <a:lnTo>
                    <a:pt x="1523" y="1625"/>
                  </a:lnTo>
                  <a:lnTo>
                    <a:pt x="1513" y="1612"/>
                  </a:lnTo>
                  <a:lnTo>
                    <a:pt x="1505" y="1595"/>
                  </a:lnTo>
                  <a:lnTo>
                    <a:pt x="1503" y="1576"/>
                  </a:lnTo>
                  <a:lnTo>
                    <a:pt x="1503" y="142"/>
                  </a:lnTo>
                  <a:close/>
                  <a:moveTo>
                    <a:pt x="1573" y="0"/>
                  </a:moveTo>
                  <a:lnTo>
                    <a:pt x="1592" y="2"/>
                  </a:lnTo>
                  <a:lnTo>
                    <a:pt x="1608" y="9"/>
                  </a:lnTo>
                  <a:lnTo>
                    <a:pt x="1623" y="20"/>
                  </a:lnTo>
                  <a:lnTo>
                    <a:pt x="1633" y="35"/>
                  </a:lnTo>
                  <a:lnTo>
                    <a:pt x="1641" y="51"/>
                  </a:lnTo>
                  <a:lnTo>
                    <a:pt x="1643" y="70"/>
                  </a:lnTo>
                  <a:lnTo>
                    <a:pt x="1643" y="1506"/>
                  </a:lnTo>
                  <a:lnTo>
                    <a:pt x="3075" y="1506"/>
                  </a:lnTo>
                  <a:lnTo>
                    <a:pt x="3093" y="1509"/>
                  </a:lnTo>
                  <a:lnTo>
                    <a:pt x="3110" y="1515"/>
                  </a:lnTo>
                  <a:lnTo>
                    <a:pt x="3125" y="1527"/>
                  </a:lnTo>
                  <a:lnTo>
                    <a:pt x="3136" y="1541"/>
                  </a:lnTo>
                  <a:lnTo>
                    <a:pt x="3143" y="1558"/>
                  </a:lnTo>
                  <a:lnTo>
                    <a:pt x="3145" y="1577"/>
                  </a:lnTo>
                  <a:lnTo>
                    <a:pt x="3142" y="1679"/>
                  </a:lnTo>
                  <a:lnTo>
                    <a:pt x="3131" y="1781"/>
                  </a:lnTo>
                  <a:lnTo>
                    <a:pt x="3115" y="1881"/>
                  </a:lnTo>
                  <a:lnTo>
                    <a:pt x="3093" y="1979"/>
                  </a:lnTo>
                  <a:lnTo>
                    <a:pt x="3065" y="2074"/>
                  </a:lnTo>
                  <a:lnTo>
                    <a:pt x="3031" y="2166"/>
                  </a:lnTo>
                  <a:lnTo>
                    <a:pt x="2992" y="2256"/>
                  </a:lnTo>
                  <a:lnTo>
                    <a:pt x="2946" y="2343"/>
                  </a:lnTo>
                  <a:lnTo>
                    <a:pt x="2896" y="2426"/>
                  </a:lnTo>
                  <a:lnTo>
                    <a:pt x="2841" y="2507"/>
                  </a:lnTo>
                  <a:lnTo>
                    <a:pt x="2782" y="2583"/>
                  </a:lnTo>
                  <a:lnTo>
                    <a:pt x="2718" y="2656"/>
                  </a:lnTo>
                  <a:lnTo>
                    <a:pt x="2650" y="2724"/>
                  </a:lnTo>
                  <a:lnTo>
                    <a:pt x="2577" y="2789"/>
                  </a:lnTo>
                  <a:lnTo>
                    <a:pt x="2501" y="2848"/>
                  </a:lnTo>
                  <a:lnTo>
                    <a:pt x="2421" y="2903"/>
                  </a:lnTo>
                  <a:lnTo>
                    <a:pt x="2338" y="2953"/>
                  </a:lnTo>
                  <a:lnTo>
                    <a:pt x="2251" y="2999"/>
                  </a:lnTo>
                  <a:lnTo>
                    <a:pt x="2162" y="3038"/>
                  </a:lnTo>
                  <a:lnTo>
                    <a:pt x="2069" y="3072"/>
                  </a:lnTo>
                  <a:lnTo>
                    <a:pt x="1975" y="3100"/>
                  </a:lnTo>
                  <a:lnTo>
                    <a:pt x="1878" y="3123"/>
                  </a:lnTo>
                  <a:lnTo>
                    <a:pt x="1777" y="3140"/>
                  </a:lnTo>
                  <a:lnTo>
                    <a:pt x="1676" y="3149"/>
                  </a:lnTo>
                  <a:lnTo>
                    <a:pt x="1573" y="3152"/>
                  </a:lnTo>
                  <a:lnTo>
                    <a:pt x="1469" y="3149"/>
                  </a:lnTo>
                  <a:lnTo>
                    <a:pt x="1368" y="3140"/>
                  </a:lnTo>
                  <a:lnTo>
                    <a:pt x="1268" y="3123"/>
                  </a:lnTo>
                  <a:lnTo>
                    <a:pt x="1171" y="3100"/>
                  </a:lnTo>
                  <a:lnTo>
                    <a:pt x="1076" y="3072"/>
                  </a:lnTo>
                  <a:lnTo>
                    <a:pt x="984" y="3038"/>
                  </a:lnTo>
                  <a:lnTo>
                    <a:pt x="894" y="2999"/>
                  </a:lnTo>
                  <a:lnTo>
                    <a:pt x="807" y="2953"/>
                  </a:lnTo>
                  <a:lnTo>
                    <a:pt x="725" y="2903"/>
                  </a:lnTo>
                  <a:lnTo>
                    <a:pt x="644" y="2848"/>
                  </a:lnTo>
                  <a:lnTo>
                    <a:pt x="568" y="2789"/>
                  </a:lnTo>
                  <a:lnTo>
                    <a:pt x="496" y="2724"/>
                  </a:lnTo>
                  <a:lnTo>
                    <a:pt x="427" y="2656"/>
                  </a:lnTo>
                  <a:lnTo>
                    <a:pt x="364" y="2583"/>
                  </a:lnTo>
                  <a:lnTo>
                    <a:pt x="304" y="2507"/>
                  </a:lnTo>
                  <a:lnTo>
                    <a:pt x="249" y="2426"/>
                  </a:lnTo>
                  <a:lnTo>
                    <a:pt x="199" y="2343"/>
                  </a:lnTo>
                  <a:lnTo>
                    <a:pt x="154" y="2256"/>
                  </a:lnTo>
                  <a:lnTo>
                    <a:pt x="114" y="2166"/>
                  </a:lnTo>
                  <a:lnTo>
                    <a:pt x="80" y="2074"/>
                  </a:lnTo>
                  <a:lnTo>
                    <a:pt x="52" y="1979"/>
                  </a:lnTo>
                  <a:lnTo>
                    <a:pt x="30" y="1881"/>
                  </a:lnTo>
                  <a:lnTo>
                    <a:pt x="14" y="1781"/>
                  </a:lnTo>
                  <a:lnTo>
                    <a:pt x="3" y="1679"/>
                  </a:lnTo>
                  <a:lnTo>
                    <a:pt x="0" y="1577"/>
                  </a:lnTo>
                  <a:lnTo>
                    <a:pt x="3" y="1473"/>
                  </a:lnTo>
                  <a:lnTo>
                    <a:pt x="14" y="1371"/>
                  </a:lnTo>
                  <a:lnTo>
                    <a:pt x="30" y="1271"/>
                  </a:lnTo>
                  <a:lnTo>
                    <a:pt x="52" y="1174"/>
                  </a:lnTo>
                  <a:lnTo>
                    <a:pt x="80" y="1078"/>
                  </a:lnTo>
                  <a:lnTo>
                    <a:pt x="114" y="986"/>
                  </a:lnTo>
                  <a:lnTo>
                    <a:pt x="154" y="896"/>
                  </a:lnTo>
                  <a:lnTo>
                    <a:pt x="199" y="809"/>
                  </a:lnTo>
                  <a:lnTo>
                    <a:pt x="249" y="725"/>
                  </a:lnTo>
                  <a:lnTo>
                    <a:pt x="304" y="646"/>
                  </a:lnTo>
                  <a:lnTo>
                    <a:pt x="364" y="569"/>
                  </a:lnTo>
                  <a:lnTo>
                    <a:pt x="427" y="496"/>
                  </a:lnTo>
                  <a:lnTo>
                    <a:pt x="496" y="428"/>
                  </a:lnTo>
                  <a:lnTo>
                    <a:pt x="568" y="363"/>
                  </a:lnTo>
                  <a:lnTo>
                    <a:pt x="644" y="304"/>
                  </a:lnTo>
                  <a:lnTo>
                    <a:pt x="725" y="249"/>
                  </a:lnTo>
                  <a:lnTo>
                    <a:pt x="807" y="199"/>
                  </a:lnTo>
                  <a:lnTo>
                    <a:pt x="894" y="153"/>
                  </a:lnTo>
                  <a:lnTo>
                    <a:pt x="984" y="114"/>
                  </a:lnTo>
                  <a:lnTo>
                    <a:pt x="1076" y="80"/>
                  </a:lnTo>
                  <a:lnTo>
                    <a:pt x="1171" y="52"/>
                  </a:lnTo>
                  <a:lnTo>
                    <a:pt x="1268" y="29"/>
                  </a:lnTo>
                  <a:lnTo>
                    <a:pt x="1368" y="12"/>
                  </a:lnTo>
                  <a:lnTo>
                    <a:pt x="1469" y="3"/>
                  </a:lnTo>
                  <a:lnTo>
                    <a:pt x="15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7710239" y="4740973"/>
            <a:ext cx="415925" cy="550863"/>
            <a:chOff x="5422900" y="5006975"/>
            <a:chExt cx="415925" cy="550863"/>
          </a:xfrm>
          <a:solidFill>
            <a:schemeClr val="accent5"/>
          </a:solidFill>
        </p:grpSpPr>
        <p:sp>
          <p:nvSpPr>
            <p:cNvPr id="31" name="Freeform 438"/>
            <p:cNvSpPr>
              <a:spLocks/>
            </p:cNvSpPr>
            <p:nvPr/>
          </p:nvSpPr>
          <p:spPr bwMode="auto">
            <a:xfrm>
              <a:off x="5632450" y="5006975"/>
              <a:ext cx="22225" cy="111125"/>
            </a:xfrm>
            <a:custGeom>
              <a:avLst/>
              <a:gdLst>
                <a:gd name="T0" fmla="*/ 71 w 140"/>
                <a:gd name="T1" fmla="*/ 0 h 700"/>
                <a:gd name="T2" fmla="*/ 89 w 140"/>
                <a:gd name="T3" fmla="*/ 3 h 700"/>
                <a:gd name="T4" fmla="*/ 106 w 140"/>
                <a:gd name="T5" fmla="*/ 10 h 700"/>
                <a:gd name="T6" fmla="*/ 120 w 140"/>
                <a:gd name="T7" fmla="*/ 21 h 700"/>
                <a:gd name="T8" fmla="*/ 131 w 140"/>
                <a:gd name="T9" fmla="*/ 35 h 700"/>
                <a:gd name="T10" fmla="*/ 138 w 140"/>
                <a:gd name="T11" fmla="*/ 52 h 700"/>
                <a:gd name="T12" fmla="*/ 140 w 140"/>
                <a:gd name="T13" fmla="*/ 70 h 700"/>
                <a:gd name="T14" fmla="*/ 140 w 140"/>
                <a:gd name="T15" fmla="*/ 629 h 700"/>
                <a:gd name="T16" fmla="*/ 138 w 140"/>
                <a:gd name="T17" fmla="*/ 647 h 700"/>
                <a:gd name="T18" fmla="*/ 131 w 140"/>
                <a:gd name="T19" fmla="*/ 664 h 700"/>
                <a:gd name="T20" fmla="*/ 120 w 140"/>
                <a:gd name="T21" fmla="*/ 679 h 700"/>
                <a:gd name="T22" fmla="*/ 106 w 140"/>
                <a:gd name="T23" fmla="*/ 689 h 700"/>
                <a:gd name="T24" fmla="*/ 89 w 140"/>
                <a:gd name="T25" fmla="*/ 697 h 700"/>
                <a:gd name="T26" fmla="*/ 71 w 140"/>
                <a:gd name="T27" fmla="*/ 700 h 700"/>
                <a:gd name="T28" fmla="*/ 52 w 140"/>
                <a:gd name="T29" fmla="*/ 697 h 700"/>
                <a:gd name="T30" fmla="*/ 35 w 140"/>
                <a:gd name="T31" fmla="*/ 690 h 700"/>
                <a:gd name="T32" fmla="*/ 21 w 140"/>
                <a:gd name="T33" fmla="*/ 679 h 700"/>
                <a:gd name="T34" fmla="*/ 9 w 140"/>
                <a:gd name="T35" fmla="*/ 665 h 700"/>
                <a:gd name="T36" fmla="*/ 3 w 140"/>
                <a:gd name="T37" fmla="*/ 648 h 700"/>
                <a:gd name="T38" fmla="*/ 0 w 140"/>
                <a:gd name="T39" fmla="*/ 629 h 700"/>
                <a:gd name="T40" fmla="*/ 0 w 140"/>
                <a:gd name="T41" fmla="*/ 70 h 700"/>
                <a:gd name="T42" fmla="*/ 3 w 140"/>
                <a:gd name="T43" fmla="*/ 52 h 700"/>
                <a:gd name="T44" fmla="*/ 9 w 140"/>
                <a:gd name="T45" fmla="*/ 35 h 700"/>
                <a:gd name="T46" fmla="*/ 21 w 140"/>
                <a:gd name="T47" fmla="*/ 21 h 700"/>
                <a:gd name="T48" fmla="*/ 35 w 140"/>
                <a:gd name="T49" fmla="*/ 10 h 700"/>
                <a:gd name="T50" fmla="*/ 52 w 140"/>
                <a:gd name="T51" fmla="*/ 3 h 700"/>
                <a:gd name="T52" fmla="*/ 71 w 140"/>
                <a:gd name="T53" fmla="*/ 0 h 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40" h="700">
                  <a:moveTo>
                    <a:pt x="71" y="0"/>
                  </a:moveTo>
                  <a:lnTo>
                    <a:pt x="89" y="3"/>
                  </a:lnTo>
                  <a:lnTo>
                    <a:pt x="106" y="10"/>
                  </a:lnTo>
                  <a:lnTo>
                    <a:pt x="120" y="21"/>
                  </a:lnTo>
                  <a:lnTo>
                    <a:pt x="131" y="35"/>
                  </a:lnTo>
                  <a:lnTo>
                    <a:pt x="138" y="52"/>
                  </a:lnTo>
                  <a:lnTo>
                    <a:pt x="140" y="70"/>
                  </a:lnTo>
                  <a:lnTo>
                    <a:pt x="140" y="629"/>
                  </a:lnTo>
                  <a:lnTo>
                    <a:pt x="138" y="647"/>
                  </a:lnTo>
                  <a:lnTo>
                    <a:pt x="131" y="664"/>
                  </a:lnTo>
                  <a:lnTo>
                    <a:pt x="120" y="679"/>
                  </a:lnTo>
                  <a:lnTo>
                    <a:pt x="106" y="689"/>
                  </a:lnTo>
                  <a:lnTo>
                    <a:pt x="89" y="697"/>
                  </a:lnTo>
                  <a:lnTo>
                    <a:pt x="71" y="700"/>
                  </a:lnTo>
                  <a:lnTo>
                    <a:pt x="52" y="697"/>
                  </a:lnTo>
                  <a:lnTo>
                    <a:pt x="35" y="690"/>
                  </a:lnTo>
                  <a:lnTo>
                    <a:pt x="21" y="679"/>
                  </a:lnTo>
                  <a:lnTo>
                    <a:pt x="9" y="665"/>
                  </a:lnTo>
                  <a:lnTo>
                    <a:pt x="3" y="648"/>
                  </a:lnTo>
                  <a:lnTo>
                    <a:pt x="0" y="629"/>
                  </a:lnTo>
                  <a:lnTo>
                    <a:pt x="0" y="70"/>
                  </a:lnTo>
                  <a:lnTo>
                    <a:pt x="3" y="52"/>
                  </a:lnTo>
                  <a:lnTo>
                    <a:pt x="9" y="35"/>
                  </a:lnTo>
                  <a:lnTo>
                    <a:pt x="21" y="21"/>
                  </a:lnTo>
                  <a:lnTo>
                    <a:pt x="35" y="10"/>
                  </a:lnTo>
                  <a:lnTo>
                    <a:pt x="52" y="3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439"/>
            <p:cNvSpPr>
              <a:spLocks/>
            </p:cNvSpPr>
            <p:nvPr/>
          </p:nvSpPr>
          <p:spPr bwMode="auto">
            <a:xfrm>
              <a:off x="5486400" y="5057775"/>
              <a:ext cx="84138" cy="84137"/>
            </a:xfrm>
            <a:custGeom>
              <a:avLst/>
              <a:gdLst>
                <a:gd name="T0" fmla="*/ 70 w 535"/>
                <a:gd name="T1" fmla="*/ 0 h 535"/>
                <a:gd name="T2" fmla="*/ 88 w 535"/>
                <a:gd name="T3" fmla="*/ 2 h 535"/>
                <a:gd name="T4" fmla="*/ 105 w 535"/>
                <a:gd name="T5" fmla="*/ 8 h 535"/>
                <a:gd name="T6" fmla="*/ 120 w 535"/>
                <a:gd name="T7" fmla="*/ 20 h 535"/>
                <a:gd name="T8" fmla="*/ 514 w 535"/>
                <a:gd name="T9" fmla="*/ 416 h 535"/>
                <a:gd name="T10" fmla="*/ 526 w 535"/>
                <a:gd name="T11" fmla="*/ 431 h 535"/>
                <a:gd name="T12" fmla="*/ 533 w 535"/>
                <a:gd name="T13" fmla="*/ 447 h 535"/>
                <a:gd name="T14" fmla="*/ 535 w 535"/>
                <a:gd name="T15" fmla="*/ 464 h 535"/>
                <a:gd name="T16" fmla="*/ 533 w 535"/>
                <a:gd name="T17" fmla="*/ 482 h 535"/>
                <a:gd name="T18" fmla="*/ 526 w 535"/>
                <a:gd name="T19" fmla="*/ 499 h 535"/>
                <a:gd name="T20" fmla="*/ 514 w 535"/>
                <a:gd name="T21" fmla="*/ 514 h 535"/>
                <a:gd name="T22" fmla="*/ 499 w 535"/>
                <a:gd name="T23" fmla="*/ 526 h 535"/>
                <a:gd name="T24" fmla="*/ 482 w 535"/>
                <a:gd name="T25" fmla="*/ 533 h 535"/>
                <a:gd name="T26" fmla="*/ 465 w 535"/>
                <a:gd name="T27" fmla="*/ 535 h 535"/>
                <a:gd name="T28" fmla="*/ 447 w 535"/>
                <a:gd name="T29" fmla="*/ 533 h 535"/>
                <a:gd name="T30" fmla="*/ 430 w 535"/>
                <a:gd name="T31" fmla="*/ 526 h 535"/>
                <a:gd name="T32" fmla="*/ 416 w 535"/>
                <a:gd name="T33" fmla="*/ 514 h 535"/>
                <a:gd name="T34" fmla="*/ 20 w 535"/>
                <a:gd name="T35" fmla="*/ 119 h 535"/>
                <a:gd name="T36" fmla="*/ 10 w 535"/>
                <a:gd name="T37" fmla="*/ 105 h 535"/>
                <a:gd name="T38" fmla="*/ 2 w 535"/>
                <a:gd name="T39" fmla="*/ 88 h 535"/>
                <a:gd name="T40" fmla="*/ 0 w 535"/>
                <a:gd name="T41" fmla="*/ 70 h 535"/>
                <a:gd name="T42" fmla="*/ 2 w 535"/>
                <a:gd name="T43" fmla="*/ 52 h 535"/>
                <a:gd name="T44" fmla="*/ 10 w 535"/>
                <a:gd name="T45" fmla="*/ 36 h 535"/>
                <a:gd name="T46" fmla="*/ 20 w 535"/>
                <a:gd name="T47" fmla="*/ 20 h 535"/>
                <a:gd name="T48" fmla="*/ 36 w 535"/>
                <a:gd name="T49" fmla="*/ 8 h 535"/>
                <a:gd name="T50" fmla="*/ 53 w 535"/>
                <a:gd name="T51" fmla="*/ 2 h 535"/>
                <a:gd name="T52" fmla="*/ 70 w 535"/>
                <a:gd name="T53" fmla="*/ 0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35" h="535">
                  <a:moveTo>
                    <a:pt x="70" y="0"/>
                  </a:moveTo>
                  <a:lnTo>
                    <a:pt x="88" y="2"/>
                  </a:lnTo>
                  <a:lnTo>
                    <a:pt x="105" y="8"/>
                  </a:lnTo>
                  <a:lnTo>
                    <a:pt x="120" y="20"/>
                  </a:lnTo>
                  <a:lnTo>
                    <a:pt x="514" y="416"/>
                  </a:lnTo>
                  <a:lnTo>
                    <a:pt x="526" y="431"/>
                  </a:lnTo>
                  <a:lnTo>
                    <a:pt x="533" y="447"/>
                  </a:lnTo>
                  <a:lnTo>
                    <a:pt x="535" y="464"/>
                  </a:lnTo>
                  <a:lnTo>
                    <a:pt x="533" y="482"/>
                  </a:lnTo>
                  <a:lnTo>
                    <a:pt x="526" y="499"/>
                  </a:lnTo>
                  <a:lnTo>
                    <a:pt x="514" y="514"/>
                  </a:lnTo>
                  <a:lnTo>
                    <a:pt x="499" y="526"/>
                  </a:lnTo>
                  <a:lnTo>
                    <a:pt x="482" y="533"/>
                  </a:lnTo>
                  <a:lnTo>
                    <a:pt x="465" y="535"/>
                  </a:lnTo>
                  <a:lnTo>
                    <a:pt x="447" y="533"/>
                  </a:lnTo>
                  <a:lnTo>
                    <a:pt x="430" y="526"/>
                  </a:lnTo>
                  <a:lnTo>
                    <a:pt x="416" y="514"/>
                  </a:lnTo>
                  <a:lnTo>
                    <a:pt x="20" y="119"/>
                  </a:lnTo>
                  <a:lnTo>
                    <a:pt x="10" y="105"/>
                  </a:lnTo>
                  <a:lnTo>
                    <a:pt x="2" y="88"/>
                  </a:lnTo>
                  <a:lnTo>
                    <a:pt x="0" y="70"/>
                  </a:lnTo>
                  <a:lnTo>
                    <a:pt x="2" y="52"/>
                  </a:lnTo>
                  <a:lnTo>
                    <a:pt x="10" y="36"/>
                  </a:lnTo>
                  <a:lnTo>
                    <a:pt x="20" y="20"/>
                  </a:lnTo>
                  <a:lnTo>
                    <a:pt x="36" y="8"/>
                  </a:lnTo>
                  <a:lnTo>
                    <a:pt x="53" y="2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440"/>
            <p:cNvSpPr>
              <a:spLocks/>
            </p:cNvSpPr>
            <p:nvPr/>
          </p:nvSpPr>
          <p:spPr bwMode="auto">
            <a:xfrm>
              <a:off x="5727700" y="5205413"/>
              <a:ext cx="111125" cy="22225"/>
            </a:xfrm>
            <a:custGeom>
              <a:avLst/>
              <a:gdLst>
                <a:gd name="T0" fmla="*/ 71 w 699"/>
                <a:gd name="T1" fmla="*/ 0 h 141"/>
                <a:gd name="T2" fmla="*/ 629 w 699"/>
                <a:gd name="T3" fmla="*/ 0 h 141"/>
                <a:gd name="T4" fmla="*/ 647 w 699"/>
                <a:gd name="T5" fmla="*/ 2 h 141"/>
                <a:gd name="T6" fmla="*/ 664 w 699"/>
                <a:gd name="T7" fmla="*/ 10 h 141"/>
                <a:gd name="T8" fmla="*/ 679 w 699"/>
                <a:gd name="T9" fmla="*/ 20 h 141"/>
                <a:gd name="T10" fmla="*/ 689 w 699"/>
                <a:gd name="T11" fmla="*/ 35 h 141"/>
                <a:gd name="T12" fmla="*/ 697 w 699"/>
                <a:gd name="T13" fmla="*/ 52 h 141"/>
                <a:gd name="T14" fmla="*/ 699 w 699"/>
                <a:gd name="T15" fmla="*/ 70 h 141"/>
                <a:gd name="T16" fmla="*/ 697 w 699"/>
                <a:gd name="T17" fmla="*/ 89 h 141"/>
                <a:gd name="T18" fmla="*/ 689 w 699"/>
                <a:gd name="T19" fmla="*/ 106 h 141"/>
                <a:gd name="T20" fmla="*/ 679 w 699"/>
                <a:gd name="T21" fmla="*/ 120 h 141"/>
                <a:gd name="T22" fmla="*/ 664 w 699"/>
                <a:gd name="T23" fmla="*/ 131 h 141"/>
                <a:gd name="T24" fmla="*/ 647 w 699"/>
                <a:gd name="T25" fmla="*/ 138 h 141"/>
                <a:gd name="T26" fmla="*/ 629 w 699"/>
                <a:gd name="T27" fmla="*/ 141 h 141"/>
                <a:gd name="T28" fmla="*/ 71 w 699"/>
                <a:gd name="T29" fmla="*/ 141 h 141"/>
                <a:gd name="T30" fmla="*/ 52 w 699"/>
                <a:gd name="T31" fmla="*/ 138 h 141"/>
                <a:gd name="T32" fmla="*/ 35 w 699"/>
                <a:gd name="T33" fmla="*/ 131 h 141"/>
                <a:gd name="T34" fmla="*/ 21 w 699"/>
                <a:gd name="T35" fmla="*/ 120 h 141"/>
                <a:gd name="T36" fmla="*/ 10 w 699"/>
                <a:gd name="T37" fmla="*/ 106 h 141"/>
                <a:gd name="T38" fmla="*/ 3 w 699"/>
                <a:gd name="T39" fmla="*/ 89 h 141"/>
                <a:gd name="T40" fmla="*/ 0 w 699"/>
                <a:gd name="T41" fmla="*/ 70 h 141"/>
                <a:gd name="T42" fmla="*/ 3 w 699"/>
                <a:gd name="T43" fmla="*/ 52 h 141"/>
                <a:gd name="T44" fmla="*/ 10 w 699"/>
                <a:gd name="T45" fmla="*/ 35 h 141"/>
                <a:gd name="T46" fmla="*/ 21 w 699"/>
                <a:gd name="T47" fmla="*/ 20 h 141"/>
                <a:gd name="T48" fmla="*/ 35 w 699"/>
                <a:gd name="T49" fmla="*/ 10 h 141"/>
                <a:gd name="T50" fmla="*/ 52 w 699"/>
                <a:gd name="T51" fmla="*/ 2 h 141"/>
                <a:gd name="T52" fmla="*/ 71 w 699"/>
                <a:gd name="T53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9" h="141">
                  <a:moveTo>
                    <a:pt x="71" y="0"/>
                  </a:moveTo>
                  <a:lnTo>
                    <a:pt x="629" y="0"/>
                  </a:lnTo>
                  <a:lnTo>
                    <a:pt x="647" y="2"/>
                  </a:lnTo>
                  <a:lnTo>
                    <a:pt x="664" y="10"/>
                  </a:lnTo>
                  <a:lnTo>
                    <a:pt x="679" y="20"/>
                  </a:lnTo>
                  <a:lnTo>
                    <a:pt x="689" y="35"/>
                  </a:lnTo>
                  <a:lnTo>
                    <a:pt x="697" y="52"/>
                  </a:lnTo>
                  <a:lnTo>
                    <a:pt x="699" y="70"/>
                  </a:lnTo>
                  <a:lnTo>
                    <a:pt x="697" y="89"/>
                  </a:lnTo>
                  <a:lnTo>
                    <a:pt x="689" y="106"/>
                  </a:lnTo>
                  <a:lnTo>
                    <a:pt x="679" y="120"/>
                  </a:lnTo>
                  <a:lnTo>
                    <a:pt x="664" y="131"/>
                  </a:lnTo>
                  <a:lnTo>
                    <a:pt x="647" y="138"/>
                  </a:lnTo>
                  <a:lnTo>
                    <a:pt x="629" y="141"/>
                  </a:lnTo>
                  <a:lnTo>
                    <a:pt x="71" y="141"/>
                  </a:lnTo>
                  <a:lnTo>
                    <a:pt x="52" y="138"/>
                  </a:lnTo>
                  <a:lnTo>
                    <a:pt x="35" y="131"/>
                  </a:lnTo>
                  <a:lnTo>
                    <a:pt x="21" y="120"/>
                  </a:lnTo>
                  <a:lnTo>
                    <a:pt x="10" y="106"/>
                  </a:lnTo>
                  <a:lnTo>
                    <a:pt x="3" y="89"/>
                  </a:lnTo>
                  <a:lnTo>
                    <a:pt x="0" y="70"/>
                  </a:lnTo>
                  <a:lnTo>
                    <a:pt x="3" y="52"/>
                  </a:lnTo>
                  <a:lnTo>
                    <a:pt x="10" y="35"/>
                  </a:lnTo>
                  <a:lnTo>
                    <a:pt x="21" y="20"/>
                  </a:lnTo>
                  <a:lnTo>
                    <a:pt x="35" y="10"/>
                  </a:lnTo>
                  <a:lnTo>
                    <a:pt x="52" y="2"/>
                  </a:lnTo>
                  <a:lnTo>
                    <a:pt x="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441"/>
            <p:cNvSpPr>
              <a:spLocks/>
            </p:cNvSpPr>
            <p:nvPr/>
          </p:nvSpPr>
          <p:spPr bwMode="auto">
            <a:xfrm>
              <a:off x="5448300" y="5205413"/>
              <a:ext cx="111125" cy="22225"/>
            </a:xfrm>
            <a:custGeom>
              <a:avLst/>
              <a:gdLst>
                <a:gd name="T0" fmla="*/ 70 w 698"/>
                <a:gd name="T1" fmla="*/ 0 h 141"/>
                <a:gd name="T2" fmla="*/ 628 w 698"/>
                <a:gd name="T3" fmla="*/ 0 h 141"/>
                <a:gd name="T4" fmla="*/ 647 w 698"/>
                <a:gd name="T5" fmla="*/ 2 h 141"/>
                <a:gd name="T6" fmla="*/ 664 w 698"/>
                <a:gd name="T7" fmla="*/ 10 h 141"/>
                <a:gd name="T8" fmla="*/ 678 w 698"/>
                <a:gd name="T9" fmla="*/ 20 h 141"/>
                <a:gd name="T10" fmla="*/ 689 w 698"/>
                <a:gd name="T11" fmla="*/ 35 h 141"/>
                <a:gd name="T12" fmla="*/ 696 w 698"/>
                <a:gd name="T13" fmla="*/ 52 h 141"/>
                <a:gd name="T14" fmla="*/ 698 w 698"/>
                <a:gd name="T15" fmla="*/ 70 h 141"/>
                <a:gd name="T16" fmla="*/ 696 w 698"/>
                <a:gd name="T17" fmla="*/ 89 h 141"/>
                <a:gd name="T18" fmla="*/ 689 w 698"/>
                <a:gd name="T19" fmla="*/ 106 h 141"/>
                <a:gd name="T20" fmla="*/ 678 w 698"/>
                <a:gd name="T21" fmla="*/ 120 h 141"/>
                <a:gd name="T22" fmla="*/ 664 w 698"/>
                <a:gd name="T23" fmla="*/ 131 h 141"/>
                <a:gd name="T24" fmla="*/ 647 w 698"/>
                <a:gd name="T25" fmla="*/ 138 h 141"/>
                <a:gd name="T26" fmla="*/ 628 w 698"/>
                <a:gd name="T27" fmla="*/ 141 h 141"/>
                <a:gd name="T28" fmla="*/ 70 w 698"/>
                <a:gd name="T29" fmla="*/ 141 h 141"/>
                <a:gd name="T30" fmla="*/ 51 w 698"/>
                <a:gd name="T31" fmla="*/ 138 h 141"/>
                <a:gd name="T32" fmla="*/ 35 w 698"/>
                <a:gd name="T33" fmla="*/ 131 h 141"/>
                <a:gd name="T34" fmla="*/ 21 w 698"/>
                <a:gd name="T35" fmla="*/ 120 h 141"/>
                <a:gd name="T36" fmla="*/ 10 w 698"/>
                <a:gd name="T37" fmla="*/ 106 h 141"/>
                <a:gd name="T38" fmla="*/ 3 w 698"/>
                <a:gd name="T39" fmla="*/ 89 h 141"/>
                <a:gd name="T40" fmla="*/ 0 w 698"/>
                <a:gd name="T41" fmla="*/ 70 h 141"/>
                <a:gd name="T42" fmla="*/ 3 w 698"/>
                <a:gd name="T43" fmla="*/ 52 h 141"/>
                <a:gd name="T44" fmla="*/ 10 w 698"/>
                <a:gd name="T45" fmla="*/ 35 h 141"/>
                <a:gd name="T46" fmla="*/ 21 w 698"/>
                <a:gd name="T47" fmla="*/ 21 h 141"/>
                <a:gd name="T48" fmla="*/ 35 w 698"/>
                <a:gd name="T49" fmla="*/ 10 h 141"/>
                <a:gd name="T50" fmla="*/ 52 w 698"/>
                <a:gd name="T51" fmla="*/ 2 h 141"/>
                <a:gd name="T52" fmla="*/ 70 w 698"/>
                <a:gd name="T53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8" h="141">
                  <a:moveTo>
                    <a:pt x="70" y="0"/>
                  </a:moveTo>
                  <a:lnTo>
                    <a:pt x="628" y="0"/>
                  </a:lnTo>
                  <a:lnTo>
                    <a:pt x="647" y="2"/>
                  </a:lnTo>
                  <a:lnTo>
                    <a:pt x="664" y="10"/>
                  </a:lnTo>
                  <a:lnTo>
                    <a:pt x="678" y="20"/>
                  </a:lnTo>
                  <a:lnTo>
                    <a:pt x="689" y="35"/>
                  </a:lnTo>
                  <a:lnTo>
                    <a:pt x="696" y="52"/>
                  </a:lnTo>
                  <a:lnTo>
                    <a:pt x="698" y="70"/>
                  </a:lnTo>
                  <a:lnTo>
                    <a:pt x="696" y="89"/>
                  </a:lnTo>
                  <a:lnTo>
                    <a:pt x="689" y="106"/>
                  </a:lnTo>
                  <a:lnTo>
                    <a:pt x="678" y="120"/>
                  </a:lnTo>
                  <a:lnTo>
                    <a:pt x="664" y="131"/>
                  </a:lnTo>
                  <a:lnTo>
                    <a:pt x="647" y="138"/>
                  </a:lnTo>
                  <a:lnTo>
                    <a:pt x="628" y="141"/>
                  </a:lnTo>
                  <a:lnTo>
                    <a:pt x="70" y="141"/>
                  </a:lnTo>
                  <a:lnTo>
                    <a:pt x="51" y="138"/>
                  </a:lnTo>
                  <a:lnTo>
                    <a:pt x="35" y="131"/>
                  </a:lnTo>
                  <a:lnTo>
                    <a:pt x="21" y="120"/>
                  </a:lnTo>
                  <a:lnTo>
                    <a:pt x="10" y="106"/>
                  </a:lnTo>
                  <a:lnTo>
                    <a:pt x="3" y="89"/>
                  </a:lnTo>
                  <a:lnTo>
                    <a:pt x="0" y="70"/>
                  </a:lnTo>
                  <a:lnTo>
                    <a:pt x="3" y="52"/>
                  </a:lnTo>
                  <a:lnTo>
                    <a:pt x="10" y="35"/>
                  </a:lnTo>
                  <a:lnTo>
                    <a:pt x="21" y="21"/>
                  </a:lnTo>
                  <a:lnTo>
                    <a:pt x="35" y="10"/>
                  </a:lnTo>
                  <a:lnTo>
                    <a:pt x="52" y="2"/>
                  </a:lnTo>
                  <a:lnTo>
                    <a:pt x="7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442"/>
            <p:cNvSpPr>
              <a:spLocks/>
            </p:cNvSpPr>
            <p:nvPr/>
          </p:nvSpPr>
          <p:spPr bwMode="auto">
            <a:xfrm>
              <a:off x="5707063" y="5064125"/>
              <a:ext cx="84138" cy="84137"/>
            </a:xfrm>
            <a:custGeom>
              <a:avLst/>
              <a:gdLst>
                <a:gd name="T0" fmla="*/ 465 w 535"/>
                <a:gd name="T1" fmla="*/ 0 h 535"/>
                <a:gd name="T2" fmla="*/ 483 w 535"/>
                <a:gd name="T3" fmla="*/ 2 h 535"/>
                <a:gd name="T4" fmla="*/ 500 w 535"/>
                <a:gd name="T5" fmla="*/ 10 h 535"/>
                <a:gd name="T6" fmla="*/ 515 w 535"/>
                <a:gd name="T7" fmla="*/ 21 h 535"/>
                <a:gd name="T8" fmla="*/ 526 w 535"/>
                <a:gd name="T9" fmla="*/ 36 h 535"/>
                <a:gd name="T10" fmla="*/ 533 w 535"/>
                <a:gd name="T11" fmla="*/ 53 h 535"/>
                <a:gd name="T12" fmla="*/ 535 w 535"/>
                <a:gd name="T13" fmla="*/ 70 h 535"/>
                <a:gd name="T14" fmla="*/ 533 w 535"/>
                <a:gd name="T15" fmla="*/ 88 h 535"/>
                <a:gd name="T16" fmla="*/ 526 w 535"/>
                <a:gd name="T17" fmla="*/ 105 h 535"/>
                <a:gd name="T18" fmla="*/ 515 w 535"/>
                <a:gd name="T19" fmla="*/ 120 h 535"/>
                <a:gd name="T20" fmla="*/ 121 w 535"/>
                <a:gd name="T21" fmla="*/ 515 h 535"/>
                <a:gd name="T22" fmla="*/ 105 w 535"/>
                <a:gd name="T23" fmla="*/ 526 h 535"/>
                <a:gd name="T24" fmla="*/ 88 w 535"/>
                <a:gd name="T25" fmla="*/ 533 h 535"/>
                <a:gd name="T26" fmla="*/ 71 w 535"/>
                <a:gd name="T27" fmla="*/ 535 h 535"/>
                <a:gd name="T28" fmla="*/ 53 w 535"/>
                <a:gd name="T29" fmla="*/ 533 h 535"/>
                <a:gd name="T30" fmla="*/ 36 w 535"/>
                <a:gd name="T31" fmla="*/ 526 h 535"/>
                <a:gd name="T32" fmla="*/ 21 w 535"/>
                <a:gd name="T33" fmla="*/ 515 h 535"/>
                <a:gd name="T34" fmla="*/ 10 w 535"/>
                <a:gd name="T35" fmla="*/ 499 h 535"/>
                <a:gd name="T36" fmla="*/ 2 w 535"/>
                <a:gd name="T37" fmla="*/ 483 h 535"/>
                <a:gd name="T38" fmla="*/ 0 w 535"/>
                <a:gd name="T39" fmla="*/ 466 h 535"/>
                <a:gd name="T40" fmla="*/ 2 w 535"/>
                <a:gd name="T41" fmla="*/ 448 h 535"/>
                <a:gd name="T42" fmla="*/ 10 w 535"/>
                <a:gd name="T43" fmla="*/ 431 h 535"/>
                <a:gd name="T44" fmla="*/ 21 w 535"/>
                <a:gd name="T45" fmla="*/ 416 h 535"/>
                <a:gd name="T46" fmla="*/ 415 w 535"/>
                <a:gd name="T47" fmla="*/ 21 h 535"/>
                <a:gd name="T48" fmla="*/ 430 w 535"/>
                <a:gd name="T49" fmla="*/ 10 h 535"/>
                <a:gd name="T50" fmla="*/ 447 w 535"/>
                <a:gd name="T51" fmla="*/ 2 h 535"/>
                <a:gd name="T52" fmla="*/ 465 w 535"/>
                <a:gd name="T53" fmla="*/ 0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35" h="535">
                  <a:moveTo>
                    <a:pt x="465" y="0"/>
                  </a:moveTo>
                  <a:lnTo>
                    <a:pt x="483" y="2"/>
                  </a:lnTo>
                  <a:lnTo>
                    <a:pt x="500" y="10"/>
                  </a:lnTo>
                  <a:lnTo>
                    <a:pt x="515" y="21"/>
                  </a:lnTo>
                  <a:lnTo>
                    <a:pt x="526" y="36"/>
                  </a:lnTo>
                  <a:lnTo>
                    <a:pt x="533" y="53"/>
                  </a:lnTo>
                  <a:lnTo>
                    <a:pt x="535" y="70"/>
                  </a:lnTo>
                  <a:lnTo>
                    <a:pt x="533" y="88"/>
                  </a:lnTo>
                  <a:lnTo>
                    <a:pt x="526" y="105"/>
                  </a:lnTo>
                  <a:lnTo>
                    <a:pt x="515" y="120"/>
                  </a:lnTo>
                  <a:lnTo>
                    <a:pt x="121" y="515"/>
                  </a:lnTo>
                  <a:lnTo>
                    <a:pt x="105" y="526"/>
                  </a:lnTo>
                  <a:lnTo>
                    <a:pt x="88" y="533"/>
                  </a:lnTo>
                  <a:lnTo>
                    <a:pt x="71" y="535"/>
                  </a:lnTo>
                  <a:lnTo>
                    <a:pt x="53" y="533"/>
                  </a:lnTo>
                  <a:lnTo>
                    <a:pt x="36" y="526"/>
                  </a:lnTo>
                  <a:lnTo>
                    <a:pt x="21" y="515"/>
                  </a:lnTo>
                  <a:lnTo>
                    <a:pt x="10" y="499"/>
                  </a:lnTo>
                  <a:lnTo>
                    <a:pt x="2" y="483"/>
                  </a:lnTo>
                  <a:lnTo>
                    <a:pt x="0" y="466"/>
                  </a:lnTo>
                  <a:lnTo>
                    <a:pt x="2" y="448"/>
                  </a:lnTo>
                  <a:lnTo>
                    <a:pt x="10" y="431"/>
                  </a:lnTo>
                  <a:lnTo>
                    <a:pt x="21" y="416"/>
                  </a:lnTo>
                  <a:lnTo>
                    <a:pt x="415" y="21"/>
                  </a:lnTo>
                  <a:lnTo>
                    <a:pt x="430" y="10"/>
                  </a:lnTo>
                  <a:lnTo>
                    <a:pt x="447" y="2"/>
                  </a:lnTo>
                  <a:lnTo>
                    <a:pt x="4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443"/>
            <p:cNvSpPr>
              <a:spLocks noEditPoints="1"/>
            </p:cNvSpPr>
            <p:nvPr/>
          </p:nvSpPr>
          <p:spPr bwMode="auto">
            <a:xfrm>
              <a:off x="5422900" y="5157788"/>
              <a:ext cx="414338" cy="400050"/>
            </a:xfrm>
            <a:custGeom>
              <a:avLst/>
              <a:gdLst>
                <a:gd name="T0" fmla="*/ 550 w 2606"/>
                <a:gd name="T1" fmla="*/ 1124 h 2518"/>
                <a:gd name="T2" fmla="*/ 1266 w 2606"/>
                <a:gd name="T3" fmla="*/ 142 h 2518"/>
                <a:gd name="T4" fmla="*/ 1235 w 2606"/>
                <a:gd name="T5" fmla="*/ 645 h 2518"/>
                <a:gd name="T6" fmla="*/ 1171 w 2606"/>
                <a:gd name="T7" fmla="*/ 820 h 2518"/>
                <a:gd name="T8" fmla="*/ 1064 w 2606"/>
                <a:gd name="T9" fmla="*/ 953 h 2518"/>
                <a:gd name="T10" fmla="*/ 942 w 2606"/>
                <a:gd name="T11" fmla="*/ 1049 h 2518"/>
                <a:gd name="T12" fmla="*/ 826 w 2606"/>
                <a:gd name="T13" fmla="*/ 1112 h 2518"/>
                <a:gd name="T14" fmla="*/ 743 w 2606"/>
                <a:gd name="T15" fmla="*/ 1144 h 2518"/>
                <a:gd name="T16" fmla="*/ 703 w 2606"/>
                <a:gd name="T17" fmla="*/ 1155 h 2518"/>
                <a:gd name="T18" fmla="*/ 702 w 2606"/>
                <a:gd name="T19" fmla="*/ 2220 h 2518"/>
                <a:gd name="T20" fmla="*/ 783 w 2606"/>
                <a:gd name="T21" fmla="*/ 2331 h 2518"/>
                <a:gd name="T22" fmla="*/ 916 w 2606"/>
                <a:gd name="T23" fmla="*/ 2376 h 2518"/>
                <a:gd name="T24" fmla="*/ 2150 w 2606"/>
                <a:gd name="T25" fmla="*/ 2358 h 2518"/>
                <a:gd name="T26" fmla="*/ 2265 w 2606"/>
                <a:gd name="T27" fmla="*/ 2281 h 2518"/>
                <a:gd name="T28" fmla="*/ 2318 w 2606"/>
                <a:gd name="T29" fmla="*/ 2141 h 2518"/>
                <a:gd name="T30" fmla="*/ 2453 w 2606"/>
                <a:gd name="T31" fmla="*/ 1126 h 2518"/>
                <a:gd name="T32" fmla="*/ 2372 w 2606"/>
                <a:gd name="T33" fmla="*/ 1017 h 2518"/>
                <a:gd name="T34" fmla="*/ 2239 w 2606"/>
                <a:gd name="T35" fmla="*/ 975 h 2518"/>
                <a:gd name="T36" fmla="*/ 1566 w 2606"/>
                <a:gd name="T37" fmla="*/ 955 h 2518"/>
                <a:gd name="T38" fmla="*/ 1546 w 2606"/>
                <a:gd name="T39" fmla="*/ 438 h 2518"/>
                <a:gd name="T40" fmla="*/ 1523 w 2606"/>
                <a:gd name="T41" fmla="*/ 280 h 2518"/>
                <a:gd name="T42" fmla="*/ 1453 w 2606"/>
                <a:gd name="T43" fmla="*/ 182 h 2518"/>
                <a:gd name="T44" fmla="*/ 1345 w 2606"/>
                <a:gd name="T45" fmla="*/ 142 h 2518"/>
                <a:gd name="T46" fmla="*/ 1393 w 2606"/>
                <a:gd name="T47" fmla="*/ 8 h 2518"/>
                <a:gd name="T48" fmla="*/ 1537 w 2606"/>
                <a:gd name="T49" fmla="*/ 69 h 2518"/>
                <a:gd name="T50" fmla="*/ 1640 w 2606"/>
                <a:gd name="T51" fmla="*/ 197 h 2518"/>
                <a:gd name="T52" fmla="*/ 1685 w 2606"/>
                <a:gd name="T53" fmla="*/ 383 h 2518"/>
                <a:gd name="T54" fmla="*/ 2289 w 2606"/>
                <a:gd name="T55" fmla="*/ 839 h 2518"/>
                <a:gd name="T56" fmla="*/ 2464 w 2606"/>
                <a:gd name="T57" fmla="*/ 913 h 2518"/>
                <a:gd name="T58" fmla="*/ 2577 w 2606"/>
                <a:gd name="T59" fmla="*/ 1060 h 2518"/>
                <a:gd name="T60" fmla="*/ 2605 w 2606"/>
                <a:gd name="T61" fmla="*/ 1208 h 2518"/>
                <a:gd name="T62" fmla="*/ 2434 w 2606"/>
                <a:gd name="T63" fmla="*/ 2257 h 2518"/>
                <a:gd name="T64" fmla="*/ 2338 w 2606"/>
                <a:gd name="T65" fmla="*/ 2409 h 2518"/>
                <a:gd name="T66" fmla="*/ 2179 w 2606"/>
                <a:gd name="T67" fmla="*/ 2496 h 2518"/>
                <a:gd name="T68" fmla="*/ 916 w 2606"/>
                <a:gd name="T69" fmla="*/ 2518 h 2518"/>
                <a:gd name="T70" fmla="*/ 738 w 2606"/>
                <a:gd name="T71" fmla="*/ 2471 h 2518"/>
                <a:gd name="T72" fmla="*/ 628 w 2606"/>
                <a:gd name="T73" fmla="*/ 2454 h 2518"/>
                <a:gd name="T74" fmla="*/ 138 w 2606"/>
                <a:gd name="T75" fmla="*/ 2476 h 2518"/>
                <a:gd name="T76" fmla="*/ 41 w 2606"/>
                <a:gd name="T77" fmla="*/ 2436 h 2518"/>
                <a:gd name="T78" fmla="*/ 0 w 2606"/>
                <a:gd name="T79" fmla="*/ 2339 h 2518"/>
                <a:gd name="T80" fmla="*/ 24 w 2606"/>
                <a:gd name="T81" fmla="*/ 1045 h 2518"/>
                <a:gd name="T82" fmla="*/ 111 w 2606"/>
                <a:gd name="T83" fmla="*/ 987 h 2518"/>
                <a:gd name="T84" fmla="*/ 609 w 2606"/>
                <a:gd name="T85" fmla="*/ 996 h 2518"/>
                <a:gd name="T86" fmla="*/ 678 w 2606"/>
                <a:gd name="T87" fmla="*/ 1017 h 2518"/>
                <a:gd name="T88" fmla="*/ 722 w 2606"/>
                <a:gd name="T89" fmla="*/ 1003 h 2518"/>
                <a:gd name="T90" fmla="*/ 814 w 2606"/>
                <a:gd name="T91" fmla="*/ 961 h 2518"/>
                <a:gd name="T92" fmla="*/ 926 w 2606"/>
                <a:gd name="T93" fmla="*/ 887 h 2518"/>
                <a:gd name="T94" fmla="*/ 1029 w 2606"/>
                <a:gd name="T95" fmla="*/ 779 h 2518"/>
                <a:gd name="T96" fmla="*/ 1095 w 2606"/>
                <a:gd name="T97" fmla="*/ 630 h 2518"/>
                <a:gd name="T98" fmla="*/ 1106 w 2606"/>
                <a:gd name="T99" fmla="*/ 71 h 2518"/>
                <a:gd name="T100" fmla="*/ 1153 w 2606"/>
                <a:gd name="T101" fmla="*/ 21 h 2518"/>
                <a:gd name="T102" fmla="*/ 1206 w 2606"/>
                <a:gd name="T103" fmla="*/ 9 h 2518"/>
                <a:gd name="T104" fmla="*/ 1322 w 2606"/>
                <a:gd name="T105" fmla="*/ 0 h 25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06" h="2518">
                  <a:moveTo>
                    <a:pt x="141" y="1124"/>
                  </a:moveTo>
                  <a:lnTo>
                    <a:pt x="141" y="2337"/>
                  </a:lnTo>
                  <a:lnTo>
                    <a:pt x="550" y="2337"/>
                  </a:lnTo>
                  <a:lnTo>
                    <a:pt x="550" y="1124"/>
                  </a:lnTo>
                  <a:lnTo>
                    <a:pt x="141" y="1124"/>
                  </a:lnTo>
                  <a:close/>
                  <a:moveTo>
                    <a:pt x="1318" y="139"/>
                  </a:moveTo>
                  <a:lnTo>
                    <a:pt x="1291" y="141"/>
                  </a:lnTo>
                  <a:lnTo>
                    <a:pt x="1266" y="142"/>
                  </a:lnTo>
                  <a:lnTo>
                    <a:pt x="1245" y="145"/>
                  </a:lnTo>
                  <a:lnTo>
                    <a:pt x="1245" y="541"/>
                  </a:lnTo>
                  <a:lnTo>
                    <a:pt x="1242" y="594"/>
                  </a:lnTo>
                  <a:lnTo>
                    <a:pt x="1235" y="645"/>
                  </a:lnTo>
                  <a:lnTo>
                    <a:pt x="1225" y="693"/>
                  </a:lnTo>
                  <a:lnTo>
                    <a:pt x="1210" y="738"/>
                  </a:lnTo>
                  <a:lnTo>
                    <a:pt x="1192" y="779"/>
                  </a:lnTo>
                  <a:lnTo>
                    <a:pt x="1171" y="820"/>
                  </a:lnTo>
                  <a:lnTo>
                    <a:pt x="1147" y="857"/>
                  </a:lnTo>
                  <a:lnTo>
                    <a:pt x="1121" y="892"/>
                  </a:lnTo>
                  <a:lnTo>
                    <a:pt x="1094" y="923"/>
                  </a:lnTo>
                  <a:lnTo>
                    <a:pt x="1064" y="953"/>
                  </a:lnTo>
                  <a:lnTo>
                    <a:pt x="1035" y="980"/>
                  </a:lnTo>
                  <a:lnTo>
                    <a:pt x="1004" y="1006"/>
                  </a:lnTo>
                  <a:lnTo>
                    <a:pt x="973" y="1028"/>
                  </a:lnTo>
                  <a:lnTo>
                    <a:pt x="942" y="1049"/>
                  </a:lnTo>
                  <a:lnTo>
                    <a:pt x="911" y="1067"/>
                  </a:lnTo>
                  <a:lnTo>
                    <a:pt x="881" y="1084"/>
                  </a:lnTo>
                  <a:lnTo>
                    <a:pt x="853" y="1099"/>
                  </a:lnTo>
                  <a:lnTo>
                    <a:pt x="826" y="1112"/>
                  </a:lnTo>
                  <a:lnTo>
                    <a:pt x="801" y="1122"/>
                  </a:lnTo>
                  <a:lnTo>
                    <a:pt x="779" y="1132"/>
                  </a:lnTo>
                  <a:lnTo>
                    <a:pt x="760" y="1139"/>
                  </a:lnTo>
                  <a:lnTo>
                    <a:pt x="743" y="1144"/>
                  </a:lnTo>
                  <a:lnTo>
                    <a:pt x="729" y="1149"/>
                  </a:lnTo>
                  <a:lnTo>
                    <a:pt x="721" y="1152"/>
                  </a:lnTo>
                  <a:lnTo>
                    <a:pt x="715" y="1153"/>
                  </a:lnTo>
                  <a:lnTo>
                    <a:pt x="703" y="1155"/>
                  </a:lnTo>
                  <a:lnTo>
                    <a:pt x="690" y="1155"/>
                  </a:lnTo>
                  <a:lnTo>
                    <a:pt x="690" y="2149"/>
                  </a:lnTo>
                  <a:lnTo>
                    <a:pt x="693" y="2186"/>
                  </a:lnTo>
                  <a:lnTo>
                    <a:pt x="702" y="2220"/>
                  </a:lnTo>
                  <a:lnTo>
                    <a:pt x="715" y="2253"/>
                  </a:lnTo>
                  <a:lnTo>
                    <a:pt x="733" y="2283"/>
                  </a:lnTo>
                  <a:lnTo>
                    <a:pt x="757" y="2309"/>
                  </a:lnTo>
                  <a:lnTo>
                    <a:pt x="783" y="2331"/>
                  </a:lnTo>
                  <a:lnTo>
                    <a:pt x="813" y="2350"/>
                  </a:lnTo>
                  <a:lnTo>
                    <a:pt x="844" y="2364"/>
                  </a:lnTo>
                  <a:lnTo>
                    <a:pt x="879" y="2373"/>
                  </a:lnTo>
                  <a:lnTo>
                    <a:pt x="916" y="2376"/>
                  </a:lnTo>
                  <a:lnTo>
                    <a:pt x="2022" y="2376"/>
                  </a:lnTo>
                  <a:lnTo>
                    <a:pt x="2068" y="2374"/>
                  </a:lnTo>
                  <a:lnTo>
                    <a:pt x="2111" y="2367"/>
                  </a:lnTo>
                  <a:lnTo>
                    <a:pt x="2150" y="2358"/>
                  </a:lnTo>
                  <a:lnTo>
                    <a:pt x="2185" y="2344"/>
                  </a:lnTo>
                  <a:lnTo>
                    <a:pt x="2215" y="2327"/>
                  </a:lnTo>
                  <a:lnTo>
                    <a:pt x="2242" y="2305"/>
                  </a:lnTo>
                  <a:lnTo>
                    <a:pt x="2265" y="2281"/>
                  </a:lnTo>
                  <a:lnTo>
                    <a:pt x="2284" y="2251"/>
                  </a:lnTo>
                  <a:lnTo>
                    <a:pt x="2299" y="2218"/>
                  </a:lnTo>
                  <a:lnTo>
                    <a:pt x="2310" y="2181"/>
                  </a:lnTo>
                  <a:lnTo>
                    <a:pt x="2318" y="2141"/>
                  </a:lnTo>
                  <a:lnTo>
                    <a:pt x="2318" y="2139"/>
                  </a:lnTo>
                  <a:lnTo>
                    <a:pt x="2466" y="1196"/>
                  </a:lnTo>
                  <a:lnTo>
                    <a:pt x="2461" y="1160"/>
                  </a:lnTo>
                  <a:lnTo>
                    <a:pt x="2453" y="1126"/>
                  </a:lnTo>
                  <a:lnTo>
                    <a:pt x="2439" y="1095"/>
                  </a:lnTo>
                  <a:lnTo>
                    <a:pt x="2420" y="1066"/>
                  </a:lnTo>
                  <a:lnTo>
                    <a:pt x="2398" y="1040"/>
                  </a:lnTo>
                  <a:lnTo>
                    <a:pt x="2372" y="1017"/>
                  </a:lnTo>
                  <a:lnTo>
                    <a:pt x="2342" y="1001"/>
                  </a:lnTo>
                  <a:lnTo>
                    <a:pt x="2310" y="987"/>
                  </a:lnTo>
                  <a:lnTo>
                    <a:pt x="2275" y="978"/>
                  </a:lnTo>
                  <a:lnTo>
                    <a:pt x="2239" y="975"/>
                  </a:lnTo>
                  <a:lnTo>
                    <a:pt x="1616" y="975"/>
                  </a:lnTo>
                  <a:lnTo>
                    <a:pt x="1598" y="973"/>
                  </a:lnTo>
                  <a:lnTo>
                    <a:pt x="1581" y="966"/>
                  </a:lnTo>
                  <a:lnTo>
                    <a:pt x="1566" y="955"/>
                  </a:lnTo>
                  <a:lnTo>
                    <a:pt x="1556" y="941"/>
                  </a:lnTo>
                  <a:lnTo>
                    <a:pt x="1548" y="924"/>
                  </a:lnTo>
                  <a:lnTo>
                    <a:pt x="1546" y="905"/>
                  </a:lnTo>
                  <a:lnTo>
                    <a:pt x="1546" y="438"/>
                  </a:lnTo>
                  <a:lnTo>
                    <a:pt x="1545" y="392"/>
                  </a:lnTo>
                  <a:lnTo>
                    <a:pt x="1541" y="351"/>
                  </a:lnTo>
                  <a:lnTo>
                    <a:pt x="1533" y="314"/>
                  </a:lnTo>
                  <a:lnTo>
                    <a:pt x="1523" y="280"/>
                  </a:lnTo>
                  <a:lnTo>
                    <a:pt x="1510" y="249"/>
                  </a:lnTo>
                  <a:lnTo>
                    <a:pt x="1494" y="223"/>
                  </a:lnTo>
                  <a:lnTo>
                    <a:pt x="1475" y="201"/>
                  </a:lnTo>
                  <a:lnTo>
                    <a:pt x="1453" y="182"/>
                  </a:lnTo>
                  <a:lnTo>
                    <a:pt x="1428" y="166"/>
                  </a:lnTo>
                  <a:lnTo>
                    <a:pt x="1401" y="154"/>
                  </a:lnTo>
                  <a:lnTo>
                    <a:pt x="1374" y="147"/>
                  </a:lnTo>
                  <a:lnTo>
                    <a:pt x="1345" y="142"/>
                  </a:lnTo>
                  <a:lnTo>
                    <a:pt x="1318" y="139"/>
                  </a:lnTo>
                  <a:close/>
                  <a:moveTo>
                    <a:pt x="1322" y="0"/>
                  </a:moveTo>
                  <a:lnTo>
                    <a:pt x="1357" y="3"/>
                  </a:lnTo>
                  <a:lnTo>
                    <a:pt x="1393" y="8"/>
                  </a:lnTo>
                  <a:lnTo>
                    <a:pt x="1430" y="17"/>
                  </a:lnTo>
                  <a:lnTo>
                    <a:pt x="1466" y="29"/>
                  </a:lnTo>
                  <a:lnTo>
                    <a:pt x="1502" y="46"/>
                  </a:lnTo>
                  <a:lnTo>
                    <a:pt x="1537" y="69"/>
                  </a:lnTo>
                  <a:lnTo>
                    <a:pt x="1568" y="95"/>
                  </a:lnTo>
                  <a:lnTo>
                    <a:pt x="1596" y="125"/>
                  </a:lnTo>
                  <a:lnTo>
                    <a:pt x="1620" y="158"/>
                  </a:lnTo>
                  <a:lnTo>
                    <a:pt x="1640" y="197"/>
                  </a:lnTo>
                  <a:lnTo>
                    <a:pt x="1657" y="237"/>
                  </a:lnTo>
                  <a:lnTo>
                    <a:pt x="1670" y="282"/>
                  </a:lnTo>
                  <a:lnTo>
                    <a:pt x="1679" y="331"/>
                  </a:lnTo>
                  <a:lnTo>
                    <a:pt x="1685" y="383"/>
                  </a:lnTo>
                  <a:lnTo>
                    <a:pt x="1687" y="438"/>
                  </a:lnTo>
                  <a:lnTo>
                    <a:pt x="1687" y="836"/>
                  </a:lnTo>
                  <a:lnTo>
                    <a:pt x="2239" y="836"/>
                  </a:lnTo>
                  <a:lnTo>
                    <a:pt x="2289" y="839"/>
                  </a:lnTo>
                  <a:lnTo>
                    <a:pt x="2337" y="849"/>
                  </a:lnTo>
                  <a:lnTo>
                    <a:pt x="2382" y="865"/>
                  </a:lnTo>
                  <a:lnTo>
                    <a:pt x="2424" y="886"/>
                  </a:lnTo>
                  <a:lnTo>
                    <a:pt x="2464" y="913"/>
                  </a:lnTo>
                  <a:lnTo>
                    <a:pt x="2498" y="943"/>
                  </a:lnTo>
                  <a:lnTo>
                    <a:pt x="2529" y="978"/>
                  </a:lnTo>
                  <a:lnTo>
                    <a:pt x="2555" y="1017"/>
                  </a:lnTo>
                  <a:lnTo>
                    <a:pt x="2577" y="1060"/>
                  </a:lnTo>
                  <a:lnTo>
                    <a:pt x="2592" y="1105"/>
                  </a:lnTo>
                  <a:lnTo>
                    <a:pt x="2602" y="1153"/>
                  </a:lnTo>
                  <a:lnTo>
                    <a:pt x="2606" y="1203"/>
                  </a:lnTo>
                  <a:lnTo>
                    <a:pt x="2605" y="1208"/>
                  </a:lnTo>
                  <a:lnTo>
                    <a:pt x="2605" y="1213"/>
                  </a:lnTo>
                  <a:lnTo>
                    <a:pt x="2456" y="2160"/>
                  </a:lnTo>
                  <a:lnTo>
                    <a:pt x="2448" y="2211"/>
                  </a:lnTo>
                  <a:lnTo>
                    <a:pt x="2434" y="2257"/>
                  </a:lnTo>
                  <a:lnTo>
                    <a:pt x="2416" y="2301"/>
                  </a:lnTo>
                  <a:lnTo>
                    <a:pt x="2395" y="2341"/>
                  </a:lnTo>
                  <a:lnTo>
                    <a:pt x="2368" y="2377"/>
                  </a:lnTo>
                  <a:lnTo>
                    <a:pt x="2338" y="2409"/>
                  </a:lnTo>
                  <a:lnTo>
                    <a:pt x="2304" y="2437"/>
                  </a:lnTo>
                  <a:lnTo>
                    <a:pt x="2266" y="2462"/>
                  </a:lnTo>
                  <a:lnTo>
                    <a:pt x="2225" y="2482"/>
                  </a:lnTo>
                  <a:lnTo>
                    <a:pt x="2179" y="2496"/>
                  </a:lnTo>
                  <a:lnTo>
                    <a:pt x="2130" y="2508"/>
                  </a:lnTo>
                  <a:lnTo>
                    <a:pt x="2078" y="2514"/>
                  </a:lnTo>
                  <a:lnTo>
                    <a:pt x="2022" y="2518"/>
                  </a:lnTo>
                  <a:lnTo>
                    <a:pt x="916" y="2518"/>
                  </a:lnTo>
                  <a:lnTo>
                    <a:pt x="869" y="2514"/>
                  </a:lnTo>
                  <a:lnTo>
                    <a:pt x="822" y="2505"/>
                  </a:lnTo>
                  <a:lnTo>
                    <a:pt x="779" y="2490"/>
                  </a:lnTo>
                  <a:lnTo>
                    <a:pt x="738" y="2471"/>
                  </a:lnTo>
                  <a:lnTo>
                    <a:pt x="700" y="2446"/>
                  </a:lnTo>
                  <a:lnTo>
                    <a:pt x="666" y="2417"/>
                  </a:lnTo>
                  <a:lnTo>
                    <a:pt x="648" y="2437"/>
                  </a:lnTo>
                  <a:lnTo>
                    <a:pt x="628" y="2454"/>
                  </a:lnTo>
                  <a:lnTo>
                    <a:pt x="604" y="2466"/>
                  </a:lnTo>
                  <a:lnTo>
                    <a:pt x="579" y="2474"/>
                  </a:lnTo>
                  <a:lnTo>
                    <a:pt x="552" y="2476"/>
                  </a:lnTo>
                  <a:lnTo>
                    <a:pt x="138" y="2476"/>
                  </a:lnTo>
                  <a:lnTo>
                    <a:pt x="111" y="2474"/>
                  </a:lnTo>
                  <a:lnTo>
                    <a:pt x="84" y="2466"/>
                  </a:lnTo>
                  <a:lnTo>
                    <a:pt x="61" y="2453"/>
                  </a:lnTo>
                  <a:lnTo>
                    <a:pt x="41" y="2436"/>
                  </a:lnTo>
                  <a:lnTo>
                    <a:pt x="24" y="2416"/>
                  </a:lnTo>
                  <a:lnTo>
                    <a:pt x="12" y="2393"/>
                  </a:lnTo>
                  <a:lnTo>
                    <a:pt x="3" y="2366"/>
                  </a:lnTo>
                  <a:lnTo>
                    <a:pt x="0" y="2339"/>
                  </a:lnTo>
                  <a:lnTo>
                    <a:pt x="0" y="1123"/>
                  </a:lnTo>
                  <a:lnTo>
                    <a:pt x="3" y="1095"/>
                  </a:lnTo>
                  <a:lnTo>
                    <a:pt x="12" y="1069"/>
                  </a:lnTo>
                  <a:lnTo>
                    <a:pt x="24" y="1045"/>
                  </a:lnTo>
                  <a:lnTo>
                    <a:pt x="41" y="1025"/>
                  </a:lnTo>
                  <a:lnTo>
                    <a:pt x="61" y="1008"/>
                  </a:lnTo>
                  <a:lnTo>
                    <a:pt x="84" y="995"/>
                  </a:lnTo>
                  <a:lnTo>
                    <a:pt x="111" y="987"/>
                  </a:lnTo>
                  <a:lnTo>
                    <a:pt x="138" y="984"/>
                  </a:lnTo>
                  <a:lnTo>
                    <a:pt x="552" y="984"/>
                  </a:lnTo>
                  <a:lnTo>
                    <a:pt x="581" y="987"/>
                  </a:lnTo>
                  <a:lnTo>
                    <a:pt x="609" y="996"/>
                  </a:lnTo>
                  <a:lnTo>
                    <a:pt x="634" y="1011"/>
                  </a:lnTo>
                  <a:lnTo>
                    <a:pt x="655" y="1030"/>
                  </a:lnTo>
                  <a:lnTo>
                    <a:pt x="666" y="1023"/>
                  </a:lnTo>
                  <a:lnTo>
                    <a:pt x="678" y="1017"/>
                  </a:lnTo>
                  <a:lnTo>
                    <a:pt x="683" y="1016"/>
                  </a:lnTo>
                  <a:lnTo>
                    <a:pt x="692" y="1013"/>
                  </a:lnTo>
                  <a:lnTo>
                    <a:pt x="705" y="1009"/>
                  </a:lnTo>
                  <a:lnTo>
                    <a:pt x="722" y="1003"/>
                  </a:lnTo>
                  <a:lnTo>
                    <a:pt x="741" y="995"/>
                  </a:lnTo>
                  <a:lnTo>
                    <a:pt x="763" y="986"/>
                  </a:lnTo>
                  <a:lnTo>
                    <a:pt x="787" y="974"/>
                  </a:lnTo>
                  <a:lnTo>
                    <a:pt x="814" y="961"/>
                  </a:lnTo>
                  <a:lnTo>
                    <a:pt x="841" y="946"/>
                  </a:lnTo>
                  <a:lnTo>
                    <a:pt x="869" y="929"/>
                  </a:lnTo>
                  <a:lnTo>
                    <a:pt x="897" y="910"/>
                  </a:lnTo>
                  <a:lnTo>
                    <a:pt x="926" y="887"/>
                  </a:lnTo>
                  <a:lnTo>
                    <a:pt x="953" y="864"/>
                  </a:lnTo>
                  <a:lnTo>
                    <a:pt x="981" y="839"/>
                  </a:lnTo>
                  <a:lnTo>
                    <a:pt x="1006" y="810"/>
                  </a:lnTo>
                  <a:lnTo>
                    <a:pt x="1029" y="779"/>
                  </a:lnTo>
                  <a:lnTo>
                    <a:pt x="1050" y="746"/>
                  </a:lnTo>
                  <a:lnTo>
                    <a:pt x="1068" y="710"/>
                  </a:lnTo>
                  <a:lnTo>
                    <a:pt x="1083" y="672"/>
                  </a:lnTo>
                  <a:lnTo>
                    <a:pt x="1095" y="630"/>
                  </a:lnTo>
                  <a:lnTo>
                    <a:pt x="1102" y="587"/>
                  </a:lnTo>
                  <a:lnTo>
                    <a:pt x="1104" y="540"/>
                  </a:lnTo>
                  <a:lnTo>
                    <a:pt x="1104" y="88"/>
                  </a:lnTo>
                  <a:lnTo>
                    <a:pt x="1106" y="71"/>
                  </a:lnTo>
                  <a:lnTo>
                    <a:pt x="1113" y="54"/>
                  </a:lnTo>
                  <a:lnTo>
                    <a:pt x="1123" y="40"/>
                  </a:lnTo>
                  <a:lnTo>
                    <a:pt x="1137" y="29"/>
                  </a:lnTo>
                  <a:lnTo>
                    <a:pt x="1153" y="21"/>
                  </a:lnTo>
                  <a:lnTo>
                    <a:pt x="1158" y="20"/>
                  </a:lnTo>
                  <a:lnTo>
                    <a:pt x="1169" y="17"/>
                  </a:lnTo>
                  <a:lnTo>
                    <a:pt x="1185" y="14"/>
                  </a:lnTo>
                  <a:lnTo>
                    <a:pt x="1206" y="9"/>
                  </a:lnTo>
                  <a:lnTo>
                    <a:pt x="1230" y="5"/>
                  </a:lnTo>
                  <a:lnTo>
                    <a:pt x="1259" y="2"/>
                  </a:lnTo>
                  <a:lnTo>
                    <a:pt x="1289" y="1"/>
                  </a:lnTo>
                  <a:lnTo>
                    <a:pt x="132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4571787" y="2612727"/>
            <a:ext cx="590344" cy="385280"/>
            <a:chOff x="685800" y="5899150"/>
            <a:chExt cx="550863" cy="311150"/>
          </a:xfrm>
          <a:solidFill>
            <a:schemeClr val="accent4"/>
          </a:solidFill>
        </p:grpSpPr>
        <p:sp>
          <p:nvSpPr>
            <p:cNvPr id="38" name="Freeform 572"/>
            <p:cNvSpPr>
              <a:spLocks/>
            </p:cNvSpPr>
            <p:nvPr/>
          </p:nvSpPr>
          <p:spPr bwMode="auto">
            <a:xfrm>
              <a:off x="1068388" y="5965825"/>
              <a:ext cx="168275" cy="244475"/>
            </a:xfrm>
            <a:custGeom>
              <a:avLst/>
              <a:gdLst>
                <a:gd name="T0" fmla="*/ 409 w 1059"/>
                <a:gd name="T1" fmla="*/ 2 h 1545"/>
                <a:gd name="T2" fmla="*/ 524 w 1059"/>
                <a:gd name="T3" fmla="*/ 43 h 1545"/>
                <a:gd name="T4" fmla="*/ 613 w 1059"/>
                <a:gd name="T5" fmla="*/ 121 h 1545"/>
                <a:gd name="T6" fmla="*/ 666 w 1059"/>
                <a:gd name="T7" fmla="*/ 229 h 1545"/>
                <a:gd name="T8" fmla="*/ 678 w 1059"/>
                <a:gd name="T9" fmla="*/ 578 h 1545"/>
                <a:gd name="T10" fmla="*/ 658 w 1059"/>
                <a:gd name="T11" fmla="*/ 664 h 1545"/>
                <a:gd name="T12" fmla="*/ 624 w 1059"/>
                <a:gd name="T13" fmla="*/ 901 h 1545"/>
                <a:gd name="T14" fmla="*/ 706 w 1059"/>
                <a:gd name="T15" fmla="*/ 946 h 1545"/>
                <a:gd name="T16" fmla="*/ 817 w 1059"/>
                <a:gd name="T17" fmla="*/ 1014 h 1545"/>
                <a:gd name="T18" fmla="*/ 943 w 1059"/>
                <a:gd name="T19" fmla="*/ 1104 h 1545"/>
                <a:gd name="T20" fmla="*/ 1025 w 1059"/>
                <a:gd name="T21" fmla="*/ 1181 h 1545"/>
                <a:gd name="T22" fmla="*/ 1057 w 1059"/>
                <a:gd name="T23" fmla="*/ 1262 h 1545"/>
                <a:gd name="T24" fmla="*/ 1056 w 1059"/>
                <a:gd name="T25" fmla="*/ 1494 h 1545"/>
                <a:gd name="T26" fmla="*/ 1024 w 1059"/>
                <a:gd name="T27" fmla="*/ 1536 h 1545"/>
                <a:gd name="T28" fmla="*/ 969 w 1059"/>
                <a:gd name="T29" fmla="*/ 1543 h 1545"/>
                <a:gd name="T30" fmla="*/ 928 w 1059"/>
                <a:gd name="T31" fmla="*/ 1511 h 1545"/>
                <a:gd name="T32" fmla="*/ 918 w 1059"/>
                <a:gd name="T33" fmla="*/ 1292 h 1545"/>
                <a:gd name="T34" fmla="*/ 896 w 1059"/>
                <a:gd name="T35" fmla="*/ 1246 h 1545"/>
                <a:gd name="T36" fmla="*/ 786 w 1059"/>
                <a:gd name="T37" fmla="*/ 1162 h 1545"/>
                <a:gd name="T38" fmla="*/ 682 w 1059"/>
                <a:gd name="T39" fmla="*/ 1094 h 1545"/>
                <a:gd name="T40" fmla="*/ 597 w 1059"/>
                <a:gd name="T41" fmla="*/ 1045 h 1545"/>
                <a:gd name="T42" fmla="*/ 541 w 1059"/>
                <a:gd name="T43" fmla="*/ 1015 h 1545"/>
                <a:gd name="T44" fmla="*/ 502 w 1059"/>
                <a:gd name="T45" fmla="*/ 987 h 1545"/>
                <a:gd name="T46" fmla="*/ 485 w 1059"/>
                <a:gd name="T47" fmla="*/ 937 h 1545"/>
                <a:gd name="T48" fmla="*/ 492 w 1059"/>
                <a:gd name="T49" fmla="*/ 645 h 1545"/>
                <a:gd name="T50" fmla="*/ 528 w 1059"/>
                <a:gd name="T51" fmla="*/ 609 h 1545"/>
                <a:gd name="T52" fmla="*/ 539 w 1059"/>
                <a:gd name="T53" fmla="*/ 311 h 1545"/>
                <a:gd name="T54" fmla="*/ 516 w 1059"/>
                <a:gd name="T55" fmla="*/ 225 h 1545"/>
                <a:gd name="T56" fmla="*/ 454 w 1059"/>
                <a:gd name="T57" fmla="*/ 164 h 1545"/>
                <a:gd name="T58" fmla="*/ 368 w 1059"/>
                <a:gd name="T59" fmla="*/ 141 h 1545"/>
                <a:gd name="T60" fmla="*/ 251 w 1059"/>
                <a:gd name="T61" fmla="*/ 151 h 1545"/>
                <a:gd name="T62" fmla="*/ 180 w 1059"/>
                <a:gd name="T63" fmla="*/ 201 h 1545"/>
                <a:gd name="T64" fmla="*/ 143 w 1059"/>
                <a:gd name="T65" fmla="*/ 280 h 1545"/>
                <a:gd name="T66" fmla="*/ 143 w 1059"/>
                <a:gd name="T67" fmla="*/ 595 h 1545"/>
                <a:gd name="T68" fmla="*/ 176 w 1059"/>
                <a:gd name="T69" fmla="*/ 632 h 1545"/>
                <a:gd name="T70" fmla="*/ 194 w 1059"/>
                <a:gd name="T71" fmla="*/ 679 h 1545"/>
                <a:gd name="T72" fmla="*/ 184 w 1059"/>
                <a:gd name="T73" fmla="*/ 838 h 1545"/>
                <a:gd name="T74" fmla="*/ 142 w 1059"/>
                <a:gd name="T75" fmla="*/ 870 h 1545"/>
                <a:gd name="T76" fmla="*/ 88 w 1059"/>
                <a:gd name="T77" fmla="*/ 864 h 1545"/>
                <a:gd name="T78" fmla="*/ 56 w 1059"/>
                <a:gd name="T79" fmla="*/ 822 h 1545"/>
                <a:gd name="T80" fmla="*/ 35 w 1059"/>
                <a:gd name="T81" fmla="*/ 688 h 1545"/>
                <a:gd name="T82" fmla="*/ 2 w 1059"/>
                <a:gd name="T83" fmla="*/ 608 h 1545"/>
                <a:gd name="T84" fmla="*/ 3 w 1059"/>
                <a:gd name="T85" fmla="*/ 269 h 1545"/>
                <a:gd name="T86" fmla="*/ 42 w 1059"/>
                <a:gd name="T87" fmla="*/ 155 h 1545"/>
                <a:gd name="T88" fmla="*/ 120 w 1059"/>
                <a:gd name="T89" fmla="*/ 65 h 1545"/>
                <a:gd name="T90" fmla="*/ 228 w 1059"/>
                <a:gd name="T91" fmla="*/ 11 h 1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59" h="1545">
                  <a:moveTo>
                    <a:pt x="310" y="0"/>
                  </a:moveTo>
                  <a:lnTo>
                    <a:pt x="368" y="0"/>
                  </a:lnTo>
                  <a:lnTo>
                    <a:pt x="409" y="2"/>
                  </a:lnTo>
                  <a:lnTo>
                    <a:pt x="450" y="11"/>
                  </a:lnTo>
                  <a:lnTo>
                    <a:pt x="488" y="25"/>
                  </a:lnTo>
                  <a:lnTo>
                    <a:pt x="524" y="43"/>
                  </a:lnTo>
                  <a:lnTo>
                    <a:pt x="557" y="65"/>
                  </a:lnTo>
                  <a:lnTo>
                    <a:pt x="586" y="91"/>
                  </a:lnTo>
                  <a:lnTo>
                    <a:pt x="613" y="121"/>
                  </a:lnTo>
                  <a:lnTo>
                    <a:pt x="636" y="154"/>
                  </a:lnTo>
                  <a:lnTo>
                    <a:pt x="654" y="190"/>
                  </a:lnTo>
                  <a:lnTo>
                    <a:pt x="666" y="229"/>
                  </a:lnTo>
                  <a:lnTo>
                    <a:pt x="675" y="269"/>
                  </a:lnTo>
                  <a:lnTo>
                    <a:pt x="678" y="311"/>
                  </a:lnTo>
                  <a:lnTo>
                    <a:pt x="678" y="578"/>
                  </a:lnTo>
                  <a:lnTo>
                    <a:pt x="676" y="608"/>
                  </a:lnTo>
                  <a:lnTo>
                    <a:pt x="668" y="637"/>
                  </a:lnTo>
                  <a:lnTo>
                    <a:pt x="658" y="664"/>
                  </a:lnTo>
                  <a:lnTo>
                    <a:pt x="643" y="688"/>
                  </a:lnTo>
                  <a:lnTo>
                    <a:pt x="624" y="712"/>
                  </a:lnTo>
                  <a:lnTo>
                    <a:pt x="624" y="901"/>
                  </a:lnTo>
                  <a:lnTo>
                    <a:pt x="647" y="913"/>
                  </a:lnTo>
                  <a:lnTo>
                    <a:pt x="675" y="928"/>
                  </a:lnTo>
                  <a:lnTo>
                    <a:pt x="706" y="946"/>
                  </a:lnTo>
                  <a:lnTo>
                    <a:pt x="740" y="966"/>
                  </a:lnTo>
                  <a:lnTo>
                    <a:pt x="778" y="989"/>
                  </a:lnTo>
                  <a:lnTo>
                    <a:pt x="817" y="1014"/>
                  </a:lnTo>
                  <a:lnTo>
                    <a:pt x="858" y="1041"/>
                  </a:lnTo>
                  <a:lnTo>
                    <a:pt x="900" y="1071"/>
                  </a:lnTo>
                  <a:lnTo>
                    <a:pt x="943" y="1104"/>
                  </a:lnTo>
                  <a:lnTo>
                    <a:pt x="985" y="1138"/>
                  </a:lnTo>
                  <a:lnTo>
                    <a:pt x="1007" y="1158"/>
                  </a:lnTo>
                  <a:lnTo>
                    <a:pt x="1025" y="1181"/>
                  </a:lnTo>
                  <a:lnTo>
                    <a:pt x="1040" y="1206"/>
                  </a:lnTo>
                  <a:lnTo>
                    <a:pt x="1050" y="1234"/>
                  </a:lnTo>
                  <a:lnTo>
                    <a:pt x="1057" y="1262"/>
                  </a:lnTo>
                  <a:lnTo>
                    <a:pt x="1059" y="1292"/>
                  </a:lnTo>
                  <a:lnTo>
                    <a:pt x="1059" y="1475"/>
                  </a:lnTo>
                  <a:lnTo>
                    <a:pt x="1056" y="1494"/>
                  </a:lnTo>
                  <a:lnTo>
                    <a:pt x="1049" y="1511"/>
                  </a:lnTo>
                  <a:lnTo>
                    <a:pt x="1038" y="1525"/>
                  </a:lnTo>
                  <a:lnTo>
                    <a:pt x="1024" y="1536"/>
                  </a:lnTo>
                  <a:lnTo>
                    <a:pt x="1007" y="1543"/>
                  </a:lnTo>
                  <a:lnTo>
                    <a:pt x="988" y="1545"/>
                  </a:lnTo>
                  <a:lnTo>
                    <a:pt x="969" y="1543"/>
                  </a:lnTo>
                  <a:lnTo>
                    <a:pt x="952" y="1536"/>
                  </a:lnTo>
                  <a:lnTo>
                    <a:pt x="938" y="1525"/>
                  </a:lnTo>
                  <a:lnTo>
                    <a:pt x="928" y="1511"/>
                  </a:lnTo>
                  <a:lnTo>
                    <a:pt x="921" y="1494"/>
                  </a:lnTo>
                  <a:lnTo>
                    <a:pt x="918" y="1475"/>
                  </a:lnTo>
                  <a:lnTo>
                    <a:pt x="918" y="1292"/>
                  </a:lnTo>
                  <a:lnTo>
                    <a:pt x="915" y="1274"/>
                  </a:lnTo>
                  <a:lnTo>
                    <a:pt x="908" y="1259"/>
                  </a:lnTo>
                  <a:lnTo>
                    <a:pt x="896" y="1246"/>
                  </a:lnTo>
                  <a:lnTo>
                    <a:pt x="859" y="1216"/>
                  </a:lnTo>
                  <a:lnTo>
                    <a:pt x="822" y="1188"/>
                  </a:lnTo>
                  <a:lnTo>
                    <a:pt x="786" y="1162"/>
                  </a:lnTo>
                  <a:lnTo>
                    <a:pt x="750" y="1138"/>
                  </a:lnTo>
                  <a:lnTo>
                    <a:pt x="715" y="1115"/>
                  </a:lnTo>
                  <a:lnTo>
                    <a:pt x="682" y="1094"/>
                  </a:lnTo>
                  <a:lnTo>
                    <a:pt x="651" y="1075"/>
                  </a:lnTo>
                  <a:lnTo>
                    <a:pt x="622" y="1059"/>
                  </a:lnTo>
                  <a:lnTo>
                    <a:pt x="597" y="1045"/>
                  </a:lnTo>
                  <a:lnTo>
                    <a:pt x="574" y="1033"/>
                  </a:lnTo>
                  <a:lnTo>
                    <a:pt x="556" y="1022"/>
                  </a:lnTo>
                  <a:lnTo>
                    <a:pt x="541" y="1015"/>
                  </a:lnTo>
                  <a:lnTo>
                    <a:pt x="530" y="1010"/>
                  </a:lnTo>
                  <a:lnTo>
                    <a:pt x="515" y="1000"/>
                  </a:lnTo>
                  <a:lnTo>
                    <a:pt x="502" y="987"/>
                  </a:lnTo>
                  <a:lnTo>
                    <a:pt x="492" y="972"/>
                  </a:lnTo>
                  <a:lnTo>
                    <a:pt x="486" y="955"/>
                  </a:lnTo>
                  <a:lnTo>
                    <a:pt x="485" y="937"/>
                  </a:lnTo>
                  <a:lnTo>
                    <a:pt x="485" y="679"/>
                  </a:lnTo>
                  <a:lnTo>
                    <a:pt x="486" y="662"/>
                  </a:lnTo>
                  <a:lnTo>
                    <a:pt x="492" y="645"/>
                  </a:lnTo>
                  <a:lnTo>
                    <a:pt x="503" y="631"/>
                  </a:lnTo>
                  <a:lnTo>
                    <a:pt x="516" y="621"/>
                  </a:lnTo>
                  <a:lnTo>
                    <a:pt x="528" y="609"/>
                  </a:lnTo>
                  <a:lnTo>
                    <a:pt x="536" y="595"/>
                  </a:lnTo>
                  <a:lnTo>
                    <a:pt x="539" y="578"/>
                  </a:lnTo>
                  <a:lnTo>
                    <a:pt x="539" y="311"/>
                  </a:lnTo>
                  <a:lnTo>
                    <a:pt x="536" y="280"/>
                  </a:lnTo>
                  <a:lnTo>
                    <a:pt x="527" y="252"/>
                  </a:lnTo>
                  <a:lnTo>
                    <a:pt x="516" y="225"/>
                  </a:lnTo>
                  <a:lnTo>
                    <a:pt x="499" y="201"/>
                  </a:lnTo>
                  <a:lnTo>
                    <a:pt x="478" y="181"/>
                  </a:lnTo>
                  <a:lnTo>
                    <a:pt x="454" y="164"/>
                  </a:lnTo>
                  <a:lnTo>
                    <a:pt x="428" y="151"/>
                  </a:lnTo>
                  <a:lnTo>
                    <a:pt x="399" y="143"/>
                  </a:lnTo>
                  <a:lnTo>
                    <a:pt x="368" y="141"/>
                  </a:lnTo>
                  <a:lnTo>
                    <a:pt x="311" y="141"/>
                  </a:lnTo>
                  <a:lnTo>
                    <a:pt x="280" y="143"/>
                  </a:lnTo>
                  <a:lnTo>
                    <a:pt x="251" y="151"/>
                  </a:lnTo>
                  <a:lnTo>
                    <a:pt x="225" y="164"/>
                  </a:lnTo>
                  <a:lnTo>
                    <a:pt x="201" y="181"/>
                  </a:lnTo>
                  <a:lnTo>
                    <a:pt x="180" y="201"/>
                  </a:lnTo>
                  <a:lnTo>
                    <a:pt x="163" y="225"/>
                  </a:lnTo>
                  <a:lnTo>
                    <a:pt x="151" y="252"/>
                  </a:lnTo>
                  <a:lnTo>
                    <a:pt x="143" y="280"/>
                  </a:lnTo>
                  <a:lnTo>
                    <a:pt x="140" y="311"/>
                  </a:lnTo>
                  <a:lnTo>
                    <a:pt x="140" y="580"/>
                  </a:lnTo>
                  <a:lnTo>
                    <a:pt x="143" y="595"/>
                  </a:lnTo>
                  <a:lnTo>
                    <a:pt x="151" y="610"/>
                  </a:lnTo>
                  <a:lnTo>
                    <a:pt x="163" y="621"/>
                  </a:lnTo>
                  <a:lnTo>
                    <a:pt x="176" y="632"/>
                  </a:lnTo>
                  <a:lnTo>
                    <a:pt x="186" y="646"/>
                  </a:lnTo>
                  <a:lnTo>
                    <a:pt x="192" y="662"/>
                  </a:lnTo>
                  <a:lnTo>
                    <a:pt x="194" y="679"/>
                  </a:lnTo>
                  <a:lnTo>
                    <a:pt x="194" y="803"/>
                  </a:lnTo>
                  <a:lnTo>
                    <a:pt x="192" y="822"/>
                  </a:lnTo>
                  <a:lnTo>
                    <a:pt x="184" y="838"/>
                  </a:lnTo>
                  <a:lnTo>
                    <a:pt x="174" y="852"/>
                  </a:lnTo>
                  <a:lnTo>
                    <a:pt x="159" y="864"/>
                  </a:lnTo>
                  <a:lnTo>
                    <a:pt x="142" y="870"/>
                  </a:lnTo>
                  <a:lnTo>
                    <a:pt x="124" y="873"/>
                  </a:lnTo>
                  <a:lnTo>
                    <a:pt x="105" y="870"/>
                  </a:lnTo>
                  <a:lnTo>
                    <a:pt x="88" y="864"/>
                  </a:lnTo>
                  <a:lnTo>
                    <a:pt x="74" y="852"/>
                  </a:lnTo>
                  <a:lnTo>
                    <a:pt x="63" y="838"/>
                  </a:lnTo>
                  <a:lnTo>
                    <a:pt x="56" y="822"/>
                  </a:lnTo>
                  <a:lnTo>
                    <a:pt x="54" y="803"/>
                  </a:lnTo>
                  <a:lnTo>
                    <a:pt x="54" y="712"/>
                  </a:lnTo>
                  <a:lnTo>
                    <a:pt x="35" y="688"/>
                  </a:lnTo>
                  <a:lnTo>
                    <a:pt x="20" y="664"/>
                  </a:lnTo>
                  <a:lnTo>
                    <a:pt x="9" y="637"/>
                  </a:lnTo>
                  <a:lnTo>
                    <a:pt x="2" y="608"/>
                  </a:lnTo>
                  <a:lnTo>
                    <a:pt x="0" y="578"/>
                  </a:lnTo>
                  <a:lnTo>
                    <a:pt x="0" y="311"/>
                  </a:lnTo>
                  <a:lnTo>
                    <a:pt x="3" y="269"/>
                  </a:lnTo>
                  <a:lnTo>
                    <a:pt x="12" y="229"/>
                  </a:lnTo>
                  <a:lnTo>
                    <a:pt x="24" y="191"/>
                  </a:lnTo>
                  <a:lnTo>
                    <a:pt x="42" y="155"/>
                  </a:lnTo>
                  <a:lnTo>
                    <a:pt x="64" y="121"/>
                  </a:lnTo>
                  <a:lnTo>
                    <a:pt x="91" y="91"/>
                  </a:lnTo>
                  <a:lnTo>
                    <a:pt x="120" y="65"/>
                  </a:lnTo>
                  <a:lnTo>
                    <a:pt x="154" y="43"/>
                  </a:lnTo>
                  <a:lnTo>
                    <a:pt x="190" y="25"/>
                  </a:lnTo>
                  <a:lnTo>
                    <a:pt x="228" y="11"/>
                  </a:lnTo>
                  <a:lnTo>
                    <a:pt x="268" y="2"/>
                  </a:lnTo>
                  <a:lnTo>
                    <a:pt x="31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573"/>
            <p:cNvSpPr>
              <a:spLocks/>
            </p:cNvSpPr>
            <p:nvPr/>
          </p:nvSpPr>
          <p:spPr bwMode="auto">
            <a:xfrm>
              <a:off x="685800" y="5965825"/>
              <a:ext cx="168275" cy="244475"/>
            </a:xfrm>
            <a:custGeom>
              <a:avLst/>
              <a:gdLst>
                <a:gd name="T0" fmla="*/ 789 w 1058"/>
                <a:gd name="T1" fmla="*/ 4 h 1547"/>
                <a:gd name="T2" fmla="*/ 904 w 1058"/>
                <a:gd name="T3" fmla="*/ 43 h 1547"/>
                <a:gd name="T4" fmla="*/ 992 w 1058"/>
                <a:gd name="T5" fmla="*/ 122 h 1547"/>
                <a:gd name="T6" fmla="*/ 1046 w 1058"/>
                <a:gd name="T7" fmla="*/ 229 h 1547"/>
                <a:gd name="T8" fmla="*/ 1058 w 1058"/>
                <a:gd name="T9" fmla="*/ 580 h 1547"/>
                <a:gd name="T10" fmla="*/ 1038 w 1058"/>
                <a:gd name="T11" fmla="*/ 664 h 1547"/>
                <a:gd name="T12" fmla="*/ 1004 w 1058"/>
                <a:gd name="T13" fmla="*/ 809 h 1547"/>
                <a:gd name="T14" fmla="*/ 983 w 1058"/>
                <a:gd name="T15" fmla="*/ 859 h 1547"/>
                <a:gd name="T16" fmla="*/ 933 w 1058"/>
                <a:gd name="T17" fmla="*/ 879 h 1547"/>
                <a:gd name="T18" fmla="*/ 884 w 1058"/>
                <a:gd name="T19" fmla="*/ 859 h 1547"/>
                <a:gd name="T20" fmla="*/ 864 w 1058"/>
                <a:gd name="T21" fmla="*/ 809 h 1547"/>
                <a:gd name="T22" fmla="*/ 872 w 1058"/>
                <a:gd name="T23" fmla="*/ 646 h 1547"/>
                <a:gd name="T24" fmla="*/ 907 w 1058"/>
                <a:gd name="T25" fmla="*/ 610 h 1547"/>
                <a:gd name="T26" fmla="*/ 917 w 1058"/>
                <a:gd name="T27" fmla="*/ 311 h 1547"/>
                <a:gd name="T28" fmla="*/ 894 w 1058"/>
                <a:gd name="T29" fmla="*/ 225 h 1547"/>
                <a:gd name="T30" fmla="*/ 833 w 1058"/>
                <a:gd name="T31" fmla="*/ 164 h 1547"/>
                <a:gd name="T32" fmla="*/ 748 w 1058"/>
                <a:gd name="T33" fmla="*/ 141 h 1547"/>
                <a:gd name="T34" fmla="*/ 631 w 1058"/>
                <a:gd name="T35" fmla="*/ 151 h 1547"/>
                <a:gd name="T36" fmla="*/ 560 w 1058"/>
                <a:gd name="T37" fmla="*/ 201 h 1547"/>
                <a:gd name="T38" fmla="*/ 523 w 1058"/>
                <a:gd name="T39" fmla="*/ 280 h 1547"/>
                <a:gd name="T40" fmla="*/ 523 w 1058"/>
                <a:gd name="T41" fmla="*/ 595 h 1547"/>
                <a:gd name="T42" fmla="*/ 556 w 1058"/>
                <a:gd name="T43" fmla="*/ 632 h 1547"/>
                <a:gd name="T44" fmla="*/ 574 w 1058"/>
                <a:gd name="T45" fmla="*/ 679 h 1547"/>
                <a:gd name="T46" fmla="*/ 565 w 1058"/>
                <a:gd name="T47" fmla="*/ 973 h 1547"/>
                <a:gd name="T48" fmla="*/ 527 w 1058"/>
                <a:gd name="T49" fmla="*/ 1011 h 1547"/>
                <a:gd name="T50" fmla="*/ 484 w 1058"/>
                <a:gd name="T51" fmla="*/ 1033 h 1547"/>
                <a:gd name="T52" fmla="*/ 407 w 1058"/>
                <a:gd name="T53" fmla="*/ 1076 h 1547"/>
                <a:gd name="T54" fmla="*/ 309 w 1058"/>
                <a:gd name="T55" fmla="*/ 1139 h 1547"/>
                <a:gd name="T56" fmla="*/ 198 w 1058"/>
                <a:gd name="T57" fmla="*/ 1217 h 1547"/>
                <a:gd name="T58" fmla="*/ 142 w 1058"/>
                <a:gd name="T59" fmla="*/ 1275 h 1547"/>
                <a:gd name="T60" fmla="*/ 138 w 1058"/>
                <a:gd name="T61" fmla="*/ 1495 h 1547"/>
                <a:gd name="T62" fmla="*/ 105 w 1058"/>
                <a:gd name="T63" fmla="*/ 1537 h 1547"/>
                <a:gd name="T64" fmla="*/ 52 w 1058"/>
                <a:gd name="T65" fmla="*/ 1543 h 1547"/>
                <a:gd name="T66" fmla="*/ 9 w 1058"/>
                <a:gd name="T67" fmla="*/ 1512 h 1547"/>
                <a:gd name="T68" fmla="*/ 0 w 1058"/>
                <a:gd name="T69" fmla="*/ 1293 h 1547"/>
                <a:gd name="T70" fmla="*/ 19 w 1058"/>
                <a:gd name="T71" fmla="*/ 1207 h 1547"/>
                <a:gd name="T72" fmla="*/ 73 w 1058"/>
                <a:gd name="T73" fmla="*/ 1138 h 1547"/>
                <a:gd name="T74" fmla="*/ 200 w 1058"/>
                <a:gd name="T75" fmla="*/ 1042 h 1547"/>
                <a:gd name="T76" fmla="*/ 317 w 1058"/>
                <a:gd name="T77" fmla="*/ 967 h 1547"/>
                <a:gd name="T78" fmla="*/ 410 w 1058"/>
                <a:gd name="T79" fmla="*/ 913 h 1547"/>
                <a:gd name="T80" fmla="*/ 414 w 1058"/>
                <a:gd name="T81" fmla="*/ 689 h 1547"/>
                <a:gd name="T82" fmla="*/ 382 w 1058"/>
                <a:gd name="T83" fmla="*/ 609 h 1547"/>
                <a:gd name="T84" fmla="*/ 383 w 1058"/>
                <a:gd name="T85" fmla="*/ 270 h 1547"/>
                <a:gd name="T86" fmla="*/ 422 w 1058"/>
                <a:gd name="T87" fmla="*/ 155 h 1547"/>
                <a:gd name="T88" fmla="*/ 500 w 1058"/>
                <a:gd name="T89" fmla="*/ 66 h 1547"/>
                <a:gd name="T90" fmla="*/ 607 w 1058"/>
                <a:gd name="T91" fmla="*/ 12 h 15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58" h="1547">
                  <a:moveTo>
                    <a:pt x="690" y="0"/>
                  </a:moveTo>
                  <a:lnTo>
                    <a:pt x="748" y="0"/>
                  </a:lnTo>
                  <a:lnTo>
                    <a:pt x="789" y="4"/>
                  </a:lnTo>
                  <a:lnTo>
                    <a:pt x="830" y="12"/>
                  </a:lnTo>
                  <a:lnTo>
                    <a:pt x="868" y="25"/>
                  </a:lnTo>
                  <a:lnTo>
                    <a:pt x="904" y="43"/>
                  </a:lnTo>
                  <a:lnTo>
                    <a:pt x="936" y="66"/>
                  </a:lnTo>
                  <a:lnTo>
                    <a:pt x="967" y="91"/>
                  </a:lnTo>
                  <a:lnTo>
                    <a:pt x="992" y="122"/>
                  </a:lnTo>
                  <a:lnTo>
                    <a:pt x="1016" y="155"/>
                  </a:lnTo>
                  <a:lnTo>
                    <a:pt x="1033" y="191"/>
                  </a:lnTo>
                  <a:lnTo>
                    <a:pt x="1046" y="229"/>
                  </a:lnTo>
                  <a:lnTo>
                    <a:pt x="1055" y="270"/>
                  </a:lnTo>
                  <a:lnTo>
                    <a:pt x="1058" y="311"/>
                  </a:lnTo>
                  <a:lnTo>
                    <a:pt x="1058" y="580"/>
                  </a:lnTo>
                  <a:lnTo>
                    <a:pt x="1056" y="609"/>
                  </a:lnTo>
                  <a:lnTo>
                    <a:pt x="1048" y="638"/>
                  </a:lnTo>
                  <a:lnTo>
                    <a:pt x="1038" y="664"/>
                  </a:lnTo>
                  <a:lnTo>
                    <a:pt x="1023" y="689"/>
                  </a:lnTo>
                  <a:lnTo>
                    <a:pt x="1004" y="712"/>
                  </a:lnTo>
                  <a:lnTo>
                    <a:pt x="1004" y="809"/>
                  </a:lnTo>
                  <a:lnTo>
                    <a:pt x="1002" y="827"/>
                  </a:lnTo>
                  <a:lnTo>
                    <a:pt x="994" y="844"/>
                  </a:lnTo>
                  <a:lnTo>
                    <a:pt x="983" y="859"/>
                  </a:lnTo>
                  <a:lnTo>
                    <a:pt x="969" y="869"/>
                  </a:lnTo>
                  <a:lnTo>
                    <a:pt x="952" y="876"/>
                  </a:lnTo>
                  <a:lnTo>
                    <a:pt x="933" y="879"/>
                  </a:lnTo>
                  <a:lnTo>
                    <a:pt x="915" y="876"/>
                  </a:lnTo>
                  <a:lnTo>
                    <a:pt x="898" y="869"/>
                  </a:lnTo>
                  <a:lnTo>
                    <a:pt x="884" y="859"/>
                  </a:lnTo>
                  <a:lnTo>
                    <a:pt x="873" y="844"/>
                  </a:lnTo>
                  <a:lnTo>
                    <a:pt x="866" y="827"/>
                  </a:lnTo>
                  <a:lnTo>
                    <a:pt x="864" y="809"/>
                  </a:lnTo>
                  <a:lnTo>
                    <a:pt x="864" y="679"/>
                  </a:lnTo>
                  <a:lnTo>
                    <a:pt x="866" y="662"/>
                  </a:lnTo>
                  <a:lnTo>
                    <a:pt x="872" y="646"/>
                  </a:lnTo>
                  <a:lnTo>
                    <a:pt x="882" y="632"/>
                  </a:lnTo>
                  <a:lnTo>
                    <a:pt x="894" y="621"/>
                  </a:lnTo>
                  <a:lnTo>
                    <a:pt x="907" y="610"/>
                  </a:lnTo>
                  <a:lnTo>
                    <a:pt x="914" y="595"/>
                  </a:lnTo>
                  <a:lnTo>
                    <a:pt x="917" y="580"/>
                  </a:lnTo>
                  <a:lnTo>
                    <a:pt x="917" y="311"/>
                  </a:lnTo>
                  <a:lnTo>
                    <a:pt x="914" y="281"/>
                  </a:lnTo>
                  <a:lnTo>
                    <a:pt x="907" y="252"/>
                  </a:lnTo>
                  <a:lnTo>
                    <a:pt x="894" y="225"/>
                  </a:lnTo>
                  <a:lnTo>
                    <a:pt x="877" y="202"/>
                  </a:lnTo>
                  <a:lnTo>
                    <a:pt x="857" y="181"/>
                  </a:lnTo>
                  <a:lnTo>
                    <a:pt x="833" y="164"/>
                  </a:lnTo>
                  <a:lnTo>
                    <a:pt x="807" y="151"/>
                  </a:lnTo>
                  <a:lnTo>
                    <a:pt x="778" y="144"/>
                  </a:lnTo>
                  <a:lnTo>
                    <a:pt x="748" y="141"/>
                  </a:lnTo>
                  <a:lnTo>
                    <a:pt x="690" y="141"/>
                  </a:lnTo>
                  <a:lnTo>
                    <a:pt x="659" y="144"/>
                  </a:lnTo>
                  <a:lnTo>
                    <a:pt x="631" y="151"/>
                  </a:lnTo>
                  <a:lnTo>
                    <a:pt x="604" y="164"/>
                  </a:lnTo>
                  <a:lnTo>
                    <a:pt x="581" y="181"/>
                  </a:lnTo>
                  <a:lnTo>
                    <a:pt x="560" y="201"/>
                  </a:lnTo>
                  <a:lnTo>
                    <a:pt x="543" y="225"/>
                  </a:lnTo>
                  <a:lnTo>
                    <a:pt x="530" y="252"/>
                  </a:lnTo>
                  <a:lnTo>
                    <a:pt x="523" y="280"/>
                  </a:lnTo>
                  <a:lnTo>
                    <a:pt x="520" y="311"/>
                  </a:lnTo>
                  <a:lnTo>
                    <a:pt x="520" y="580"/>
                  </a:lnTo>
                  <a:lnTo>
                    <a:pt x="523" y="595"/>
                  </a:lnTo>
                  <a:lnTo>
                    <a:pt x="530" y="610"/>
                  </a:lnTo>
                  <a:lnTo>
                    <a:pt x="543" y="621"/>
                  </a:lnTo>
                  <a:lnTo>
                    <a:pt x="556" y="632"/>
                  </a:lnTo>
                  <a:lnTo>
                    <a:pt x="565" y="646"/>
                  </a:lnTo>
                  <a:lnTo>
                    <a:pt x="572" y="662"/>
                  </a:lnTo>
                  <a:lnTo>
                    <a:pt x="574" y="679"/>
                  </a:lnTo>
                  <a:lnTo>
                    <a:pt x="574" y="937"/>
                  </a:lnTo>
                  <a:lnTo>
                    <a:pt x="572" y="956"/>
                  </a:lnTo>
                  <a:lnTo>
                    <a:pt x="565" y="973"/>
                  </a:lnTo>
                  <a:lnTo>
                    <a:pt x="556" y="987"/>
                  </a:lnTo>
                  <a:lnTo>
                    <a:pt x="543" y="1001"/>
                  </a:lnTo>
                  <a:lnTo>
                    <a:pt x="527" y="1011"/>
                  </a:lnTo>
                  <a:lnTo>
                    <a:pt x="518" y="1016"/>
                  </a:lnTo>
                  <a:lnTo>
                    <a:pt x="503" y="1023"/>
                  </a:lnTo>
                  <a:lnTo>
                    <a:pt x="484" y="1033"/>
                  </a:lnTo>
                  <a:lnTo>
                    <a:pt x="462" y="1046"/>
                  </a:lnTo>
                  <a:lnTo>
                    <a:pt x="437" y="1060"/>
                  </a:lnTo>
                  <a:lnTo>
                    <a:pt x="407" y="1076"/>
                  </a:lnTo>
                  <a:lnTo>
                    <a:pt x="376" y="1095"/>
                  </a:lnTo>
                  <a:lnTo>
                    <a:pt x="343" y="1115"/>
                  </a:lnTo>
                  <a:lnTo>
                    <a:pt x="309" y="1139"/>
                  </a:lnTo>
                  <a:lnTo>
                    <a:pt x="272" y="1163"/>
                  </a:lnTo>
                  <a:lnTo>
                    <a:pt x="236" y="1189"/>
                  </a:lnTo>
                  <a:lnTo>
                    <a:pt x="198" y="1217"/>
                  </a:lnTo>
                  <a:lnTo>
                    <a:pt x="161" y="1246"/>
                  </a:lnTo>
                  <a:lnTo>
                    <a:pt x="150" y="1260"/>
                  </a:lnTo>
                  <a:lnTo>
                    <a:pt x="142" y="1275"/>
                  </a:lnTo>
                  <a:lnTo>
                    <a:pt x="140" y="1293"/>
                  </a:lnTo>
                  <a:lnTo>
                    <a:pt x="140" y="1476"/>
                  </a:lnTo>
                  <a:lnTo>
                    <a:pt x="138" y="1495"/>
                  </a:lnTo>
                  <a:lnTo>
                    <a:pt x="131" y="1512"/>
                  </a:lnTo>
                  <a:lnTo>
                    <a:pt x="120" y="1525"/>
                  </a:lnTo>
                  <a:lnTo>
                    <a:pt x="105" y="1537"/>
                  </a:lnTo>
                  <a:lnTo>
                    <a:pt x="89" y="1543"/>
                  </a:lnTo>
                  <a:lnTo>
                    <a:pt x="71" y="1547"/>
                  </a:lnTo>
                  <a:lnTo>
                    <a:pt x="52" y="1543"/>
                  </a:lnTo>
                  <a:lnTo>
                    <a:pt x="35" y="1537"/>
                  </a:lnTo>
                  <a:lnTo>
                    <a:pt x="20" y="1525"/>
                  </a:lnTo>
                  <a:lnTo>
                    <a:pt x="9" y="1512"/>
                  </a:lnTo>
                  <a:lnTo>
                    <a:pt x="2" y="1495"/>
                  </a:lnTo>
                  <a:lnTo>
                    <a:pt x="0" y="1476"/>
                  </a:lnTo>
                  <a:lnTo>
                    <a:pt x="0" y="1293"/>
                  </a:lnTo>
                  <a:lnTo>
                    <a:pt x="2" y="1263"/>
                  </a:lnTo>
                  <a:lnTo>
                    <a:pt x="8" y="1235"/>
                  </a:lnTo>
                  <a:lnTo>
                    <a:pt x="19" y="1207"/>
                  </a:lnTo>
                  <a:lnTo>
                    <a:pt x="34" y="1182"/>
                  </a:lnTo>
                  <a:lnTo>
                    <a:pt x="52" y="1159"/>
                  </a:lnTo>
                  <a:lnTo>
                    <a:pt x="73" y="1138"/>
                  </a:lnTo>
                  <a:lnTo>
                    <a:pt x="115" y="1104"/>
                  </a:lnTo>
                  <a:lnTo>
                    <a:pt x="158" y="1072"/>
                  </a:lnTo>
                  <a:lnTo>
                    <a:pt x="200" y="1042"/>
                  </a:lnTo>
                  <a:lnTo>
                    <a:pt x="241" y="1015"/>
                  </a:lnTo>
                  <a:lnTo>
                    <a:pt x="281" y="990"/>
                  </a:lnTo>
                  <a:lnTo>
                    <a:pt x="317" y="967"/>
                  </a:lnTo>
                  <a:lnTo>
                    <a:pt x="352" y="946"/>
                  </a:lnTo>
                  <a:lnTo>
                    <a:pt x="383" y="929"/>
                  </a:lnTo>
                  <a:lnTo>
                    <a:pt x="410" y="913"/>
                  </a:lnTo>
                  <a:lnTo>
                    <a:pt x="433" y="902"/>
                  </a:lnTo>
                  <a:lnTo>
                    <a:pt x="433" y="712"/>
                  </a:lnTo>
                  <a:lnTo>
                    <a:pt x="414" y="689"/>
                  </a:lnTo>
                  <a:lnTo>
                    <a:pt x="400" y="664"/>
                  </a:lnTo>
                  <a:lnTo>
                    <a:pt x="389" y="638"/>
                  </a:lnTo>
                  <a:lnTo>
                    <a:pt x="382" y="609"/>
                  </a:lnTo>
                  <a:lnTo>
                    <a:pt x="380" y="580"/>
                  </a:lnTo>
                  <a:lnTo>
                    <a:pt x="380" y="311"/>
                  </a:lnTo>
                  <a:lnTo>
                    <a:pt x="383" y="270"/>
                  </a:lnTo>
                  <a:lnTo>
                    <a:pt x="391" y="229"/>
                  </a:lnTo>
                  <a:lnTo>
                    <a:pt x="404" y="191"/>
                  </a:lnTo>
                  <a:lnTo>
                    <a:pt x="422" y="155"/>
                  </a:lnTo>
                  <a:lnTo>
                    <a:pt x="444" y="122"/>
                  </a:lnTo>
                  <a:lnTo>
                    <a:pt x="470" y="92"/>
                  </a:lnTo>
                  <a:lnTo>
                    <a:pt x="500" y="66"/>
                  </a:lnTo>
                  <a:lnTo>
                    <a:pt x="534" y="44"/>
                  </a:lnTo>
                  <a:lnTo>
                    <a:pt x="569" y="25"/>
                  </a:lnTo>
                  <a:lnTo>
                    <a:pt x="607" y="12"/>
                  </a:lnTo>
                  <a:lnTo>
                    <a:pt x="647" y="4"/>
                  </a:lnTo>
                  <a:lnTo>
                    <a:pt x="69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574"/>
            <p:cNvSpPr>
              <a:spLocks/>
            </p:cNvSpPr>
            <p:nvPr/>
          </p:nvSpPr>
          <p:spPr bwMode="auto">
            <a:xfrm>
              <a:off x="817563" y="5899150"/>
              <a:ext cx="288925" cy="311150"/>
            </a:xfrm>
            <a:custGeom>
              <a:avLst/>
              <a:gdLst>
                <a:gd name="T0" fmla="*/ 1041 w 1820"/>
                <a:gd name="T1" fmla="*/ 12 h 1960"/>
                <a:gd name="T2" fmla="*/ 1200 w 1820"/>
                <a:gd name="T3" fmla="*/ 96 h 1960"/>
                <a:gd name="T4" fmla="*/ 1302 w 1820"/>
                <a:gd name="T5" fmla="*/ 243 h 1960"/>
                <a:gd name="T6" fmla="*/ 1329 w 1820"/>
                <a:gd name="T7" fmla="*/ 728 h 1960"/>
                <a:gd name="T8" fmla="*/ 1283 w 1820"/>
                <a:gd name="T9" fmla="*/ 864 h 1960"/>
                <a:gd name="T10" fmla="*/ 1310 w 1820"/>
                <a:gd name="T11" fmla="*/ 1185 h 1960"/>
                <a:gd name="T12" fmla="*/ 1456 w 1820"/>
                <a:gd name="T13" fmla="*/ 1270 h 1960"/>
                <a:gd name="T14" fmla="*/ 1639 w 1820"/>
                <a:gd name="T15" fmla="*/ 1394 h 1960"/>
                <a:gd name="T16" fmla="*/ 1781 w 1820"/>
                <a:gd name="T17" fmla="*/ 1520 h 1960"/>
                <a:gd name="T18" fmla="*/ 1820 w 1820"/>
                <a:gd name="T19" fmla="*/ 1652 h 1960"/>
                <a:gd name="T20" fmla="*/ 1800 w 1820"/>
                <a:gd name="T21" fmla="*/ 1938 h 1960"/>
                <a:gd name="T22" fmla="*/ 1731 w 1820"/>
                <a:gd name="T23" fmla="*/ 1956 h 1960"/>
                <a:gd name="T24" fmla="*/ 1683 w 1820"/>
                <a:gd name="T25" fmla="*/ 1908 h 1960"/>
                <a:gd name="T26" fmla="*/ 1672 w 1820"/>
                <a:gd name="T27" fmla="*/ 1611 h 1960"/>
                <a:gd name="T28" fmla="*/ 1555 w 1820"/>
                <a:gd name="T29" fmla="*/ 1507 h 1960"/>
                <a:gd name="T30" fmla="*/ 1383 w 1820"/>
                <a:gd name="T31" fmla="*/ 1391 h 1960"/>
                <a:gd name="T32" fmla="*/ 1245 w 1820"/>
                <a:gd name="T33" fmla="*/ 1310 h 1960"/>
                <a:gd name="T34" fmla="*/ 1167 w 1820"/>
                <a:gd name="T35" fmla="*/ 1269 h 1960"/>
                <a:gd name="T36" fmla="*/ 1122 w 1820"/>
                <a:gd name="T37" fmla="*/ 1211 h 1960"/>
                <a:gd name="T38" fmla="*/ 1127 w 1820"/>
                <a:gd name="T39" fmla="*/ 826 h 1960"/>
                <a:gd name="T40" fmla="*/ 1179 w 1820"/>
                <a:gd name="T41" fmla="*/ 770 h 1960"/>
                <a:gd name="T42" fmla="*/ 1186 w 1820"/>
                <a:gd name="T43" fmla="*/ 344 h 1960"/>
                <a:gd name="T44" fmla="*/ 1119 w 1820"/>
                <a:gd name="T45" fmla="*/ 211 h 1960"/>
                <a:gd name="T46" fmla="*/ 987 w 1820"/>
                <a:gd name="T47" fmla="*/ 144 h 1960"/>
                <a:gd name="T48" fmla="*/ 798 w 1820"/>
                <a:gd name="T49" fmla="*/ 153 h 1960"/>
                <a:gd name="T50" fmla="*/ 679 w 1820"/>
                <a:gd name="T51" fmla="*/ 240 h 1960"/>
                <a:gd name="T52" fmla="*/ 633 w 1820"/>
                <a:gd name="T53" fmla="*/ 383 h 1960"/>
                <a:gd name="T54" fmla="*/ 655 w 1820"/>
                <a:gd name="T55" fmla="*/ 786 h 1960"/>
                <a:gd name="T56" fmla="*/ 700 w 1820"/>
                <a:gd name="T57" fmla="*/ 841 h 1960"/>
                <a:gd name="T58" fmla="*/ 694 w 1820"/>
                <a:gd name="T59" fmla="*/ 1229 h 1960"/>
                <a:gd name="T60" fmla="*/ 642 w 1820"/>
                <a:gd name="T61" fmla="*/ 1275 h 1960"/>
                <a:gd name="T62" fmla="*/ 547 w 1820"/>
                <a:gd name="T63" fmla="*/ 1325 h 1960"/>
                <a:gd name="T64" fmla="*/ 397 w 1820"/>
                <a:gd name="T65" fmla="*/ 1416 h 1960"/>
                <a:gd name="T66" fmla="*/ 221 w 1820"/>
                <a:gd name="T67" fmla="*/ 1541 h 1960"/>
                <a:gd name="T68" fmla="*/ 143 w 1820"/>
                <a:gd name="T69" fmla="*/ 1631 h 1960"/>
                <a:gd name="T70" fmla="*/ 131 w 1820"/>
                <a:gd name="T71" fmla="*/ 1925 h 1960"/>
                <a:gd name="T72" fmla="*/ 71 w 1820"/>
                <a:gd name="T73" fmla="*/ 1960 h 1960"/>
                <a:gd name="T74" fmla="*/ 9 w 1820"/>
                <a:gd name="T75" fmla="*/ 1925 h 1960"/>
                <a:gd name="T76" fmla="*/ 3 w 1820"/>
                <a:gd name="T77" fmla="*/ 1616 h 1960"/>
                <a:gd name="T78" fmla="*/ 61 w 1820"/>
                <a:gd name="T79" fmla="*/ 1492 h 1960"/>
                <a:gd name="T80" fmla="*/ 229 w 1820"/>
                <a:gd name="T81" fmla="*/ 1359 h 1960"/>
                <a:gd name="T82" fmla="*/ 405 w 1820"/>
                <a:gd name="T83" fmla="*/ 1245 h 1960"/>
                <a:gd name="T84" fmla="*/ 538 w 1820"/>
                <a:gd name="T85" fmla="*/ 1170 h 1960"/>
                <a:gd name="T86" fmla="*/ 518 w 1820"/>
                <a:gd name="T87" fmla="*/ 834 h 1960"/>
                <a:gd name="T88" fmla="*/ 492 w 1820"/>
                <a:gd name="T89" fmla="*/ 382 h 1960"/>
                <a:gd name="T90" fmla="*/ 537 w 1820"/>
                <a:gd name="T91" fmla="*/ 202 h 1960"/>
                <a:gd name="T92" fmla="*/ 655 w 1820"/>
                <a:gd name="T93" fmla="*/ 69 h 1960"/>
                <a:gd name="T94" fmla="*/ 826 w 1820"/>
                <a:gd name="T95" fmla="*/ 2 h 19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820" h="1960">
                  <a:moveTo>
                    <a:pt x="873" y="0"/>
                  </a:moveTo>
                  <a:lnTo>
                    <a:pt x="947" y="0"/>
                  </a:lnTo>
                  <a:lnTo>
                    <a:pt x="995" y="2"/>
                  </a:lnTo>
                  <a:lnTo>
                    <a:pt x="1041" y="12"/>
                  </a:lnTo>
                  <a:lnTo>
                    <a:pt x="1085" y="25"/>
                  </a:lnTo>
                  <a:lnTo>
                    <a:pt x="1126" y="45"/>
                  </a:lnTo>
                  <a:lnTo>
                    <a:pt x="1165" y="68"/>
                  </a:lnTo>
                  <a:lnTo>
                    <a:pt x="1200" y="96"/>
                  </a:lnTo>
                  <a:lnTo>
                    <a:pt x="1232" y="128"/>
                  </a:lnTo>
                  <a:lnTo>
                    <a:pt x="1260" y="164"/>
                  </a:lnTo>
                  <a:lnTo>
                    <a:pt x="1283" y="202"/>
                  </a:lnTo>
                  <a:lnTo>
                    <a:pt x="1302" y="243"/>
                  </a:lnTo>
                  <a:lnTo>
                    <a:pt x="1317" y="288"/>
                  </a:lnTo>
                  <a:lnTo>
                    <a:pt x="1325" y="334"/>
                  </a:lnTo>
                  <a:lnTo>
                    <a:pt x="1329" y="382"/>
                  </a:lnTo>
                  <a:lnTo>
                    <a:pt x="1329" y="728"/>
                  </a:lnTo>
                  <a:lnTo>
                    <a:pt x="1325" y="765"/>
                  </a:lnTo>
                  <a:lnTo>
                    <a:pt x="1317" y="800"/>
                  </a:lnTo>
                  <a:lnTo>
                    <a:pt x="1302" y="834"/>
                  </a:lnTo>
                  <a:lnTo>
                    <a:pt x="1283" y="864"/>
                  </a:lnTo>
                  <a:lnTo>
                    <a:pt x="1259" y="891"/>
                  </a:lnTo>
                  <a:lnTo>
                    <a:pt x="1259" y="1158"/>
                  </a:lnTo>
                  <a:lnTo>
                    <a:pt x="1282" y="1170"/>
                  </a:lnTo>
                  <a:lnTo>
                    <a:pt x="1310" y="1185"/>
                  </a:lnTo>
                  <a:lnTo>
                    <a:pt x="1341" y="1203"/>
                  </a:lnTo>
                  <a:lnTo>
                    <a:pt x="1377" y="1223"/>
                  </a:lnTo>
                  <a:lnTo>
                    <a:pt x="1415" y="1245"/>
                  </a:lnTo>
                  <a:lnTo>
                    <a:pt x="1456" y="1270"/>
                  </a:lnTo>
                  <a:lnTo>
                    <a:pt x="1499" y="1298"/>
                  </a:lnTo>
                  <a:lnTo>
                    <a:pt x="1545" y="1328"/>
                  </a:lnTo>
                  <a:lnTo>
                    <a:pt x="1591" y="1359"/>
                  </a:lnTo>
                  <a:lnTo>
                    <a:pt x="1639" y="1394"/>
                  </a:lnTo>
                  <a:lnTo>
                    <a:pt x="1686" y="1430"/>
                  </a:lnTo>
                  <a:lnTo>
                    <a:pt x="1734" y="1468"/>
                  </a:lnTo>
                  <a:lnTo>
                    <a:pt x="1759" y="1492"/>
                  </a:lnTo>
                  <a:lnTo>
                    <a:pt x="1781" y="1520"/>
                  </a:lnTo>
                  <a:lnTo>
                    <a:pt x="1798" y="1549"/>
                  </a:lnTo>
                  <a:lnTo>
                    <a:pt x="1810" y="1582"/>
                  </a:lnTo>
                  <a:lnTo>
                    <a:pt x="1818" y="1616"/>
                  </a:lnTo>
                  <a:lnTo>
                    <a:pt x="1820" y="1652"/>
                  </a:lnTo>
                  <a:lnTo>
                    <a:pt x="1820" y="1889"/>
                  </a:lnTo>
                  <a:lnTo>
                    <a:pt x="1818" y="1908"/>
                  </a:lnTo>
                  <a:lnTo>
                    <a:pt x="1811" y="1925"/>
                  </a:lnTo>
                  <a:lnTo>
                    <a:pt x="1800" y="1938"/>
                  </a:lnTo>
                  <a:lnTo>
                    <a:pt x="1785" y="1950"/>
                  </a:lnTo>
                  <a:lnTo>
                    <a:pt x="1768" y="1956"/>
                  </a:lnTo>
                  <a:lnTo>
                    <a:pt x="1750" y="1960"/>
                  </a:lnTo>
                  <a:lnTo>
                    <a:pt x="1731" y="1956"/>
                  </a:lnTo>
                  <a:lnTo>
                    <a:pt x="1715" y="1950"/>
                  </a:lnTo>
                  <a:lnTo>
                    <a:pt x="1701" y="1938"/>
                  </a:lnTo>
                  <a:lnTo>
                    <a:pt x="1689" y="1925"/>
                  </a:lnTo>
                  <a:lnTo>
                    <a:pt x="1683" y="1908"/>
                  </a:lnTo>
                  <a:lnTo>
                    <a:pt x="1681" y="1890"/>
                  </a:lnTo>
                  <a:lnTo>
                    <a:pt x="1681" y="1652"/>
                  </a:lnTo>
                  <a:lnTo>
                    <a:pt x="1679" y="1631"/>
                  </a:lnTo>
                  <a:lnTo>
                    <a:pt x="1672" y="1611"/>
                  </a:lnTo>
                  <a:lnTo>
                    <a:pt x="1661" y="1593"/>
                  </a:lnTo>
                  <a:lnTo>
                    <a:pt x="1646" y="1577"/>
                  </a:lnTo>
                  <a:lnTo>
                    <a:pt x="1601" y="1541"/>
                  </a:lnTo>
                  <a:lnTo>
                    <a:pt x="1555" y="1507"/>
                  </a:lnTo>
                  <a:lnTo>
                    <a:pt x="1511" y="1476"/>
                  </a:lnTo>
                  <a:lnTo>
                    <a:pt x="1467" y="1445"/>
                  </a:lnTo>
                  <a:lnTo>
                    <a:pt x="1425" y="1416"/>
                  </a:lnTo>
                  <a:lnTo>
                    <a:pt x="1383" y="1391"/>
                  </a:lnTo>
                  <a:lnTo>
                    <a:pt x="1344" y="1367"/>
                  </a:lnTo>
                  <a:lnTo>
                    <a:pt x="1309" y="1346"/>
                  </a:lnTo>
                  <a:lnTo>
                    <a:pt x="1275" y="1326"/>
                  </a:lnTo>
                  <a:lnTo>
                    <a:pt x="1245" y="1310"/>
                  </a:lnTo>
                  <a:lnTo>
                    <a:pt x="1219" y="1296"/>
                  </a:lnTo>
                  <a:lnTo>
                    <a:pt x="1197" y="1284"/>
                  </a:lnTo>
                  <a:lnTo>
                    <a:pt x="1180" y="1276"/>
                  </a:lnTo>
                  <a:lnTo>
                    <a:pt x="1167" y="1269"/>
                  </a:lnTo>
                  <a:lnTo>
                    <a:pt x="1151" y="1259"/>
                  </a:lnTo>
                  <a:lnTo>
                    <a:pt x="1138" y="1245"/>
                  </a:lnTo>
                  <a:lnTo>
                    <a:pt x="1128" y="1229"/>
                  </a:lnTo>
                  <a:lnTo>
                    <a:pt x="1122" y="1211"/>
                  </a:lnTo>
                  <a:lnTo>
                    <a:pt x="1120" y="1192"/>
                  </a:lnTo>
                  <a:lnTo>
                    <a:pt x="1120" y="858"/>
                  </a:lnTo>
                  <a:lnTo>
                    <a:pt x="1122" y="841"/>
                  </a:lnTo>
                  <a:lnTo>
                    <a:pt x="1127" y="826"/>
                  </a:lnTo>
                  <a:lnTo>
                    <a:pt x="1138" y="812"/>
                  </a:lnTo>
                  <a:lnTo>
                    <a:pt x="1150" y="800"/>
                  </a:lnTo>
                  <a:lnTo>
                    <a:pt x="1167" y="786"/>
                  </a:lnTo>
                  <a:lnTo>
                    <a:pt x="1179" y="770"/>
                  </a:lnTo>
                  <a:lnTo>
                    <a:pt x="1186" y="749"/>
                  </a:lnTo>
                  <a:lnTo>
                    <a:pt x="1189" y="729"/>
                  </a:lnTo>
                  <a:lnTo>
                    <a:pt x="1189" y="383"/>
                  </a:lnTo>
                  <a:lnTo>
                    <a:pt x="1186" y="344"/>
                  </a:lnTo>
                  <a:lnTo>
                    <a:pt x="1177" y="307"/>
                  </a:lnTo>
                  <a:lnTo>
                    <a:pt x="1162" y="272"/>
                  </a:lnTo>
                  <a:lnTo>
                    <a:pt x="1142" y="240"/>
                  </a:lnTo>
                  <a:lnTo>
                    <a:pt x="1119" y="211"/>
                  </a:lnTo>
                  <a:lnTo>
                    <a:pt x="1090" y="188"/>
                  </a:lnTo>
                  <a:lnTo>
                    <a:pt x="1059" y="168"/>
                  </a:lnTo>
                  <a:lnTo>
                    <a:pt x="1024" y="153"/>
                  </a:lnTo>
                  <a:lnTo>
                    <a:pt x="987" y="144"/>
                  </a:lnTo>
                  <a:lnTo>
                    <a:pt x="948" y="141"/>
                  </a:lnTo>
                  <a:lnTo>
                    <a:pt x="874" y="141"/>
                  </a:lnTo>
                  <a:lnTo>
                    <a:pt x="835" y="144"/>
                  </a:lnTo>
                  <a:lnTo>
                    <a:pt x="798" y="153"/>
                  </a:lnTo>
                  <a:lnTo>
                    <a:pt x="763" y="168"/>
                  </a:lnTo>
                  <a:lnTo>
                    <a:pt x="732" y="187"/>
                  </a:lnTo>
                  <a:lnTo>
                    <a:pt x="703" y="211"/>
                  </a:lnTo>
                  <a:lnTo>
                    <a:pt x="679" y="240"/>
                  </a:lnTo>
                  <a:lnTo>
                    <a:pt x="660" y="272"/>
                  </a:lnTo>
                  <a:lnTo>
                    <a:pt x="645" y="306"/>
                  </a:lnTo>
                  <a:lnTo>
                    <a:pt x="636" y="344"/>
                  </a:lnTo>
                  <a:lnTo>
                    <a:pt x="633" y="383"/>
                  </a:lnTo>
                  <a:lnTo>
                    <a:pt x="633" y="729"/>
                  </a:lnTo>
                  <a:lnTo>
                    <a:pt x="636" y="750"/>
                  </a:lnTo>
                  <a:lnTo>
                    <a:pt x="643" y="770"/>
                  </a:lnTo>
                  <a:lnTo>
                    <a:pt x="655" y="786"/>
                  </a:lnTo>
                  <a:lnTo>
                    <a:pt x="671" y="800"/>
                  </a:lnTo>
                  <a:lnTo>
                    <a:pt x="684" y="812"/>
                  </a:lnTo>
                  <a:lnTo>
                    <a:pt x="694" y="826"/>
                  </a:lnTo>
                  <a:lnTo>
                    <a:pt x="700" y="841"/>
                  </a:lnTo>
                  <a:lnTo>
                    <a:pt x="702" y="858"/>
                  </a:lnTo>
                  <a:lnTo>
                    <a:pt x="702" y="1192"/>
                  </a:lnTo>
                  <a:lnTo>
                    <a:pt x="700" y="1211"/>
                  </a:lnTo>
                  <a:lnTo>
                    <a:pt x="694" y="1229"/>
                  </a:lnTo>
                  <a:lnTo>
                    <a:pt x="684" y="1245"/>
                  </a:lnTo>
                  <a:lnTo>
                    <a:pt x="671" y="1259"/>
                  </a:lnTo>
                  <a:lnTo>
                    <a:pt x="654" y="1269"/>
                  </a:lnTo>
                  <a:lnTo>
                    <a:pt x="642" y="1275"/>
                  </a:lnTo>
                  <a:lnTo>
                    <a:pt x="625" y="1284"/>
                  </a:lnTo>
                  <a:lnTo>
                    <a:pt x="603" y="1295"/>
                  </a:lnTo>
                  <a:lnTo>
                    <a:pt x="577" y="1310"/>
                  </a:lnTo>
                  <a:lnTo>
                    <a:pt x="547" y="1325"/>
                  </a:lnTo>
                  <a:lnTo>
                    <a:pt x="513" y="1344"/>
                  </a:lnTo>
                  <a:lnTo>
                    <a:pt x="478" y="1367"/>
                  </a:lnTo>
                  <a:lnTo>
                    <a:pt x="439" y="1390"/>
                  </a:lnTo>
                  <a:lnTo>
                    <a:pt x="397" y="1416"/>
                  </a:lnTo>
                  <a:lnTo>
                    <a:pt x="354" y="1444"/>
                  </a:lnTo>
                  <a:lnTo>
                    <a:pt x="311" y="1474"/>
                  </a:lnTo>
                  <a:lnTo>
                    <a:pt x="266" y="1506"/>
                  </a:lnTo>
                  <a:lnTo>
                    <a:pt x="221" y="1541"/>
                  </a:lnTo>
                  <a:lnTo>
                    <a:pt x="176" y="1577"/>
                  </a:lnTo>
                  <a:lnTo>
                    <a:pt x="161" y="1592"/>
                  </a:lnTo>
                  <a:lnTo>
                    <a:pt x="150" y="1610"/>
                  </a:lnTo>
                  <a:lnTo>
                    <a:pt x="143" y="1631"/>
                  </a:lnTo>
                  <a:lnTo>
                    <a:pt x="140" y="1652"/>
                  </a:lnTo>
                  <a:lnTo>
                    <a:pt x="140" y="1889"/>
                  </a:lnTo>
                  <a:lnTo>
                    <a:pt x="138" y="1908"/>
                  </a:lnTo>
                  <a:lnTo>
                    <a:pt x="131" y="1925"/>
                  </a:lnTo>
                  <a:lnTo>
                    <a:pt x="120" y="1938"/>
                  </a:lnTo>
                  <a:lnTo>
                    <a:pt x="105" y="1950"/>
                  </a:lnTo>
                  <a:lnTo>
                    <a:pt x="90" y="1956"/>
                  </a:lnTo>
                  <a:lnTo>
                    <a:pt x="71" y="1960"/>
                  </a:lnTo>
                  <a:lnTo>
                    <a:pt x="52" y="1956"/>
                  </a:lnTo>
                  <a:lnTo>
                    <a:pt x="35" y="1950"/>
                  </a:lnTo>
                  <a:lnTo>
                    <a:pt x="21" y="1938"/>
                  </a:lnTo>
                  <a:lnTo>
                    <a:pt x="9" y="1925"/>
                  </a:lnTo>
                  <a:lnTo>
                    <a:pt x="3" y="1908"/>
                  </a:lnTo>
                  <a:lnTo>
                    <a:pt x="0" y="1889"/>
                  </a:lnTo>
                  <a:lnTo>
                    <a:pt x="0" y="1652"/>
                  </a:lnTo>
                  <a:lnTo>
                    <a:pt x="3" y="1616"/>
                  </a:lnTo>
                  <a:lnTo>
                    <a:pt x="10" y="1582"/>
                  </a:lnTo>
                  <a:lnTo>
                    <a:pt x="23" y="1549"/>
                  </a:lnTo>
                  <a:lnTo>
                    <a:pt x="40" y="1520"/>
                  </a:lnTo>
                  <a:lnTo>
                    <a:pt x="61" y="1492"/>
                  </a:lnTo>
                  <a:lnTo>
                    <a:pt x="86" y="1468"/>
                  </a:lnTo>
                  <a:lnTo>
                    <a:pt x="134" y="1430"/>
                  </a:lnTo>
                  <a:lnTo>
                    <a:pt x="181" y="1394"/>
                  </a:lnTo>
                  <a:lnTo>
                    <a:pt x="229" y="1359"/>
                  </a:lnTo>
                  <a:lnTo>
                    <a:pt x="275" y="1328"/>
                  </a:lnTo>
                  <a:lnTo>
                    <a:pt x="321" y="1298"/>
                  </a:lnTo>
                  <a:lnTo>
                    <a:pt x="364" y="1270"/>
                  </a:lnTo>
                  <a:lnTo>
                    <a:pt x="405" y="1245"/>
                  </a:lnTo>
                  <a:lnTo>
                    <a:pt x="444" y="1223"/>
                  </a:lnTo>
                  <a:lnTo>
                    <a:pt x="479" y="1203"/>
                  </a:lnTo>
                  <a:lnTo>
                    <a:pt x="510" y="1185"/>
                  </a:lnTo>
                  <a:lnTo>
                    <a:pt x="538" y="1170"/>
                  </a:lnTo>
                  <a:lnTo>
                    <a:pt x="561" y="1158"/>
                  </a:lnTo>
                  <a:lnTo>
                    <a:pt x="561" y="891"/>
                  </a:lnTo>
                  <a:lnTo>
                    <a:pt x="537" y="864"/>
                  </a:lnTo>
                  <a:lnTo>
                    <a:pt x="518" y="834"/>
                  </a:lnTo>
                  <a:lnTo>
                    <a:pt x="504" y="800"/>
                  </a:lnTo>
                  <a:lnTo>
                    <a:pt x="495" y="765"/>
                  </a:lnTo>
                  <a:lnTo>
                    <a:pt x="492" y="728"/>
                  </a:lnTo>
                  <a:lnTo>
                    <a:pt x="492" y="382"/>
                  </a:lnTo>
                  <a:lnTo>
                    <a:pt x="495" y="334"/>
                  </a:lnTo>
                  <a:lnTo>
                    <a:pt x="504" y="288"/>
                  </a:lnTo>
                  <a:lnTo>
                    <a:pt x="518" y="244"/>
                  </a:lnTo>
                  <a:lnTo>
                    <a:pt x="537" y="202"/>
                  </a:lnTo>
                  <a:lnTo>
                    <a:pt x="560" y="164"/>
                  </a:lnTo>
                  <a:lnTo>
                    <a:pt x="588" y="128"/>
                  </a:lnTo>
                  <a:lnTo>
                    <a:pt x="620" y="96"/>
                  </a:lnTo>
                  <a:lnTo>
                    <a:pt x="655" y="69"/>
                  </a:lnTo>
                  <a:lnTo>
                    <a:pt x="694" y="45"/>
                  </a:lnTo>
                  <a:lnTo>
                    <a:pt x="735" y="25"/>
                  </a:lnTo>
                  <a:lnTo>
                    <a:pt x="779" y="12"/>
                  </a:lnTo>
                  <a:lnTo>
                    <a:pt x="826" y="2"/>
                  </a:lnTo>
                  <a:lnTo>
                    <a:pt x="8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1" name="Freeform 91"/>
          <p:cNvSpPr>
            <a:spLocks noEditPoints="1"/>
          </p:cNvSpPr>
          <p:nvPr/>
        </p:nvSpPr>
        <p:spPr bwMode="auto">
          <a:xfrm>
            <a:off x="8680361" y="2580987"/>
            <a:ext cx="584010" cy="584010"/>
          </a:xfrm>
          <a:custGeom>
            <a:avLst/>
            <a:gdLst>
              <a:gd name="T0" fmla="*/ 1133 w 3474"/>
              <a:gd name="T1" fmla="*/ 1077 h 3475"/>
              <a:gd name="T2" fmla="*/ 1072 w 3474"/>
              <a:gd name="T3" fmla="*/ 1158 h 3475"/>
              <a:gd name="T4" fmla="*/ 1124 w 3474"/>
              <a:gd name="T5" fmla="*/ 1172 h 3475"/>
              <a:gd name="T6" fmla="*/ 1180 w 3474"/>
              <a:gd name="T7" fmla="*/ 1194 h 3475"/>
              <a:gd name="T8" fmla="*/ 1199 w 3474"/>
              <a:gd name="T9" fmla="*/ 1253 h 3475"/>
              <a:gd name="T10" fmla="*/ 1167 w 3474"/>
              <a:gd name="T11" fmla="*/ 1309 h 3475"/>
              <a:gd name="T12" fmla="*/ 1228 w 3474"/>
              <a:gd name="T13" fmla="*/ 1326 h 3475"/>
              <a:gd name="T14" fmla="*/ 1315 w 3474"/>
              <a:gd name="T15" fmla="*/ 1268 h 3475"/>
              <a:gd name="T16" fmla="*/ 1334 w 3474"/>
              <a:gd name="T17" fmla="*/ 1166 h 3475"/>
              <a:gd name="T18" fmla="*/ 1287 w 3474"/>
              <a:gd name="T19" fmla="*/ 1085 h 3475"/>
              <a:gd name="T20" fmla="*/ 1210 w 3474"/>
              <a:gd name="T21" fmla="*/ 1057 h 3475"/>
              <a:gd name="T22" fmla="*/ 736 w 3474"/>
              <a:gd name="T23" fmla="*/ 1040 h 3475"/>
              <a:gd name="T24" fmla="*/ 924 w 3474"/>
              <a:gd name="T25" fmla="*/ 1147 h 3475"/>
              <a:gd name="T26" fmla="*/ 978 w 3474"/>
              <a:gd name="T27" fmla="*/ 1020 h 3475"/>
              <a:gd name="T28" fmla="*/ 1094 w 3474"/>
              <a:gd name="T29" fmla="*/ 934 h 3475"/>
              <a:gd name="T30" fmla="*/ 1236 w 3474"/>
              <a:gd name="T31" fmla="*/ 916 h 3475"/>
              <a:gd name="T32" fmla="*/ 1372 w 3474"/>
              <a:gd name="T33" fmla="*/ 968 h 3475"/>
              <a:gd name="T34" fmla="*/ 1464 w 3474"/>
              <a:gd name="T35" fmla="*/ 1085 h 3475"/>
              <a:gd name="T36" fmla="*/ 1482 w 3474"/>
              <a:gd name="T37" fmla="*/ 1227 h 3475"/>
              <a:gd name="T38" fmla="*/ 1427 w 3474"/>
              <a:gd name="T39" fmla="*/ 1363 h 3475"/>
              <a:gd name="T40" fmla="*/ 1310 w 3474"/>
              <a:gd name="T41" fmla="*/ 1452 h 3475"/>
              <a:gd name="T42" fmla="*/ 1165 w 3474"/>
              <a:gd name="T43" fmla="*/ 1471 h 3475"/>
              <a:gd name="T44" fmla="*/ 1031 w 3474"/>
              <a:gd name="T45" fmla="*/ 1415 h 3475"/>
              <a:gd name="T46" fmla="*/ 942 w 3474"/>
              <a:gd name="T47" fmla="*/ 1299 h 3475"/>
              <a:gd name="T48" fmla="*/ 719 w 3474"/>
              <a:gd name="T49" fmla="*/ 1199 h 3475"/>
              <a:gd name="T50" fmla="*/ 3298 w 3474"/>
              <a:gd name="T51" fmla="*/ 2319 h 3475"/>
              <a:gd name="T52" fmla="*/ 208 w 3474"/>
              <a:gd name="T53" fmla="*/ 148 h 3475"/>
              <a:gd name="T54" fmla="*/ 147 w 3474"/>
              <a:gd name="T55" fmla="*/ 208 h 3475"/>
              <a:gd name="T56" fmla="*/ 151 w 3474"/>
              <a:gd name="T57" fmla="*/ 322 h 3475"/>
              <a:gd name="T58" fmla="*/ 214 w 3474"/>
              <a:gd name="T59" fmla="*/ 473 h 3475"/>
              <a:gd name="T60" fmla="*/ 329 w 3474"/>
              <a:gd name="T61" fmla="*/ 647 h 3475"/>
              <a:gd name="T62" fmla="*/ 489 w 3474"/>
              <a:gd name="T63" fmla="*/ 830 h 3475"/>
              <a:gd name="T64" fmla="*/ 602 w 3474"/>
              <a:gd name="T65" fmla="*/ 609 h 3475"/>
              <a:gd name="T66" fmla="*/ 649 w 3474"/>
              <a:gd name="T67" fmla="*/ 577 h 3475"/>
              <a:gd name="T68" fmla="*/ 734 w 3474"/>
              <a:gd name="T69" fmla="*/ 408 h 3475"/>
              <a:gd name="T70" fmla="*/ 555 w 3474"/>
              <a:gd name="T71" fmla="*/ 269 h 3475"/>
              <a:gd name="T72" fmla="*/ 392 w 3474"/>
              <a:gd name="T73" fmla="*/ 177 h 3475"/>
              <a:gd name="T74" fmla="*/ 259 w 3474"/>
              <a:gd name="T75" fmla="*/ 142 h 3475"/>
              <a:gd name="T76" fmla="*/ 336 w 3474"/>
              <a:gd name="T77" fmla="*/ 15 h 3475"/>
              <a:gd name="T78" fmla="*/ 524 w 3474"/>
              <a:gd name="T79" fmla="*/ 87 h 3475"/>
              <a:gd name="T80" fmla="*/ 726 w 3474"/>
              <a:gd name="T81" fmla="*/ 213 h 3475"/>
              <a:gd name="T82" fmla="*/ 929 w 3474"/>
              <a:gd name="T83" fmla="*/ 389 h 3475"/>
              <a:gd name="T84" fmla="*/ 1592 w 3474"/>
              <a:gd name="T85" fmla="*/ 427 h 3475"/>
              <a:gd name="T86" fmla="*/ 1645 w 3474"/>
              <a:gd name="T87" fmla="*/ 452 h 3475"/>
              <a:gd name="T88" fmla="*/ 3474 w 3474"/>
              <a:gd name="T89" fmla="*/ 2318 h 3475"/>
              <a:gd name="T90" fmla="*/ 2375 w 3474"/>
              <a:gd name="T91" fmla="*/ 3452 h 3475"/>
              <a:gd name="T92" fmla="*/ 2323 w 3474"/>
              <a:gd name="T93" fmla="*/ 3475 h 3475"/>
              <a:gd name="T94" fmla="*/ 2272 w 3474"/>
              <a:gd name="T95" fmla="*/ 3452 h 3475"/>
              <a:gd name="T96" fmla="*/ 443 w 3474"/>
              <a:gd name="T97" fmla="*/ 1592 h 3475"/>
              <a:gd name="T98" fmla="*/ 430 w 3474"/>
              <a:gd name="T99" fmla="*/ 978 h 3475"/>
              <a:gd name="T100" fmla="*/ 249 w 3474"/>
              <a:gd name="T101" fmla="*/ 781 h 3475"/>
              <a:gd name="T102" fmla="*/ 111 w 3474"/>
              <a:gd name="T103" fmla="*/ 575 h 3475"/>
              <a:gd name="T104" fmla="*/ 26 w 3474"/>
              <a:gd name="T105" fmla="*/ 381 h 3475"/>
              <a:gd name="T106" fmla="*/ 0 w 3474"/>
              <a:gd name="T107" fmla="*/ 212 h 3475"/>
              <a:gd name="T108" fmla="*/ 39 w 3474"/>
              <a:gd name="T109" fmla="*/ 83 h 3475"/>
              <a:gd name="T110" fmla="*/ 142 w 3474"/>
              <a:gd name="T111" fmla="*/ 11 h 34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474" h="3475">
                <a:moveTo>
                  <a:pt x="1210" y="1057"/>
                </a:moveTo>
                <a:lnTo>
                  <a:pt x="1184" y="1059"/>
                </a:lnTo>
                <a:lnTo>
                  <a:pt x="1159" y="1065"/>
                </a:lnTo>
                <a:lnTo>
                  <a:pt x="1133" y="1077"/>
                </a:lnTo>
                <a:lnTo>
                  <a:pt x="1107" y="1097"/>
                </a:lnTo>
                <a:lnTo>
                  <a:pt x="1091" y="1115"/>
                </a:lnTo>
                <a:lnTo>
                  <a:pt x="1080" y="1136"/>
                </a:lnTo>
                <a:lnTo>
                  <a:pt x="1072" y="1158"/>
                </a:lnTo>
                <a:lnTo>
                  <a:pt x="1068" y="1181"/>
                </a:lnTo>
                <a:lnTo>
                  <a:pt x="1088" y="1180"/>
                </a:lnTo>
                <a:lnTo>
                  <a:pt x="1106" y="1176"/>
                </a:lnTo>
                <a:lnTo>
                  <a:pt x="1124" y="1172"/>
                </a:lnTo>
                <a:lnTo>
                  <a:pt x="1141" y="1172"/>
                </a:lnTo>
                <a:lnTo>
                  <a:pt x="1157" y="1176"/>
                </a:lnTo>
                <a:lnTo>
                  <a:pt x="1170" y="1183"/>
                </a:lnTo>
                <a:lnTo>
                  <a:pt x="1180" y="1194"/>
                </a:lnTo>
                <a:lnTo>
                  <a:pt x="1190" y="1207"/>
                </a:lnTo>
                <a:lnTo>
                  <a:pt x="1195" y="1222"/>
                </a:lnTo>
                <a:lnTo>
                  <a:pt x="1199" y="1237"/>
                </a:lnTo>
                <a:lnTo>
                  <a:pt x="1199" y="1253"/>
                </a:lnTo>
                <a:lnTo>
                  <a:pt x="1196" y="1269"/>
                </a:lnTo>
                <a:lnTo>
                  <a:pt x="1191" y="1283"/>
                </a:lnTo>
                <a:lnTo>
                  <a:pt x="1181" y="1297"/>
                </a:lnTo>
                <a:lnTo>
                  <a:pt x="1167" y="1309"/>
                </a:lnTo>
                <a:lnTo>
                  <a:pt x="1151" y="1317"/>
                </a:lnTo>
                <a:lnTo>
                  <a:pt x="1175" y="1325"/>
                </a:lnTo>
                <a:lnTo>
                  <a:pt x="1201" y="1328"/>
                </a:lnTo>
                <a:lnTo>
                  <a:pt x="1228" y="1326"/>
                </a:lnTo>
                <a:lnTo>
                  <a:pt x="1253" y="1318"/>
                </a:lnTo>
                <a:lnTo>
                  <a:pt x="1277" y="1306"/>
                </a:lnTo>
                <a:lnTo>
                  <a:pt x="1298" y="1289"/>
                </a:lnTo>
                <a:lnTo>
                  <a:pt x="1315" y="1268"/>
                </a:lnTo>
                <a:lnTo>
                  <a:pt x="1328" y="1244"/>
                </a:lnTo>
                <a:lnTo>
                  <a:pt x="1334" y="1219"/>
                </a:lnTo>
                <a:lnTo>
                  <a:pt x="1337" y="1193"/>
                </a:lnTo>
                <a:lnTo>
                  <a:pt x="1334" y="1166"/>
                </a:lnTo>
                <a:lnTo>
                  <a:pt x="1328" y="1141"/>
                </a:lnTo>
                <a:lnTo>
                  <a:pt x="1315" y="1117"/>
                </a:lnTo>
                <a:lnTo>
                  <a:pt x="1298" y="1097"/>
                </a:lnTo>
                <a:lnTo>
                  <a:pt x="1287" y="1085"/>
                </a:lnTo>
                <a:lnTo>
                  <a:pt x="1271" y="1074"/>
                </a:lnTo>
                <a:lnTo>
                  <a:pt x="1253" y="1066"/>
                </a:lnTo>
                <a:lnTo>
                  <a:pt x="1232" y="1060"/>
                </a:lnTo>
                <a:lnTo>
                  <a:pt x="1210" y="1057"/>
                </a:lnTo>
                <a:close/>
                <a:moveTo>
                  <a:pt x="1572" y="585"/>
                </a:moveTo>
                <a:lnTo>
                  <a:pt x="730" y="718"/>
                </a:lnTo>
                <a:lnTo>
                  <a:pt x="686" y="1004"/>
                </a:lnTo>
                <a:lnTo>
                  <a:pt x="736" y="1040"/>
                </a:lnTo>
                <a:lnTo>
                  <a:pt x="785" y="1073"/>
                </a:lnTo>
                <a:lnTo>
                  <a:pt x="834" y="1102"/>
                </a:lnTo>
                <a:lnTo>
                  <a:pt x="879" y="1126"/>
                </a:lnTo>
                <a:lnTo>
                  <a:pt x="924" y="1147"/>
                </a:lnTo>
                <a:lnTo>
                  <a:pt x="931" y="1114"/>
                </a:lnTo>
                <a:lnTo>
                  <a:pt x="944" y="1081"/>
                </a:lnTo>
                <a:lnTo>
                  <a:pt x="959" y="1049"/>
                </a:lnTo>
                <a:lnTo>
                  <a:pt x="978" y="1020"/>
                </a:lnTo>
                <a:lnTo>
                  <a:pt x="1003" y="992"/>
                </a:lnTo>
                <a:lnTo>
                  <a:pt x="1030" y="968"/>
                </a:lnTo>
                <a:lnTo>
                  <a:pt x="1061" y="949"/>
                </a:lnTo>
                <a:lnTo>
                  <a:pt x="1094" y="934"/>
                </a:lnTo>
                <a:lnTo>
                  <a:pt x="1128" y="922"/>
                </a:lnTo>
                <a:lnTo>
                  <a:pt x="1163" y="916"/>
                </a:lnTo>
                <a:lnTo>
                  <a:pt x="1200" y="914"/>
                </a:lnTo>
                <a:lnTo>
                  <a:pt x="1236" y="916"/>
                </a:lnTo>
                <a:lnTo>
                  <a:pt x="1272" y="922"/>
                </a:lnTo>
                <a:lnTo>
                  <a:pt x="1308" y="934"/>
                </a:lnTo>
                <a:lnTo>
                  <a:pt x="1341" y="949"/>
                </a:lnTo>
                <a:lnTo>
                  <a:pt x="1372" y="968"/>
                </a:lnTo>
                <a:lnTo>
                  <a:pt x="1402" y="992"/>
                </a:lnTo>
                <a:lnTo>
                  <a:pt x="1427" y="1021"/>
                </a:lnTo>
                <a:lnTo>
                  <a:pt x="1448" y="1052"/>
                </a:lnTo>
                <a:lnTo>
                  <a:pt x="1464" y="1085"/>
                </a:lnTo>
                <a:lnTo>
                  <a:pt x="1476" y="1120"/>
                </a:lnTo>
                <a:lnTo>
                  <a:pt x="1482" y="1156"/>
                </a:lnTo>
                <a:lnTo>
                  <a:pt x="1485" y="1192"/>
                </a:lnTo>
                <a:lnTo>
                  <a:pt x="1482" y="1227"/>
                </a:lnTo>
                <a:lnTo>
                  <a:pt x="1476" y="1263"/>
                </a:lnTo>
                <a:lnTo>
                  <a:pt x="1464" y="1298"/>
                </a:lnTo>
                <a:lnTo>
                  <a:pt x="1448" y="1331"/>
                </a:lnTo>
                <a:lnTo>
                  <a:pt x="1427" y="1363"/>
                </a:lnTo>
                <a:lnTo>
                  <a:pt x="1402" y="1392"/>
                </a:lnTo>
                <a:lnTo>
                  <a:pt x="1374" y="1415"/>
                </a:lnTo>
                <a:lnTo>
                  <a:pt x="1344" y="1435"/>
                </a:lnTo>
                <a:lnTo>
                  <a:pt x="1310" y="1452"/>
                </a:lnTo>
                <a:lnTo>
                  <a:pt x="1275" y="1464"/>
                </a:lnTo>
                <a:lnTo>
                  <a:pt x="1239" y="1471"/>
                </a:lnTo>
                <a:lnTo>
                  <a:pt x="1202" y="1473"/>
                </a:lnTo>
                <a:lnTo>
                  <a:pt x="1165" y="1471"/>
                </a:lnTo>
                <a:lnTo>
                  <a:pt x="1129" y="1464"/>
                </a:lnTo>
                <a:lnTo>
                  <a:pt x="1095" y="1452"/>
                </a:lnTo>
                <a:lnTo>
                  <a:pt x="1062" y="1435"/>
                </a:lnTo>
                <a:lnTo>
                  <a:pt x="1031" y="1415"/>
                </a:lnTo>
                <a:lnTo>
                  <a:pt x="1003" y="1392"/>
                </a:lnTo>
                <a:lnTo>
                  <a:pt x="978" y="1363"/>
                </a:lnTo>
                <a:lnTo>
                  <a:pt x="957" y="1332"/>
                </a:lnTo>
                <a:lnTo>
                  <a:pt x="942" y="1299"/>
                </a:lnTo>
                <a:lnTo>
                  <a:pt x="889" y="1281"/>
                </a:lnTo>
                <a:lnTo>
                  <a:pt x="833" y="1258"/>
                </a:lnTo>
                <a:lnTo>
                  <a:pt x="777" y="1231"/>
                </a:lnTo>
                <a:lnTo>
                  <a:pt x="719" y="1199"/>
                </a:lnTo>
                <a:lnTo>
                  <a:pt x="661" y="1162"/>
                </a:lnTo>
                <a:lnTo>
                  <a:pt x="597" y="1563"/>
                </a:lnTo>
                <a:lnTo>
                  <a:pt x="2323" y="3296"/>
                </a:lnTo>
                <a:lnTo>
                  <a:pt x="3298" y="2319"/>
                </a:lnTo>
                <a:lnTo>
                  <a:pt x="1572" y="585"/>
                </a:lnTo>
                <a:close/>
                <a:moveTo>
                  <a:pt x="259" y="142"/>
                </a:moveTo>
                <a:lnTo>
                  <a:pt x="231" y="144"/>
                </a:lnTo>
                <a:lnTo>
                  <a:pt x="208" y="148"/>
                </a:lnTo>
                <a:lnTo>
                  <a:pt x="187" y="157"/>
                </a:lnTo>
                <a:lnTo>
                  <a:pt x="169" y="170"/>
                </a:lnTo>
                <a:lnTo>
                  <a:pt x="156" y="188"/>
                </a:lnTo>
                <a:lnTo>
                  <a:pt x="147" y="208"/>
                </a:lnTo>
                <a:lnTo>
                  <a:pt x="142" y="232"/>
                </a:lnTo>
                <a:lnTo>
                  <a:pt x="141" y="260"/>
                </a:lnTo>
                <a:lnTo>
                  <a:pt x="145" y="289"/>
                </a:lnTo>
                <a:lnTo>
                  <a:pt x="151" y="322"/>
                </a:lnTo>
                <a:lnTo>
                  <a:pt x="161" y="357"/>
                </a:lnTo>
                <a:lnTo>
                  <a:pt x="176" y="394"/>
                </a:lnTo>
                <a:lnTo>
                  <a:pt x="193" y="433"/>
                </a:lnTo>
                <a:lnTo>
                  <a:pt x="214" y="473"/>
                </a:lnTo>
                <a:lnTo>
                  <a:pt x="239" y="515"/>
                </a:lnTo>
                <a:lnTo>
                  <a:pt x="266" y="558"/>
                </a:lnTo>
                <a:lnTo>
                  <a:pt x="296" y="603"/>
                </a:lnTo>
                <a:lnTo>
                  <a:pt x="329" y="647"/>
                </a:lnTo>
                <a:lnTo>
                  <a:pt x="365" y="692"/>
                </a:lnTo>
                <a:lnTo>
                  <a:pt x="403" y="739"/>
                </a:lnTo>
                <a:lnTo>
                  <a:pt x="444" y="784"/>
                </a:lnTo>
                <a:lnTo>
                  <a:pt x="489" y="830"/>
                </a:lnTo>
                <a:lnTo>
                  <a:pt x="550" y="889"/>
                </a:lnTo>
                <a:lnTo>
                  <a:pt x="590" y="637"/>
                </a:lnTo>
                <a:lnTo>
                  <a:pt x="594" y="623"/>
                </a:lnTo>
                <a:lnTo>
                  <a:pt x="602" y="609"/>
                </a:lnTo>
                <a:lnTo>
                  <a:pt x="611" y="596"/>
                </a:lnTo>
                <a:lnTo>
                  <a:pt x="622" y="587"/>
                </a:lnTo>
                <a:lnTo>
                  <a:pt x="634" y="581"/>
                </a:lnTo>
                <a:lnTo>
                  <a:pt x="649" y="577"/>
                </a:lnTo>
                <a:lnTo>
                  <a:pt x="870" y="543"/>
                </a:lnTo>
                <a:lnTo>
                  <a:pt x="824" y="494"/>
                </a:lnTo>
                <a:lnTo>
                  <a:pt x="779" y="450"/>
                </a:lnTo>
                <a:lnTo>
                  <a:pt x="734" y="408"/>
                </a:lnTo>
                <a:lnTo>
                  <a:pt x="688" y="369"/>
                </a:lnTo>
                <a:lnTo>
                  <a:pt x="644" y="334"/>
                </a:lnTo>
                <a:lnTo>
                  <a:pt x="600" y="300"/>
                </a:lnTo>
                <a:lnTo>
                  <a:pt x="555" y="269"/>
                </a:lnTo>
                <a:lnTo>
                  <a:pt x="513" y="242"/>
                </a:lnTo>
                <a:lnTo>
                  <a:pt x="471" y="216"/>
                </a:lnTo>
                <a:lnTo>
                  <a:pt x="431" y="195"/>
                </a:lnTo>
                <a:lnTo>
                  <a:pt x="392" y="177"/>
                </a:lnTo>
                <a:lnTo>
                  <a:pt x="356" y="164"/>
                </a:lnTo>
                <a:lnTo>
                  <a:pt x="321" y="153"/>
                </a:lnTo>
                <a:lnTo>
                  <a:pt x="288" y="146"/>
                </a:lnTo>
                <a:lnTo>
                  <a:pt x="259" y="142"/>
                </a:lnTo>
                <a:close/>
                <a:moveTo>
                  <a:pt x="212" y="0"/>
                </a:moveTo>
                <a:lnTo>
                  <a:pt x="251" y="1"/>
                </a:lnTo>
                <a:lnTo>
                  <a:pt x="292" y="6"/>
                </a:lnTo>
                <a:lnTo>
                  <a:pt x="336" y="15"/>
                </a:lnTo>
                <a:lnTo>
                  <a:pt x="380" y="27"/>
                </a:lnTo>
                <a:lnTo>
                  <a:pt x="426" y="43"/>
                </a:lnTo>
                <a:lnTo>
                  <a:pt x="474" y="63"/>
                </a:lnTo>
                <a:lnTo>
                  <a:pt x="524" y="87"/>
                </a:lnTo>
                <a:lnTo>
                  <a:pt x="573" y="113"/>
                </a:lnTo>
                <a:lnTo>
                  <a:pt x="624" y="144"/>
                </a:lnTo>
                <a:lnTo>
                  <a:pt x="674" y="176"/>
                </a:lnTo>
                <a:lnTo>
                  <a:pt x="726" y="213"/>
                </a:lnTo>
                <a:lnTo>
                  <a:pt x="777" y="253"/>
                </a:lnTo>
                <a:lnTo>
                  <a:pt x="829" y="296"/>
                </a:lnTo>
                <a:lnTo>
                  <a:pt x="879" y="341"/>
                </a:lnTo>
                <a:lnTo>
                  <a:pt x="929" y="389"/>
                </a:lnTo>
                <a:lnTo>
                  <a:pt x="987" y="452"/>
                </a:lnTo>
                <a:lnTo>
                  <a:pt x="1042" y="515"/>
                </a:lnTo>
                <a:lnTo>
                  <a:pt x="1578" y="430"/>
                </a:lnTo>
                <a:lnTo>
                  <a:pt x="1592" y="427"/>
                </a:lnTo>
                <a:lnTo>
                  <a:pt x="1606" y="430"/>
                </a:lnTo>
                <a:lnTo>
                  <a:pt x="1618" y="435"/>
                </a:lnTo>
                <a:lnTo>
                  <a:pt x="1632" y="443"/>
                </a:lnTo>
                <a:lnTo>
                  <a:pt x="1645" y="452"/>
                </a:lnTo>
                <a:lnTo>
                  <a:pt x="3453" y="2267"/>
                </a:lnTo>
                <a:lnTo>
                  <a:pt x="3464" y="2282"/>
                </a:lnTo>
                <a:lnTo>
                  <a:pt x="3472" y="2300"/>
                </a:lnTo>
                <a:lnTo>
                  <a:pt x="3474" y="2318"/>
                </a:lnTo>
                <a:lnTo>
                  <a:pt x="3472" y="2337"/>
                </a:lnTo>
                <a:lnTo>
                  <a:pt x="3464" y="2355"/>
                </a:lnTo>
                <a:lnTo>
                  <a:pt x="3453" y="2371"/>
                </a:lnTo>
                <a:lnTo>
                  <a:pt x="2375" y="3452"/>
                </a:lnTo>
                <a:lnTo>
                  <a:pt x="2365" y="3462"/>
                </a:lnTo>
                <a:lnTo>
                  <a:pt x="2352" y="3468"/>
                </a:lnTo>
                <a:lnTo>
                  <a:pt x="2339" y="3472"/>
                </a:lnTo>
                <a:lnTo>
                  <a:pt x="2323" y="3475"/>
                </a:lnTo>
                <a:lnTo>
                  <a:pt x="2309" y="3472"/>
                </a:lnTo>
                <a:lnTo>
                  <a:pt x="2295" y="3468"/>
                </a:lnTo>
                <a:lnTo>
                  <a:pt x="2283" y="3462"/>
                </a:lnTo>
                <a:lnTo>
                  <a:pt x="2272" y="3452"/>
                </a:lnTo>
                <a:lnTo>
                  <a:pt x="464" y="1637"/>
                </a:lnTo>
                <a:lnTo>
                  <a:pt x="455" y="1624"/>
                </a:lnTo>
                <a:lnTo>
                  <a:pt x="448" y="1610"/>
                </a:lnTo>
                <a:lnTo>
                  <a:pt x="443" y="1592"/>
                </a:lnTo>
                <a:lnTo>
                  <a:pt x="442" y="1571"/>
                </a:lnTo>
                <a:lnTo>
                  <a:pt x="524" y="1061"/>
                </a:lnTo>
                <a:lnTo>
                  <a:pt x="476" y="1021"/>
                </a:lnTo>
                <a:lnTo>
                  <a:pt x="430" y="978"/>
                </a:lnTo>
                <a:lnTo>
                  <a:pt x="384" y="934"/>
                </a:lnTo>
                <a:lnTo>
                  <a:pt x="336" y="883"/>
                </a:lnTo>
                <a:lnTo>
                  <a:pt x="291" y="833"/>
                </a:lnTo>
                <a:lnTo>
                  <a:pt x="249" y="781"/>
                </a:lnTo>
                <a:lnTo>
                  <a:pt x="209" y="729"/>
                </a:lnTo>
                <a:lnTo>
                  <a:pt x="173" y="678"/>
                </a:lnTo>
                <a:lnTo>
                  <a:pt x="140" y="626"/>
                </a:lnTo>
                <a:lnTo>
                  <a:pt x="111" y="575"/>
                </a:lnTo>
                <a:lnTo>
                  <a:pt x="84" y="526"/>
                </a:lnTo>
                <a:lnTo>
                  <a:pt x="61" y="476"/>
                </a:lnTo>
                <a:lnTo>
                  <a:pt x="42" y="427"/>
                </a:lnTo>
                <a:lnTo>
                  <a:pt x="26" y="381"/>
                </a:lnTo>
                <a:lnTo>
                  <a:pt x="14" y="336"/>
                </a:lnTo>
                <a:lnTo>
                  <a:pt x="5" y="292"/>
                </a:lnTo>
                <a:lnTo>
                  <a:pt x="1" y="251"/>
                </a:lnTo>
                <a:lnTo>
                  <a:pt x="0" y="212"/>
                </a:lnTo>
                <a:lnTo>
                  <a:pt x="4" y="175"/>
                </a:lnTo>
                <a:lnTo>
                  <a:pt x="12" y="141"/>
                </a:lnTo>
                <a:lnTo>
                  <a:pt x="23" y="111"/>
                </a:lnTo>
                <a:lnTo>
                  <a:pt x="39" y="83"/>
                </a:lnTo>
                <a:lnTo>
                  <a:pt x="59" y="59"/>
                </a:lnTo>
                <a:lnTo>
                  <a:pt x="83" y="38"/>
                </a:lnTo>
                <a:lnTo>
                  <a:pt x="112" y="22"/>
                </a:lnTo>
                <a:lnTo>
                  <a:pt x="142" y="11"/>
                </a:lnTo>
                <a:lnTo>
                  <a:pt x="176" y="3"/>
                </a:lnTo>
                <a:lnTo>
                  <a:pt x="212" y="0"/>
                </a:ln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8522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00"/>
                            </p:stCondLst>
                            <p:childTnLst>
                              <p:par>
                                <p:cTn id="4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0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4500"/>
                            </p:stCondLst>
                            <p:childTnLst>
                              <p:par>
                                <p:cTn id="6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3" grpId="0" animBg="1"/>
      <p:bldP spid="24" grpId="0" animBg="1"/>
      <p:bldP spid="25" grpId="0" animBg="1"/>
      <p:bldP spid="26" grpId="0" animBg="1"/>
      <p:bldP spid="10" grpId="0"/>
      <p:bldP spid="11" grpId="0"/>
      <p:bldP spid="12" grpId="0"/>
      <p:bldP spid="13" grpId="0"/>
      <p:bldP spid="14" grpId="0"/>
      <p:bldP spid="41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652955" y="1169378"/>
            <a:ext cx="9024281" cy="2954655"/>
          </a:xfrm>
          <a:prstGeom prst="rect">
            <a:avLst/>
          </a:prstGeom>
          <a:noFill/>
          <a:ln w="76200"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版权声明</a:t>
            </a:r>
          </a:p>
          <a:p>
            <a:pPr marL="0" marR="0" lvl="0" indent="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感谢您下载包图网平台上提供的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在包图网出售的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模板是免版税类（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RF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：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Royalty-Free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）正版受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中国人民共和国著作法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和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世界版权公约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的保护，作品的所有权、版权和著作权归包图网所有，您下载的是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模板素材的使用权。</a:t>
            </a:r>
          </a:p>
          <a:p>
            <a:pPr marL="0" marR="0" lvl="0" indent="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不得将包图网的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模板、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素材，本身用于再出售，或者出租、出借、转让、分销、发布或者作为礼物供他人使用，不得转授权、出卖、转让本协议或者本协议中的权利。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652955" y="4984409"/>
            <a:ext cx="7297081" cy="369332"/>
          </a:xfrm>
          <a:prstGeom prst="rect">
            <a:avLst/>
          </a:prstGeom>
          <a:noFill/>
          <a:ln w="762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rPr>
              <a:t>更多精品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rPr>
              <a:t>PPT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rPr>
              <a:t>模板：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  <a:hlinkClick r:id="rId3"/>
              </a:rPr>
              <a:t>http://ibaotu.com/ppt/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accent3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9313097" y="4984409"/>
            <a:ext cx="1364139" cy="369332"/>
            <a:chOff x="8158550" y="5010841"/>
            <a:chExt cx="1364139" cy="369332"/>
          </a:xfrm>
          <a:effectLst/>
        </p:grpSpPr>
        <p:sp>
          <p:nvSpPr>
            <p:cNvPr id="5" name="矩形: 圆角 4"/>
            <p:cNvSpPr/>
            <p:nvPr/>
          </p:nvSpPr>
          <p:spPr>
            <a:xfrm>
              <a:off x="8158550" y="5010841"/>
              <a:ext cx="1336431" cy="34290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76200"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just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278621" y="5010841"/>
              <a:ext cx="1244068" cy="369332"/>
            </a:xfrm>
            <a:prstGeom prst="rect">
              <a:avLst/>
            </a:prstGeom>
            <a:noFill/>
            <a:ln w="76200">
              <a:noFill/>
            </a:ln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3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hlinkClick r:id="rId3"/>
                </a:rPr>
                <a:t>点击进入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3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67984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1000">
        <p:random/>
      </p:transition>
    </mc:Choice>
    <mc:Fallback xmlns="">
      <p:transition spd="slow" advTm="100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cxnSp>
        <p:nvCxnSpPr>
          <p:cNvPr id="59" name="Straight Connector 58"/>
          <p:cNvCxnSpPr/>
          <p:nvPr/>
        </p:nvCxnSpPr>
        <p:spPr>
          <a:xfrm>
            <a:off x="850735" y="5650846"/>
            <a:ext cx="10490531" cy="0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850735" y="4400240"/>
            <a:ext cx="2622550" cy="2413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Connector 31"/>
          <p:cNvCxnSpPr>
            <a:stCxn id="30" idx="2"/>
          </p:cNvCxnSpPr>
          <p:nvPr/>
        </p:nvCxnSpPr>
        <p:spPr>
          <a:xfrm>
            <a:off x="2162010" y="4641540"/>
            <a:ext cx="0" cy="818355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2162010" y="3581885"/>
            <a:ext cx="0" cy="818355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1950078" y="5436082"/>
            <a:ext cx="393700" cy="393700"/>
            <a:chOff x="1950078" y="5630952"/>
            <a:chExt cx="393700" cy="393700"/>
          </a:xfrm>
        </p:grpSpPr>
        <p:sp>
          <p:nvSpPr>
            <p:cNvPr id="34" name="Oval 33"/>
            <p:cNvSpPr/>
            <p:nvPr/>
          </p:nvSpPr>
          <p:spPr>
            <a:xfrm>
              <a:off x="1950078" y="5630952"/>
              <a:ext cx="393700" cy="3937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2034216" y="5715090"/>
              <a:ext cx="225425" cy="225425"/>
            </a:xfrm>
            <a:prstGeom prst="ellipse">
              <a:avLst/>
            </a:prstGeom>
            <a:solidFill>
              <a:schemeClr val="accent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8" name="Rectangle 37"/>
          <p:cNvSpPr/>
          <p:nvPr/>
        </p:nvSpPr>
        <p:spPr>
          <a:xfrm>
            <a:off x="3473285" y="4265952"/>
            <a:ext cx="2622550" cy="3755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/>
          <p:cNvCxnSpPr>
            <a:stCxn id="38" idx="2"/>
          </p:cNvCxnSpPr>
          <p:nvPr/>
        </p:nvCxnSpPr>
        <p:spPr>
          <a:xfrm>
            <a:off x="4784560" y="4641540"/>
            <a:ext cx="0" cy="818355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4784560" y="3459053"/>
            <a:ext cx="0" cy="818355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Group 6"/>
          <p:cNvGrpSpPr/>
          <p:nvPr/>
        </p:nvGrpSpPr>
        <p:grpSpPr>
          <a:xfrm>
            <a:off x="4572628" y="5436082"/>
            <a:ext cx="393700" cy="393700"/>
            <a:chOff x="4572628" y="5630952"/>
            <a:chExt cx="393700" cy="393700"/>
          </a:xfrm>
        </p:grpSpPr>
        <p:sp>
          <p:nvSpPr>
            <p:cNvPr id="41" name="Oval 40"/>
            <p:cNvSpPr/>
            <p:nvPr/>
          </p:nvSpPr>
          <p:spPr>
            <a:xfrm>
              <a:off x="4572628" y="5630952"/>
              <a:ext cx="393700" cy="3937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4656766" y="5715090"/>
              <a:ext cx="225425" cy="225425"/>
            </a:xfrm>
            <a:prstGeom prst="ellipse">
              <a:avLst/>
            </a:prstGeom>
            <a:solidFill>
              <a:schemeClr val="accent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" name="Rectangle 44"/>
          <p:cNvSpPr/>
          <p:nvPr/>
        </p:nvSpPr>
        <p:spPr>
          <a:xfrm>
            <a:off x="6099648" y="4088531"/>
            <a:ext cx="2622550" cy="553009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>
            <a:stCxn id="45" idx="2"/>
          </p:cNvCxnSpPr>
          <p:nvPr/>
        </p:nvCxnSpPr>
        <p:spPr>
          <a:xfrm>
            <a:off x="7410923" y="4641540"/>
            <a:ext cx="0" cy="818355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7410923" y="3270176"/>
            <a:ext cx="0" cy="818355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/>
          <p:cNvGrpSpPr/>
          <p:nvPr/>
        </p:nvGrpSpPr>
        <p:grpSpPr>
          <a:xfrm>
            <a:off x="7198991" y="5436082"/>
            <a:ext cx="393700" cy="393700"/>
            <a:chOff x="7198991" y="5630952"/>
            <a:chExt cx="393700" cy="393700"/>
          </a:xfrm>
        </p:grpSpPr>
        <p:sp>
          <p:nvSpPr>
            <p:cNvPr id="48" name="Oval 47"/>
            <p:cNvSpPr/>
            <p:nvPr/>
          </p:nvSpPr>
          <p:spPr>
            <a:xfrm>
              <a:off x="7198991" y="5630952"/>
              <a:ext cx="393700" cy="3937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/>
            <p:cNvSpPr/>
            <p:nvPr/>
          </p:nvSpPr>
          <p:spPr>
            <a:xfrm>
              <a:off x="7283129" y="5715090"/>
              <a:ext cx="225425" cy="225425"/>
            </a:xfrm>
            <a:prstGeom prst="ellipse">
              <a:avLst/>
            </a:prstGeom>
            <a:solidFill>
              <a:schemeClr val="accent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2" name="Rectangle 51"/>
          <p:cNvSpPr/>
          <p:nvPr/>
        </p:nvSpPr>
        <p:spPr>
          <a:xfrm>
            <a:off x="8718716" y="3856519"/>
            <a:ext cx="2622550" cy="78502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/>
          <p:cNvCxnSpPr>
            <a:stCxn id="52" idx="2"/>
          </p:cNvCxnSpPr>
          <p:nvPr/>
        </p:nvCxnSpPr>
        <p:spPr>
          <a:xfrm>
            <a:off x="10029991" y="4641540"/>
            <a:ext cx="0" cy="818355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10029991" y="3038164"/>
            <a:ext cx="0" cy="818355"/>
          </a:xfrm>
          <a:prstGeom prst="line">
            <a:avLst/>
          </a:prstGeom>
          <a:ln w="28575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4"/>
          <p:cNvGrpSpPr/>
          <p:nvPr/>
        </p:nvGrpSpPr>
        <p:grpSpPr>
          <a:xfrm>
            <a:off x="9818059" y="5436082"/>
            <a:ext cx="393700" cy="393700"/>
            <a:chOff x="9818059" y="5630952"/>
            <a:chExt cx="393700" cy="393700"/>
          </a:xfrm>
        </p:grpSpPr>
        <p:sp>
          <p:nvSpPr>
            <p:cNvPr id="55" name="Oval 54"/>
            <p:cNvSpPr/>
            <p:nvPr/>
          </p:nvSpPr>
          <p:spPr>
            <a:xfrm>
              <a:off x="9818059" y="5630952"/>
              <a:ext cx="393700" cy="393700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/>
            <p:cNvSpPr/>
            <p:nvPr/>
          </p:nvSpPr>
          <p:spPr>
            <a:xfrm>
              <a:off x="9902197" y="5715090"/>
              <a:ext cx="225425" cy="225425"/>
            </a:xfrm>
            <a:prstGeom prst="ellipse">
              <a:avLst/>
            </a:prstGeom>
            <a:solidFill>
              <a:schemeClr val="accent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1" name="Inhaltsplatzhalter 4"/>
          <p:cNvSpPr txBox="1">
            <a:spLocks/>
          </p:cNvSpPr>
          <p:nvPr/>
        </p:nvSpPr>
        <p:spPr>
          <a:xfrm>
            <a:off x="1440147" y="5960408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1"/>
                </a:solidFill>
                <a:latin typeface="+mj-lt"/>
              </a:rPr>
              <a:t>2010</a:t>
            </a:r>
            <a:endParaRPr lang="en-US" sz="1600" dirty="0" smtClean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43" name="Inhaltsplatzhalter 4"/>
          <p:cNvSpPr txBox="1">
            <a:spLocks/>
          </p:cNvSpPr>
          <p:nvPr/>
        </p:nvSpPr>
        <p:spPr>
          <a:xfrm>
            <a:off x="4047615" y="5960408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2"/>
                </a:solidFill>
                <a:latin typeface="+mj-lt"/>
              </a:rPr>
              <a:t>2013</a:t>
            </a:r>
            <a:endParaRPr lang="en-US" sz="1600" dirty="0" smtClean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50" name="Inhaltsplatzhalter 4"/>
          <p:cNvSpPr txBox="1">
            <a:spLocks/>
          </p:cNvSpPr>
          <p:nvPr/>
        </p:nvSpPr>
        <p:spPr>
          <a:xfrm>
            <a:off x="6689060" y="5960408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3"/>
                </a:solidFill>
                <a:latin typeface="+mj-lt"/>
              </a:rPr>
              <a:t>2016</a:t>
            </a:r>
            <a:endParaRPr lang="en-US" sz="1600" dirty="0" smtClean="0">
              <a:solidFill>
                <a:schemeClr val="accent3"/>
              </a:solidFill>
              <a:latin typeface="+mn-lt"/>
            </a:endParaRPr>
          </a:p>
        </p:txBody>
      </p:sp>
      <p:sp>
        <p:nvSpPr>
          <p:cNvPr id="57" name="Inhaltsplatzhalter 4"/>
          <p:cNvSpPr txBox="1">
            <a:spLocks/>
          </p:cNvSpPr>
          <p:nvPr/>
        </p:nvSpPr>
        <p:spPr>
          <a:xfrm>
            <a:off x="9293046" y="5960408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4"/>
                </a:solidFill>
                <a:latin typeface="+mj-lt"/>
              </a:rPr>
              <a:t>2017</a:t>
            </a:r>
            <a:endParaRPr lang="en-US" sz="1600" dirty="0" smtClean="0">
              <a:solidFill>
                <a:schemeClr val="accent4"/>
              </a:solidFill>
              <a:latin typeface="+mn-lt"/>
            </a:endParaRPr>
          </a:p>
        </p:txBody>
      </p:sp>
      <p:sp>
        <p:nvSpPr>
          <p:cNvPr id="63" name="Inhaltsplatzhalter 4"/>
          <p:cNvSpPr txBox="1">
            <a:spLocks/>
          </p:cNvSpPr>
          <p:nvPr/>
        </p:nvSpPr>
        <p:spPr>
          <a:xfrm>
            <a:off x="9970538" y="2083994"/>
            <a:ext cx="1942868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64" name="Inhaltsplatzhalter 4"/>
          <p:cNvSpPr txBox="1">
            <a:spLocks/>
          </p:cNvSpPr>
          <p:nvPr/>
        </p:nvSpPr>
        <p:spPr>
          <a:xfrm>
            <a:off x="7395841" y="2332333"/>
            <a:ext cx="1942868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65" name="Inhaltsplatzhalter 4"/>
          <p:cNvSpPr txBox="1">
            <a:spLocks/>
          </p:cNvSpPr>
          <p:nvPr/>
        </p:nvSpPr>
        <p:spPr>
          <a:xfrm>
            <a:off x="4799643" y="2525290"/>
            <a:ext cx="1942868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66" name="Inhaltsplatzhalter 4"/>
          <p:cNvSpPr txBox="1">
            <a:spLocks/>
          </p:cNvSpPr>
          <p:nvPr/>
        </p:nvSpPr>
        <p:spPr>
          <a:xfrm>
            <a:off x="2165493" y="2650157"/>
            <a:ext cx="1942868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grpSp>
        <p:nvGrpSpPr>
          <p:cNvPr id="67" name="Group 66"/>
          <p:cNvGrpSpPr/>
          <p:nvPr/>
        </p:nvGrpSpPr>
        <p:grpSpPr>
          <a:xfrm>
            <a:off x="6719526" y="3480121"/>
            <a:ext cx="477837" cy="398463"/>
            <a:chOff x="10987088" y="1993900"/>
            <a:chExt cx="477837" cy="398463"/>
          </a:xfrm>
          <a:solidFill>
            <a:schemeClr val="accent3"/>
          </a:solidFill>
        </p:grpSpPr>
        <p:sp>
          <p:nvSpPr>
            <p:cNvPr id="68" name="Freeform 107"/>
            <p:cNvSpPr>
              <a:spLocks/>
            </p:cNvSpPr>
            <p:nvPr/>
          </p:nvSpPr>
          <p:spPr bwMode="auto">
            <a:xfrm>
              <a:off x="10987088" y="1993900"/>
              <a:ext cx="396875" cy="398463"/>
            </a:xfrm>
            <a:custGeom>
              <a:avLst/>
              <a:gdLst>
                <a:gd name="T0" fmla="*/ 0 w 2745"/>
                <a:gd name="T1" fmla="*/ 0 h 2770"/>
                <a:gd name="T2" fmla="*/ 371 w 2745"/>
                <a:gd name="T3" fmla="*/ 0 h 2770"/>
                <a:gd name="T4" fmla="*/ 371 w 2745"/>
                <a:gd name="T5" fmla="*/ 2398 h 2770"/>
                <a:gd name="T6" fmla="*/ 2745 w 2745"/>
                <a:gd name="T7" fmla="*/ 2398 h 2770"/>
                <a:gd name="T8" fmla="*/ 2745 w 2745"/>
                <a:gd name="T9" fmla="*/ 2770 h 2770"/>
                <a:gd name="T10" fmla="*/ 0 w 2745"/>
                <a:gd name="T11" fmla="*/ 2770 h 2770"/>
                <a:gd name="T12" fmla="*/ 0 w 2745"/>
                <a:gd name="T13" fmla="*/ 0 h 2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5" h="2770">
                  <a:moveTo>
                    <a:pt x="0" y="0"/>
                  </a:moveTo>
                  <a:lnTo>
                    <a:pt x="371" y="0"/>
                  </a:lnTo>
                  <a:lnTo>
                    <a:pt x="371" y="2398"/>
                  </a:lnTo>
                  <a:lnTo>
                    <a:pt x="2745" y="2398"/>
                  </a:lnTo>
                  <a:lnTo>
                    <a:pt x="2745" y="2770"/>
                  </a:lnTo>
                  <a:lnTo>
                    <a:pt x="0" y="277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108"/>
            <p:cNvSpPr>
              <a:spLocks/>
            </p:cNvSpPr>
            <p:nvPr/>
          </p:nvSpPr>
          <p:spPr bwMode="auto">
            <a:xfrm>
              <a:off x="11066463" y="2047875"/>
              <a:ext cx="398462" cy="249238"/>
            </a:xfrm>
            <a:custGeom>
              <a:avLst/>
              <a:gdLst>
                <a:gd name="T0" fmla="*/ 2761 w 2761"/>
                <a:gd name="T1" fmla="*/ 0 h 1725"/>
                <a:gd name="T2" fmla="*/ 2559 w 2761"/>
                <a:gd name="T3" fmla="*/ 1146 h 1725"/>
                <a:gd name="T4" fmla="*/ 2274 w 2761"/>
                <a:gd name="T5" fmla="*/ 861 h 1725"/>
                <a:gd name="T6" fmla="*/ 1411 w 2761"/>
                <a:gd name="T7" fmla="*/ 1725 h 1725"/>
                <a:gd name="T8" fmla="*/ 864 w 2761"/>
                <a:gd name="T9" fmla="*/ 1177 h 1725"/>
                <a:gd name="T10" fmla="*/ 349 w 2761"/>
                <a:gd name="T11" fmla="*/ 1693 h 1725"/>
                <a:gd name="T12" fmla="*/ 0 w 2761"/>
                <a:gd name="T13" fmla="*/ 1341 h 1725"/>
                <a:gd name="T14" fmla="*/ 864 w 2761"/>
                <a:gd name="T15" fmla="*/ 476 h 1725"/>
                <a:gd name="T16" fmla="*/ 1411 w 2761"/>
                <a:gd name="T17" fmla="*/ 1025 h 1725"/>
                <a:gd name="T18" fmla="*/ 1924 w 2761"/>
                <a:gd name="T19" fmla="*/ 509 h 1725"/>
                <a:gd name="T20" fmla="*/ 1618 w 2761"/>
                <a:gd name="T21" fmla="*/ 202 h 1725"/>
                <a:gd name="T22" fmla="*/ 2761 w 2761"/>
                <a:gd name="T23" fmla="*/ 0 h 1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61" h="1725">
                  <a:moveTo>
                    <a:pt x="2761" y="0"/>
                  </a:moveTo>
                  <a:lnTo>
                    <a:pt x="2559" y="1146"/>
                  </a:lnTo>
                  <a:lnTo>
                    <a:pt x="2274" y="861"/>
                  </a:lnTo>
                  <a:lnTo>
                    <a:pt x="1411" y="1725"/>
                  </a:lnTo>
                  <a:lnTo>
                    <a:pt x="864" y="1177"/>
                  </a:lnTo>
                  <a:lnTo>
                    <a:pt x="349" y="1693"/>
                  </a:lnTo>
                  <a:lnTo>
                    <a:pt x="0" y="1341"/>
                  </a:lnTo>
                  <a:lnTo>
                    <a:pt x="864" y="476"/>
                  </a:lnTo>
                  <a:lnTo>
                    <a:pt x="1411" y="1025"/>
                  </a:lnTo>
                  <a:lnTo>
                    <a:pt x="1924" y="509"/>
                  </a:lnTo>
                  <a:lnTo>
                    <a:pt x="1618" y="202"/>
                  </a:lnTo>
                  <a:lnTo>
                    <a:pt x="27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0" name="Group 69"/>
          <p:cNvGrpSpPr/>
          <p:nvPr/>
        </p:nvGrpSpPr>
        <p:grpSpPr>
          <a:xfrm>
            <a:off x="4129717" y="3663872"/>
            <a:ext cx="463550" cy="407988"/>
            <a:chOff x="10059988" y="2759075"/>
            <a:chExt cx="463550" cy="407988"/>
          </a:xfrm>
          <a:solidFill>
            <a:schemeClr val="accent2"/>
          </a:solidFill>
        </p:grpSpPr>
        <p:sp>
          <p:nvSpPr>
            <p:cNvPr id="71" name="Freeform 182"/>
            <p:cNvSpPr>
              <a:spLocks/>
            </p:cNvSpPr>
            <p:nvPr/>
          </p:nvSpPr>
          <p:spPr bwMode="auto">
            <a:xfrm>
              <a:off x="10059988" y="2759075"/>
              <a:ext cx="463550" cy="168275"/>
            </a:xfrm>
            <a:custGeom>
              <a:avLst/>
              <a:gdLst>
                <a:gd name="T0" fmla="*/ 1606 w 3212"/>
                <a:gd name="T1" fmla="*/ 0 h 1164"/>
                <a:gd name="T2" fmla="*/ 1815 w 3212"/>
                <a:gd name="T3" fmla="*/ 5 h 1164"/>
                <a:gd name="T4" fmla="*/ 2016 w 3212"/>
                <a:gd name="T5" fmla="*/ 19 h 1164"/>
                <a:gd name="T6" fmla="*/ 2208 w 3212"/>
                <a:gd name="T7" fmla="*/ 43 h 1164"/>
                <a:gd name="T8" fmla="*/ 2388 w 3212"/>
                <a:gd name="T9" fmla="*/ 74 h 1164"/>
                <a:gd name="T10" fmla="*/ 2554 w 3212"/>
                <a:gd name="T11" fmla="*/ 112 h 1164"/>
                <a:gd name="T12" fmla="*/ 2706 w 3212"/>
                <a:gd name="T13" fmla="*/ 158 h 1164"/>
                <a:gd name="T14" fmla="*/ 2841 w 3212"/>
                <a:gd name="T15" fmla="*/ 210 h 1164"/>
                <a:gd name="T16" fmla="*/ 2958 w 3212"/>
                <a:gd name="T17" fmla="*/ 268 h 1164"/>
                <a:gd name="T18" fmla="*/ 3055 w 3212"/>
                <a:gd name="T19" fmla="*/ 331 h 1164"/>
                <a:gd name="T20" fmla="*/ 3130 w 3212"/>
                <a:gd name="T21" fmla="*/ 398 h 1164"/>
                <a:gd name="T22" fmla="*/ 3182 w 3212"/>
                <a:gd name="T23" fmla="*/ 469 h 1164"/>
                <a:gd name="T24" fmla="*/ 3209 w 3212"/>
                <a:gd name="T25" fmla="*/ 544 h 1164"/>
                <a:gd name="T26" fmla="*/ 3209 w 3212"/>
                <a:gd name="T27" fmla="*/ 620 h 1164"/>
                <a:gd name="T28" fmla="*/ 3182 w 3212"/>
                <a:gd name="T29" fmla="*/ 695 h 1164"/>
                <a:gd name="T30" fmla="*/ 3130 w 3212"/>
                <a:gd name="T31" fmla="*/ 766 h 1164"/>
                <a:gd name="T32" fmla="*/ 3055 w 3212"/>
                <a:gd name="T33" fmla="*/ 833 h 1164"/>
                <a:gd name="T34" fmla="*/ 2958 w 3212"/>
                <a:gd name="T35" fmla="*/ 896 h 1164"/>
                <a:gd name="T36" fmla="*/ 2841 w 3212"/>
                <a:gd name="T37" fmla="*/ 954 h 1164"/>
                <a:gd name="T38" fmla="*/ 2706 w 3212"/>
                <a:gd name="T39" fmla="*/ 1006 h 1164"/>
                <a:gd name="T40" fmla="*/ 2554 w 3212"/>
                <a:gd name="T41" fmla="*/ 1052 h 1164"/>
                <a:gd name="T42" fmla="*/ 2388 w 3212"/>
                <a:gd name="T43" fmla="*/ 1090 h 1164"/>
                <a:gd name="T44" fmla="*/ 2208 w 3212"/>
                <a:gd name="T45" fmla="*/ 1122 h 1164"/>
                <a:gd name="T46" fmla="*/ 2016 w 3212"/>
                <a:gd name="T47" fmla="*/ 1145 h 1164"/>
                <a:gd name="T48" fmla="*/ 1815 w 3212"/>
                <a:gd name="T49" fmla="*/ 1159 h 1164"/>
                <a:gd name="T50" fmla="*/ 1606 w 3212"/>
                <a:gd name="T51" fmla="*/ 1164 h 1164"/>
                <a:gd name="T52" fmla="*/ 1397 w 3212"/>
                <a:gd name="T53" fmla="*/ 1159 h 1164"/>
                <a:gd name="T54" fmla="*/ 1195 w 3212"/>
                <a:gd name="T55" fmla="*/ 1145 h 1164"/>
                <a:gd name="T56" fmla="*/ 1004 w 3212"/>
                <a:gd name="T57" fmla="*/ 1122 h 1164"/>
                <a:gd name="T58" fmla="*/ 824 w 3212"/>
                <a:gd name="T59" fmla="*/ 1090 h 1164"/>
                <a:gd name="T60" fmla="*/ 658 w 3212"/>
                <a:gd name="T61" fmla="*/ 1052 h 1164"/>
                <a:gd name="T62" fmla="*/ 506 w 3212"/>
                <a:gd name="T63" fmla="*/ 1006 h 1164"/>
                <a:gd name="T64" fmla="*/ 371 w 3212"/>
                <a:gd name="T65" fmla="*/ 954 h 1164"/>
                <a:gd name="T66" fmla="*/ 254 w 3212"/>
                <a:gd name="T67" fmla="*/ 896 h 1164"/>
                <a:gd name="T68" fmla="*/ 157 w 3212"/>
                <a:gd name="T69" fmla="*/ 833 h 1164"/>
                <a:gd name="T70" fmla="*/ 82 w 3212"/>
                <a:gd name="T71" fmla="*/ 766 h 1164"/>
                <a:gd name="T72" fmla="*/ 30 w 3212"/>
                <a:gd name="T73" fmla="*/ 695 h 1164"/>
                <a:gd name="T74" fmla="*/ 3 w 3212"/>
                <a:gd name="T75" fmla="*/ 620 h 1164"/>
                <a:gd name="T76" fmla="*/ 3 w 3212"/>
                <a:gd name="T77" fmla="*/ 544 h 1164"/>
                <a:gd name="T78" fmla="*/ 30 w 3212"/>
                <a:gd name="T79" fmla="*/ 469 h 1164"/>
                <a:gd name="T80" fmla="*/ 82 w 3212"/>
                <a:gd name="T81" fmla="*/ 398 h 1164"/>
                <a:gd name="T82" fmla="*/ 157 w 3212"/>
                <a:gd name="T83" fmla="*/ 331 h 1164"/>
                <a:gd name="T84" fmla="*/ 254 w 3212"/>
                <a:gd name="T85" fmla="*/ 268 h 1164"/>
                <a:gd name="T86" fmla="*/ 371 w 3212"/>
                <a:gd name="T87" fmla="*/ 210 h 1164"/>
                <a:gd name="T88" fmla="*/ 506 w 3212"/>
                <a:gd name="T89" fmla="*/ 158 h 1164"/>
                <a:gd name="T90" fmla="*/ 658 w 3212"/>
                <a:gd name="T91" fmla="*/ 112 h 1164"/>
                <a:gd name="T92" fmla="*/ 824 w 3212"/>
                <a:gd name="T93" fmla="*/ 74 h 1164"/>
                <a:gd name="T94" fmla="*/ 1004 w 3212"/>
                <a:gd name="T95" fmla="*/ 43 h 1164"/>
                <a:gd name="T96" fmla="*/ 1195 w 3212"/>
                <a:gd name="T97" fmla="*/ 19 h 1164"/>
                <a:gd name="T98" fmla="*/ 1397 w 3212"/>
                <a:gd name="T99" fmla="*/ 5 h 1164"/>
                <a:gd name="T100" fmla="*/ 1606 w 3212"/>
                <a:gd name="T101" fmla="*/ 0 h 1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212" h="1164">
                  <a:moveTo>
                    <a:pt x="1606" y="0"/>
                  </a:moveTo>
                  <a:lnTo>
                    <a:pt x="1606" y="0"/>
                  </a:lnTo>
                  <a:lnTo>
                    <a:pt x="1712" y="2"/>
                  </a:lnTo>
                  <a:lnTo>
                    <a:pt x="1815" y="5"/>
                  </a:lnTo>
                  <a:lnTo>
                    <a:pt x="1917" y="11"/>
                  </a:lnTo>
                  <a:lnTo>
                    <a:pt x="2016" y="19"/>
                  </a:lnTo>
                  <a:lnTo>
                    <a:pt x="2114" y="30"/>
                  </a:lnTo>
                  <a:lnTo>
                    <a:pt x="2208" y="43"/>
                  </a:lnTo>
                  <a:lnTo>
                    <a:pt x="2299" y="57"/>
                  </a:lnTo>
                  <a:lnTo>
                    <a:pt x="2388" y="74"/>
                  </a:lnTo>
                  <a:lnTo>
                    <a:pt x="2472" y="92"/>
                  </a:lnTo>
                  <a:lnTo>
                    <a:pt x="2554" y="112"/>
                  </a:lnTo>
                  <a:lnTo>
                    <a:pt x="2632" y="135"/>
                  </a:lnTo>
                  <a:lnTo>
                    <a:pt x="2706" y="158"/>
                  </a:lnTo>
                  <a:lnTo>
                    <a:pt x="2775" y="183"/>
                  </a:lnTo>
                  <a:lnTo>
                    <a:pt x="2841" y="210"/>
                  </a:lnTo>
                  <a:lnTo>
                    <a:pt x="2902" y="238"/>
                  </a:lnTo>
                  <a:lnTo>
                    <a:pt x="2958" y="268"/>
                  </a:lnTo>
                  <a:lnTo>
                    <a:pt x="3009" y="299"/>
                  </a:lnTo>
                  <a:lnTo>
                    <a:pt x="3055" y="331"/>
                  </a:lnTo>
                  <a:lnTo>
                    <a:pt x="3096" y="364"/>
                  </a:lnTo>
                  <a:lnTo>
                    <a:pt x="3130" y="398"/>
                  </a:lnTo>
                  <a:lnTo>
                    <a:pt x="3159" y="433"/>
                  </a:lnTo>
                  <a:lnTo>
                    <a:pt x="3182" y="469"/>
                  </a:lnTo>
                  <a:lnTo>
                    <a:pt x="3199" y="506"/>
                  </a:lnTo>
                  <a:lnTo>
                    <a:pt x="3209" y="544"/>
                  </a:lnTo>
                  <a:lnTo>
                    <a:pt x="3212" y="582"/>
                  </a:lnTo>
                  <a:lnTo>
                    <a:pt x="3209" y="620"/>
                  </a:lnTo>
                  <a:lnTo>
                    <a:pt x="3199" y="658"/>
                  </a:lnTo>
                  <a:lnTo>
                    <a:pt x="3182" y="695"/>
                  </a:lnTo>
                  <a:lnTo>
                    <a:pt x="3159" y="731"/>
                  </a:lnTo>
                  <a:lnTo>
                    <a:pt x="3130" y="766"/>
                  </a:lnTo>
                  <a:lnTo>
                    <a:pt x="3096" y="800"/>
                  </a:lnTo>
                  <a:lnTo>
                    <a:pt x="3055" y="833"/>
                  </a:lnTo>
                  <a:lnTo>
                    <a:pt x="3009" y="865"/>
                  </a:lnTo>
                  <a:lnTo>
                    <a:pt x="2958" y="896"/>
                  </a:lnTo>
                  <a:lnTo>
                    <a:pt x="2902" y="926"/>
                  </a:lnTo>
                  <a:lnTo>
                    <a:pt x="2841" y="954"/>
                  </a:lnTo>
                  <a:lnTo>
                    <a:pt x="2775" y="981"/>
                  </a:lnTo>
                  <a:lnTo>
                    <a:pt x="2706" y="1006"/>
                  </a:lnTo>
                  <a:lnTo>
                    <a:pt x="2632" y="1030"/>
                  </a:lnTo>
                  <a:lnTo>
                    <a:pt x="2554" y="1052"/>
                  </a:lnTo>
                  <a:lnTo>
                    <a:pt x="2472" y="1072"/>
                  </a:lnTo>
                  <a:lnTo>
                    <a:pt x="2388" y="1090"/>
                  </a:lnTo>
                  <a:lnTo>
                    <a:pt x="2299" y="1107"/>
                  </a:lnTo>
                  <a:lnTo>
                    <a:pt x="2208" y="1122"/>
                  </a:lnTo>
                  <a:lnTo>
                    <a:pt x="2114" y="1134"/>
                  </a:lnTo>
                  <a:lnTo>
                    <a:pt x="2016" y="1145"/>
                  </a:lnTo>
                  <a:lnTo>
                    <a:pt x="1917" y="1153"/>
                  </a:lnTo>
                  <a:lnTo>
                    <a:pt x="1815" y="1159"/>
                  </a:lnTo>
                  <a:lnTo>
                    <a:pt x="1712" y="1163"/>
                  </a:lnTo>
                  <a:lnTo>
                    <a:pt x="1606" y="1164"/>
                  </a:lnTo>
                  <a:lnTo>
                    <a:pt x="1500" y="1163"/>
                  </a:lnTo>
                  <a:lnTo>
                    <a:pt x="1397" y="1159"/>
                  </a:lnTo>
                  <a:lnTo>
                    <a:pt x="1295" y="1153"/>
                  </a:lnTo>
                  <a:lnTo>
                    <a:pt x="1195" y="1145"/>
                  </a:lnTo>
                  <a:lnTo>
                    <a:pt x="1098" y="1134"/>
                  </a:lnTo>
                  <a:lnTo>
                    <a:pt x="1004" y="1122"/>
                  </a:lnTo>
                  <a:lnTo>
                    <a:pt x="912" y="1107"/>
                  </a:lnTo>
                  <a:lnTo>
                    <a:pt x="824" y="1090"/>
                  </a:lnTo>
                  <a:lnTo>
                    <a:pt x="739" y="1072"/>
                  </a:lnTo>
                  <a:lnTo>
                    <a:pt x="658" y="1052"/>
                  </a:lnTo>
                  <a:lnTo>
                    <a:pt x="580" y="1030"/>
                  </a:lnTo>
                  <a:lnTo>
                    <a:pt x="506" y="1006"/>
                  </a:lnTo>
                  <a:lnTo>
                    <a:pt x="436" y="981"/>
                  </a:lnTo>
                  <a:lnTo>
                    <a:pt x="371" y="954"/>
                  </a:lnTo>
                  <a:lnTo>
                    <a:pt x="310" y="926"/>
                  </a:lnTo>
                  <a:lnTo>
                    <a:pt x="254" y="896"/>
                  </a:lnTo>
                  <a:lnTo>
                    <a:pt x="203" y="865"/>
                  </a:lnTo>
                  <a:lnTo>
                    <a:pt x="157" y="833"/>
                  </a:lnTo>
                  <a:lnTo>
                    <a:pt x="116" y="800"/>
                  </a:lnTo>
                  <a:lnTo>
                    <a:pt x="82" y="766"/>
                  </a:lnTo>
                  <a:lnTo>
                    <a:pt x="53" y="731"/>
                  </a:lnTo>
                  <a:lnTo>
                    <a:pt x="30" y="695"/>
                  </a:lnTo>
                  <a:lnTo>
                    <a:pt x="13" y="658"/>
                  </a:lnTo>
                  <a:lnTo>
                    <a:pt x="3" y="620"/>
                  </a:lnTo>
                  <a:lnTo>
                    <a:pt x="0" y="582"/>
                  </a:lnTo>
                  <a:lnTo>
                    <a:pt x="3" y="544"/>
                  </a:lnTo>
                  <a:lnTo>
                    <a:pt x="13" y="506"/>
                  </a:lnTo>
                  <a:lnTo>
                    <a:pt x="30" y="469"/>
                  </a:lnTo>
                  <a:lnTo>
                    <a:pt x="53" y="433"/>
                  </a:lnTo>
                  <a:lnTo>
                    <a:pt x="82" y="398"/>
                  </a:lnTo>
                  <a:lnTo>
                    <a:pt x="116" y="364"/>
                  </a:lnTo>
                  <a:lnTo>
                    <a:pt x="157" y="331"/>
                  </a:lnTo>
                  <a:lnTo>
                    <a:pt x="203" y="299"/>
                  </a:lnTo>
                  <a:lnTo>
                    <a:pt x="254" y="268"/>
                  </a:lnTo>
                  <a:lnTo>
                    <a:pt x="310" y="238"/>
                  </a:lnTo>
                  <a:lnTo>
                    <a:pt x="371" y="210"/>
                  </a:lnTo>
                  <a:lnTo>
                    <a:pt x="436" y="183"/>
                  </a:lnTo>
                  <a:lnTo>
                    <a:pt x="506" y="158"/>
                  </a:lnTo>
                  <a:lnTo>
                    <a:pt x="580" y="135"/>
                  </a:lnTo>
                  <a:lnTo>
                    <a:pt x="658" y="112"/>
                  </a:lnTo>
                  <a:lnTo>
                    <a:pt x="739" y="92"/>
                  </a:lnTo>
                  <a:lnTo>
                    <a:pt x="824" y="74"/>
                  </a:lnTo>
                  <a:lnTo>
                    <a:pt x="912" y="57"/>
                  </a:lnTo>
                  <a:lnTo>
                    <a:pt x="1004" y="43"/>
                  </a:lnTo>
                  <a:lnTo>
                    <a:pt x="1098" y="30"/>
                  </a:lnTo>
                  <a:lnTo>
                    <a:pt x="1195" y="19"/>
                  </a:lnTo>
                  <a:lnTo>
                    <a:pt x="1295" y="11"/>
                  </a:lnTo>
                  <a:lnTo>
                    <a:pt x="1397" y="5"/>
                  </a:lnTo>
                  <a:lnTo>
                    <a:pt x="1500" y="2"/>
                  </a:lnTo>
                  <a:lnTo>
                    <a:pt x="16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83"/>
            <p:cNvSpPr>
              <a:spLocks/>
            </p:cNvSpPr>
            <p:nvPr/>
          </p:nvSpPr>
          <p:spPr bwMode="auto">
            <a:xfrm>
              <a:off x="10059988" y="2917825"/>
              <a:ext cx="463550" cy="93663"/>
            </a:xfrm>
            <a:custGeom>
              <a:avLst/>
              <a:gdLst>
                <a:gd name="T0" fmla="*/ 87 w 3212"/>
                <a:gd name="T1" fmla="*/ 40 h 648"/>
                <a:gd name="T2" fmla="*/ 256 w 3212"/>
                <a:gd name="T3" fmla="*/ 114 h 648"/>
                <a:gd name="T4" fmla="*/ 442 w 3212"/>
                <a:gd name="T5" fmla="*/ 179 h 648"/>
                <a:gd name="T6" fmla="*/ 647 w 3212"/>
                <a:gd name="T7" fmla="*/ 233 h 648"/>
                <a:gd name="T8" fmla="*/ 869 w 3212"/>
                <a:gd name="T9" fmla="*/ 277 h 648"/>
                <a:gd name="T10" fmla="*/ 1103 w 3212"/>
                <a:gd name="T11" fmla="*/ 310 h 648"/>
                <a:gd name="T12" fmla="*/ 1349 w 3212"/>
                <a:gd name="T13" fmla="*/ 330 h 648"/>
                <a:gd name="T14" fmla="*/ 1606 w 3212"/>
                <a:gd name="T15" fmla="*/ 338 h 648"/>
                <a:gd name="T16" fmla="*/ 1862 w 3212"/>
                <a:gd name="T17" fmla="*/ 330 h 648"/>
                <a:gd name="T18" fmla="*/ 2109 w 3212"/>
                <a:gd name="T19" fmla="*/ 310 h 648"/>
                <a:gd name="T20" fmla="*/ 2343 w 3212"/>
                <a:gd name="T21" fmla="*/ 277 h 648"/>
                <a:gd name="T22" fmla="*/ 2564 w 3212"/>
                <a:gd name="T23" fmla="*/ 233 h 648"/>
                <a:gd name="T24" fmla="*/ 2769 w 3212"/>
                <a:gd name="T25" fmla="*/ 179 h 648"/>
                <a:gd name="T26" fmla="*/ 2957 w 3212"/>
                <a:gd name="T27" fmla="*/ 114 h 648"/>
                <a:gd name="T28" fmla="*/ 3125 w 3212"/>
                <a:gd name="T29" fmla="*/ 40 h 648"/>
                <a:gd name="T30" fmla="*/ 3209 w 3212"/>
                <a:gd name="T31" fmla="*/ 33 h 648"/>
                <a:gd name="T32" fmla="*/ 3209 w 3212"/>
                <a:gd name="T33" fmla="*/ 104 h 648"/>
                <a:gd name="T34" fmla="*/ 3182 w 3212"/>
                <a:gd name="T35" fmla="*/ 179 h 648"/>
                <a:gd name="T36" fmla="*/ 3130 w 3212"/>
                <a:gd name="T37" fmla="*/ 250 h 648"/>
                <a:gd name="T38" fmla="*/ 3055 w 3212"/>
                <a:gd name="T39" fmla="*/ 317 h 648"/>
                <a:gd name="T40" fmla="*/ 2958 w 3212"/>
                <a:gd name="T41" fmla="*/ 381 h 648"/>
                <a:gd name="T42" fmla="*/ 2841 w 3212"/>
                <a:gd name="T43" fmla="*/ 439 h 648"/>
                <a:gd name="T44" fmla="*/ 2706 w 3212"/>
                <a:gd name="T45" fmla="*/ 491 h 648"/>
                <a:gd name="T46" fmla="*/ 2554 w 3212"/>
                <a:gd name="T47" fmla="*/ 536 h 648"/>
                <a:gd name="T48" fmla="*/ 2388 w 3212"/>
                <a:gd name="T49" fmla="*/ 575 h 648"/>
                <a:gd name="T50" fmla="*/ 2208 w 3212"/>
                <a:gd name="T51" fmla="*/ 606 h 648"/>
                <a:gd name="T52" fmla="*/ 2016 w 3212"/>
                <a:gd name="T53" fmla="*/ 629 h 648"/>
                <a:gd name="T54" fmla="*/ 1815 w 3212"/>
                <a:gd name="T55" fmla="*/ 644 h 648"/>
                <a:gd name="T56" fmla="*/ 1606 w 3212"/>
                <a:gd name="T57" fmla="*/ 648 h 648"/>
                <a:gd name="T58" fmla="*/ 1397 w 3212"/>
                <a:gd name="T59" fmla="*/ 644 h 648"/>
                <a:gd name="T60" fmla="*/ 1195 w 3212"/>
                <a:gd name="T61" fmla="*/ 629 h 648"/>
                <a:gd name="T62" fmla="*/ 1004 w 3212"/>
                <a:gd name="T63" fmla="*/ 606 h 648"/>
                <a:gd name="T64" fmla="*/ 824 w 3212"/>
                <a:gd name="T65" fmla="*/ 575 h 648"/>
                <a:gd name="T66" fmla="*/ 658 w 3212"/>
                <a:gd name="T67" fmla="*/ 536 h 648"/>
                <a:gd name="T68" fmla="*/ 506 w 3212"/>
                <a:gd name="T69" fmla="*/ 491 h 648"/>
                <a:gd name="T70" fmla="*/ 371 w 3212"/>
                <a:gd name="T71" fmla="*/ 439 h 648"/>
                <a:gd name="T72" fmla="*/ 254 w 3212"/>
                <a:gd name="T73" fmla="*/ 381 h 648"/>
                <a:gd name="T74" fmla="*/ 157 w 3212"/>
                <a:gd name="T75" fmla="*/ 317 h 648"/>
                <a:gd name="T76" fmla="*/ 82 w 3212"/>
                <a:gd name="T77" fmla="*/ 250 h 648"/>
                <a:gd name="T78" fmla="*/ 30 w 3212"/>
                <a:gd name="T79" fmla="*/ 179 h 648"/>
                <a:gd name="T80" fmla="*/ 3 w 3212"/>
                <a:gd name="T81" fmla="*/ 104 h 648"/>
                <a:gd name="T82" fmla="*/ 3 w 3212"/>
                <a:gd name="T83" fmla="*/ 33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12" h="648">
                  <a:moveTo>
                    <a:pt x="11" y="0"/>
                  </a:moveTo>
                  <a:lnTo>
                    <a:pt x="87" y="40"/>
                  </a:lnTo>
                  <a:lnTo>
                    <a:pt x="169" y="78"/>
                  </a:lnTo>
                  <a:lnTo>
                    <a:pt x="256" y="114"/>
                  </a:lnTo>
                  <a:lnTo>
                    <a:pt x="346" y="147"/>
                  </a:lnTo>
                  <a:lnTo>
                    <a:pt x="442" y="179"/>
                  </a:lnTo>
                  <a:lnTo>
                    <a:pt x="543" y="207"/>
                  </a:lnTo>
                  <a:lnTo>
                    <a:pt x="647" y="233"/>
                  </a:lnTo>
                  <a:lnTo>
                    <a:pt x="756" y="257"/>
                  </a:lnTo>
                  <a:lnTo>
                    <a:pt x="869" y="277"/>
                  </a:lnTo>
                  <a:lnTo>
                    <a:pt x="985" y="295"/>
                  </a:lnTo>
                  <a:lnTo>
                    <a:pt x="1103" y="310"/>
                  </a:lnTo>
                  <a:lnTo>
                    <a:pt x="1225" y="322"/>
                  </a:lnTo>
                  <a:lnTo>
                    <a:pt x="1349" y="330"/>
                  </a:lnTo>
                  <a:lnTo>
                    <a:pt x="1477" y="336"/>
                  </a:lnTo>
                  <a:lnTo>
                    <a:pt x="1606" y="338"/>
                  </a:lnTo>
                  <a:lnTo>
                    <a:pt x="1735" y="336"/>
                  </a:lnTo>
                  <a:lnTo>
                    <a:pt x="1862" y="330"/>
                  </a:lnTo>
                  <a:lnTo>
                    <a:pt x="1987" y="322"/>
                  </a:lnTo>
                  <a:lnTo>
                    <a:pt x="2109" y="310"/>
                  </a:lnTo>
                  <a:lnTo>
                    <a:pt x="2228" y="295"/>
                  </a:lnTo>
                  <a:lnTo>
                    <a:pt x="2343" y="277"/>
                  </a:lnTo>
                  <a:lnTo>
                    <a:pt x="2455" y="257"/>
                  </a:lnTo>
                  <a:lnTo>
                    <a:pt x="2564" y="233"/>
                  </a:lnTo>
                  <a:lnTo>
                    <a:pt x="2669" y="207"/>
                  </a:lnTo>
                  <a:lnTo>
                    <a:pt x="2769" y="179"/>
                  </a:lnTo>
                  <a:lnTo>
                    <a:pt x="2865" y="147"/>
                  </a:lnTo>
                  <a:lnTo>
                    <a:pt x="2957" y="114"/>
                  </a:lnTo>
                  <a:lnTo>
                    <a:pt x="3044" y="78"/>
                  </a:lnTo>
                  <a:lnTo>
                    <a:pt x="3125" y="40"/>
                  </a:lnTo>
                  <a:lnTo>
                    <a:pt x="3202" y="0"/>
                  </a:lnTo>
                  <a:lnTo>
                    <a:pt x="3209" y="33"/>
                  </a:lnTo>
                  <a:lnTo>
                    <a:pt x="3212" y="66"/>
                  </a:lnTo>
                  <a:lnTo>
                    <a:pt x="3209" y="104"/>
                  </a:lnTo>
                  <a:lnTo>
                    <a:pt x="3199" y="142"/>
                  </a:lnTo>
                  <a:lnTo>
                    <a:pt x="3182" y="179"/>
                  </a:lnTo>
                  <a:lnTo>
                    <a:pt x="3159" y="215"/>
                  </a:lnTo>
                  <a:lnTo>
                    <a:pt x="3130" y="250"/>
                  </a:lnTo>
                  <a:lnTo>
                    <a:pt x="3096" y="284"/>
                  </a:lnTo>
                  <a:lnTo>
                    <a:pt x="3055" y="317"/>
                  </a:lnTo>
                  <a:lnTo>
                    <a:pt x="3009" y="350"/>
                  </a:lnTo>
                  <a:lnTo>
                    <a:pt x="2958" y="381"/>
                  </a:lnTo>
                  <a:lnTo>
                    <a:pt x="2902" y="410"/>
                  </a:lnTo>
                  <a:lnTo>
                    <a:pt x="2841" y="439"/>
                  </a:lnTo>
                  <a:lnTo>
                    <a:pt x="2775" y="465"/>
                  </a:lnTo>
                  <a:lnTo>
                    <a:pt x="2706" y="491"/>
                  </a:lnTo>
                  <a:lnTo>
                    <a:pt x="2632" y="514"/>
                  </a:lnTo>
                  <a:lnTo>
                    <a:pt x="2554" y="536"/>
                  </a:lnTo>
                  <a:lnTo>
                    <a:pt x="2472" y="557"/>
                  </a:lnTo>
                  <a:lnTo>
                    <a:pt x="2388" y="575"/>
                  </a:lnTo>
                  <a:lnTo>
                    <a:pt x="2299" y="592"/>
                  </a:lnTo>
                  <a:lnTo>
                    <a:pt x="2208" y="606"/>
                  </a:lnTo>
                  <a:lnTo>
                    <a:pt x="2114" y="619"/>
                  </a:lnTo>
                  <a:lnTo>
                    <a:pt x="2016" y="629"/>
                  </a:lnTo>
                  <a:lnTo>
                    <a:pt x="1917" y="638"/>
                  </a:lnTo>
                  <a:lnTo>
                    <a:pt x="1815" y="644"/>
                  </a:lnTo>
                  <a:lnTo>
                    <a:pt x="1712" y="647"/>
                  </a:lnTo>
                  <a:lnTo>
                    <a:pt x="1606" y="648"/>
                  </a:lnTo>
                  <a:lnTo>
                    <a:pt x="1500" y="647"/>
                  </a:lnTo>
                  <a:lnTo>
                    <a:pt x="1397" y="644"/>
                  </a:lnTo>
                  <a:lnTo>
                    <a:pt x="1295" y="638"/>
                  </a:lnTo>
                  <a:lnTo>
                    <a:pt x="1195" y="629"/>
                  </a:lnTo>
                  <a:lnTo>
                    <a:pt x="1098" y="619"/>
                  </a:lnTo>
                  <a:lnTo>
                    <a:pt x="1004" y="606"/>
                  </a:lnTo>
                  <a:lnTo>
                    <a:pt x="912" y="592"/>
                  </a:lnTo>
                  <a:lnTo>
                    <a:pt x="824" y="575"/>
                  </a:lnTo>
                  <a:lnTo>
                    <a:pt x="739" y="557"/>
                  </a:lnTo>
                  <a:lnTo>
                    <a:pt x="658" y="536"/>
                  </a:lnTo>
                  <a:lnTo>
                    <a:pt x="580" y="514"/>
                  </a:lnTo>
                  <a:lnTo>
                    <a:pt x="506" y="491"/>
                  </a:lnTo>
                  <a:lnTo>
                    <a:pt x="436" y="465"/>
                  </a:lnTo>
                  <a:lnTo>
                    <a:pt x="371" y="439"/>
                  </a:lnTo>
                  <a:lnTo>
                    <a:pt x="310" y="410"/>
                  </a:lnTo>
                  <a:lnTo>
                    <a:pt x="254" y="381"/>
                  </a:lnTo>
                  <a:lnTo>
                    <a:pt x="203" y="350"/>
                  </a:lnTo>
                  <a:lnTo>
                    <a:pt x="157" y="317"/>
                  </a:lnTo>
                  <a:lnTo>
                    <a:pt x="116" y="284"/>
                  </a:lnTo>
                  <a:lnTo>
                    <a:pt x="82" y="250"/>
                  </a:lnTo>
                  <a:lnTo>
                    <a:pt x="53" y="215"/>
                  </a:lnTo>
                  <a:lnTo>
                    <a:pt x="30" y="179"/>
                  </a:lnTo>
                  <a:lnTo>
                    <a:pt x="13" y="142"/>
                  </a:lnTo>
                  <a:lnTo>
                    <a:pt x="3" y="104"/>
                  </a:lnTo>
                  <a:lnTo>
                    <a:pt x="0" y="66"/>
                  </a:lnTo>
                  <a:lnTo>
                    <a:pt x="3" y="33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84"/>
            <p:cNvSpPr>
              <a:spLocks/>
            </p:cNvSpPr>
            <p:nvPr/>
          </p:nvSpPr>
          <p:spPr bwMode="auto">
            <a:xfrm>
              <a:off x="10059988" y="2995613"/>
              <a:ext cx="463550" cy="93663"/>
            </a:xfrm>
            <a:custGeom>
              <a:avLst/>
              <a:gdLst>
                <a:gd name="T0" fmla="*/ 87 w 3212"/>
                <a:gd name="T1" fmla="*/ 40 h 647"/>
                <a:gd name="T2" fmla="*/ 256 w 3212"/>
                <a:gd name="T3" fmla="*/ 114 h 647"/>
                <a:gd name="T4" fmla="*/ 442 w 3212"/>
                <a:gd name="T5" fmla="*/ 178 h 647"/>
                <a:gd name="T6" fmla="*/ 647 w 3212"/>
                <a:gd name="T7" fmla="*/ 233 h 647"/>
                <a:gd name="T8" fmla="*/ 869 w 3212"/>
                <a:gd name="T9" fmla="*/ 277 h 647"/>
                <a:gd name="T10" fmla="*/ 1103 w 3212"/>
                <a:gd name="T11" fmla="*/ 310 h 647"/>
                <a:gd name="T12" fmla="*/ 1349 w 3212"/>
                <a:gd name="T13" fmla="*/ 330 h 647"/>
                <a:gd name="T14" fmla="*/ 1606 w 3212"/>
                <a:gd name="T15" fmla="*/ 337 h 647"/>
                <a:gd name="T16" fmla="*/ 1862 w 3212"/>
                <a:gd name="T17" fmla="*/ 330 h 647"/>
                <a:gd name="T18" fmla="*/ 2109 w 3212"/>
                <a:gd name="T19" fmla="*/ 310 h 647"/>
                <a:gd name="T20" fmla="*/ 2343 w 3212"/>
                <a:gd name="T21" fmla="*/ 277 h 647"/>
                <a:gd name="T22" fmla="*/ 2564 w 3212"/>
                <a:gd name="T23" fmla="*/ 233 h 647"/>
                <a:gd name="T24" fmla="*/ 2769 w 3212"/>
                <a:gd name="T25" fmla="*/ 178 h 647"/>
                <a:gd name="T26" fmla="*/ 2957 w 3212"/>
                <a:gd name="T27" fmla="*/ 114 h 647"/>
                <a:gd name="T28" fmla="*/ 3125 w 3212"/>
                <a:gd name="T29" fmla="*/ 40 h 647"/>
                <a:gd name="T30" fmla="*/ 3209 w 3212"/>
                <a:gd name="T31" fmla="*/ 33 h 647"/>
                <a:gd name="T32" fmla="*/ 3209 w 3212"/>
                <a:gd name="T33" fmla="*/ 104 h 647"/>
                <a:gd name="T34" fmla="*/ 3182 w 3212"/>
                <a:gd name="T35" fmla="*/ 178 h 647"/>
                <a:gd name="T36" fmla="*/ 3130 w 3212"/>
                <a:gd name="T37" fmla="*/ 250 h 647"/>
                <a:gd name="T38" fmla="*/ 3055 w 3212"/>
                <a:gd name="T39" fmla="*/ 317 h 647"/>
                <a:gd name="T40" fmla="*/ 2958 w 3212"/>
                <a:gd name="T41" fmla="*/ 380 h 647"/>
                <a:gd name="T42" fmla="*/ 2841 w 3212"/>
                <a:gd name="T43" fmla="*/ 438 h 647"/>
                <a:gd name="T44" fmla="*/ 2706 w 3212"/>
                <a:gd name="T45" fmla="*/ 490 h 647"/>
                <a:gd name="T46" fmla="*/ 2554 w 3212"/>
                <a:gd name="T47" fmla="*/ 535 h 647"/>
                <a:gd name="T48" fmla="*/ 2388 w 3212"/>
                <a:gd name="T49" fmla="*/ 574 h 647"/>
                <a:gd name="T50" fmla="*/ 2208 w 3212"/>
                <a:gd name="T51" fmla="*/ 605 h 647"/>
                <a:gd name="T52" fmla="*/ 2016 w 3212"/>
                <a:gd name="T53" fmla="*/ 628 h 647"/>
                <a:gd name="T54" fmla="*/ 1815 w 3212"/>
                <a:gd name="T55" fmla="*/ 643 h 647"/>
                <a:gd name="T56" fmla="*/ 1606 w 3212"/>
                <a:gd name="T57" fmla="*/ 647 h 647"/>
                <a:gd name="T58" fmla="*/ 1397 w 3212"/>
                <a:gd name="T59" fmla="*/ 643 h 647"/>
                <a:gd name="T60" fmla="*/ 1195 w 3212"/>
                <a:gd name="T61" fmla="*/ 628 h 647"/>
                <a:gd name="T62" fmla="*/ 1004 w 3212"/>
                <a:gd name="T63" fmla="*/ 605 h 647"/>
                <a:gd name="T64" fmla="*/ 824 w 3212"/>
                <a:gd name="T65" fmla="*/ 574 h 647"/>
                <a:gd name="T66" fmla="*/ 658 w 3212"/>
                <a:gd name="T67" fmla="*/ 535 h 647"/>
                <a:gd name="T68" fmla="*/ 506 w 3212"/>
                <a:gd name="T69" fmla="*/ 490 h 647"/>
                <a:gd name="T70" fmla="*/ 371 w 3212"/>
                <a:gd name="T71" fmla="*/ 438 h 647"/>
                <a:gd name="T72" fmla="*/ 254 w 3212"/>
                <a:gd name="T73" fmla="*/ 380 h 647"/>
                <a:gd name="T74" fmla="*/ 157 w 3212"/>
                <a:gd name="T75" fmla="*/ 317 h 647"/>
                <a:gd name="T76" fmla="*/ 82 w 3212"/>
                <a:gd name="T77" fmla="*/ 250 h 647"/>
                <a:gd name="T78" fmla="*/ 30 w 3212"/>
                <a:gd name="T79" fmla="*/ 178 h 647"/>
                <a:gd name="T80" fmla="*/ 3 w 3212"/>
                <a:gd name="T81" fmla="*/ 104 h 647"/>
                <a:gd name="T82" fmla="*/ 3 w 3212"/>
                <a:gd name="T83" fmla="*/ 33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12" h="647">
                  <a:moveTo>
                    <a:pt x="11" y="0"/>
                  </a:moveTo>
                  <a:lnTo>
                    <a:pt x="87" y="40"/>
                  </a:lnTo>
                  <a:lnTo>
                    <a:pt x="169" y="78"/>
                  </a:lnTo>
                  <a:lnTo>
                    <a:pt x="256" y="114"/>
                  </a:lnTo>
                  <a:lnTo>
                    <a:pt x="346" y="147"/>
                  </a:lnTo>
                  <a:lnTo>
                    <a:pt x="442" y="178"/>
                  </a:lnTo>
                  <a:lnTo>
                    <a:pt x="543" y="207"/>
                  </a:lnTo>
                  <a:lnTo>
                    <a:pt x="647" y="233"/>
                  </a:lnTo>
                  <a:lnTo>
                    <a:pt x="756" y="257"/>
                  </a:lnTo>
                  <a:lnTo>
                    <a:pt x="869" y="277"/>
                  </a:lnTo>
                  <a:lnTo>
                    <a:pt x="985" y="295"/>
                  </a:lnTo>
                  <a:lnTo>
                    <a:pt x="1103" y="310"/>
                  </a:lnTo>
                  <a:lnTo>
                    <a:pt x="1225" y="322"/>
                  </a:lnTo>
                  <a:lnTo>
                    <a:pt x="1349" y="330"/>
                  </a:lnTo>
                  <a:lnTo>
                    <a:pt x="1477" y="335"/>
                  </a:lnTo>
                  <a:lnTo>
                    <a:pt x="1606" y="337"/>
                  </a:lnTo>
                  <a:lnTo>
                    <a:pt x="1735" y="335"/>
                  </a:lnTo>
                  <a:lnTo>
                    <a:pt x="1862" y="330"/>
                  </a:lnTo>
                  <a:lnTo>
                    <a:pt x="1987" y="322"/>
                  </a:lnTo>
                  <a:lnTo>
                    <a:pt x="2109" y="310"/>
                  </a:lnTo>
                  <a:lnTo>
                    <a:pt x="2228" y="295"/>
                  </a:lnTo>
                  <a:lnTo>
                    <a:pt x="2343" y="277"/>
                  </a:lnTo>
                  <a:lnTo>
                    <a:pt x="2455" y="257"/>
                  </a:lnTo>
                  <a:lnTo>
                    <a:pt x="2564" y="233"/>
                  </a:lnTo>
                  <a:lnTo>
                    <a:pt x="2669" y="207"/>
                  </a:lnTo>
                  <a:lnTo>
                    <a:pt x="2769" y="178"/>
                  </a:lnTo>
                  <a:lnTo>
                    <a:pt x="2865" y="147"/>
                  </a:lnTo>
                  <a:lnTo>
                    <a:pt x="2957" y="114"/>
                  </a:lnTo>
                  <a:lnTo>
                    <a:pt x="3044" y="78"/>
                  </a:lnTo>
                  <a:lnTo>
                    <a:pt x="3125" y="40"/>
                  </a:lnTo>
                  <a:lnTo>
                    <a:pt x="3202" y="0"/>
                  </a:lnTo>
                  <a:lnTo>
                    <a:pt x="3209" y="33"/>
                  </a:lnTo>
                  <a:lnTo>
                    <a:pt x="3212" y="66"/>
                  </a:lnTo>
                  <a:lnTo>
                    <a:pt x="3209" y="104"/>
                  </a:lnTo>
                  <a:lnTo>
                    <a:pt x="3199" y="142"/>
                  </a:lnTo>
                  <a:lnTo>
                    <a:pt x="3182" y="178"/>
                  </a:lnTo>
                  <a:lnTo>
                    <a:pt x="3159" y="215"/>
                  </a:lnTo>
                  <a:lnTo>
                    <a:pt x="3130" y="250"/>
                  </a:lnTo>
                  <a:lnTo>
                    <a:pt x="3096" y="284"/>
                  </a:lnTo>
                  <a:lnTo>
                    <a:pt x="3055" y="317"/>
                  </a:lnTo>
                  <a:lnTo>
                    <a:pt x="3009" y="349"/>
                  </a:lnTo>
                  <a:lnTo>
                    <a:pt x="2958" y="380"/>
                  </a:lnTo>
                  <a:lnTo>
                    <a:pt x="2902" y="409"/>
                  </a:lnTo>
                  <a:lnTo>
                    <a:pt x="2841" y="438"/>
                  </a:lnTo>
                  <a:lnTo>
                    <a:pt x="2775" y="464"/>
                  </a:lnTo>
                  <a:lnTo>
                    <a:pt x="2706" y="490"/>
                  </a:lnTo>
                  <a:lnTo>
                    <a:pt x="2632" y="513"/>
                  </a:lnTo>
                  <a:lnTo>
                    <a:pt x="2554" y="535"/>
                  </a:lnTo>
                  <a:lnTo>
                    <a:pt x="2472" y="556"/>
                  </a:lnTo>
                  <a:lnTo>
                    <a:pt x="2388" y="574"/>
                  </a:lnTo>
                  <a:lnTo>
                    <a:pt x="2299" y="591"/>
                  </a:lnTo>
                  <a:lnTo>
                    <a:pt x="2208" y="605"/>
                  </a:lnTo>
                  <a:lnTo>
                    <a:pt x="2114" y="618"/>
                  </a:lnTo>
                  <a:lnTo>
                    <a:pt x="2016" y="628"/>
                  </a:lnTo>
                  <a:lnTo>
                    <a:pt x="1917" y="637"/>
                  </a:lnTo>
                  <a:lnTo>
                    <a:pt x="1815" y="643"/>
                  </a:lnTo>
                  <a:lnTo>
                    <a:pt x="1712" y="646"/>
                  </a:lnTo>
                  <a:lnTo>
                    <a:pt x="1606" y="647"/>
                  </a:lnTo>
                  <a:lnTo>
                    <a:pt x="1500" y="646"/>
                  </a:lnTo>
                  <a:lnTo>
                    <a:pt x="1397" y="643"/>
                  </a:lnTo>
                  <a:lnTo>
                    <a:pt x="1295" y="637"/>
                  </a:lnTo>
                  <a:lnTo>
                    <a:pt x="1195" y="628"/>
                  </a:lnTo>
                  <a:lnTo>
                    <a:pt x="1098" y="618"/>
                  </a:lnTo>
                  <a:lnTo>
                    <a:pt x="1004" y="605"/>
                  </a:lnTo>
                  <a:lnTo>
                    <a:pt x="912" y="591"/>
                  </a:lnTo>
                  <a:lnTo>
                    <a:pt x="824" y="574"/>
                  </a:lnTo>
                  <a:lnTo>
                    <a:pt x="739" y="556"/>
                  </a:lnTo>
                  <a:lnTo>
                    <a:pt x="658" y="535"/>
                  </a:lnTo>
                  <a:lnTo>
                    <a:pt x="580" y="513"/>
                  </a:lnTo>
                  <a:lnTo>
                    <a:pt x="506" y="490"/>
                  </a:lnTo>
                  <a:lnTo>
                    <a:pt x="436" y="464"/>
                  </a:lnTo>
                  <a:lnTo>
                    <a:pt x="371" y="438"/>
                  </a:lnTo>
                  <a:lnTo>
                    <a:pt x="310" y="409"/>
                  </a:lnTo>
                  <a:lnTo>
                    <a:pt x="254" y="380"/>
                  </a:lnTo>
                  <a:lnTo>
                    <a:pt x="203" y="349"/>
                  </a:lnTo>
                  <a:lnTo>
                    <a:pt x="157" y="317"/>
                  </a:lnTo>
                  <a:lnTo>
                    <a:pt x="116" y="284"/>
                  </a:lnTo>
                  <a:lnTo>
                    <a:pt x="82" y="250"/>
                  </a:lnTo>
                  <a:lnTo>
                    <a:pt x="53" y="215"/>
                  </a:lnTo>
                  <a:lnTo>
                    <a:pt x="30" y="178"/>
                  </a:lnTo>
                  <a:lnTo>
                    <a:pt x="13" y="142"/>
                  </a:lnTo>
                  <a:lnTo>
                    <a:pt x="3" y="104"/>
                  </a:lnTo>
                  <a:lnTo>
                    <a:pt x="0" y="66"/>
                  </a:lnTo>
                  <a:lnTo>
                    <a:pt x="3" y="33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85"/>
            <p:cNvSpPr>
              <a:spLocks/>
            </p:cNvSpPr>
            <p:nvPr/>
          </p:nvSpPr>
          <p:spPr bwMode="auto">
            <a:xfrm>
              <a:off x="10059988" y="3074988"/>
              <a:ext cx="463550" cy="92075"/>
            </a:xfrm>
            <a:custGeom>
              <a:avLst/>
              <a:gdLst>
                <a:gd name="T0" fmla="*/ 87 w 3212"/>
                <a:gd name="T1" fmla="*/ 40 h 647"/>
                <a:gd name="T2" fmla="*/ 256 w 3212"/>
                <a:gd name="T3" fmla="*/ 113 h 647"/>
                <a:gd name="T4" fmla="*/ 442 w 3212"/>
                <a:gd name="T5" fmla="*/ 178 h 647"/>
                <a:gd name="T6" fmla="*/ 647 w 3212"/>
                <a:gd name="T7" fmla="*/ 233 h 647"/>
                <a:gd name="T8" fmla="*/ 869 w 3212"/>
                <a:gd name="T9" fmla="*/ 277 h 647"/>
                <a:gd name="T10" fmla="*/ 1103 w 3212"/>
                <a:gd name="T11" fmla="*/ 310 h 647"/>
                <a:gd name="T12" fmla="*/ 1349 w 3212"/>
                <a:gd name="T13" fmla="*/ 330 h 647"/>
                <a:gd name="T14" fmla="*/ 1606 w 3212"/>
                <a:gd name="T15" fmla="*/ 337 h 647"/>
                <a:gd name="T16" fmla="*/ 1862 w 3212"/>
                <a:gd name="T17" fmla="*/ 330 h 647"/>
                <a:gd name="T18" fmla="*/ 2109 w 3212"/>
                <a:gd name="T19" fmla="*/ 310 h 647"/>
                <a:gd name="T20" fmla="*/ 2343 w 3212"/>
                <a:gd name="T21" fmla="*/ 277 h 647"/>
                <a:gd name="T22" fmla="*/ 2564 w 3212"/>
                <a:gd name="T23" fmla="*/ 233 h 647"/>
                <a:gd name="T24" fmla="*/ 2769 w 3212"/>
                <a:gd name="T25" fmla="*/ 178 h 647"/>
                <a:gd name="T26" fmla="*/ 2957 w 3212"/>
                <a:gd name="T27" fmla="*/ 113 h 647"/>
                <a:gd name="T28" fmla="*/ 3125 w 3212"/>
                <a:gd name="T29" fmla="*/ 40 h 647"/>
                <a:gd name="T30" fmla="*/ 3209 w 3212"/>
                <a:gd name="T31" fmla="*/ 32 h 647"/>
                <a:gd name="T32" fmla="*/ 3209 w 3212"/>
                <a:gd name="T33" fmla="*/ 103 h 647"/>
                <a:gd name="T34" fmla="*/ 3182 w 3212"/>
                <a:gd name="T35" fmla="*/ 178 h 647"/>
                <a:gd name="T36" fmla="*/ 3130 w 3212"/>
                <a:gd name="T37" fmla="*/ 249 h 647"/>
                <a:gd name="T38" fmla="*/ 3055 w 3212"/>
                <a:gd name="T39" fmla="*/ 316 h 647"/>
                <a:gd name="T40" fmla="*/ 2958 w 3212"/>
                <a:gd name="T41" fmla="*/ 379 h 647"/>
                <a:gd name="T42" fmla="*/ 2841 w 3212"/>
                <a:gd name="T43" fmla="*/ 437 h 647"/>
                <a:gd name="T44" fmla="*/ 2706 w 3212"/>
                <a:gd name="T45" fmla="*/ 489 h 647"/>
                <a:gd name="T46" fmla="*/ 2554 w 3212"/>
                <a:gd name="T47" fmla="*/ 535 h 647"/>
                <a:gd name="T48" fmla="*/ 2388 w 3212"/>
                <a:gd name="T49" fmla="*/ 574 h 647"/>
                <a:gd name="T50" fmla="*/ 2208 w 3212"/>
                <a:gd name="T51" fmla="*/ 605 h 647"/>
                <a:gd name="T52" fmla="*/ 2016 w 3212"/>
                <a:gd name="T53" fmla="*/ 628 h 647"/>
                <a:gd name="T54" fmla="*/ 1815 w 3212"/>
                <a:gd name="T55" fmla="*/ 642 h 647"/>
                <a:gd name="T56" fmla="*/ 1606 w 3212"/>
                <a:gd name="T57" fmla="*/ 647 h 647"/>
                <a:gd name="T58" fmla="*/ 1397 w 3212"/>
                <a:gd name="T59" fmla="*/ 642 h 647"/>
                <a:gd name="T60" fmla="*/ 1195 w 3212"/>
                <a:gd name="T61" fmla="*/ 628 h 647"/>
                <a:gd name="T62" fmla="*/ 1004 w 3212"/>
                <a:gd name="T63" fmla="*/ 605 h 647"/>
                <a:gd name="T64" fmla="*/ 824 w 3212"/>
                <a:gd name="T65" fmla="*/ 574 h 647"/>
                <a:gd name="T66" fmla="*/ 658 w 3212"/>
                <a:gd name="T67" fmla="*/ 535 h 647"/>
                <a:gd name="T68" fmla="*/ 506 w 3212"/>
                <a:gd name="T69" fmla="*/ 489 h 647"/>
                <a:gd name="T70" fmla="*/ 371 w 3212"/>
                <a:gd name="T71" fmla="*/ 437 h 647"/>
                <a:gd name="T72" fmla="*/ 254 w 3212"/>
                <a:gd name="T73" fmla="*/ 379 h 647"/>
                <a:gd name="T74" fmla="*/ 157 w 3212"/>
                <a:gd name="T75" fmla="*/ 316 h 647"/>
                <a:gd name="T76" fmla="*/ 82 w 3212"/>
                <a:gd name="T77" fmla="*/ 249 h 647"/>
                <a:gd name="T78" fmla="*/ 30 w 3212"/>
                <a:gd name="T79" fmla="*/ 178 h 647"/>
                <a:gd name="T80" fmla="*/ 3 w 3212"/>
                <a:gd name="T81" fmla="*/ 103 h 647"/>
                <a:gd name="T82" fmla="*/ 3 w 3212"/>
                <a:gd name="T83" fmla="*/ 32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12" h="647">
                  <a:moveTo>
                    <a:pt x="11" y="0"/>
                  </a:moveTo>
                  <a:lnTo>
                    <a:pt x="87" y="40"/>
                  </a:lnTo>
                  <a:lnTo>
                    <a:pt x="169" y="78"/>
                  </a:lnTo>
                  <a:lnTo>
                    <a:pt x="256" y="113"/>
                  </a:lnTo>
                  <a:lnTo>
                    <a:pt x="346" y="147"/>
                  </a:lnTo>
                  <a:lnTo>
                    <a:pt x="442" y="178"/>
                  </a:lnTo>
                  <a:lnTo>
                    <a:pt x="543" y="207"/>
                  </a:lnTo>
                  <a:lnTo>
                    <a:pt x="647" y="233"/>
                  </a:lnTo>
                  <a:lnTo>
                    <a:pt x="756" y="257"/>
                  </a:lnTo>
                  <a:lnTo>
                    <a:pt x="869" y="277"/>
                  </a:lnTo>
                  <a:lnTo>
                    <a:pt x="985" y="295"/>
                  </a:lnTo>
                  <a:lnTo>
                    <a:pt x="1103" y="310"/>
                  </a:lnTo>
                  <a:lnTo>
                    <a:pt x="1225" y="322"/>
                  </a:lnTo>
                  <a:lnTo>
                    <a:pt x="1349" y="330"/>
                  </a:lnTo>
                  <a:lnTo>
                    <a:pt x="1477" y="335"/>
                  </a:lnTo>
                  <a:lnTo>
                    <a:pt x="1606" y="337"/>
                  </a:lnTo>
                  <a:lnTo>
                    <a:pt x="1735" y="335"/>
                  </a:lnTo>
                  <a:lnTo>
                    <a:pt x="1862" y="330"/>
                  </a:lnTo>
                  <a:lnTo>
                    <a:pt x="1987" y="322"/>
                  </a:lnTo>
                  <a:lnTo>
                    <a:pt x="2109" y="310"/>
                  </a:lnTo>
                  <a:lnTo>
                    <a:pt x="2228" y="295"/>
                  </a:lnTo>
                  <a:lnTo>
                    <a:pt x="2343" y="277"/>
                  </a:lnTo>
                  <a:lnTo>
                    <a:pt x="2455" y="257"/>
                  </a:lnTo>
                  <a:lnTo>
                    <a:pt x="2564" y="233"/>
                  </a:lnTo>
                  <a:lnTo>
                    <a:pt x="2669" y="207"/>
                  </a:lnTo>
                  <a:lnTo>
                    <a:pt x="2769" y="178"/>
                  </a:lnTo>
                  <a:lnTo>
                    <a:pt x="2865" y="147"/>
                  </a:lnTo>
                  <a:lnTo>
                    <a:pt x="2957" y="113"/>
                  </a:lnTo>
                  <a:lnTo>
                    <a:pt x="3044" y="78"/>
                  </a:lnTo>
                  <a:lnTo>
                    <a:pt x="3125" y="40"/>
                  </a:lnTo>
                  <a:lnTo>
                    <a:pt x="3202" y="0"/>
                  </a:lnTo>
                  <a:lnTo>
                    <a:pt x="3209" y="32"/>
                  </a:lnTo>
                  <a:lnTo>
                    <a:pt x="3212" y="65"/>
                  </a:lnTo>
                  <a:lnTo>
                    <a:pt x="3209" y="103"/>
                  </a:lnTo>
                  <a:lnTo>
                    <a:pt x="3199" y="141"/>
                  </a:lnTo>
                  <a:lnTo>
                    <a:pt x="3182" y="178"/>
                  </a:lnTo>
                  <a:lnTo>
                    <a:pt x="3159" y="214"/>
                  </a:lnTo>
                  <a:lnTo>
                    <a:pt x="3130" y="249"/>
                  </a:lnTo>
                  <a:lnTo>
                    <a:pt x="3096" y="283"/>
                  </a:lnTo>
                  <a:lnTo>
                    <a:pt x="3055" y="316"/>
                  </a:lnTo>
                  <a:lnTo>
                    <a:pt x="3009" y="348"/>
                  </a:lnTo>
                  <a:lnTo>
                    <a:pt x="2958" y="379"/>
                  </a:lnTo>
                  <a:lnTo>
                    <a:pt x="2902" y="409"/>
                  </a:lnTo>
                  <a:lnTo>
                    <a:pt x="2841" y="437"/>
                  </a:lnTo>
                  <a:lnTo>
                    <a:pt x="2775" y="464"/>
                  </a:lnTo>
                  <a:lnTo>
                    <a:pt x="2706" y="489"/>
                  </a:lnTo>
                  <a:lnTo>
                    <a:pt x="2632" y="513"/>
                  </a:lnTo>
                  <a:lnTo>
                    <a:pt x="2554" y="535"/>
                  </a:lnTo>
                  <a:lnTo>
                    <a:pt x="2472" y="555"/>
                  </a:lnTo>
                  <a:lnTo>
                    <a:pt x="2388" y="574"/>
                  </a:lnTo>
                  <a:lnTo>
                    <a:pt x="2299" y="590"/>
                  </a:lnTo>
                  <a:lnTo>
                    <a:pt x="2208" y="605"/>
                  </a:lnTo>
                  <a:lnTo>
                    <a:pt x="2114" y="618"/>
                  </a:lnTo>
                  <a:lnTo>
                    <a:pt x="2016" y="628"/>
                  </a:lnTo>
                  <a:lnTo>
                    <a:pt x="1917" y="636"/>
                  </a:lnTo>
                  <a:lnTo>
                    <a:pt x="1815" y="642"/>
                  </a:lnTo>
                  <a:lnTo>
                    <a:pt x="1712" y="646"/>
                  </a:lnTo>
                  <a:lnTo>
                    <a:pt x="1606" y="647"/>
                  </a:lnTo>
                  <a:lnTo>
                    <a:pt x="1500" y="646"/>
                  </a:lnTo>
                  <a:lnTo>
                    <a:pt x="1397" y="642"/>
                  </a:lnTo>
                  <a:lnTo>
                    <a:pt x="1295" y="636"/>
                  </a:lnTo>
                  <a:lnTo>
                    <a:pt x="1195" y="628"/>
                  </a:lnTo>
                  <a:lnTo>
                    <a:pt x="1098" y="618"/>
                  </a:lnTo>
                  <a:lnTo>
                    <a:pt x="1004" y="605"/>
                  </a:lnTo>
                  <a:lnTo>
                    <a:pt x="912" y="590"/>
                  </a:lnTo>
                  <a:lnTo>
                    <a:pt x="824" y="574"/>
                  </a:lnTo>
                  <a:lnTo>
                    <a:pt x="739" y="555"/>
                  </a:lnTo>
                  <a:lnTo>
                    <a:pt x="658" y="535"/>
                  </a:lnTo>
                  <a:lnTo>
                    <a:pt x="580" y="513"/>
                  </a:lnTo>
                  <a:lnTo>
                    <a:pt x="506" y="489"/>
                  </a:lnTo>
                  <a:lnTo>
                    <a:pt x="436" y="464"/>
                  </a:lnTo>
                  <a:lnTo>
                    <a:pt x="371" y="437"/>
                  </a:lnTo>
                  <a:lnTo>
                    <a:pt x="310" y="409"/>
                  </a:lnTo>
                  <a:lnTo>
                    <a:pt x="254" y="379"/>
                  </a:lnTo>
                  <a:lnTo>
                    <a:pt x="203" y="348"/>
                  </a:lnTo>
                  <a:lnTo>
                    <a:pt x="157" y="316"/>
                  </a:lnTo>
                  <a:lnTo>
                    <a:pt x="116" y="283"/>
                  </a:lnTo>
                  <a:lnTo>
                    <a:pt x="82" y="249"/>
                  </a:lnTo>
                  <a:lnTo>
                    <a:pt x="53" y="214"/>
                  </a:lnTo>
                  <a:lnTo>
                    <a:pt x="30" y="178"/>
                  </a:lnTo>
                  <a:lnTo>
                    <a:pt x="13" y="141"/>
                  </a:lnTo>
                  <a:lnTo>
                    <a:pt x="3" y="103"/>
                  </a:lnTo>
                  <a:lnTo>
                    <a:pt x="0" y="65"/>
                  </a:lnTo>
                  <a:lnTo>
                    <a:pt x="3" y="32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9451822" y="3160065"/>
            <a:ext cx="444500" cy="439738"/>
            <a:chOff x="2587625" y="4291013"/>
            <a:chExt cx="444500" cy="439738"/>
          </a:xfrm>
          <a:solidFill>
            <a:schemeClr val="accent4"/>
          </a:solidFill>
        </p:grpSpPr>
        <p:sp>
          <p:nvSpPr>
            <p:cNvPr id="76" name="Freeform 290"/>
            <p:cNvSpPr>
              <a:spLocks noEditPoints="1"/>
            </p:cNvSpPr>
            <p:nvPr/>
          </p:nvSpPr>
          <p:spPr bwMode="auto">
            <a:xfrm>
              <a:off x="2790825" y="4491038"/>
              <a:ext cx="241300" cy="239713"/>
            </a:xfrm>
            <a:custGeom>
              <a:avLst/>
              <a:gdLst>
                <a:gd name="T0" fmla="*/ 582 w 1676"/>
                <a:gd name="T1" fmla="*/ 282 h 1813"/>
                <a:gd name="T2" fmla="*/ 453 w 1676"/>
                <a:gd name="T3" fmla="*/ 343 h 1813"/>
                <a:gd name="T4" fmla="*/ 344 w 1676"/>
                <a:gd name="T5" fmla="*/ 449 h 1813"/>
                <a:gd name="T6" fmla="*/ 274 w 1676"/>
                <a:gd name="T7" fmla="*/ 582 h 1813"/>
                <a:gd name="T8" fmla="*/ 246 w 1676"/>
                <a:gd name="T9" fmla="*/ 729 h 1813"/>
                <a:gd name="T10" fmla="*/ 260 w 1676"/>
                <a:gd name="T11" fmla="*/ 878 h 1813"/>
                <a:gd name="T12" fmla="*/ 316 w 1676"/>
                <a:gd name="T13" fmla="*/ 1018 h 1813"/>
                <a:gd name="T14" fmla="*/ 414 w 1676"/>
                <a:gd name="T15" fmla="*/ 1136 h 1813"/>
                <a:gd name="T16" fmla="*/ 538 w 1676"/>
                <a:gd name="T17" fmla="*/ 1212 h 1813"/>
                <a:gd name="T18" fmla="*/ 673 w 1676"/>
                <a:gd name="T19" fmla="*/ 1242 h 1813"/>
                <a:gd name="T20" fmla="*/ 811 w 1676"/>
                <a:gd name="T21" fmla="*/ 1227 h 1813"/>
                <a:gd name="T22" fmla="*/ 941 w 1676"/>
                <a:gd name="T23" fmla="*/ 1166 h 1813"/>
                <a:gd name="T24" fmla="*/ 1049 w 1676"/>
                <a:gd name="T25" fmla="*/ 1061 h 1813"/>
                <a:gd name="T26" fmla="*/ 1119 w 1676"/>
                <a:gd name="T27" fmla="*/ 927 h 1813"/>
                <a:gd name="T28" fmla="*/ 1147 w 1676"/>
                <a:gd name="T29" fmla="*/ 779 h 1813"/>
                <a:gd name="T30" fmla="*/ 1133 w 1676"/>
                <a:gd name="T31" fmla="*/ 630 h 1813"/>
                <a:gd name="T32" fmla="*/ 1077 w 1676"/>
                <a:gd name="T33" fmla="*/ 491 h 1813"/>
                <a:gd name="T34" fmla="*/ 980 w 1676"/>
                <a:gd name="T35" fmla="*/ 374 h 1813"/>
                <a:gd name="T36" fmla="*/ 855 w 1676"/>
                <a:gd name="T37" fmla="*/ 298 h 1813"/>
                <a:gd name="T38" fmla="*/ 720 w 1676"/>
                <a:gd name="T39" fmla="*/ 267 h 1813"/>
                <a:gd name="T40" fmla="*/ 781 w 1676"/>
                <a:gd name="T41" fmla="*/ 5 h 1813"/>
                <a:gd name="T42" fmla="*/ 946 w 1676"/>
                <a:gd name="T43" fmla="*/ 49 h 1813"/>
                <a:gd name="T44" fmla="*/ 1099 w 1676"/>
                <a:gd name="T45" fmla="*/ 137 h 1813"/>
                <a:gd name="T46" fmla="*/ 1230 w 1676"/>
                <a:gd name="T47" fmla="*/ 267 h 1813"/>
                <a:gd name="T48" fmla="*/ 1324 w 1676"/>
                <a:gd name="T49" fmla="*/ 424 h 1813"/>
                <a:gd name="T50" fmla="*/ 1378 w 1676"/>
                <a:gd name="T51" fmla="*/ 596 h 1813"/>
                <a:gd name="T52" fmla="*/ 1393 w 1676"/>
                <a:gd name="T53" fmla="*/ 775 h 1813"/>
                <a:gd name="T54" fmla="*/ 1368 w 1676"/>
                <a:gd name="T55" fmla="*/ 953 h 1813"/>
                <a:gd name="T56" fmla="*/ 1603 w 1676"/>
                <a:gd name="T57" fmla="*/ 1363 h 1813"/>
                <a:gd name="T58" fmla="*/ 1656 w 1676"/>
                <a:gd name="T59" fmla="*/ 1449 h 1813"/>
                <a:gd name="T60" fmla="*/ 1676 w 1676"/>
                <a:gd name="T61" fmla="*/ 1550 h 1813"/>
                <a:gd name="T62" fmla="*/ 1656 w 1676"/>
                <a:gd name="T63" fmla="*/ 1651 h 1813"/>
                <a:gd name="T64" fmla="*/ 1603 w 1676"/>
                <a:gd name="T65" fmla="*/ 1737 h 1813"/>
                <a:gd name="T66" fmla="*/ 1515 w 1676"/>
                <a:gd name="T67" fmla="*/ 1798 h 1813"/>
                <a:gd name="T68" fmla="*/ 1414 w 1676"/>
                <a:gd name="T69" fmla="*/ 1813 h 1813"/>
                <a:gd name="T70" fmla="*/ 1316 w 1676"/>
                <a:gd name="T71" fmla="*/ 1783 h 1813"/>
                <a:gd name="T72" fmla="*/ 986 w 1676"/>
                <a:gd name="T73" fmla="*/ 1441 h 1813"/>
                <a:gd name="T74" fmla="*/ 826 w 1676"/>
                <a:gd name="T75" fmla="*/ 1496 h 1813"/>
                <a:gd name="T76" fmla="*/ 660 w 1676"/>
                <a:gd name="T77" fmla="*/ 1508 h 1813"/>
                <a:gd name="T78" fmla="*/ 496 w 1676"/>
                <a:gd name="T79" fmla="*/ 1477 h 1813"/>
                <a:gd name="T80" fmla="*/ 341 w 1676"/>
                <a:gd name="T81" fmla="*/ 1404 h 1813"/>
                <a:gd name="T82" fmla="*/ 204 w 1676"/>
                <a:gd name="T83" fmla="*/ 1289 h 1813"/>
                <a:gd name="T84" fmla="*/ 95 w 1676"/>
                <a:gd name="T85" fmla="*/ 1137 h 1813"/>
                <a:gd name="T86" fmla="*/ 27 w 1676"/>
                <a:gd name="T87" fmla="*/ 966 h 1813"/>
                <a:gd name="T88" fmla="*/ 0 w 1676"/>
                <a:gd name="T89" fmla="*/ 785 h 1813"/>
                <a:gd name="T90" fmla="*/ 13 w 1676"/>
                <a:gd name="T91" fmla="*/ 602 h 1813"/>
                <a:gd name="T92" fmla="*/ 67 w 1676"/>
                <a:gd name="T93" fmla="*/ 427 h 1813"/>
                <a:gd name="T94" fmla="*/ 162 w 1676"/>
                <a:gd name="T95" fmla="*/ 268 h 1813"/>
                <a:gd name="T96" fmla="*/ 294 w 1676"/>
                <a:gd name="T97" fmla="*/ 137 h 1813"/>
                <a:gd name="T98" fmla="*/ 447 w 1676"/>
                <a:gd name="T99" fmla="*/ 49 h 1813"/>
                <a:gd name="T100" fmla="*/ 612 w 1676"/>
                <a:gd name="T101" fmla="*/ 5 h 1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676" h="1813">
                  <a:moveTo>
                    <a:pt x="673" y="267"/>
                  </a:moveTo>
                  <a:lnTo>
                    <a:pt x="627" y="272"/>
                  </a:lnTo>
                  <a:lnTo>
                    <a:pt x="582" y="282"/>
                  </a:lnTo>
                  <a:lnTo>
                    <a:pt x="538" y="298"/>
                  </a:lnTo>
                  <a:lnTo>
                    <a:pt x="495" y="317"/>
                  </a:lnTo>
                  <a:lnTo>
                    <a:pt x="453" y="343"/>
                  </a:lnTo>
                  <a:lnTo>
                    <a:pt x="414" y="374"/>
                  </a:lnTo>
                  <a:lnTo>
                    <a:pt x="377" y="409"/>
                  </a:lnTo>
                  <a:lnTo>
                    <a:pt x="344" y="449"/>
                  </a:lnTo>
                  <a:lnTo>
                    <a:pt x="316" y="491"/>
                  </a:lnTo>
                  <a:lnTo>
                    <a:pt x="293" y="536"/>
                  </a:lnTo>
                  <a:lnTo>
                    <a:pt x="274" y="582"/>
                  </a:lnTo>
                  <a:lnTo>
                    <a:pt x="260" y="630"/>
                  </a:lnTo>
                  <a:lnTo>
                    <a:pt x="251" y="679"/>
                  </a:lnTo>
                  <a:lnTo>
                    <a:pt x="246" y="729"/>
                  </a:lnTo>
                  <a:lnTo>
                    <a:pt x="246" y="779"/>
                  </a:lnTo>
                  <a:lnTo>
                    <a:pt x="251" y="829"/>
                  </a:lnTo>
                  <a:lnTo>
                    <a:pt x="260" y="878"/>
                  </a:lnTo>
                  <a:lnTo>
                    <a:pt x="274" y="927"/>
                  </a:lnTo>
                  <a:lnTo>
                    <a:pt x="293" y="974"/>
                  </a:lnTo>
                  <a:lnTo>
                    <a:pt x="316" y="1018"/>
                  </a:lnTo>
                  <a:lnTo>
                    <a:pt x="344" y="1061"/>
                  </a:lnTo>
                  <a:lnTo>
                    <a:pt x="377" y="1100"/>
                  </a:lnTo>
                  <a:lnTo>
                    <a:pt x="414" y="1136"/>
                  </a:lnTo>
                  <a:lnTo>
                    <a:pt x="453" y="1166"/>
                  </a:lnTo>
                  <a:lnTo>
                    <a:pt x="495" y="1191"/>
                  </a:lnTo>
                  <a:lnTo>
                    <a:pt x="538" y="1212"/>
                  </a:lnTo>
                  <a:lnTo>
                    <a:pt x="582" y="1227"/>
                  </a:lnTo>
                  <a:lnTo>
                    <a:pt x="627" y="1237"/>
                  </a:lnTo>
                  <a:lnTo>
                    <a:pt x="673" y="1242"/>
                  </a:lnTo>
                  <a:lnTo>
                    <a:pt x="720" y="1242"/>
                  </a:lnTo>
                  <a:lnTo>
                    <a:pt x="766" y="1237"/>
                  </a:lnTo>
                  <a:lnTo>
                    <a:pt x="811" y="1227"/>
                  </a:lnTo>
                  <a:lnTo>
                    <a:pt x="855" y="1212"/>
                  </a:lnTo>
                  <a:lnTo>
                    <a:pt x="898" y="1191"/>
                  </a:lnTo>
                  <a:lnTo>
                    <a:pt x="941" y="1166"/>
                  </a:lnTo>
                  <a:lnTo>
                    <a:pt x="980" y="1136"/>
                  </a:lnTo>
                  <a:lnTo>
                    <a:pt x="1016" y="1100"/>
                  </a:lnTo>
                  <a:lnTo>
                    <a:pt x="1049" y="1061"/>
                  </a:lnTo>
                  <a:lnTo>
                    <a:pt x="1077" y="1018"/>
                  </a:lnTo>
                  <a:lnTo>
                    <a:pt x="1100" y="974"/>
                  </a:lnTo>
                  <a:lnTo>
                    <a:pt x="1119" y="927"/>
                  </a:lnTo>
                  <a:lnTo>
                    <a:pt x="1133" y="878"/>
                  </a:lnTo>
                  <a:lnTo>
                    <a:pt x="1142" y="829"/>
                  </a:lnTo>
                  <a:lnTo>
                    <a:pt x="1147" y="779"/>
                  </a:lnTo>
                  <a:lnTo>
                    <a:pt x="1147" y="729"/>
                  </a:lnTo>
                  <a:lnTo>
                    <a:pt x="1142" y="679"/>
                  </a:lnTo>
                  <a:lnTo>
                    <a:pt x="1133" y="630"/>
                  </a:lnTo>
                  <a:lnTo>
                    <a:pt x="1119" y="582"/>
                  </a:lnTo>
                  <a:lnTo>
                    <a:pt x="1100" y="536"/>
                  </a:lnTo>
                  <a:lnTo>
                    <a:pt x="1077" y="491"/>
                  </a:lnTo>
                  <a:lnTo>
                    <a:pt x="1049" y="449"/>
                  </a:lnTo>
                  <a:lnTo>
                    <a:pt x="1016" y="409"/>
                  </a:lnTo>
                  <a:lnTo>
                    <a:pt x="980" y="374"/>
                  </a:lnTo>
                  <a:lnTo>
                    <a:pt x="941" y="343"/>
                  </a:lnTo>
                  <a:lnTo>
                    <a:pt x="898" y="317"/>
                  </a:lnTo>
                  <a:lnTo>
                    <a:pt x="855" y="298"/>
                  </a:lnTo>
                  <a:lnTo>
                    <a:pt x="811" y="282"/>
                  </a:lnTo>
                  <a:lnTo>
                    <a:pt x="766" y="272"/>
                  </a:lnTo>
                  <a:lnTo>
                    <a:pt x="720" y="267"/>
                  </a:lnTo>
                  <a:lnTo>
                    <a:pt x="673" y="267"/>
                  </a:lnTo>
                  <a:close/>
                  <a:moveTo>
                    <a:pt x="725" y="0"/>
                  </a:moveTo>
                  <a:lnTo>
                    <a:pt x="781" y="5"/>
                  </a:lnTo>
                  <a:lnTo>
                    <a:pt x="837" y="15"/>
                  </a:lnTo>
                  <a:lnTo>
                    <a:pt x="892" y="29"/>
                  </a:lnTo>
                  <a:lnTo>
                    <a:pt x="946" y="49"/>
                  </a:lnTo>
                  <a:lnTo>
                    <a:pt x="999" y="74"/>
                  </a:lnTo>
                  <a:lnTo>
                    <a:pt x="1050" y="103"/>
                  </a:lnTo>
                  <a:lnTo>
                    <a:pt x="1099" y="137"/>
                  </a:lnTo>
                  <a:lnTo>
                    <a:pt x="1145" y="176"/>
                  </a:lnTo>
                  <a:lnTo>
                    <a:pt x="1190" y="219"/>
                  </a:lnTo>
                  <a:lnTo>
                    <a:pt x="1230" y="267"/>
                  </a:lnTo>
                  <a:lnTo>
                    <a:pt x="1266" y="317"/>
                  </a:lnTo>
                  <a:lnTo>
                    <a:pt x="1297" y="369"/>
                  </a:lnTo>
                  <a:lnTo>
                    <a:pt x="1324" y="424"/>
                  </a:lnTo>
                  <a:lnTo>
                    <a:pt x="1346" y="479"/>
                  </a:lnTo>
                  <a:lnTo>
                    <a:pt x="1364" y="537"/>
                  </a:lnTo>
                  <a:lnTo>
                    <a:pt x="1378" y="596"/>
                  </a:lnTo>
                  <a:lnTo>
                    <a:pt x="1387" y="655"/>
                  </a:lnTo>
                  <a:lnTo>
                    <a:pt x="1392" y="715"/>
                  </a:lnTo>
                  <a:lnTo>
                    <a:pt x="1393" y="775"/>
                  </a:lnTo>
                  <a:lnTo>
                    <a:pt x="1389" y="835"/>
                  </a:lnTo>
                  <a:lnTo>
                    <a:pt x="1381" y="895"/>
                  </a:lnTo>
                  <a:lnTo>
                    <a:pt x="1368" y="953"/>
                  </a:lnTo>
                  <a:lnTo>
                    <a:pt x="1351" y="1011"/>
                  </a:lnTo>
                  <a:lnTo>
                    <a:pt x="1330" y="1067"/>
                  </a:lnTo>
                  <a:lnTo>
                    <a:pt x="1603" y="1363"/>
                  </a:lnTo>
                  <a:lnTo>
                    <a:pt x="1625" y="1389"/>
                  </a:lnTo>
                  <a:lnTo>
                    <a:pt x="1642" y="1419"/>
                  </a:lnTo>
                  <a:lnTo>
                    <a:pt x="1656" y="1449"/>
                  </a:lnTo>
                  <a:lnTo>
                    <a:pt x="1668" y="1482"/>
                  </a:lnTo>
                  <a:lnTo>
                    <a:pt x="1674" y="1515"/>
                  </a:lnTo>
                  <a:lnTo>
                    <a:pt x="1676" y="1550"/>
                  </a:lnTo>
                  <a:lnTo>
                    <a:pt x="1674" y="1585"/>
                  </a:lnTo>
                  <a:lnTo>
                    <a:pt x="1668" y="1619"/>
                  </a:lnTo>
                  <a:lnTo>
                    <a:pt x="1656" y="1651"/>
                  </a:lnTo>
                  <a:lnTo>
                    <a:pt x="1642" y="1682"/>
                  </a:lnTo>
                  <a:lnTo>
                    <a:pt x="1625" y="1711"/>
                  </a:lnTo>
                  <a:lnTo>
                    <a:pt x="1603" y="1737"/>
                  </a:lnTo>
                  <a:lnTo>
                    <a:pt x="1576" y="1762"/>
                  </a:lnTo>
                  <a:lnTo>
                    <a:pt x="1547" y="1783"/>
                  </a:lnTo>
                  <a:lnTo>
                    <a:pt x="1515" y="1798"/>
                  </a:lnTo>
                  <a:lnTo>
                    <a:pt x="1482" y="1809"/>
                  </a:lnTo>
                  <a:lnTo>
                    <a:pt x="1449" y="1813"/>
                  </a:lnTo>
                  <a:lnTo>
                    <a:pt x="1414" y="1813"/>
                  </a:lnTo>
                  <a:lnTo>
                    <a:pt x="1380" y="1809"/>
                  </a:lnTo>
                  <a:lnTo>
                    <a:pt x="1347" y="1798"/>
                  </a:lnTo>
                  <a:lnTo>
                    <a:pt x="1316" y="1783"/>
                  </a:lnTo>
                  <a:lnTo>
                    <a:pt x="1286" y="1762"/>
                  </a:lnTo>
                  <a:lnTo>
                    <a:pt x="1259" y="1737"/>
                  </a:lnTo>
                  <a:lnTo>
                    <a:pt x="986" y="1441"/>
                  </a:lnTo>
                  <a:lnTo>
                    <a:pt x="934" y="1464"/>
                  </a:lnTo>
                  <a:lnTo>
                    <a:pt x="880" y="1483"/>
                  </a:lnTo>
                  <a:lnTo>
                    <a:pt x="826" y="1496"/>
                  </a:lnTo>
                  <a:lnTo>
                    <a:pt x="771" y="1504"/>
                  </a:lnTo>
                  <a:lnTo>
                    <a:pt x="716" y="1509"/>
                  </a:lnTo>
                  <a:lnTo>
                    <a:pt x="660" y="1508"/>
                  </a:lnTo>
                  <a:lnTo>
                    <a:pt x="605" y="1503"/>
                  </a:lnTo>
                  <a:lnTo>
                    <a:pt x="550" y="1493"/>
                  </a:lnTo>
                  <a:lnTo>
                    <a:pt x="496" y="1477"/>
                  </a:lnTo>
                  <a:lnTo>
                    <a:pt x="443" y="1458"/>
                  </a:lnTo>
                  <a:lnTo>
                    <a:pt x="391" y="1434"/>
                  </a:lnTo>
                  <a:lnTo>
                    <a:pt x="341" y="1404"/>
                  </a:lnTo>
                  <a:lnTo>
                    <a:pt x="293" y="1371"/>
                  </a:lnTo>
                  <a:lnTo>
                    <a:pt x="247" y="1332"/>
                  </a:lnTo>
                  <a:lnTo>
                    <a:pt x="204" y="1289"/>
                  </a:lnTo>
                  <a:lnTo>
                    <a:pt x="162" y="1240"/>
                  </a:lnTo>
                  <a:lnTo>
                    <a:pt x="126" y="1190"/>
                  </a:lnTo>
                  <a:lnTo>
                    <a:pt x="95" y="1137"/>
                  </a:lnTo>
                  <a:lnTo>
                    <a:pt x="68" y="1082"/>
                  </a:lnTo>
                  <a:lnTo>
                    <a:pt x="45" y="1024"/>
                  </a:lnTo>
                  <a:lnTo>
                    <a:pt x="27" y="966"/>
                  </a:lnTo>
                  <a:lnTo>
                    <a:pt x="13" y="906"/>
                  </a:lnTo>
                  <a:lnTo>
                    <a:pt x="4" y="846"/>
                  </a:lnTo>
                  <a:lnTo>
                    <a:pt x="0" y="785"/>
                  </a:lnTo>
                  <a:lnTo>
                    <a:pt x="0" y="724"/>
                  </a:lnTo>
                  <a:lnTo>
                    <a:pt x="4" y="663"/>
                  </a:lnTo>
                  <a:lnTo>
                    <a:pt x="13" y="602"/>
                  </a:lnTo>
                  <a:lnTo>
                    <a:pt x="27" y="543"/>
                  </a:lnTo>
                  <a:lnTo>
                    <a:pt x="45" y="485"/>
                  </a:lnTo>
                  <a:lnTo>
                    <a:pt x="67" y="427"/>
                  </a:lnTo>
                  <a:lnTo>
                    <a:pt x="94" y="373"/>
                  </a:lnTo>
                  <a:lnTo>
                    <a:pt x="126" y="319"/>
                  </a:lnTo>
                  <a:lnTo>
                    <a:pt x="162" y="268"/>
                  </a:lnTo>
                  <a:lnTo>
                    <a:pt x="203" y="220"/>
                  </a:lnTo>
                  <a:lnTo>
                    <a:pt x="247" y="176"/>
                  </a:lnTo>
                  <a:lnTo>
                    <a:pt x="294" y="137"/>
                  </a:lnTo>
                  <a:lnTo>
                    <a:pt x="343" y="103"/>
                  </a:lnTo>
                  <a:lnTo>
                    <a:pt x="394" y="74"/>
                  </a:lnTo>
                  <a:lnTo>
                    <a:pt x="447" y="49"/>
                  </a:lnTo>
                  <a:lnTo>
                    <a:pt x="501" y="29"/>
                  </a:lnTo>
                  <a:lnTo>
                    <a:pt x="556" y="15"/>
                  </a:lnTo>
                  <a:lnTo>
                    <a:pt x="612" y="5"/>
                  </a:lnTo>
                  <a:lnTo>
                    <a:pt x="668" y="0"/>
                  </a:lnTo>
                  <a:lnTo>
                    <a:pt x="7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291"/>
            <p:cNvSpPr>
              <a:spLocks/>
            </p:cNvSpPr>
            <p:nvPr/>
          </p:nvSpPr>
          <p:spPr bwMode="auto">
            <a:xfrm>
              <a:off x="2811463" y="4335463"/>
              <a:ext cx="217488" cy="274638"/>
            </a:xfrm>
            <a:custGeom>
              <a:avLst/>
              <a:gdLst>
                <a:gd name="T0" fmla="*/ 459 w 1508"/>
                <a:gd name="T1" fmla="*/ 30 h 2083"/>
                <a:gd name="T2" fmla="*/ 619 w 1508"/>
                <a:gd name="T3" fmla="*/ 254 h 2083"/>
                <a:gd name="T4" fmla="*/ 841 w 1508"/>
                <a:gd name="T5" fmla="*/ 542 h 2083"/>
                <a:gd name="T6" fmla="*/ 960 w 1508"/>
                <a:gd name="T7" fmla="*/ 441 h 2083"/>
                <a:gd name="T8" fmla="*/ 1249 w 1508"/>
                <a:gd name="T9" fmla="*/ 400 h 2083"/>
                <a:gd name="T10" fmla="*/ 1340 w 1508"/>
                <a:gd name="T11" fmla="*/ 564 h 2083"/>
                <a:gd name="T12" fmla="*/ 1411 w 1508"/>
                <a:gd name="T13" fmla="*/ 741 h 2083"/>
                <a:gd name="T14" fmla="*/ 1464 w 1508"/>
                <a:gd name="T15" fmla="*/ 927 h 2083"/>
                <a:gd name="T16" fmla="*/ 1497 w 1508"/>
                <a:gd name="T17" fmla="*/ 1121 h 2083"/>
                <a:gd name="T18" fmla="*/ 1508 w 1508"/>
                <a:gd name="T19" fmla="*/ 1322 h 2083"/>
                <a:gd name="T20" fmla="*/ 1497 w 1508"/>
                <a:gd name="T21" fmla="*/ 1526 h 2083"/>
                <a:gd name="T22" fmla="*/ 1463 w 1508"/>
                <a:gd name="T23" fmla="*/ 1720 h 2083"/>
                <a:gd name="T24" fmla="*/ 1409 w 1508"/>
                <a:gd name="T25" fmla="*/ 1907 h 2083"/>
                <a:gd name="T26" fmla="*/ 1337 w 1508"/>
                <a:gd name="T27" fmla="*/ 2083 h 2083"/>
                <a:gd name="T28" fmla="*/ 1349 w 1508"/>
                <a:gd name="T29" fmla="*/ 1945 h 2083"/>
                <a:gd name="T30" fmla="*/ 1341 w 1508"/>
                <a:gd name="T31" fmla="*/ 1808 h 2083"/>
                <a:gd name="T32" fmla="*/ 1313 w 1508"/>
                <a:gd name="T33" fmla="*/ 1675 h 2083"/>
                <a:gd name="T34" fmla="*/ 1266 w 1508"/>
                <a:gd name="T35" fmla="*/ 1547 h 2083"/>
                <a:gd name="T36" fmla="*/ 1201 w 1508"/>
                <a:gd name="T37" fmla="*/ 1429 h 2083"/>
                <a:gd name="T38" fmla="*/ 1117 w 1508"/>
                <a:gd name="T39" fmla="*/ 1321 h 2083"/>
                <a:gd name="T40" fmla="*/ 1021 w 1508"/>
                <a:gd name="T41" fmla="*/ 1233 h 2083"/>
                <a:gd name="T42" fmla="*/ 915 w 1508"/>
                <a:gd name="T43" fmla="*/ 1162 h 2083"/>
                <a:gd name="T44" fmla="*/ 801 w 1508"/>
                <a:gd name="T45" fmla="*/ 1111 h 2083"/>
                <a:gd name="T46" fmla="*/ 680 w 1508"/>
                <a:gd name="T47" fmla="*/ 1080 h 2083"/>
                <a:gd name="T48" fmla="*/ 554 w 1508"/>
                <a:gd name="T49" fmla="*/ 1069 h 2083"/>
                <a:gd name="T50" fmla="*/ 416 w 1508"/>
                <a:gd name="T51" fmla="*/ 1082 h 2083"/>
                <a:gd name="T52" fmla="*/ 283 w 1508"/>
                <a:gd name="T53" fmla="*/ 1120 h 2083"/>
                <a:gd name="T54" fmla="*/ 160 w 1508"/>
                <a:gd name="T55" fmla="*/ 1182 h 2083"/>
                <a:gd name="T56" fmla="*/ 591 w 1508"/>
                <a:gd name="T57" fmla="*/ 812 h 2083"/>
                <a:gd name="T58" fmla="*/ 751 w 1508"/>
                <a:gd name="T59" fmla="*/ 755 h 2083"/>
                <a:gd name="T60" fmla="*/ 500 w 1508"/>
                <a:gd name="T61" fmla="*/ 407 h 2083"/>
                <a:gd name="T62" fmla="*/ 338 w 1508"/>
                <a:gd name="T63" fmla="*/ 367 h 2083"/>
                <a:gd name="T64" fmla="*/ 175 w 1508"/>
                <a:gd name="T65" fmla="*/ 519 h 2083"/>
                <a:gd name="T66" fmla="*/ 0 w 1508"/>
                <a:gd name="T67" fmla="*/ 375 h 2083"/>
                <a:gd name="T68" fmla="*/ 166 w 1508"/>
                <a:gd name="T69" fmla="*/ 151 h 2083"/>
                <a:gd name="T70" fmla="*/ 287 w 1508"/>
                <a:gd name="T71" fmla="*/ 289 h 2083"/>
                <a:gd name="T72" fmla="*/ 445 w 1508"/>
                <a:gd name="T73" fmla="*/ 351 h 2083"/>
                <a:gd name="T74" fmla="*/ 453 w 1508"/>
                <a:gd name="T75" fmla="*/ 220 h 2083"/>
                <a:gd name="T76" fmla="*/ 316 w 1508"/>
                <a:gd name="T7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508" h="2083">
                  <a:moveTo>
                    <a:pt x="316" y="0"/>
                  </a:moveTo>
                  <a:lnTo>
                    <a:pt x="459" y="30"/>
                  </a:lnTo>
                  <a:lnTo>
                    <a:pt x="582" y="149"/>
                  </a:lnTo>
                  <a:lnTo>
                    <a:pt x="619" y="254"/>
                  </a:lnTo>
                  <a:lnTo>
                    <a:pt x="647" y="352"/>
                  </a:lnTo>
                  <a:lnTo>
                    <a:pt x="841" y="542"/>
                  </a:lnTo>
                  <a:lnTo>
                    <a:pt x="891" y="559"/>
                  </a:lnTo>
                  <a:lnTo>
                    <a:pt x="960" y="441"/>
                  </a:lnTo>
                  <a:lnTo>
                    <a:pt x="1204" y="417"/>
                  </a:lnTo>
                  <a:lnTo>
                    <a:pt x="1249" y="400"/>
                  </a:lnTo>
                  <a:lnTo>
                    <a:pt x="1297" y="481"/>
                  </a:lnTo>
                  <a:lnTo>
                    <a:pt x="1340" y="564"/>
                  </a:lnTo>
                  <a:lnTo>
                    <a:pt x="1378" y="651"/>
                  </a:lnTo>
                  <a:lnTo>
                    <a:pt x="1411" y="741"/>
                  </a:lnTo>
                  <a:lnTo>
                    <a:pt x="1440" y="832"/>
                  </a:lnTo>
                  <a:lnTo>
                    <a:pt x="1464" y="927"/>
                  </a:lnTo>
                  <a:lnTo>
                    <a:pt x="1483" y="1022"/>
                  </a:lnTo>
                  <a:lnTo>
                    <a:pt x="1497" y="1121"/>
                  </a:lnTo>
                  <a:lnTo>
                    <a:pt x="1505" y="1221"/>
                  </a:lnTo>
                  <a:lnTo>
                    <a:pt x="1508" y="1322"/>
                  </a:lnTo>
                  <a:lnTo>
                    <a:pt x="1505" y="1425"/>
                  </a:lnTo>
                  <a:lnTo>
                    <a:pt x="1497" y="1526"/>
                  </a:lnTo>
                  <a:lnTo>
                    <a:pt x="1483" y="1623"/>
                  </a:lnTo>
                  <a:lnTo>
                    <a:pt x="1463" y="1720"/>
                  </a:lnTo>
                  <a:lnTo>
                    <a:pt x="1439" y="1815"/>
                  </a:lnTo>
                  <a:lnTo>
                    <a:pt x="1409" y="1907"/>
                  </a:lnTo>
                  <a:lnTo>
                    <a:pt x="1375" y="1996"/>
                  </a:lnTo>
                  <a:lnTo>
                    <a:pt x="1337" y="2083"/>
                  </a:lnTo>
                  <a:lnTo>
                    <a:pt x="1345" y="2015"/>
                  </a:lnTo>
                  <a:lnTo>
                    <a:pt x="1349" y="1945"/>
                  </a:lnTo>
                  <a:lnTo>
                    <a:pt x="1347" y="1877"/>
                  </a:lnTo>
                  <a:lnTo>
                    <a:pt x="1341" y="1808"/>
                  </a:lnTo>
                  <a:lnTo>
                    <a:pt x="1329" y="1741"/>
                  </a:lnTo>
                  <a:lnTo>
                    <a:pt x="1313" y="1675"/>
                  </a:lnTo>
                  <a:lnTo>
                    <a:pt x="1293" y="1610"/>
                  </a:lnTo>
                  <a:lnTo>
                    <a:pt x="1266" y="1547"/>
                  </a:lnTo>
                  <a:lnTo>
                    <a:pt x="1236" y="1486"/>
                  </a:lnTo>
                  <a:lnTo>
                    <a:pt x="1201" y="1429"/>
                  </a:lnTo>
                  <a:lnTo>
                    <a:pt x="1161" y="1373"/>
                  </a:lnTo>
                  <a:lnTo>
                    <a:pt x="1117" y="1321"/>
                  </a:lnTo>
                  <a:lnTo>
                    <a:pt x="1071" y="1276"/>
                  </a:lnTo>
                  <a:lnTo>
                    <a:pt x="1021" y="1233"/>
                  </a:lnTo>
                  <a:lnTo>
                    <a:pt x="969" y="1195"/>
                  </a:lnTo>
                  <a:lnTo>
                    <a:pt x="915" y="1162"/>
                  </a:lnTo>
                  <a:lnTo>
                    <a:pt x="859" y="1134"/>
                  </a:lnTo>
                  <a:lnTo>
                    <a:pt x="801" y="1111"/>
                  </a:lnTo>
                  <a:lnTo>
                    <a:pt x="741" y="1093"/>
                  </a:lnTo>
                  <a:lnTo>
                    <a:pt x="680" y="1080"/>
                  </a:lnTo>
                  <a:lnTo>
                    <a:pt x="617" y="1072"/>
                  </a:lnTo>
                  <a:lnTo>
                    <a:pt x="554" y="1069"/>
                  </a:lnTo>
                  <a:lnTo>
                    <a:pt x="484" y="1072"/>
                  </a:lnTo>
                  <a:lnTo>
                    <a:pt x="416" y="1082"/>
                  </a:lnTo>
                  <a:lnTo>
                    <a:pt x="349" y="1098"/>
                  </a:lnTo>
                  <a:lnTo>
                    <a:pt x="283" y="1120"/>
                  </a:lnTo>
                  <a:lnTo>
                    <a:pt x="220" y="1148"/>
                  </a:lnTo>
                  <a:lnTo>
                    <a:pt x="160" y="1182"/>
                  </a:lnTo>
                  <a:lnTo>
                    <a:pt x="338" y="952"/>
                  </a:lnTo>
                  <a:lnTo>
                    <a:pt x="591" y="812"/>
                  </a:lnTo>
                  <a:lnTo>
                    <a:pt x="738" y="833"/>
                  </a:lnTo>
                  <a:lnTo>
                    <a:pt x="751" y="755"/>
                  </a:lnTo>
                  <a:lnTo>
                    <a:pt x="570" y="556"/>
                  </a:lnTo>
                  <a:lnTo>
                    <a:pt x="500" y="407"/>
                  </a:lnTo>
                  <a:lnTo>
                    <a:pt x="400" y="407"/>
                  </a:lnTo>
                  <a:lnTo>
                    <a:pt x="338" y="367"/>
                  </a:lnTo>
                  <a:lnTo>
                    <a:pt x="203" y="345"/>
                  </a:lnTo>
                  <a:lnTo>
                    <a:pt x="175" y="519"/>
                  </a:lnTo>
                  <a:lnTo>
                    <a:pt x="12" y="484"/>
                  </a:lnTo>
                  <a:lnTo>
                    <a:pt x="0" y="375"/>
                  </a:lnTo>
                  <a:lnTo>
                    <a:pt x="125" y="345"/>
                  </a:lnTo>
                  <a:lnTo>
                    <a:pt x="166" y="151"/>
                  </a:lnTo>
                  <a:lnTo>
                    <a:pt x="291" y="207"/>
                  </a:lnTo>
                  <a:lnTo>
                    <a:pt x="287" y="289"/>
                  </a:lnTo>
                  <a:lnTo>
                    <a:pt x="382" y="332"/>
                  </a:lnTo>
                  <a:lnTo>
                    <a:pt x="445" y="351"/>
                  </a:lnTo>
                  <a:lnTo>
                    <a:pt x="522" y="308"/>
                  </a:lnTo>
                  <a:lnTo>
                    <a:pt x="453" y="220"/>
                  </a:lnTo>
                  <a:lnTo>
                    <a:pt x="313" y="71"/>
                  </a:lnTo>
                  <a:lnTo>
                    <a:pt x="3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292"/>
            <p:cNvSpPr>
              <a:spLocks/>
            </p:cNvSpPr>
            <p:nvPr/>
          </p:nvSpPr>
          <p:spPr bwMode="auto">
            <a:xfrm>
              <a:off x="2786063" y="4497388"/>
              <a:ext cx="30163" cy="26988"/>
            </a:xfrm>
            <a:custGeom>
              <a:avLst/>
              <a:gdLst>
                <a:gd name="T0" fmla="*/ 118 w 208"/>
                <a:gd name="T1" fmla="*/ 0 h 197"/>
                <a:gd name="T2" fmla="*/ 208 w 208"/>
                <a:gd name="T3" fmla="*/ 45 h 197"/>
                <a:gd name="T4" fmla="*/ 186 w 208"/>
                <a:gd name="T5" fmla="*/ 66 h 197"/>
                <a:gd name="T6" fmla="*/ 165 w 208"/>
                <a:gd name="T7" fmla="*/ 89 h 197"/>
                <a:gd name="T8" fmla="*/ 147 w 208"/>
                <a:gd name="T9" fmla="*/ 109 h 197"/>
                <a:gd name="T10" fmla="*/ 130 w 208"/>
                <a:gd name="T11" fmla="*/ 131 h 197"/>
                <a:gd name="T12" fmla="*/ 81 w 208"/>
                <a:gd name="T13" fmla="*/ 132 h 197"/>
                <a:gd name="T14" fmla="*/ 29 w 208"/>
                <a:gd name="T15" fmla="*/ 197 h 197"/>
                <a:gd name="T16" fmla="*/ 0 w 208"/>
                <a:gd name="T17" fmla="*/ 61 h 197"/>
                <a:gd name="T18" fmla="*/ 118 w 208"/>
                <a:gd name="T19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197">
                  <a:moveTo>
                    <a:pt x="118" y="0"/>
                  </a:moveTo>
                  <a:lnTo>
                    <a:pt x="208" y="45"/>
                  </a:lnTo>
                  <a:lnTo>
                    <a:pt x="186" y="66"/>
                  </a:lnTo>
                  <a:lnTo>
                    <a:pt x="165" y="89"/>
                  </a:lnTo>
                  <a:lnTo>
                    <a:pt x="147" y="109"/>
                  </a:lnTo>
                  <a:lnTo>
                    <a:pt x="130" y="131"/>
                  </a:lnTo>
                  <a:lnTo>
                    <a:pt x="81" y="132"/>
                  </a:lnTo>
                  <a:lnTo>
                    <a:pt x="29" y="197"/>
                  </a:lnTo>
                  <a:lnTo>
                    <a:pt x="0" y="61"/>
                  </a:lnTo>
                  <a:lnTo>
                    <a:pt x="1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293"/>
            <p:cNvSpPr>
              <a:spLocks/>
            </p:cNvSpPr>
            <p:nvPr/>
          </p:nvSpPr>
          <p:spPr bwMode="auto">
            <a:xfrm>
              <a:off x="2860675" y="4702175"/>
              <a:ext cx="52388" cy="20638"/>
            </a:xfrm>
            <a:custGeom>
              <a:avLst/>
              <a:gdLst>
                <a:gd name="T0" fmla="*/ 368 w 368"/>
                <a:gd name="T1" fmla="*/ 0 h 153"/>
                <a:gd name="T2" fmla="*/ 298 w 368"/>
                <a:gd name="T3" fmla="*/ 38 h 153"/>
                <a:gd name="T4" fmla="*/ 227 w 368"/>
                <a:gd name="T5" fmla="*/ 73 h 153"/>
                <a:gd name="T6" fmla="*/ 152 w 368"/>
                <a:gd name="T7" fmla="*/ 105 h 153"/>
                <a:gd name="T8" fmla="*/ 77 w 368"/>
                <a:gd name="T9" fmla="*/ 131 h 153"/>
                <a:gd name="T10" fmla="*/ 0 w 368"/>
                <a:gd name="T11" fmla="*/ 153 h 153"/>
                <a:gd name="T12" fmla="*/ 28 w 368"/>
                <a:gd name="T13" fmla="*/ 44 h 153"/>
                <a:gd name="T14" fmla="*/ 83 w 368"/>
                <a:gd name="T15" fmla="*/ 5 h 153"/>
                <a:gd name="T16" fmla="*/ 148 w 368"/>
                <a:gd name="T17" fmla="*/ 13 h 153"/>
                <a:gd name="T18" fmla="*/ 215 w 368"/>
                <a:gd name="T19" fmla="*/ 16 h 153"/>
                <a:gd name="T20" fmla="*/ 266 w 368"/>
                <a:gd name="T21" fmla="*/ 14 h 153"/>
                <a:gd name="T22" fmla="*/ 317 w 368"/>
                <a:gd name="T23" fmla="*/ 9 h 153"/>
                <a:gd name="T24" fmla="*/ 368 w 368"/>
                <a:gd name="T25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8" h="153">
                  <a:moveTo>
                    <a:pt x="368" y="0"/>
                  </a:moveTo>
                  <a:lnTo>
                    <a:pt x="298" y="38"/>
                  </a:lnTo>
                  <a:lnTo>
                    <a:pt x="227" y="73"/>
                  </a:lnTo>
                  <a:lnTo>
                    <a:pt x="152" y="105"/>
                  </a:lnTo>
                  <a:lnTo>
                    <a:pt x="77" y="131"/>
                  </a:lnTo>
                  <a:lnTo>
                    <a:pt x="0" y="153"/>
                  </a:lnTo>
                  <a:lnTo>
                    <a:pt x="28" y="44"/>
                  </a:lnTo>
                  <a:lnTo>
                    <a:pt x="83" y="5"/>
                  </a:lnTo>
                  <a:lnTo>
                    <a:pt x="148" y="13"/>
                  </a:lnTo>
                  <a:lnTo>
                    <a:pt x="215" y="16"/>
                  </a:lnTo>
                  <a:lnTo>
                    <a:pt x="266" y="14"/>
                  </a:lnTo>
                  <a:lnTo>
                    <a:pt x="317" y="9"/>
                  </a:lnTo>
                  <a:lnTo>
                    <a:pt x="3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294"/>
            <p:cNvSpPr>
              <a:spLocks/>
            </p:cNvSpPr>
            <p:nvPr/>
          </p:nvSpPr>
          <p:spPr bwMode="auto">
            <a:xfrm>
              <a:off x="2587625" y="4395788"/>
              <a:ext cx="249238" cy="333375"/>
            </a:xfrm>
            <a:custGeom>
              <a:avLst/>
              <a:gdLst>
                <a:gd name="T0" fmla="*/ 210 w 1723"/>
                <a:gd name="T1" fmla="*/ 95 h 2519"/>
                <a:gd name="T2" fmla="*/ 468 w 1723"/>
                <a:gd name="T3" fmla="*/ 157 h 2519"/>
                <a:gd name="T4" fmla="*/ 884 w 1723"/>
                <a:gd name="T5" fmla="*/ 389 h 2519"/>
                <a:gd name="T6" fmla="*/ 1103 w 1723"/>
                <a:gd name="T7" fmla="*/ 976 h 2519"/>
                <a:gd name="T8" fmla="*/ 1141 w 1723"/>
                <a:gd name="T9" fmla="*/ 862 h 2519"/>
                <a:gd name="T10" fmla="*/ 1389 w 1723"/>
                <a:gd name="T11" fmla="*/ 1094 h 2519"/>
                <a:gd name="T12" fmla="*/ 1344 w 1723"/>
                <a:gd name="T13" fmla="*/ 1213 h 2519"/>
                <a:gd name="T14" fmla="*/ 1316 w 1723"/>
                <a:gd name="T15" fmla="*/ 1341 h 2519"/>
                <a:gd name="T16" fmla="*/ 1307 w 1723"/>
                <a:gd name="T17" fmla="*/ 1472 h 2519"/>
                <a:gd name="T18" fmla="*/ 1317 w 1723"/>
                <a:gd name="T19" fmla="*/ 1609 h 2519"/>
                <a:gd name="T20" fmla="*/ 1346 w 1723"/>
                <a:gd name="T21" fmla="*/ 1741 h 2519"/>
                <a:gd name="T22" fmla="*/ 1394 w 1723"/>
                <a:gd name="T23" fmla="*/ 1865 h 2519"/>
                <a:gd name="T24" fmla="*/ 1459 w 1723"/>
                <a:gd name="T25" fmla="*/ 1979 h 2519"/>
                <a:gd name="T26" fmla="*/ 1541 w 1723"/>
                <a:gd name="T27" fmla="*/ 2083 h 2519"/>
                <a:gd name="T28" fmla="*/ 1628 w 1723"/>
                <a:gd name="T29" fmla="*/ 2165 h 2519"/>
                <a:gd name="T30" fmla="*/ 1723 w 1723"/>
                <a:gd name="T31" fmla="*/ 2230 h 2519"/>
                <a:gd name="T32" fmla="*/ 1714 w 1723"/>
                <a:gd name="T33" fmla="*/ 2268 h 2519"/>
                <a:gd name="T34" fmla="*/ 1708 w 1723"/>
                <a:gd name="T35" fmla="*/ 2294 h 2519"/>
                <a:gd name="T36" fmla="*/ 1706 w 1723"/>
                <a:gd name="T37" fmla="*/ 2304 h 2519"/>
                <a:gd name="T38" fmla="*/ 1659 w 1723"/>
                <a:gd name="T39" fmla="*/ 2513 h 2519"/>
                <a:gd name="T40" fmla="*/ 1530 w 1723"/>
                <a:gd name="T41" fmla="*/ 2519 h 2519"/>
                <a:gd name="T42" fmla="*/ 1338 w 1723"/>
                <a:gd name="T43" fmla="*/ 2506 h 2519"/>
                <a:gd name="T44" fmla="*/ 1154 w 1723"/>
                <a:gd name="T45" fmla="*/ 2468 h 2519"/>
                <a:gd name="T46" fmla="*/ 977 w 1723"/>
                <a:gd name="T47" fmla="*/ 2407 h 2519"/>
                <a:gd name="T48" fmla="*/ 810 w 1723"/>
                <a:gd name="T49" fmla="*/ 2325 h 2519"/>
                <a:gd name="T50" fmla="*/ 656 w 1723"/>
                <a:gd name="T51" fmla="*/ 2222 h 2519"/>
                <a:gd name="T52" fmla="*/ 514 w 1723"/>
                <a:gd name="T53" fmla="*/ 2101 h 2519"/>
                <a:gd name="T54" fmla="*/ 387 w 1723"/>
                <a:gd name="T55" fmla="*/ 1963 h 2519"/>
                <a:gd name="T56" fmla="*/ 274 w 1723"/>
                <a:gd name="T57" fmla="*/ 1809 h 2519"/>
                <a:gd name="T58" fmla="*/ 180 w 1723"/>
                <a:gd name="T59" fmla="*/ 1641 h 2519"/>
                <a:gd name="T60" fmla="*/ 103 w 1723"/>
                <a:gd name="T61" fmla="*/ 1461 h 2519"/>
                <a:gd name="T62" fmla="*/ 47 w 1723"/>
                <a:gd name="T63" fmla="*/ 1270 h 2519"/>
                <a:gd name="T64" fmla="*/ 12 w 1723"/>
                <a:gd name="T65" fmla="*/ 1070 h 2519"/>
                <a:gd name="T66" fmla="*/ 0 w 1723"/>
                <a:gd name="T67" fmla="*/ 862 h 2519"/>
                <a:gd name="T68" fmla="*/ 11 w 1723"/>
                <a:gd name="T69" fmla="*/ 662 h 2519"/>
                <a:gd name="T70" fmla="*/ 44 w 1723"/>
                <a:gd name="T71" fmla="*/ 470 h 2519"/>
                <a:gd name="T72" fmla="*/ 96 w 1723"/>
                <a:gd name="T73" fmla="*/ 285 h 2519"/>
                <a:gd name="T74" fmla="*/ 168 w 1723"/>
                <a:gd name="T75" fmla="*/ 111 h 2519"/>
                <a:gd name="T76" fmla="*/ 320 w 1723"/>
                <a:gd name="T77" fmla="*/ 0 h 2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23" h="2519">
                  <a:moveTo>
                    <a:pt x="320" y="0"/>
                  </a:moveTo>
                  <a:lnTo>
                    <a:pt x="210" y="95"/>
                  </a:lnTo>
                  <a:lnTo>
                    <a:pt x="296" y="157"/>
                  </a:lnTo>
                  <a:lnTo>
                    <a:pt x="468" y="157"/>
                  </a:lnTo>
                  <a:lnTo>
                    <a:pt x="724" y="107"/>
                  </a:lnTo>
                  <a:lnTo>
                    <a:pt x="884" y="389"/>
                  </a:lnTo>
                  <a:lnTo>
                    <a:pt x="884" y="655"/>
                  </a:lnTo>
                  <a:lnTo>
                    <a:pt x="1103" y="976"/>
                  </a:lnTo>
                  <a:lnTo>
                    <a:pt x="1141" y="976"/>
                  </a:lnTo>
                  <a:lnTo>
                    <a:pt x="1141" y="862"/>
                  </a:lnTo>
                  <a:lnTo>
                    <a:pt x="1225" y="1054"/>
                  </a:lnTo>
                  <a:lnTo>
                    <a:pt x="1389" y="1094"/>
                  </a:lnTo>
                  <a:lnTo>
                    <a:pt x="1365" y="1153"/>
                  </a:lnTo>
                  <a:lnTo>
                    <a:pt x="1344" y="1213"/>
                  </a:lnTo>
                  <a:lnTo>
                    <a:pt x="1328" y="1277"/>
                  </a:lnTo>
                  <a:lnTo>
                    <a:pt x="1316" y="1341"/>
                  </a:lnTo>
                  <a:lnTo>
                    <a:pt x="1309" y="1406"/>
                  </a:lnTo>
                  <a:lnTo>
                    <a:pt x="1307" y="1472"/>
                  </a:lnTo>
                  <a:lnTo>
                    <a:pt x="1309" y="1542"/>
                  </a:lnTo>
                  <a:lnTo>
                    <a:pt x="1317" y="1609"/>
                  </a:lnTo>
                  <a:lnTo>
                    <a:pt x="1329" y="1676"/>
                  </a:lnTo>
                  <a:lnTo>
                    <a:pt x="1346" y="1741"/>
                  </a:lnTo>
                  <a:lnTo>
                    <a:pt x="1368" y="1803"/>
                  </a:lnTo>
                  <a:lnTo>
                    <a:pt x="1394" y="1865"/>
                  </a:lnTo>
                  <a:lnTo>
                    <a:pt x="1424" y="1923"/>
                  </a:lnTo>
                  <a:lnTo>
                    <a:pt x="1459" y="1979"/>
                  </a:lnTo>
                  <a:lnTo>
                    <a:pt x="1498" y="2032"/>
                  </a:lnTo>
                  <a:lnTo>
                    <a:pt x="1541" y="2083"/>
                  </a:lnTo>
                  <a:lnTo>
                    <a:pt x="1583" y="2126"/>
                  </a:lnTo>
                  <a:lnTo>
                    <a:pt x="1628" y="2165"/>
                  </a:lnTo>
                  <a:lnTo>
                    <a:pt x="1675" y="2200"/>
                  </a:lnTo>
                  <a:lnTo>
                    <a:pt x="1723" y="2230"/>
                  </a:lnTo>
                  <a:lnTo>
                    <a:pt x="1718" y="2251"/>
                  </a:lnTo>
                  <a:lnTo>
                    <a:pt x="1714" y="2268"/>
                  </a:lnTo>
                  <a:lnTo>
                    <a:pt x="1711" y="2283"/>
                  </a:lnTo>
                  <a:lnTo>
                    <a:pt x="1708" y="2294"/>
                  </a:lnTo>
                  <a:lnTo>
                    <a:pt x="1706" y="2302"/>
                  </a:lnTo>
                  <a:lnTo>
                    <a:pt x="1706" y="2304"/>
                  </a:lnTo>
                  <a:lnTo>
                    <a:pt x="1722" y="2505"/>
                  </a:lnTo>
                  <a:lnTo>
                    <a:pt x="1659" y="2513"/>
                  </a:lnTo>
                  <a:lnTo>
                    <a:pt x="1594" y="2517"/>
                  </a:lnTo>
                  <a:lnTo>
                    <a:pt x="1530" y="2519"/>
                  </a:lnTo>
                  <a:lnTo>
                    <a:pt x="1433" y="2516"/>
                  </a:lnTo>
                  <a:lnTo>
                    <a:pt x="1338" y="2506"/>
                  </a:lnTo>
                  <a:lnTo>
                    <a:pt x="1245" y="2490"/>
                  </a:lnTo>
                  <a:lnTo>
                    <a:pt x="1154" y="2468"/>
                  </a:lnTo>
                  <a:lnTo>
                    <a:pt x="1064" y="2441"/>
                  </a:lnTo>
                  <a:lnTo>
                    <a:pt x="977" y="2407"/>
                  </a:lnTo>
                  <a:lnTo>
                    <a:pt x="893" y="2369"/>
                  </a:lnTo>
                  <a:lnTo>
                    <a:pt x="810" y="2325"/>
                  </a:lnTo>
                  <a:lnTo>
                    <a:pt x="732" y="2276"/>
                  </a:lnTo>
                  <a:lnTo>
                    <a:pt x="656" y="2222"/>
                  </a:lnTo>
                  <a:lnTo>
                    <a:pt x="583" y="2164"/>
                  </a:lnTo>
                  <a:lnTo>
                    <a:pt x="514" y="2101"/>
                  </a:lnTo>
                  <a:lnTo>
                    <a:pt x="448" y="2034"/>
                  </a:lnTo>
                  <a:lnTo>
                    <a:pt x="387" y="1963"/>
                  </a:lnTo>
                  <a:lnTo>
                    <a:pt x="328" y="1888"/>
                  </a:lnTo>
                  <a:lnTo>
                    <a:pt x="274" y="1809"/>
                  </a:lnTo>
                  <a:lnTo>
                    <a:pt x="225" y="1727"/>
                  </a:lnTo>
                  <a:lnTo>
                    <a:pt x="180" y="1641"/>
                  </a:lnTo>
                  <a:lnTo>
                    <a:pt x="139" y="1553"/>
                  </a:lnTo>
                  <a:lnTo>
                    <a:pt x="103" y="1461"/>
                  </a:lnTo>
                  <a:lnTo>
                    <a:pt x="72" y="1367"/>
                  </a:lnTo>
                  <a:lnTo>
                    <a:pt x="47" y="1270"/>
                  </a:lnTo>
                  <a:lnTo>
                    <a:pt x="27" y="1171"/>
                  </a:lnTo>
                  <a:lnTo>
                    <a:pt x="12" y="1070"/>
                  </a:lnTo>
                  <a:lnTo>
                    <a:pt x="3" y="968"/>
                  </a:lnTo>
                  <a:lnTo>
                    <a:pt x="0" y="862"/>
                  </a:lnTo>
                  <a:lnTo>
                    <a:pt x="3" y="761"/>
                  </a:lnTo>
                  <a:lnTo>
                    <a:pt x="11" y="662"/>
                  </a:lnTo>
                  <a:lnTo>
                    <a:pt x="25" y="565"/>
                  </a:lnTo>
                  <a:lnTo>
                    <a:pt x="44" y="470"/>
                  </a:lnTo>
                  <a:lnTo>
                    <a:pt x="68" y="376"/>
                  </a:lnTo>
                  <a:lnTo>
                    <a:pt x="96" y="285"/>
                  </a:lnTo>
                  <a:lnTo>
                    <a:pt x="131" y="197"/>
                  </a:lnTo>
                  <a:lnTo>
                    <a:pt x="168" y="111"/>
                  </a:lnTo>
                  <a:lnTo>
                    <a:pt x="210" y="27"/>
                  </a:lnTo>
                  <a:lnTo>
                    <a:pt x="3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295"/>
            <p:cNvSpPr>
              <a:spLocks noEditPoints="1"/>
            </p:cNvSpPr>
            <p:nvPr/>
          </p:nvSpPr>
          <p:spPr bwMode="auto">
            <a:xfrm>
              <a:off x="2638425" y="4291013"/>
              <a:ext cx="263525" cy="79375"/>
            </a:xfrm>
            <a:custGeom>
              <a:avLst/>
              <a:gdLst>
                <a:gd name="T0" fmla="*/ 782 w 1831"/>
                <a:gd name="T1" fmla="*/ 179 h 603"/>
                <a:gd name="T2" fmla="*/ 779 w 1831"/>
                <a:gd name="T3" fmla="*/ 185 h 603"/>
                <a:gd name="T4" fmla="*/ 773 w 1831"/>
                <a:gd name="T5" fmla="*/ 194 h 603"/>
                <a:gd name="T6" fmla="*/ 763 w 1831"/>
                <a:gd name="T7" fmla="*/ 204 h 603"/>
                <a:gd name="T8" fmla="*/ 750 w 1831"/>
                <a:gd name="T9" fmla="*/ 214 h 603"/>
                <a:gd name="T10" fmla="*/ 737 w 1831"/>
                <a:gd name="T11" fmla="*/ 225 h 603"/>
                <a:gd name="T12" fmla="*/ 724 w 1831"/>
                <a:gd name="T13" fmla="*/ 235 h 603"/>
                <a:gd name="T14" fmla="*/ 711 w 1831"/>
                <a:gd name="T15" fmla="*/ 246 h 603"/>
                <a:gd name="T16" fmla="*/ 699 w 1831"/>
                <a:gd name="T17" fmla="*/ 254 h 603"/>
                <a:gd name="T18" fmla="*/ 690 w 1831"/>
                <a:gd name="T19" fmla="*/ 261 h 603"/>
                <a:gd name="T20" fmla="*/ 683 w 1831"/>
                <a:gd name="T21" fmla="*/ 266 h 603"/>
                <a:gd name="T22" fmla="*/ 681 w 1831"/>
                <a:gd name="T23" fmla="*/ 267 h 603"/>
                <a:gd name="T24" fmla="*/ 782 w 1831"/>
                <a:gd name="T25" fmla="*/ 331 h 603"/>
                <a:gd name="T26" fmla="*/ 990 w 1831"/>
                <a:gd name="T27" fmla="*/ 271 h 603"/>
                <a:gd name="T28" fmla="*/ 941 w 1831"/>
                <a:gd name="T29" fmla="*/ 179 h 603"/>
                <a:gd name="T30" fmla="*/ 851 w 1831"/>
                <a:gd name="T31" fmla="*/ 210 h 603"/>
                <a:gd name="T32" fmla="*/ 782 w 1831"/>
                <a:gd name="T33" fmla="*/ 179 h 603"/>
                <a:gd name="T34" fmla="*/ 1401 w 1831"/>
                <a:gd name="T35" fmla="*/ 72 h 603"/>
                <a:gd name="T36" fmla="*/ 1244 w 1831"/>
                <a:gd name="T37" fmla="*/ 166 h 603"/>
                <a:gd name="T38" fmla="*/ 1155 w 1831"/>
                <a:gd name="T39" fmla="*/ 226 h 603"/>
                <a:gd name="T40" fmla="*/ 1217 w 1831"/>
                <a:gd name="T41" fmla="*/ 270 h 603"/>
                <a:gd name="T42" fmla="*/ 1356 w 1831"/>
                <a:gd name="T43" fmla="*/ 255 h 603"/>
                <a:gd name="T44" fmla="*/ 1502 w 1831"/>
                <a:gd name="T45" fmla="*/ 135 h 603"/>
                <a:gd name="T46" fmla="*/ 1401 w 1831"/>
                <a:gd name="T47" fmla="*/ 72 h 603"/>
                <a:gd name="T48" fmla="*/ 1180 w 1831"/>
                <a:gd name="T49" fmla="*/ 0 h 603"/>
                <a:gd name="T50" fmla="*/ 1180 w 1831"/>
                <a:gd name="T51" fmla="*/ 0 h 603"/>
                <a:gd name="T52" fmla="*/ 1267 w 1831"/>
                <a:gd name="T53" fmla="*/ 4 h 603"/>
                <a:gd name="T54" fmla="*/ 1352 w 1831"/>
                <a:gd name="T55" fmla="*/ 11 h 603"/>
                <a:gd name="T56" fmla="*/ 1436 w 1831"/>
                <a:gd name="T57" fmla="*/ 24 h 603"/>
                <a:gd name="T58" fmla="*/ 1519 w 1831"/>
                <a:gd name="T59" fmla="*/ 43 h 603"/>
                <a:gd name="T60" fmla="*/ 1600 w 1831"/>
                <a:gd name="T61" fmla="*/ 66 h 603"/>
                <a:gd name="T62" fmla="*/ 1679 w 1831"/>
                <a:gd name="T63" fmla="*/ 93 h 603"/>
                <a:gd name="T64" fmla="*/ 1756 w 1831"/>
                <a:gd name="T65" fmla="*/ 124 h 603"/>
                <a:gd name="T66" fmla="*/ 1831 w 1831"/>
                <a:gd name="T67" fmla="*/ 160 h 603"/>
                <a:gd name="T68" fmla="*/ 1776 w 1831"/>
                <a:gd name="T69" fmla="*/ 169 h 603"/>
                <a:gd name="T70" fmla="*/ 1626 w 1831"/>
                <a:gd name="T71" fmla="*/ 145 h 603"/>
                <a:gd name="T72" fmla="*/ 1521 w 1831"/>
                <a:gd name="T73" fmla="*/ 221 h 603"/>
                <a:gd name="T74" fmla="*/ 1445 w 1831"/>
                <a:gd name="T75" fmla="*/ 311 h 603"/>
                <a:gd name="T76" fmla="*/ 1171 w 1831"/>
                <a:gd name="T77" fmla="*/ 338 h 603"/>
                <a:gd name="T78" fmla="*/ 1059 w 1831"/>
                <a:gd name="T79" fmla="*/ 319 h 603"/>
                <a:gd name="T80" fmla="*/ 981 w 1831"/>
                <a:gd name="T81" fmla="*/ 449 h 603"/>
                <a:gd name="T82" fmla="*/ 757 w 1831"/>
                <a:gd name="T83" fmla="*/ 463 h 603"/>
                <a:gd name="T84" fmla="*/ 616 w 1831"/>
                <a:gd name="T85" fmla="*/ 420 h 603"/>
                <a:gd name="T86" fmla="*/ 490 w 1831"/>
                <a:gd name="T87" fmla="*/ 494 h 603"/>
                <a:gd name="T88" fmla="*/ 218 w 1831"/>
                <a:gd name="T89" fmla="*/ 535 h 603"/>
                <a:gd name="T90" fmla="*/ 0 w 1831"/>
                <a:gd name="T91" fmla="*/ 603 h 603"/>
                <a:gd name="T92" fmla="*/ 0 w 1831"/>
                <a:gd name="T93" fmla="*/ 603 h 603"/>
                <a:gd name="T94" fmla="*/ 58 w 1831"/>
                <a:gd name="T95" fmla="*/ 531 h 603"/>
                <a:gd name="T96" fmla="*/ 120 w 1831"/>
                <a:gd name="T97" fmla="*/ 463 h 603"/>
                <a:gd name="T98" fmla="*/ 185 w 1831"/>
                <a:gd name="T99" fmla="*/ 399 h 603"/>
                <a:gd name="T100" fmla="*/ 253 w 1831"/>
                <a:gd name="T101" fmla="*/ 338 h 603"/>
                <a:gd name="T102" fmla="*/ 325 w 1831"/>
                <a:gd name="T103" fmla="*/ 283 h 603"/>
                <a:gd name="T104" fmla="*/ 400 w 1831"/>
                <a:gd name="T105" fmla="*/ 232 h 603"/>
                <a:gd name="T106" fmla="*/ 477 w 1831"/>
                <a:gd name="T107" fmla="*/ 185 h 603"/>
                <a:gd name="T108" fmla="*/ 558 w 1831"/>
                <a:gd name="T109" fmla="*/ 144 h 603"/>
                <a:gd name="T110" fmla="*/ 640 w 1831"/>
                <a:gd name="T111" fmla="*/ 107 h 603"/>
                <a:gd name="T112" fmla="*/ 725 w 1831"/>
                <a:gd name="T113" fmla="*/ 75 h 603"/>
                <a:gd name="T114" fmla="*/ 813 w 1831"/>
                <a:gd name="T115" fmla="*/ 49 h 603"/>
                <a:gd name="T116" fmla="*/ 902 w 1831"/>
                <a:gd name="T117" fmla="*/ 27 h 603"/>
                <a:gd name="T118" fmla="*/ 992 w 1831"/>
                <a:gd name="T119" fmla="*/ 13 h 603"/>
                <a:gd name="T120" fmla="*/ 1086 w 1831"/>
                <a:gd name="T121" fmla="*/ 4 h 603"/>
                <a:gd name="T122" fmla="*/ 1180 w 1831"/>
                <a:gd name="T123" fmla="*/ 0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31" h="603">
                  <a:moveTo>
                    <a:pt x="782" y="179"/>
                  </a:moveTo>
                  <a:lnTo>
                    <a:pt x="779" y="185"/>
                  </a:lnTo>
                  <a:lnTo>
                    <a:pt x="773" y="194"/>
                  </a:lnTo>
                  <a:lnTo>
                    <a:pt x="763" y="204"/>
                  </a:lnTo>
                  <a:lnTo>
                    <a:pt x="750" y="214"/>
                  </a:lnTo>
                  <a:lnTo>
                    <a:pt x="737" y="225"/>
                  </a:lnTo>
                  <a:lnTo>
                    <a:pt x="724" y="235"/>
                  </a:lnTo>
                  <a:lnTo>
                    <a:pt x="711" y="246"/>
                  </a:lnTo>
                  <a:lnTo>
                    <a:pt x="699" y="254"/>
                  </a:lnTo>
                  <a:lnTo>
                    <a:pt x="690" y="261"/>
                  </a:lnTo>
                  <a:lnTo>
                    <a:pt x="683" y="266"/>
                  </a:lnTo>
                  <a:lnTo>
                    <a:pt x="681" y="267"/>
                  </a:lnTo>
                  <a:lnTo>
                    <a:pt x="782" y="331"/>
                  </a:lnTo>
                  <a:lnTo>
                    <a:pt x="990" y="271"/>
                  </a:lnTo>
                  <a:lnTo>
                    <a:pt x="941" y="179"/>
                  </a:lnTo>
                  <a:lnTo>
                    <a:pt x="851" y="210"/>
                  </a:lnTo>
                  <a:lnTo>
                    <a:pt x="782" y="179"/>
                  </a:lnTo>
                  <a:close/>
                  <a:moveTo>
                    <a:pt x="1401" y="72"/>
                  </a:moveTo>
                  <a:lnTo>
                    <a:pt x="1244" y="166"/>
                  </a:lnTo>
                  <a:lnTo>
                    <a:pt x="1155" y="226"/>
                  </a:lnTo>
                  <a:lnTo>
                    <a:pt x="1217" y="270"/>
                  </a:lnTo>
                  <a:lnTo>
                    <a:pt x="1356" y="255"/>
                  </a:lnTo>
                  <a:lnTo>
                    <a:pt x="1502" y="135"/>
                  </a:lnTo>
                  <a:lnTo>
                    <a:pt x="1401" y="72"/>
                  </a:lnTo>
                  <a:close/>
                  <a:moveTo>
                    <a:pt x="1180" y="0"/>
                  </a:moveTo>
                  <a:lnTo>
                    <a:pt x="1180" y="0"/>
                  </a:lnTo>
                  <a:lnTo>
                    <a:pt x="1267" y="4"/>
                  </a:lnTo>
                  <a:lnTo>
                    <a:pt x="1352" y="11"/>
                  </a:lnTo>
                  <a:lnTo>
                    <a:pt x="1436" y="24"/>
                  </a:lnTo>
                  <a:lnTo>
                    <a:pt x="1519" y="43"/>
                  </a:lnTo>
                  <a:lnTo>
                    <a:pt x="1600" y="66"/>
                  </a:lnTo>
                  <a:lnTo>
                    <a:pt x="1679" y="93"/>
                  </a:lnTo>
                  <a:lnTo>
                    <a:pt x="1756" y="124"/>
                  </a:lnTo>
                  <a:lnTo>
                    <a:pt x="1831" y="160"/>
                  </a:lnTo>
                  <a:lnTo>
                    <a:pt x="1776" y="169"/>
                  </a:lnTo>
                  <a:lnTo>
                    <a:pt x="1626" y="145"/>
                  </a:lnTo>
                  <a:lnTo>
                    <a:pt x="1521" y="221"/>
                  </a:lnTo>
                  <a:lnTo>
                    <a:pt x="1445" y="311"/>
                  </a:lnTo>
                  <a:lnTo>
                    <a:pt x="1171" y="338"/>
                  </a:lnTo>
                  <a:lnTo>
                    <a:pt x="1059" y="319"/>
                  </a:lnTo>
                  <a:lnTo>
                    <a:pt x="981" y="449"/>
                  </a:lnTo>
                  <a:lnTo>
                    <a:pt x="757" y="463"/>
                  </a:lnTo>
                  <a:lnTo>
                    <a:pt x="616" y="420"/>
                  </a:lnTo>
                  <a:lnTo>
                    <a:pt x="490" y="494"/>
                  </a:lnTo>
                  <a:lnTo>
                    <a:pt x="218" y="535"/>
                  </a:lnTo>
                  <a:lnTo>
                    <a:pt x="0" y="603"/>
                  </a:lnTo>
                  <a:lnTo>
                    <a:pt x="0" y="603"/>
                  </a:lnTo>
                  <a:lnTo>
                    <a:pt x="58" y="531"/>
                  </a:lnTo>
                  <a:lnTo>
                    <a:pt x="120" y="463"/>
                  </a:lnTo>
                  <a:lnTo>
                    <a:pt x="185" y="399"/>
                  </a:lnTo>
                  <a:lnTo>
                    <a:pt x="253" y="338"/>
                  </a:lnTo>
                  <a:lnTo>
                    <a:pt x="325" y="283"/>
                  </a:lnTo>
                  <a:lnTo>
                    <a:pt x="400" y="232"/>
                  </a:lnTo>
                  <a:lnTo>
                    <a:pt x="477" y="185"/>
                  </a:lnTo>
                  <a:lnTo>
                    <a:pt x="558" y="144"/>
                  </a:lnTo>
                  <a:lnTo>
                    <a:pt x="640" y="107"/>
                  </a:lnTo>
                  <a:lnTo>
                    <a:pt x="725" y="75"/>
                  </a:lnTo>
                  <a:lnTo>
                    <a:pt x="813" y="49"/>
                  </a:lnTo>
                  <a:lnTo>
                    <a:pt x="902" y="27"/>
                  </a:lnTo>
                  <a:lnTo>
                    <a:pt x="992" y="13"/>
                  </a:lnTo>
                  <a:lnTo>
                    <a:pt x="1086" y="4"/>
                  </a:lnTo>
                  <a:lnTo>
                    <a:pt x="118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1599079" y="3726631"/>
            <a:ext cx="359552" cy="528864"/>
            <a:chOff x="9209088" y="5059363"/>
            <a:chExt cx="300038" cy="441324"/>
          </a:xfrm>
          <a:solidFill>
            <a:schemeClr val="accent1"/>
          </a:solidFill>
        </p:grpSpPr>
        <p:sp>
          <p:nvSpPr>
            <p:cNvPr id="83" name="Freeform 412"/>
            <p:cNvSpPr>
              <a:spLocks/>
            </p:cNvSpPr>
            <p:nvPr/>
          </p:nvSpPr>
          <p:spPr bwMode="auto">
            <a:xfrm>
              <a:off x="9313863" y="5059363"/>
              <a:ext cx="90488" cy="90487"/>
            </a:xfrm>
            <a:custGeom>
              <a:avLst/>
              <a:gdLst>
                <a:gd name="T0" fmla="*/ 343 w 686"/>
                <a:gd name="T1" fmla="*/ 0 h 686"/>
                <a:gd name="T2" fmla="*/ 390 w 686"/>
                <a:gd name="T3" fmla="*/ 3 h 686"/>
                <a:gd name="T4" fmla="*/ 435 w 686"/>
                <a:gd name="T5" fmla="*/ 12 h 686"/>
                <a:gd name="T6" fmla="*/ 477 w 686"/>
                <a:gd name="T7" fmla="*/ 27 h 686"/>
                <a:gd name="T8" fmla="*/ 517 w 686"/>
                <a:gd name="T9" fmla="*/ 46 h 686"/>
                <a:gd name="T10" fmla="*/ 553 w 686"/>
                <a:gd name="T11" fmla="*/ 71 h 686"/>
                <a:gd name="T12" fmla="*/ 586 w 686"/>
                <a:gd name="T13" fmla="*/ 100 h 686"/>
                <a:gd name="T14" fmla="*/ 615 w 686"/>
                <a:gd name="T15" fmla="*/ 133 h 686"/>
                <a:gd name="T16" fmla="*/ 640 w 686"/>
                <a:gd name="T17" fmla="*/ 169 h 686"/>
                <a:gd name="T18" fmla="*/ 659 w 686"/>
                <a:gd name="T19" fmla="*/ 209 h 686"/>
                <a:gd name="T20" fmla="*/ 674 w 686"/>
                <a:gd name="T21" fmla="*/ 251 h 686"/>
                <a:gd name="T22" fmla="*/ 683 w 686"/>
                <a:gd name="T23" fmla="*/ 296 h 686"/>
                <a:gd name="T24" fmla="*/ 686 w 686"/>
                <a:gd name="T25" fmla="*/ 342 h 686"/>
                <a:gd name="T26" fmla="*/ 683 w 686"/>
                <a:gd name="T27" fmla="*/ 389 h 686"/>
                <a:gd name="T28" fmla="*/ 674 w 686"/>
                <a:gd name="T29" fmla="*/ 434 h 686"/>
                <a:gd name="T30" fmla="*/ 659 w 686"/>
                <a:gd name="T31" fmla="*/ 476 h 686"/>
                <a:gd name="T32" fmla="*/ 640 w 686"/>
                <a:gd name="T33" fmla="*/ 516 h 686"/>
                <a:gd name="T34" fmla="*/ 615 w 686"/>
                <a:gd name="T35" fmla="*/ 552 h 686"/>
                <a:gd name="T36" fmla="*/ 586 w 686"/>
                <a:gd name="T37" fmla="*/ 585 h 686"/>
                <a:gd name="T38" fmla="*/ 553 w 686"/>
                <a:gd name="T39" fmla="*/ 614 h 686"/>
                <a:gd name="T40" fmla="*/ 517 w 686"/>
                <a:gd name="T41" fmla="*/ 639 h 686"/>
                <a:gd name="T42" fmla="*/ 477 w 686"/>
                <a:gd name="T43" fmla="*/ 659 h 686"/>
                <a:gd name="T44" fmla="*/ 435 w 686"/>
                <a:gd name="T45" fmla="*/ 674 h 686"/>
                <a:gd name="T46" fmla="*/ 390 w 686"/>
                <a:gd name="T47" fmla="*/ 682 h 686"/>
                <a:gd name="T48" fmla="*/ 343 w 686"/>
                <a:gd name="T49" fmla="*/ 686 h 686"/>
                <a:gd name="T50" fmla="*/ 296 w 686"/>
                <a:gd name="T51" fmla="*/ 682 h 686"/>
                <a:gd name="T52" fmla="*/ 252 w 686"/>
                <a:gd name="T53" fmla="*/ 674 h 686"/>
                <a:gd name="T54" fmla="*/ 210 w 686"/>
                <a:gd name="T55" fmla="*/ 659 h 686"/>
                <a:gd name="T56" fmla="*/ 170 w 686"/>
                <a:gd name="T57" fmla="*/ 639 h 686"/>
                <a:gd name="T58" fmla="*/ 134 w 686"/>
                <a:gd name="T59" fmla="*/ 614 h 686"/>
                <a:gd name="T60" fmla="*/ 101 w 686"/>
                <a:gd name="T61" fmla="*/ 585 h 686"/>
                <a:gd name="T62" fmla="*/ 72 w 686"/>
                <a:gd name="T63" fmla="*/ 552 h 686"/>
                <a:gd name="T64" fmla="*/ 48 w 686"/>
                <a:gd name="T65" fmla="*/ 516 h 686"/>
                <a:gd name="T66" fmla="*/ 27 w 686"/>
                <a:gd name="T67" fmla="*/ 476 h 686"/>
                <a:gd name="T68" fmla="*/ 13 w 686"/>
                <a:gd name="T69" fmla="*/ 434 h 686"/>
                <a:gd name="T70" fmla="*/ 4 w 686"/>
                <a:gd name="T71" fmla="*/ 389 h 686"/>
                <a:gd name="T72" fmla="*/ 0 w 686"/>
                <a:gd name="T73" fmla="*/ 342 h 686"/>
                <a:gd name="T74" fmla="*/ 4 w 686"/>
                <a:gd name="T75" fmla="*/ 296 h 686"/>
                <a:gd name="T76" fmla="*/ 13 w 686"/>
                <a:gd name="T77" fmla="*/ 251 h 686"/>
                <a:gd name="T78" fmla="*/ 27 w 686"/>
                <a:gd name="T79" fmla="*/ 209 h 686"/>
                <a:gd name="T80" fmla="*/ 48 w 686"/>
                <a:gd name="T81" fmla="*/ 169 h 686"/>
                <a:gd name="T82" fmla="*/ 72 w 686"/>
                <a:gd name="T83" fmla="*/ 133 h 686"/>
                <a:gd name="T84" fmla="*/ 101 w 686"/>
                <a:gd name="T85" fmla="*/ 100 h 686"/>
                <a:gd name="T86" fmla="*/ 134 w 686"/>
                <a:gd name="T87" fmla="*/ 71 h 686"/>
                <a:gd name="T88" fmla="*/ 170 w 686"/>
                <a:gd name="T89" fmla="*/ 46 h 686"/>
                <a:gd name="T90" fmla="*/ 210 w 686"/>
                <a:gd name="T91" fmla="*/ 27 h 686"/>
                <a:gd name="T92" fmla="*/ 252 w 686"/>
                <a:gd name="T93" fmla="*/ 12 h 686"/>
                <a:gd name="T94" fmla="*/ 296 w 686"/>
                <a:gd name="T95" fmla="*/ 3 h 686"/>
                <a:gd name="T96" fmla="*/ 343 w 686"/>
                <a:gd name="T97" fmla="*/ 0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6" h="686">
                  <a:moveTo>
                    <a:pt x="343" y="0"/>
                  </a:moveTo>
                  <a:lnTo>
                    <a:pt x="390" y="3"/>
                  </a:lnTo>
                  <a:lnTo>
                    <a:pt x="435" y="12"/>
                  </a:lnTo>
                  <a:lnTo>
                    <a:pt x="477" y="27"/>
                  </a:lnTo>
                  <a:lnTo>
                    <a:pt x="517" y="46"/>
                  </a:lnTo>
                  <a:lnTo>
                    <a:pt x="553" y="71"/>
                  </a:lnTo>
                  <a:lnTo>
                    <a:pt x="586" y="100"/>
                  </a:lnTo>
                  <a:lnTo>
                    <a:pt x="615" y="133"/>
                  </a:lnTo>
                  <a:lnTo>
                    <a:pt x="640" y="169"/>
                  </a:lnTo>
                  <a:lnTo>
                    <a:pt x="659" y="209"/>
                  </a:lnTo>
                  <a:lnTo>
                    <a:pt x="674" y="251"/>
                  </a:lnTo>
                  <a:lnTo>
                    <a:pt x="683" y="296"/>
                  </a:lnTo>
                  <a:lnTo>
                    <a:pt x="686" y="342"/>
                  </a:lnTo>
                  <a:lnTo>
                    <a:pt x="683" y="389"/>
                  </a:lnTo>
                  <a:lnTo>
                    <a:pt x="674" y="434"/>
                  </a:lnTo>
                  <a:lnTo>
                    <a:pt x="659" y="476"/>
                  </a:lnTo>
                  <a:lnTo>
                    <a:pt x="640" y="516"/>
                  </a:lnTo>
                  <a:lnTo>
                    <a:pt x="615" y="552"/>
                  </a:lnTo>
                  <a:lnTo>
                    <a:pt x="586" y="585"/>
                  </a:lnTo>
                  <a:lnTo>
                    <a:pt x="553" y="614"/>
                  </a:lnTo>
                  <a:lnTo>
                    <a:pt x="517" y="639"/>
                  </a:lnTo>
                  <a:lnTo>
                    <a:pt x="477" y="659"/>
                  </a:lnTo>
                  <a:lnTo>
                    <a:pt x="435" y="674"/>
                  </a:lnTo>
                  <a:lnTo>
                    <a:pt x="390" y="682"/>
                  </a:lnTo>
                  <a:lnTo>
                    <a:pt x="343" y="686"/>
                  </a:lnTo>
                  <a:lnTo>
                    <a:pt x="296" y="682"/>
                  </a:lnTo>
                  <a:lnTo>
                    <a:pt x="252" y="674"/>
                  </a:lnTo>
                  <a:lnTo>
                    <a:pt x="210" y="659"/>
                  </a:lnTo>
                  <a:lnTo>
                    <a:pt x="170" y="639"/>
                  </a:lnTo>
                  <a:lnTo>
                    <a:pt x="134" y="614"/>
                  </a:lnTo>
                  <a:lnTo>
                    <a:pt x="101" y="585"/>
                  </a:lnTo>
                  <a:lnTo>
                    <a:pt x="72" y="552"/>
                  </a:lnTo>
                  <a:lnTo>
                    <a:pt x="48" y="516"/>
                  </a:lnTo>
                  <a:lnTo>
                    <a:pt x="27" y="476"/>
                  </a:lnTo>
                  <a:lnTo>
                    <a:pt x="13" y="434"/>
                  </a:lnTo>
                  <a:lnTo>
                    <a:pt x="4" y="389"/>
                  </a:lnTo>
                  <a:lnTo>
                    <a:pt x="0" y="342"/>
                  </a:lnTo>
                  <a:lnTo>
                    <a:pt x="4" y="296"/>
                  </a:lnTo>
                  <a:lnTo>
                    <a:pt x="13" y="251"/>
                  </a:lnTo>
                  <a:lnTo>
                    <a:pt x="27" y="209"/>
                  </a:lnTo>
                  <a:lnTo>
                    <a:pt x="48" y="169"/>
                  </a:lnTo>
                  <a:lnTo>
                    <a:pt x="72" y="133"/>
                  </a:lnTo>
                  <a:lnTo>
                    <a:pt x="101" y="100"/>
                  </a:lnTo>
                  <a:lnTo>
                    <a:pt x="134" y="71"/>
                  </a:lnTo>
                  <a:lnTo>
                    <a:pt x="170" y="46"/>
                  </a:lnTo>
                  <a:lnTo>
                    <a:pt x="210" y="27"/>
                  </a:lnTo>
                  <a:lnTo>
                    <a:pt x="252" y="12"/>
                  </a:lnTo>
                  <a:lnTo>
                    <a:pt x="296" y="3"/>
                  </a:lnTo>
                  <a:lnTo>
                    <a:pt x="3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413"/>
            <p:cNvSpPr>
              <a:spLocks/>
            </p:cNvSpPr>
            <p:nvPr/>
          </p:nvSpPr>
          <p:spPr bwMode="auto">
            <a:xfrm>
              <a:off x="9288463" y="5156200"/>
              <a:ext cx="141288" cy="344487"/>
            </a:xfrm>
            <a:custGeom>
              <a:avLst/>
              <a:gdLst>
                <a:gd name="T0" fmla="*/ 925 w 1073"/>
                <a:gd name="T1" fmla="*/ 1 h 2605"/>
                <a:gd name="T2" fmla="*/ 982 w 1073"/>
                <a:gd name="T3" fmla="*/ 12 h 2605"/>
                <a:gd name="T4" fmla="*/ 1029 w 1073"/>
                <a:gd name="T5" fmla="*/ 45 h 2605"/>
                <a:gd name="T6" fmla="*/ 1061 w 1073"/>
                <a:gd name="T7" fmla="*/ 91 h 2605"/>
                <a:gd name="T8" fmla="*/ 1073 w 1073"/>
                <a:gd name="T9" fmla="*/ 149 h 2605"/>
                <a:gd name="T10" fmla="*/ 1069 w 1073"/>
                <a:gd name="T11" fmla="*/ 1419 h 2605"/>
                <a:gd name="T12" fmla="*/ 1048 w 1073"/>
                <a:gd name="T13" fmla="*/ 1472 h 2605"/>
                <a:gd name="T14" fmla="*/ 1007 w 1073"/>
                <a:gd name="T15" fmla="*/ 1512 h 2605"/>
                <a:gd name="T16" fmla="*/ 954 w 1073"/>
                <a:gd name="T17" fmla="*/ 1535 h 2605"/>
                <a:gd name="T18" fmla="*/ 900 w 1073"/>
                <a:gd name="T19" fmla="*/ 1536 h 2605"/>
                <a:gd name="T20" fmla="*/ 854 w 1073"/>
                <a:gd name="T21" fmla="*/ 1520 h 2605"/>
                <a:gd name="T22" fmla="*/ 835 w 1073"/>
                <a:gd name="T23" fmla="*/ 2456 h 2605"/>
                <a:gd name="T24" fmla="*/ 824 w 1073"/>
                <a:gd name="T25" fmla="*/ 2515 h 2605"/>
                <a:gd name="T26" fmla="*/ 792 w 1073"/>
                <a:gd name="T27" fmla="*/ 2561 h 2605"/>
                <a:gd name="T28" fmla="*/ 744 w 1073"/>
                <a:gd name="T29" fmla="*/ 2593 h 2605"/>
                <a:gd name="T30" fmla="*/ 687 w 1073"/>
                <a:gd name="T31" fmla="*/ 2605 h 2605"/>
                <a:gd name="T32" fmla="*/ 629 w 1073"/>
                <a:gd name="T33" fmla="*/ 2593 h 2605"/>
                <a:gd name="T34" fmla="*/ 582 w 1073"/>
                <a:gd name="T35" fmla="*/ 2561 h 2605"/>
                <a:gd name="T36" fmla="*/ 551 w 1073"/>
                <a:gd name="T37" fmla="*/ 2515 h 2605"/>
                <a:gd name="T38" fmla="*/ 539 w 1073"/>
                <a:gd name="T39" fmla="*/ 2456 h 2605"/>
                <a:gd name="T40" fmla="*/ 532 w 1073"/>
                <a:gd name="T41" fmla="*/ 2486 h 2605"/>
                <a:gd name="T42" fmla="*/ 509 w 1073"/>
                <a:gd name="T43" fmla="*/ 2539 h 2605"/>
                <a:gd name="T44" fmla="*/ 469 w 1073"/>
                <a:gd name="T45" fmla="*/ 2579 h 2605"/>
                <a:gd name="T46" fmla="*/ 416 w 1073"/>
                <a:gd name="T47" fmla="*/ 2602 h 2605"/>
                <a:gd name="T48" fmla="*/ 357 w 1073"/>
                <a:gd name="T49" fmla="*/ 2602 h 2605"/>
                <a:gd name="T50" fmla="*/ 304 w 1073"/>
                <a:gd name="T51" fmla="*/ 2579 h 2605"/>
                <a:gd name="T52" fmla="*/ 263 w 1073"/>
                <a:gd name="T53" fmla="*/ 2539 h 2605"/>
                <a:gd name="T54" fmla="*/ 241 w 1073"/>
                <a:gd name="T55" fmla="*/ 2486 h 2605"/>
                <a:gd name="T56" fmla="*/ 238 w 1073"/>
                <a:gd name="T57" fmla="*/ 1507 h 2605"/>
                <a:gd name="T58" fmla="*/ 197 w 1073"/>
                <a:gd name="T59" fmla="*/ 1530 h 2605"/>
                <a:gd name="T60" fmla="*/ 148 w 1073"/>
                <a:gd name="T61" fmla="*/ 1538 h 2605"/>
                <a:gd name="T62" fmla="*/ 91 w 1073"/>
                <a:gd name="T63" fmla="*/ 1526 h 2605"/>
                <a:gd name="T64" fmla="*/ 43 w 1073"/>
                <a:gd name="T65" fmla="*/ 1495 h 2605"/>
                <a:gd name="T66" fmla="*/ 12 w 1073"/>
                <a:gd name="T67" fmla="*/ 1447 h 2605"/>
                <a:gd name="T68" fmla="*/ 0 w 1073"/>
                <a:gd name="T69" fmla="*/ 1389 h 2605"/>
                <a:gd name="T70" fmla="*/ 3 w 1073"/>
                <a:gd name="T71" fmla="*/ 119 h 2605"/>
                <a:gd name="T72" fmla="*/ 25 w 1073"/>
                <a:gd name="T73" fmla="*/ 67 h 2605"/>
                <a:gd name="T74" fmla="*/ 64 w 1073"/>
                <a:gd name="T75" fmla="*/ 27 h 2605"/>
                <a:gd name="T76" fmla="*/ 116 w 1073"/>
                <a:gd name="T77" fmla="*/ 5 h 2605"/>
                <a:gd name="T78" fmla="*/ 145 w 1073"/>
                <a:gd name="T79" fmla="*/ 0 h 2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73" h="2605">
                  <a:moveTo>
                    <a:pt x="145" y="0"/>
                  </a:moveTo>
                  <a:lnTo>
                    <a:pt x="925" y="1"/>
                  </a:lnTo>
                  <a:lnTo>
                    <a:pt x="954" y="4"/>
                  </a:lnTo>
                  <a:lnTo>
                    <a:pt x="982" y="12"/>
                  </a:lnTo>
                  <a:lnTo>
                    <a:pt x="1007" y="26"/>
                  </a:lnTo>
                  <a:lnTo>
                    <a:pt x="1029" y="45"/>
                  </a:lnTo>
                  <a:lnTo>
                    <a:pt x="1048" y="66"/>
                  </a:lnTo>
                  <a:lnTo>
                    <a:pt x="1061" y="91"/>
                  </a:lnTo>
                  <a:lnTo>
                    <a:pt x="1069" y="119"/>
                  </a:lnTo>
                  <a:lnTo>
                    <a:pt x="1073" y="149"/>
                  </a:lnTo>
                  <a:lnTo>
                    <a:pt x="1073" y="1389"/>
                  </a:lnTo>
                  <a:lnTo>
                    <a:pt x="1069" y="1419"/>
                  </a:lnTo>
                  <a:lnTo>
                    <a:pt x="1061" y="1447"/>
                  </a:lnTo>
                  <a:lnTo>
                    <a:pt x="1048" y="1472"/>
                  </a:lnTo>
                  <a:lnTo>
                    <a:pt x="1029" y="1495"/>
                  </a:lnTo>
                  <a:lnTo>
                    <a:pt x="1007" y="1512"/>
                  </a:lnTo>
                  <a:lnTo>
                    <a:pt x="982" y="1526"/>
                  </a:lnTo>
                  <a:lnTo>
                    <a:pt x="954" y="1535"/>
                  </a:lnTo>
                  <a:lnTo>
                    <a:pt x="925" y="1538"/>
                  </a:lnTo>
                  <a:lnTo>
                    <a:pt x="900" y="1536"/>
                  </a:lnTo>
                  <a:lnTo>
                    <a:pt x="876" y="1530"/>
                  </a:lnTo>
                  <a:lnTo>
                    <a:pt x="854" y="1520"/>
                  </a:lnTo>
                  <a:lnTo>
                    <a:pt x="835" y="1508"/>
                  </a:lnTo>
                  <a:lnTo>
                    <a:pt x="835" y="2456"/>
                  </a:lnTo>
                  <a:lnTo>
                    <a:pt x="833" y="2486"/>
                  </a:lnTo>
                  <a:lnTo>
                    <a:pt x="824" y="2515"/>
                  </a:lnTo>
                  <a:lnTo>
                    <a:pt x="810" y="2539"/>
                  </a:lnTo>
                  <a:lnTo>
                    <a:pt x="792" y="2561"/>
                  </a:lnTo>
                  <a:lnTo>
                    <a:pt x="770" y="2579"/>
                  </a:lnTo>
                  <a:lnTo>
                    <a:pt x="744" y="2593"/>
                  </a:lnTo>
                  <a:lnTo>
                    <a:pt x="717" y="2602"/>
                  </a:lnTo>
                  <a:lnTo>
                    <a:pt x="687" y="2605"/>
                  </a:lnTo>
                  <a:lnTo>
                    <a:pt x="657" y="2602"/>
                  </a:lnTo>
                  <a:lnTo>
                    <a:pt x="629" y="2593"/>
                  </a:lnTo>
                  <a:lnTo>
                    <a:pt x="604" y="2579"/>
                  </a:lnTo>
                  <a:lnTo>
                    <a:pt x="582" y="2561"/>
                  </a:lnTo>
                  <a:lnTo>
                    <a:pt x="564" y="2539"/>
                  </a:lnTo>
                  <a:lnTo>
                    <a:pt x="551" y="2515"/>
                  </a:lnTo>
                  <a:lnTo>
                    <a:pt x="542" y="2486"/>
                  </a:lnTo>
                  <a:lnTo>
                    <a:pt x="539" y="2456"/>
                  </a:lnTo>
                  <a:lnTo>
                    <a:pt x="535" y="2456"/>
                  </a:lnTo>
                  <a:lnTo>
                    <a:pt x="532" y="2486"/>
                  </a:lnTo>
                  <a:lnTo>
                    <a:pt x="523" y="2515"/>
                  </a:lnTo>
                  <a:lnTo>
                    <a:pt x="509" y="2539"/>
                  </a:lnTo>
                  <a:lnTo>
                    <a:pt x="492" y="2561"/>
                  </a:lnTo>
                  <a:lnTo>
                    <a:pt x="469" y="2579"/>
                  </a:lnTo>
                  <a:lnTo>
                    <a:pt x="444" y="2593"/>
                  </a:lnTo>
                  <a:lnTo>
                    <a:pt x="416" y="2602"/>
                  </a:lnTo>
                  <a:lnTo>
                    <a:pt x="386" y="2605"/>
                  </a:lnTo>
                  <a:lnTo>
                    <a:pt x="357" y="2602"/>
                  </a:lnTo>
                  <a:lnTo>
                    <a:pt x="328" y="2593"/>
                  </a:lnTo>
                  <a:lnTo>
                    <a:pt x="304" y="2579"/>
                  </a:lnTo>
                  <a:lnTo>
                    <a:pt x="281" y="2561"/>
                  </a:lnTo>
                  <a:lnTo>
                    <a:pt x="263" y="2539"/>
                  </a:lnTo>
                  <a:lnTo>
                    <a:pt x="250" y="2515"/>
                  </a:lnTo>
                  <a:lnTo>
                    <a:pt x="241" y="2486"/>
                  </a:lnTo>
                  <a:lnTo>
                    <a:pt x="238" y="2456"/>
                  </a:lnTo>
                  <a:lnTo>
                    <a:pt x="238" y="1507"/>
                  </a:lnTo>
                  <a:lnTo>
                    <a:pt x="218" y="1520"/>
                  </a:lnTo>
                  <a:lnTo>
                    <a:pt x="197" y="1530"/>
                  </a:lnTo>
                  <a:lnTo>
                    <a:pt x="173" y="1536"/>
                  </a:lnTo>
                  <a:lnTo>
                    <a:pt x="148" y="1538"/>
                  </a:lnTo>
                  <a:lnTo>
                    <a:pt x="119" y="1535"/>
                  </a:lnTo>
                  <a:lnTo>
                    <a:pt x="91" y="1526"/>
                  </a:lnTo>
                  <a:lnTo>
                    <a:pt x="66" y="1512"/>
                  </a:lnTo>
                  <a:lnTo>
                    <a:pt x="43" y="1495"/>
                  </a:lnTo>
                  <a:lnTo>
                    <a:pt x="25" y="1472"/>
                  </a:lnTo>
                  <a:lnTo>
                    <a:pt x="12" y="1447"/>
                  </a:lnTo>
                  <a:lnTo>
                    <a:pt x="3" y="1419"/>
                  </a:lnTo>
                  <a:lnTo>
                    <a:pt x="0" y="1389"/>
                  </a:lnTo>
                  <a:lnTo>
                    <a:pt x="0" y="149"/>
                  </a:lnTo>
                  <a:lnTo>
                    <a:pt x="3" y="119"/>
                  </a:lnTo>
                  <a:lnTo>
                    <a:pt x="11" y="92"/>
                  </a:lnTo>
                  <a:lnTo>
                    <a:pt x="25" y="67"/>
                  </a:lnTo>
                  <a:lnTo>
                    <a:pt x="42" y="46"/>
                  </a:lnTo>
                  <a:lnTo>
                    <a:pt x="64" y="27"/>
                  </a:lnTo>
                  <a:lnTo>
                    <a:pt x="89" y="13"/>
                  </a:lnTo>
                  <a:lnTo>
                    <a:pt x="116" y="5"/>
                  </a:lnTo>
                  <a:lnTo>
                    <a:pt x="145" y="1"/>
                  </a:lnTo>
                  <a:lnTo>
                    <a:pt x="1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414"/>
            <p:cNvSpPr>
              <a:spLocks/>
            </p:cNvSpPr>
            <p:nvPr/>
          </p:nvSpPr>
          <p:spPr bwMode="auto">
            <a:xfrm>
              <a:off x="9232901" y="5059363"/>
              <a:ext cx="74613" cy="82550"/>
            </a:xfrm>
            <a:custGeom>
              <a:avLst/>
              <a:gdLst>
                <a:gd name="T0" fmla="*/ 314 w 565"/>
                <a:gd name="T1" fmla="*/ 0 h 629"/>
                <a:gd name="T2" fmla="*/ 358 w 565"/>
                <a:gd name="T3" fmla="*/ 3 h 629"/>
                <a:gd name="T4" fmla="*/ 400 w 565"/>
                <a:gd name="T5" fmla="*/ 12 h 629"/>
                <a:gd name="T6" fmla="*/ 439 w 565"/>
                <a:gd name="T7" fmla="*/ 25 h 629"/>
                <a:gd name="T8" fmla="*/ 474 w 565"/>
                <a:gd name="T9" fmla="*/ 44 h 629"/>
                <a:gd name="T10" fmla="*/ 508 w 565"/>
                <a:gd name="T11" fmla="*/ 67 h 629"/>
                <a:gd name="T12" fmla="*/ 538 w 565"/>
                <a:gd name="T13" fmla="*/ 94 h 629"/>
                <a:gd name="T14" fmla="*/ 565 w 565"/>
                <a:gd name="T15" fmla="*/ 125 h 629"/>
                <a:gd name="T16" fmla="*/ 545 w 565"/>
                <a:gd name="T17" fmla="*/ 165 h 629"/>
                <a:gd name="T18" fmla="*/ 528 w 565"/>
                <a:gd name="T19" fmla="*/ 206 h 629"/>
                <a:gd name="T20" fmla="*/ 516 w 565"/>
                <a:gd name="T21" fmla="*/ 250 h 629"/>
                <a:gd name="T22" fmla="*/ 509 w 565"/>
                <a:gd name="T23" fmla="*/ 296 h 629"/>
                <a:gd name="T24" fmla="*/ 507 w 565"/>
                <a:gd name="T25" fmla="*/ 342 h 629"/>
                <a:gd name="T26" fmla="*/ 509 w 565"/>
                <a:gd name="T27" fmla="*/ 391 h 629"/>
                <a:gd name="T28" fmla="*/ 518 w 565"/>
                <a:gd name="T29" fmla="*/ 437 h 629"/>
                <a:gd name="T30" fmla="*/ 530 w 565"/>
                <a:gd name="T31" fmla="*/ 483 h 629"/>
                <a:gd name="T32" fmla="*/ 548 w 565"/>
                <a:gd name="T33" fmla="*/ 525 h 629"/>
                <a:gd name="T34" fmla="*/ 518 w 565"/>
                <a:gd name="T35" fmla="*/ 555 h 629"/>
                <a:gd name="T36" fmla="*/ 483 w 565"/>
                <a:gd name="T37" fmla="*/ 581 h 629"/>
                <a:gd name="T38" fmla="*/ 445 w 565"/>
                <a:gd name="T39" fmla="*/ 601 h 629"/>
                <a:gd name="T40" fmla="*/ 404 w 565"/>
                <a:gd name="T41" fmla="*/ 616 h 629"/>
                <a:gd name="T42" fmla="*/ 361 w 565"/>
                <a:gd name="T43" fmla="*/ 626 h 629"/>
                <a:gd name="T44" fmla="*/ 314 w 565"/>
                <a:gd name="T45" fmla="*/ 629 h 629"/>
                <a:gd name="T46" fmla="*/ 272 w 565"/>
                <a:gd name="T47" fmla="*/ 627 h 629"/>
                <a:gd name="T48" fmla="*/ 231 w 565"/>
                <a:gd name="T49" fmla="*/ 619 h 629"/>
                <a:gd name="T50" fmla="*/ 192 w 565"/>
                <a:gd name="T51" fmla="*/ 605 h 629"/>
                <a:gd name="T52" fmla="*/ 156 w 565"/>
                <a:gd name="T53" fmla="*/ 587 h 629"/>
                <a:gd name="T54" fmla="*/ 122 w 565"/>
                <a:gd name="T55" fmla="*/ 565 h 629"/>
                <a:gd name="T56" fmla="*/ 92 w 565"/>
                <a:gd name="T57" fmla="*/ 538 h 629"/>
                <a:gd name="T58" fmla="*/ 66 w 565"/>
                <a:gd name="T59" fmla="*/ 507 h 629"/>
                <a:gd name="T60" fmla="*/ 43 w 565"/>
                <a:gd name="T61" fmla="*/ 474 h 629"/>
                <a:gd name="T62" fmla="*/ 25 w 565"/>
                <a:gd name="T63" fmla="*/ 437 h 629"/>
                <a:gd name="T64" fmla="*/ 11 w 565"/>
                <a:gd name="T65" fmla="*/ 398 h 629"/>
                <a:gd name="T66" fmla="*/ 2 w 565"/>
                <a:gd name="T67" fmla="*/ 357 h 629"/>
                <a:gd name="T68" fmla="*/ 0 w 565"/>
                <a:gd name="T69" fmla="*/ 315 h 629"/>
                <a:gd name="T70" fmla="*/ 3 w 565"/>
                <a:gd name="T71" fmla="*/ 269 h 629"/>
                <a:gd name="T72" fmla="*/ 13 w 565"/>
                <a:gd name="T73" fmla="*/ 223 h 629"/>
                <a:gd name="T74" fmla="*/ 29 w 565"/>
                <a:gd name="T75" fmla="*/ 182 h 629"/>
                <a:gd name="T76" fmla="*/ 51 w 565"/>
                <a:gd name="T77" fmla="*/ 143 h 629"/>
                <a:gd name="T78" fmla="*/ 77 w 565"/>
                <a:gd name="T79" fmla="*/ 108 h 629"/>
                <a:gd name="T80" fmla="*/ 108 w 565"/>
                <a:gd name="T81" fmla="*/ 76 h 629"/>
                <a:gd name="T82" fmla="*/ 144 w 565"/>
                <a:gd name="T83" fmla="*/ 51 h 629"/>
                <a:gd name="T84" fmla="*/ 183 w 565"/>
                <a:gd name="T85" fmla="*/ 29 h 629"/>
                <a:gd name="T86" fmla="*/ 224 w 565"/>
                <a:gd name="T87" fmla="*/ 13 h 629"/>
                <a:gd name="T88" fmla="*/ 268 w 565"/>
                <a:gd name="T89" fmla="*/ 3 h 629"/>
                <a:gd name="T90" fmla="*/ 314 w 565"/>
                <a:gd name="T91" fmla="*/ 0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5" h="629">
                  <a:moveTo>
                    <a:pt x="314" y="0"/>
                  </a:moveTo>
                  <a:lnTo>
                    <a:pt x="358" y="3"/>
                  </a:lnTo>
                  <a:lnTo>
                    <a:pt x="400" y="12"/>
                  </a:lnTo>
                  <a:lnTo>
                    <a:pt x="439" y="25"/>
                  </a:lnTo>
                  <a:lnTo>
                    <a:pt x="474" y="44"/>
                  </a:lnTo>
                  <a:lnTo>
                    <a:pt x="508" y="67"/>
                  </a:lnTo>
                  <a:lnTo>
                    <a:pt x="538" y="94"/>
                  </a:lnTo>
                  <a:lnTo>
                    <a:pt x="565" y="125"/>
                  </a:lnTo>
                  <a:lnTo>
                    <a:pt x="545" y="165"/>
                  </a:lnTo>
                  <a:lnTo>
                    <a:pt x="528" y="206"/>
                  </a:lnTo>
                  <a:lnTo>
                    <a:pt x="516" y="250"/>
                  </a:lnTo>
                  <a:lnTo>
                    <a:pt x="509" y="296"/>
                  </a:lnTo>
                  <a:lnTo>
                    <a:pt x="507" y="342"/>
                  </a:lnTo>
                  <a:lnTo>
                    <a:pt x="509" y="391"/>
                  </a:lnTo>
                  <a:lnTo>
                    <a:pt x="518" y="437"/>
                  </a:lnTo>
                  <a:lnTo>
                    <a:pt x="530" y="483"/>
                  </a:lnTo>
                  <a:lnTo>
                    <a:pt x="548" y="525"/>
                  </a:lnTo>
                  <a:lnTo>
                    <a:pt x="518" y="555"/>
                  </a:lnTo>
                  <a:lnTo>
                    <a:pt x="483" y="581"/>
                  </a:lnTo>
                  <a:lnTo>
                    <a:pt x="445" y="601"/>
                  </a:lnTo>
                  <a:lnTo>
                    <a:pt x="404" y="616"/>
                  </a:lnTo>
                  <a:lnTo>
                    <a:pt x="361" y="626"/>
                  </a:lnTo>
                  <a:lnTo>
                    <a:pt x="314" y="629"/>
                  </a:lnTo>
                  <a:lnTo>
                    <a:pt x="272" y="627"/>
                  </a:lnTo>
                  <a:lnTo>
                    <a:pt x="231" y="619"/>
                  </a:lnTo>
                  <a:lnTo>
                    <a:pt x="192" y="605"/>
                  </a:lnTo>
                  <a:lnTo>
                    <a:pt x="156" y="587"/>
                  </a:lnTo>
                  <a:lnTo>
                    <a:pt x="122" y="565"/>
                  </a:lnTo>
                  <a:lnTo>
                    <a:pt x="92" y="538"/>
                  </a:lnTo>
                  <a:lnTo>
                    <a:pt x="66" y="507"/>
                  </a:lnTo>
                  <a:lnTo>
                    <a:pt x="43" y="474"/>
                  </a:lnTo>
                  <a:lnTo>
                    <a:pt x="25" y="437"/>
                  </a:lnTo>
                  <a:lnTo>
                    <a:pt x="11" y="398"/>
                  </a:lnTo>
                  <a:lnTo>
                    <a:pt x="2" y="357"/>
                  </a:lnTo>
                  <a:lnTo>
                    <a:pt x="0" y="315"/>
                  </a:lnTo>
                  <a:lnTo>
                    <a:pt x="3" y="269"/>
                  </a:lnTo>
                  <a:lnTo>
                    <a:pt x="13" y="223"/>
                  </a:lnTo>
                  <a:lnTo>
                    <a:pt x="29" y="182"/>
                  </a:lnTo>
                  <a:lnTo>
                    <a:pt x="51" y="143"/>
                  </a:lnTo>
                  <a:lnTo>
                    <a:pt x="77" y="108"/>
                  </a:lnTo>
                  <a:lnTo>
                    <a:pt x="108" y="76"/>
                  </a:lnTo>
                  <a:lnTo>
                    <a:pt x="144" y="51"/>
                  </a:lnTo>
                  <a:lnTo>
                    <a:pt x="183" y="29"/>
                  </a:lnTo>
                  <a:lnTo>
                    <a:pt x="224" y="13"/>
                  </a:lnTo>
                  <a:lnTo>
                    <a:pt x="268" y="3"/>
                  </a:lnTo>
                  <a:lnTo>
                    <a:pt x="3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415"/>
            <p:cNvSpPr>
              <a:spLocks/>
            </p:cNvSpPr>
            <p:nvPr/>
          </p:nvSpPr>
          <p:spPr bwMode="auto">
            <a:xfrm>
              <a:off x="9209088" y="5148263"/>
              <a:ext cx="96838" cy="317500"/>
            </a:xfrm>
            <a:custGeom>
              <a:avLst/>
              <a:gdLst>
                <a:gd name="T0" fmla="*/ 373 w 729"/>
                <a:gd name="T1" fmla="*/ 0 h 2394"/>
                <a:gd name="T2" fmla="*/ 510 w 729"/>
                <a:gd name="T3" fmla="*/ 0 h 2394"/>
                <a:gd name="T4" fmla="*/ 600 w 729"/>
                <a:gd name="T5" fmla="*/ 0 h 2394"/>
                <a:gd name="T6" fmla="*/ 550 w 729"/>
                <a:gd name="T7" fmla="*/ 46 h 2394"/>
                <a:gd name="T8" fmla="*/ 513 w 729"/>
                <a:gd name="T9" fmla="*/ 105 h 2394"/>
                <a:gd name="T10" fmla="*/ 494 w 729"/>
                <a:gd name="T11" fmla="*/ 172 h 2394"/>
                <a:gd name="T12" fmla="*/ 490 w 729"/>
                <a:gd name="T13" fmla="*/ 1448 h 2394"/>
                <a:gd name="T14" fmla="*/ 502 w 729"/>
                <a:gd name="T15" fmla="*/ 1526 h 2394"/>
                <a:gd name="T16" fmla="*/ 536 w 729"/>
                <a:gd name="T17" fmla="*/ 1594 h 2394"/>
                <a:gd name="T18" fmla="*/ 588 w 729"/>
                <a:gd name="T19" fmla="*/ 1648 h 2394"/>
                <a:gd name="T20" fmla="*/ 652 w 729"/>
                <a:gd name="T21" fmla="*/ 1685 h 2394"/>
                <a:gd name="T22" fmla="*/ 729 w 729"/>
                <a:gd name="T23" fmla="*/ 1702 h 2394"/>
                <a:gd name="T24" fmla="*/ 708 w 729"/>
                <a:gd name="T25" fmla="*/ 2370 h 2394"/>
                <a:gd name="T26" fmla="*/ 659 w 729"/>
                <a:gd name="T27" fmla="*/ 2392 h 2394"/>
                <a:gd name="T28" fmla="*/ 604 w 729"/>
                <a:gd name="T29" fmla="*/ 2392 h 2394"/>
                <a:gd name="T30" fmla="*/ 555 w 729"/>
                <a:gd name="T31" fmla="*/ 2372 h 2394"/>
                <a:gd name="T32" fmla="*/ 518 w 729"/>
                <a:gd name="T33" fmla="*/ 2335 h 2394"/>
                <a:gd name="T34" fmla="*/ 498 w 729"/>
                <a:gd name="T35" fmla="*/ 2285 h 2394"/>
                <a:gd name="T36" fmla="*/ 491 w 729"/>
                <a:gd name="T37" fmla="*/ 2258 h 2394"/>
                <a:gd name="T38" fmla="*/ 481 w 729"/>
                <a:gd name="T39" fmla="*/ 2311 h 2394"/>
                <a:gd name="T40" fmla="*/ 451 w 729"/>
                <a:gd name="T41" fmla="*/ 2354 h 2394"/>
                <a:gd name="T42" fmla="*/ 408 w 729"/>
                <a:gd name="T43" fmla="*/ 2383 h 2394"/>
                <a:gd name="T44" fmla="*/ 355 w 729"/>
                <a:gd name="T45" fmla="*/ 2394 h 2394"/>
                <a:gd name="T46" fmla="*/ 301 w 729"/>
                <a:gd name="T47" fmla="*/ 2383 h 2394"/>
                <a:gd name="T48" fmla="*/ 258 w 729"/>
                <a:gd name="T49" fmla="*/ 2354 h 2394"/>
                <a:gd name="T50" fmla="*/ 229 w 729"/>
                <a:gd name="T51" fmla="*/ 2311 h 2394"/>
                <a:gd name="T52" fmla="*/ 218 w 729"/>
                <a:gd name="T53" fmla="*/ 2258 h 2394"/>
                <a:gd name="T54" fmla="*/ 201 w 729"/>
                <a:gd name="T55" fmla="*/ 1397 h 2394"/>
                <a:gd name="T56" fmla="*/ 159 w 729"/>
                <a:gd name="T57" fmla="*/ 1411 h 2394"/>
                <a:gd name="T58" fmla="*/ 109 w 729"/>
                <a:gd name="T59" fmla="*/ 1410 h 2394"/>
                <a:gd name="T60" fmla="*/ 60 w 729"/>
                <a:gd name="T61" fmla="*/ 1390 h 2394"/>
                <a:gd name="T62" fmla="*/ 24 w 729"/>
                <a:gd name="T63" fmla="*/ 1353 h 2394"/>
                <a:gd name="T64" fmla="*/ 3 w 729"/>
                <a:gd name="T65" fmla="*/ 1305 h 2394"/>
                <a:gd name="T66" fmla="*/ 0 w 729"/>
                <a:gd name="T67" fmla="*/ 137 h 2394"/>
                <a:gd name="T68" fmla="*/ 11 w 729"/>
                <a:gd name="T69" fmla="*/ 84 h 2394"/>
                <a:gd name="T70" fmla="*/ 39 w 729"/>
                <a:gd name="T71" fmla="*/ 42 h 2394"/>
                <a:gd name="T72" fmla="*/ 81 w 729"/>
                <a:gd name="T73" fmla="*/ 12 h 2394"/>
                <a:gd name="T74" fmla="*/ 133 w 729"/>
                <a:gd name="T75" fmla="*/ 1 h 2394"/>
                <a:gd name="T76" fmla="*/ 289 w 729"/>
                <a:gd name="T77" fmla="*/ 0 h 2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29" h="2394">
                  <a:moveTo>
                    <a:pt x="329" y="0"/>
                  </a:moveTo>
                  <a:lnTo>
                    <a:pt x="373" y="0"/>
                  </a:lnTo>
                  <a:lnTo>
                    <a:pt x="463" y="0"/>
                  </a:lnTo>
                  <a:lnTo>
                    <a:pt x="510" y="0"/>
                  </a:lnTo>
                  <a:lnTo>
                    <a:pt x="556" y="0"/>
                  </a:lnTo>
                  <a:lnTo>
                    <a:pt x="600" y="0"/>
                  </a:lnTo>
                  <a:lnTo>
                    <a:pt x="573" y="21"/>
                  </a:lnTo>
                  <a:lnTo>
                    <a:pt x="550" y="46"/>
                  </a:lnTo>
                  <a:lnTo>
                    <a:pt x="529" y="74"/>
                  </a:lnTo>
                  <a:lnTo>
                    <a:pt x="513" y="105"/>
                  </a:lnTo>
                  <a:lnTo>
                    <a:pt x="501" y="137"/>
                  </a:lnTo>
                  <a:lnTo>
                    <a:pt x="494" y="172"/>
                  </a:lnTo>
                  <a:lnTo>
                    <a:pt x="490" y="208"/>
                  </a:lnTo>
                  <a:lnTo>
                    <a:pt x="490" y="1448"/>
                  </a:lnTo>
                  <a:lnTo>
                    <a:pt x="494" y="1488"/>
                  </a:lnTo>
                  <a:lnTo>
                    <a:pt x="502" y="1526"/>
                  </a:lnTo>
                  <a:lnTo>
                    <a:pt x="516" y="1562"/>
                  </a:lnTo>
                  <a:lnTo>
                    <a:pt x="536" y="1594"/>
                  </a:lnTo>
                  <a:lnTo>
                    <a:pt x="559" y="1622"/>
                  </a:lnTo>
                  <a:lnTo>
                    <a:pt x="588" y="1648"/>
                  </a:lnTo>
                  <a:lnTo>
                    <a:pt x="619" y="1668"/>
                  </a:lnTo>
                  <a:lnTo>
                    <a:pt x="652" y="1685"/>
                  </a:lnTo>
                  <a:lnTo>
                    <a:pt x="690" y="1697"/>
                  </a:lnTo>
                  <a:lnTo>
                    <a:pt x="729" y="1702"/>
                  </a:lnTo>
                  <a:lnTo>
                    <a:pt x="729" y="2354"/>
                  </a:lnTo>
                  <a:lnTo>
                    <a:pt x="708" y="2370"/>
                  </a:lnTo>
                  <a:lnTo>
                    <a:pt x="685" y="2383"/>
                  </a:lnTo>
                  <a:lnTo>
                    <a:pt x="659" y="2392"/>
                  </a:lnTo>
                  <a:lnTo>
                    <a:pt x="632" y="2394"/>
                  </a:lnTo>
                  <a:lnTo>
                    <a:pt x="604" y="2392"/>
                  </a:lnTo>
                  <a:lnTo>
                    <a:pt x="579" y="2383"/>
                  </a:lnTo>
                  <a:lnTo>
                    <a:pt x="555" y="2372"/>
                  </a:lnTo>
                  <a:lnTo>
                    <a:pt x="535" y="2354"/>
                  </a:lnTo>
                  <a:lnTo>
                    <a:pt x="518" y="2335"/>
                  </a:lnTo>
                  <a:lnTo>
                    <a:pt x="505" y="2311"/>
                  </a:lnTo>
                  <a:lnTo>
                    <a:pt x="498" y="2285"/>
                  </a:lnTo>
                  <a:lnTo>
                    <a:pt x="495" y="2258"/>
                  </a:lnTo>
                  <a:lnTo>
                    <a:pt x="491" y="2258"/>
                  </a:lnTo>
                  <a:lnTo>
                    <a:pt x="488" y="2285"/>
                  </a:lnTo>
                  <a:lnTo>
                    <a:pt x="481" y="2311"/>
                  </a:lnTo>
                  <a:lnTo>
                    <a:pt x="469" y="2335"/>
                  </a:lnTo>
                  <a:lnTo>
                    <a:pt x="451" y="2354"/>
                  </a:lnTo>
                  <a:lnTo>
                    <a:pt x="431" y="2372"/>
                  </a:lnTo>
                  <a:lnTo>
                    <a:pt x="408" y="2383"/>
                  </a:lnTo>
                  <a:lnTo>
                    <a:pt x="382" y="2392"/>
                  </a:lnTo>
                  <a:lnTo>
                    <a:pt x="355" y="2394"/>
                  </a:lnTo>
                  <a:lnTo>
                    <a:pt x="327" y="2392"/>
                  </a:lnTo>
                  <a:lnTo>
                    <a:pt x="301" y="2383"/>
                  </a:lnTo>
                  <a:lnTo>
                    <a:pt x="279" y="2372"/>
                  </a:lnTo>
                  <a:lnTo>
                    <a:pt x="258" y="2354"/>
                  </a:lnTo>
                  <a:lnTo>
                    <a:pt x="242" y="2335"/>
                  </a:lnTo>
                  <a:lnTo>
                    <a:pt x="229" y="2311"/>
                  </a:lnTo>
                  <a:lnTo>
                    <a:pt x="221" y="2285"/>
                  </a:lnTo>
                  <a:lnTo>
                    <a:pt x="218" y="2258"/>
                  </a:lnTo>
                  <a:lnTo>
                    <a:pt x="218" y="1386"/>
                  </a:lnTo>
                  <a:lnTo>
                    <a:pt x="201" y="1397"/>
                  </a:lnTo>
                  <a:lnTo>
                    <a:pt x="180" y="1406"/>
                  </a:lnTo>
                  <a:lnTo>
                    <a:pt x="159" y="1411"/>
                  </a:lnTo>
                  <a:lnTo>
                    <a:pt x="137" y="1414"/>
                  </a:lnTo>
                  <a:lnTo>
                    <a:pt x="109" y="1410"/>
                  </a:lnTo>
                  <a:lnTo>
                    <a:pt x="83" y="1403"/>
                  </a:lnTo>
                  <a:lnTo>
                    <a:pt x="60" y="1390"/>
                  </a:lnTo>
                  <a:lnTo>
                    <a:pt x="40" y="1374"/>
                  </a:lnTo>
                  <a:lnTo>
                    <a:pt x="24" y="1353"/>
                  </a:lnTo>
                  <a:lnTo>
                    <a:pt x="11" y="1330"/>
                  </a:lnTo>
                  <a:lnTo>
                    <a:pt x="3" y="1305"/>
                  </a:lnTo>
                  <a:lnTo>
                    <a:pt x="0" y="1276"/>
                  </a:lnTo>
                  <a:lnTo>
                    <a:pt x="0" y="137"/>
                  </a:lnTo>
                  <a:lnTo>
                    <a:pt x="2" y="110"/>
                  </a:lnTo>
                  <a:lnTo>
                    <a:pt x="11" y="84"/>
                  </a:lnTo>
                  <a:lnTo>
                    <a:pt x="23" y="61"/>
                  </a:lnTo>
                  <a:lnTo>
                    <a:pt x="39" y="42"/>
                  </a:lnTo>
                  <a:lnTo>
                    <a:pt x="58" y="25"/>
                  </a:lnTo>
                  <a:lnTo>
                    <a:pt x="81" y="12"/>
                  </a:lnTo>
                  <a:lnTo>
                    <a:pt x="106" y="4"/>
                  </a:lnTo>
                  <a:lnTo>
                    <a:pt x="133" y="1"/>
                  </a:lnTo>
                  <a:lnTo>
                    <a:pt x="133" y="0"/>
                  </a:lnTo>
                  <a:lnTo>
                    <a:pt x="289" y="0"/>
                  </a:lnTo>
                  <a:lnTo>
                    <a:pt x="3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416"/>
            <p:cNvSpPr>
              <a:spLocks/>
            </p:cNvSpPr>
            <p:nvPr/>
          </p:nvSpPr>
          <p:spPr bwMode="auto">
            <a:xfrm>
              <a:off x="9410701" y="5059363"/>
              <a:ext cx="74613" cy="82550"/>
            </a:xfrm>
            <a:custGeom>
              <a:avLst/>
              <a:gdLst>
                <a:gd name="T0" fmla="*/ 249 w 565"/>
                <a:gd name="T1" fmla="*/ 0 h 629"/>
                <a:gd name="T2" fmla="*/ 297 w 565"/>
                <a:gd name="T3" fmla="*/ 3 h 629"/>
                <a:gd name="T4" fmla="*/ 341 w 565"/>
                <a:gd name="T5" fmla="*/ 13 h 629"/>
                <a:gd name="T6" fmla="*/ 382 w 565"/>
                <a:gd name="T7" fmla="*/ 29 h 629"/>
                <a:gd name="T8" fmla="*/ 421 w 565"/>
                <a:gd name="T9" fmla="*/ 51 h 629"/>
                <a:gd name="T10" fmla="*/ 457 w 565"/>
                <a:gd name="T11" fmla="*/ 76 h 629"/>
                <a:gd name="T12" fmla="*/ 488 w 565"/>
                <a:gd name="T13" fmla="*/ 108 h 629"/>
                <a:gd name="T14" fmla="*/ 514 w 565"/>
                <a:gd name="T15" fmla="*/ 143 h 629"/>
                <a:gd name="T16" fmla="*/ 535 w 565"/>
                <a:gd name="T17" fmla="*/ 182 h 629"/>
                <a:gd name="T18" fmla="*/ 552 w 565"/>
                <a:gd name="T19" fmla="*/ 223 h 629"/>
                <a:gd name="T20" fmla="*/ 561 w 565"/>
                <a:gd name="T21" fmla="*/ 269 h 629"/>
                <a:gd name="T22" fmla="*/ 565 w 565"/>
                <a:gd name="T23" fmla="*/ 315 h 629"/>
                <a:gd name="T24" fmla="*/ 562 w 565"/>
                <a:gd name="T25" fmla="*/ 357 h 629"/>
                <a:gd name="T26" fmla="*/ 554 w 565"/>
                <a:gd name="T27" fmla="*/ 398 h 629"/>
                <a:gd name="T28" fmla="*/ 540 w 565"/>
                <a:gd name="T29" fmla="*/ 437 h 629"/>
                <a:gd name="T30" fmla="*/ 521 w 565"/>
                <a:gd name="T31" fmla="*/ 474 h 629"/>
                <a:gd name="T32" fmla="*/ 499 w 565"/>
                <a:gd name="T33" fmla="*/ 507 h 629"/>
                <a:gd name="T34" fmla="*/ 473 w 565"/>
                <a:gd name="T35" fmla="*/ 538 h 629"/>
                <a:gd name="T36" fmla="*/ 443 w 565"/>
                <a:gd name="T37" fmla="*/ 565 h 629"/>
                <a:gd name="T38" fmla="*/ 409 w 565"/>
                <a:gd name="T39" fmla="*/ 587 h 629"/>
                <a:gd name="T40" fmla="*/ 372 w 565"/>
                <a:gd name="T41" fmla="*/ 605 h 629"/>
                <a:gd name="T42" fmla="*/ 333 w 565"/>
                <a:gd name="T43" fmla="*/ 619 h 629"/>
                <a:gd name="T44" fmla="*/ 292 w 565"/>
                <a:gd name="T45" fmla="*/ 627 h 629"/>
                <a:gd name="T46" fmla="*/ 249 w 565"/>
                <a:gd name="T47" fmla="*/ 629 h 629"/>
                <a:gd name="T48" fmla="*/ 204 w 565"/>
                <a:gd name="T49" fmla="*/ 626 h 629"/>
                <a:gd name="T50" fmla="*/ 161 w 565"/>
                <a:gd name="T51" fmla="*/ 616 h 629"/>
                <a:gd name="T52" fmla="*/ 120 w 565"/>
                <a:gd name="T53" fmla="*/ 601 h 629"/>
                <a:gd name="T54" fmla="*/ 82 w 565"/>
                <a:gd name="T55" fmla="*/ 581 h 629"/>
                <a:gd name="T56" fmla="*/ 47 w 565"/>
                <a:gd name="T57" fmla="*/ 555 h 629"/>
                <a:gd name="T58" fmla="*/ 17 w 565"/>
                <a:gd name="T59" fmla="*/ 526 h 629"/>
                <a:gd name="T60" fmla="*/ 34 w 565"/>
                <a:gd name="T61" fmla="*/ 483 h 629"/>
                <a:gd name="T62" fmla="*/ 47 w 565"/>
                <a:gd name="T63" fmla="*/ 438 h 629"/>
                <a:gd name="T64" fmla="*/ 56 w 565"/>
                <a:gd name="T65" fmla="*/ 391 h 629"/>
                <a:gd name="T66" fmla="*/ 59 w 565"/>
                <a:gd name="T67" fmla="*/ 342 h 629"/>
                <a:gd name="T68" fmla="*/ 56 w 565"/>
                <a:gd name="T69" fmla="*/ 296 h 629"/>
                <a:gd name="T70" fmla="*/ 48 w 565"/>
                <a:gd name="T71" fmla="*/ 250 h 629"/>
                <a:gd name="T72" fmla="*/ 36 w 565"/>
                <a:gd name="T73" fmla="*/ 206 h 629"/>
                <a:gd name="T74" fmla="*/ 20 w 565"/>
                <a:gd name="T75" fmla="*/ 164 h 629"/>
                <a:gd name="T76" fmla="*/ 0 w 565"/>
                <a:gd name="T77" fmla="*/ 124 h 629"/>
                <a:gd name="T78" fmla="*/ 27 w 565"/>
                <a:gd name="T79" fmla="*/ 94 h 629"/>
                <a:gd name="T80" fmla="*/ 57 w 565"/>
                <a:gd name="T81" fmla="*/ 67 h 629"/>
                <a:gd name="T82" fmla="*/ 90 w 565"/>
                <a:gd name="T83" fmla="*/ 44 h 629"/>
                <a:gd name="T84" fmla="*/ 126 w 565"/>
                <a:gd name="T85" fmla="*/ 25 h 629"/>
                <a:gd name="T86" fmla="*/ 165 w 565"/>
                <a:gd name="T87" fmla="*/ 12 h 629"/>
                <a:gd name="T88" fmla="*/ 207 w 565"/>
                <a:gd name="T89" fmla="*/ 3 h 629"/>
                <a:gd name="T90" fmla="*/ 249 w 565"/>
                <a:gd name="T91" fmla="*/ 0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5" h="629">
                  <a:moveTo>
                    <a:pt x="249" y="0"/>
                  </a:moveTo>
                  <a:lnTo>
                    <a:pt x="297" y="3"/>
                  </a:lnTo>
                  <a:lnTo>
                    <a:pt x="341" y="13"/>
                  </a:lnTo>
                  <a:lnTo>
                    <a:pt x="382" y="29"/>
                  </a:lnTo>
                  <a:lnTo>
                    <a:pt x="421" y="51"/>
                  </a:lnTo>
                  <a:lnTo>
                    <a:pt x="457" y="76"/>
                  </a:lnTo>
                  <a:lnTo>
                    <a:pt x="488" y="108"/>
                  </a:lnTo>
                  <a:lnTo>
                    <a:pt x="514" y="143"/>
                  </a:lnTo>
                  <a:lnTo>
                    <a:pt x="535" y="182"/>
                  </a:lnTo>
                  <a:lnTo>
                    <a:pt x="552" y="223"/>
                  </a:lnTo>
                  <a:lnTo>
                    <a:pt x="561" y="269"/>
                  </a:lnTo>
                  <a:lnTo>
                    <a:pt x="565" y="315"/>
                  </a:lnTo>
                  <a:lnTo>
                    <a:pt x="562" y="357"/>
                  </a:lnTo>
                  <a:lnTo>
                    <a:pt x="554" y="398"/>
                  </a:lnTo>
                  <a:lnTo>
                    <a:pt x="540" y="437"/>
                  </a:lnTo>
                  <a:lnTo>
                    <a:pt x="521" y="474"/>
                  </a:lnTo>
                  <a:lnTo>
                    <a:pt x="499" y="507"/>
                  </a:lnTo>
                  <a:lnTo>
                    <a:pt x="473" y="538"/>
                  </a:lnTo>
                  <a:lnTo>
                    <a:pt x="443" y="565"/>
                  </a:lnTo>
                  <a:lnTo>
                    <a:pt x="409" y="587"/>
                  </a:lnTo>
                  <a:lnTo>
                    <a:pt x="372" y="605"/>
                  </a:lnTo>
                  <a:lnTo>
                    <a:pt x="333" y="619"/>
                  </a:lnTo>
                  <a:lnTo>
                    <a:pt x="292" y="627"/>
                  </a:lnTo>
                  <a:lnTo>
                    <a:pt x="249" y="629"/>
                  </a:lnTo>
                  <a:lnTo>
                    <a:pt x="204" y="626"/>
                  </a:lnTo>
                  <a:lnTo>
                    <a:pt x="161" y="616"/>
                  </a:lnTo>
                  <a:lnTo>
                    <a:pt x="120" y="601"/>
                  </a:lnTo>
                  <a:lnTo>
                    <a:pt x="82" y="581"/>
                  </a:lnTo>
                  <a:lnTo>
                    <a:pt x="47" y="555"/>
                  </a:lnTo>
                  <a:lnTo>
                    <a:pt x="17" y="526"/>
                  </a:lnTo>
                  <a:lnTo>
                    <a:pt x="34" y="483"/>
                  </a:lnTo>
                  <a:lnTo>
                    <a:pt x="47" y="438"/>
                  </a:lnTo>
                  <a:lnTo>
                    <a:pt x="56" y="391"/>
                  </a:lnTo>
                  <a:lnTo>
                    <a:pt x="59" y="342"/>
                  </a:lnTo>
                  <a:lnTo>
                    <a:pt x="56" y="296"/>
                  </a:lnTo>
                  <a:lnTo>
                    <a:pt x="48" y="250"/>
                  </a:lnTo>
                  <a:lnTo>
                    <a:pt x="36" y="206"/>
                  </a:lnTo>
                  <a:lnTo>
                    <a:pt x="20" y="164"/>
                  </a:lnTo>
                  <a:lnTo>
                    <a:pt x="0" y="124"/>
                  </a:lnTo>
                  <a:lnTo>
                    <a:pt x="27" y="94"/>
                  </a:lnTo>
                  <a:lnTo>
                    <a:pt x="57" y="67"/>
                  </a:lnTo>
                  <a:lnTo>
                    <a:pt x="90" y="44"/>
                  </a:lnTo>
                  <a:lnTo>
                    <a:pt x="126" y="25"/>
                  </a:lnTo>
                  <a:lnTo>
                    <a:pt x="165" y="12"/>
                  </a:lnTo>
                  <a:lnTo>
                    <a:pt x="207" y="3"/>
                  </a:lnTo>
                  <a:lnTo>
                    <a:pt x="2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417"/>
            <p:cNvSpPr>
              <a:spLocks/>
            </p:cNvSpPr>
            <p:nvPr/>
          </p:nvSpPr>
          <p:spPr bwMode="auto">
            <a:xfrm>
              <a:off x="9412288" y="5148263"/>
              <a:ext cx="96838" cy="317500"/>
            </a:xfrm>
            <a:custGeom>
              <a:avLst/>
              <a:gdLst>
                <a:gd name="T0" fmla="*/ 510 w 728"/>
                <a:gd name="T1" fmla="*/ 0 h 2394"/>
                <a:gd name="T2" fmla="*/ 579 w 728"/>
                <a:gd name="T3" fmla="*/ 0 h 2394"/>
                <a:gd name="T4" fmla="*/ 594 w 728"/>
                <a:gd name="T5" fmla="*/ 0 h 2394"/>
                <a:gd name="T6" fmla="*/ 621 w 728"/>
                <a:gd name="T7" fmla="*/ 4 h 2394"/>
                <a:gd name="T8" fmla="*/ 669 w 728"/>
                <a:gd name="T9" fmla="*/ 25 h 2394"/>
                <a:gd name="T10" fmla="*/ 705 w 728"/>
                <a:gd name="T11" fmla="*/ 61 h 2394"/>
                <a:gd name="T12" fmla="*/ 725 w 728"/>
                <a:gd name="T13" fmla="*/ 110 h 2394"/>
                <a:gd name="T14" fmla="*/ 728 w 728"/>
                <a:gd name="T15" fmla="*/ 1276 h 2394"/>
                <a:gd name="T16" fmla="*/ 717 w 728"/>
                <a:gd name="T17" fmla="*/ 1330 h 2394"/>
                <a:gd name="T18" fmla="*/ 688 w 728"/>
                <a:gd name="T19" fmla="*/ 1374 h 2394"/>
                <a:gd name="T20" fmla="*/ 645 w 728"/>
                <a:gd name="T21" fmla="*/ 1403 h 2394"/>
                <a:gd name="T22" fmla="*/ 592 w 728"/>
                <a:gd name="T23" fmla="*/ 1414 h 2394"/>
                <a:gd name="T24" fmla="*/ 547 w 728"/>
                <a:gd name="T25" fmla="*/ 1406 h 2394"/>
                <a:gd name="T26" fmla="*/ 509 w 728"/>
                <a:gd name="T27" fmla="*/ 1386 h 2394"/>
                <a:gd name="T28" fmla="*/ 506 w 728"/>
                <a:gd name="T29" fmla="*/ 2285 h 2394"/>
                <a:gd name="T30" fmla="*/ 486 w 728"/>
                <a:gd name="T31" fmla="*/ 2335 h 2394"/>
                <a:gd name="T32" fmla="*/ 449 w 728"/>
                <a:gd name="T33" fmla="*/ 2372 h 2394"/>
                <a:gd name="T34" fmla="*/ 401 w 728"/>
                <a:gd name="T35" fmla="*/ 2392 h 2394"/>
                <a:gd name="T36" fmla="*/ 345 w 728"/>
                <a:gd name="T37" fmla="*/ 2392 h 2394"/>
                <a:gd name="T38" fmla="*/ 297 w 728"/>
                <a:gd name="T39" fmla="*/ 2372 h 2394"/>
                <a:gd name="T40" fmla="*/ 260 w 728"/>
                <a:gd name="T41" fmla="*/ 2335 h 2394"/>
                <a:gd name="T42" fmla="*/ 240 w 728"/>
                <a:gd name="T43" fmla="*/ 2285 h 2394"/>
                <a:gd name="T44" fmla="*/ 233 w 728"/>
                <a:gd name="T45" fmla="*/ 2258 h 2394"/>
                <a:gd name="T46" fmla="*/ 222 w 728"/>
                <a:gd name="T47" fmla="*/ 2311 h 2394"/>
                <a:gd name="T48" fmla="*/ 192 w 728"/>
                <a:gd name="T49" fmla="*/ 2354 h 2394"/>
                <a:gd name="T50" fmla="*/ 149 w 728"/>
                <a:gd name="T51" fmla="*/ 2383 h 2394"/>
                <a:gd name="T52" fmla="*/ 96 w 728"/>
                <a:gd name="T53" fmla="*/ 2394 h 2394"/>
                <a:gd name="T54" fmla="*/ 43 w 728"/>
                <a:gd name="T55" fmla="*/ 2383 h 2394"/>
                <a:gd name="T56" fmla="*/ 0 w 728"/>
                <a:gd name="T57" fmla="*/ 2354 h 2394"/>
                <a:gd name="T58" fmla="*/ 39 w 728"/>
                <a:gd name="T59" fmla="*/ 1697 h 2394"/>
                <a:gd name="T60" fmla="*/ 109 w 728"/>
                <a:gd name="T61" fmla="*/ 1668 h 2394"/>
                <a:gd name="T62" fmla="*/ 168 w 728"/>
                <a:gd name="T63" fmla="*/ 1622 h 2394"/>
                <a:gd name="T64" fmla="*/ 210 w 728"/>
                <a:gd name="T65" fmla="*/ 1560 h 2394"/>
                <a:gd name="T66" fmla="*/ 234 w 728"/>
                <a:gd name="T67" fmla="*/ 1488 h 2394"/>
                <a:gd name="T68" fmla="*/ 236 w 728"/>
                <a:gd name="T69" fmla="*/ 208 h 2394"/>
                <a:gd name="T70" fmla="*/ 227 w 728"/>
                <a:gd name="T71" fmla="*/ 137 h 2394"/>
                <a:gd name="T72" fmla="*/ 199 w 728"/>
                <a:gd name="T73" fmla="*/ 74 h 2394"/>
                <a:gd name="T74" fmla="*/ 155 w 728"/>
                <a:gd name="T75" fmla="*/ 21 h 2394"/>
                <a:gd name="T76" fmla="*/ 438 w 728"/>
                <a:gd name="T77" fmla="*/ 0 h 2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28" h="2394">
                  <a:moveTo>
                    <a:pt x="476" y="0"/>
                  </a:moveTo>
                  <a:lnTo>
                    <a:pt x="510" y="0"/>
                  </a:lnTo>
                  <a:lnTo>
                    <a:pt x="561" y="0"/>
                  </a:lnTo>
                  <a:lnTo>
                    <a:pt x="579" y="0"/>
                  </a:lnTo>
                  <a:lnTo>
                    <a:pt x="591" y="0"/>
                  </a:lnTo>
                  <a:lnTo>
                    <a:pt x="594" y="0"/>
                  </a:lnTo>
                  <a:lnTo>
                    <a:pt x="594" y="1"/>
                  </a:lnTo>
                  <a:lnTo>
                    <a:pt x="621" y="4"/>
                  </a:lnTo>
                  <a:lnTo>
                    <a:pt x="647" y="12"/>
                  </a:lnTo>
                  <a:lnTo>
                    <a:pt x="669" y="25"/>
                  </a:lnTo>
                  <a:lnTo>
                    <a:pt x="689" y="42"/>
                  </a:lnTo>
                  <a:lnTo>
                    <a:pt x="705" y="61"/>
                  </a:lnTo>
                  <a:lnTo>
                    <a:pt x="717" y="84"/>
                  </a:lnTo>
                  <a:lnTo>
                    <a:pt x="725" y="110"/>
                  </a:lnTo>
                  <a:lnTo>
                    <a:pt x="728" y="137"/>
                  </a:lnTo>
                  <a:lnTo>
                    <a:pt x="728" y="1276"/>
                  </a:lnTo>
                  <a:lnTo>
                    <a:pt x="725" y="1305"/>
                  </a:lnTo>
                  <a:lnTo>
                    <a:pt x="717" y="1330"/>
                  </a:lnTo>
                  <a:lnTo>
                    <a:pt x="704" y="1353"/>
                  </a:lnTo>
                  <a:lnTo>
                    <a:pt x="688" y="1374"/>
                  </a:lnTo>
                  <a:lnTo>
                    <a:pt x="667" y="1390"/>
                  </a:lnTo>
                  <a:lnTo>
                    <a:pt x="645" y="1403"/>
                  </a:lnTo>
                  <a:lnTo>
                    <a:pt x="619" y="1410"/>
                  </a:lnTo>
                  <a:lnTo>
                    <a:pt x="592" y="1414"/>
                  </a:lnTo>
                  <a:lnTo>
                    <a:pt x="569" y="1411"/>
                  </a:lnTo>
                  <a:lnTo>
                    <a:pt x="547" y="1406"/>
                  </a:lnTo>
                  <a:lnTo>
                    <a:pt x="527" y="1397"/>
                  </a:lnTo>
                  <a:lnTo>
                    <a:pt x="509" y="1386"/>
                  </a:lnTo>
                  <a:lnTo>
                    <a:pt x="509" y="2258"/>
                  </a:lnTo>
                  <a:lnTo>
                    <a:pt x="506" y="2285"/>
                  </a:lnTo>
                  <a:lnTo>
                    <a:pt x="499" y="2311"/>
                  </a:lnTo>
                  <a:lnTo>
                    <a:pt x="486" y="2335"/>
                  </a:lnTo>
                  <a:lnTo>
                    <a:pt x="470" y="2354"/>
                  </a:lnTo>
                  <a:lnTo>
                    <a:pt x="449" y="2372"/>
                  </a:lnTo>
                  <a:lnTo>
                    <a:pt x="426" y="2383"/>
                  </a:lnTo>
                  <a:lnTo>
                    <a:pt x="401" y="2392"/>
                  </a:lnTo>
                  <a:lnTo>
                    <a:pt x="372" y="2394"/>
                  </a:lnTo>
                  <a:lnTo>
                    <a:pt x="345" y="2392"/>
                  </a:lnTo>
                  <a:lnTo>
                    <a:pt x="320" y="2383"/>
                  </a:lnTo>
                  <a:lnTo>
                    <a:pt x="297" y="2372"/>
                  </a:lnTo>
                  <a:lnTo>
                    <a:pt x="276" y="2354"/>
                  </a:lnTo>
                  <a:lnTo>
                    <a:pt x="260" y="2335"/>
                  </a:lnTo>
                  <a:lnTo>
                    <a:pt x="247" y="2311"/>
                  </a:lnTo>
                  <a:lnTo>
                    <a:pt x="240" y="2285"/>
                  </a:lnTo>
                  <a:lnTo>
                    <a:pt x="236" y="2258"/>
                  </a:lnTo>
                  <a:lnTo>
                    <a:pt x="233" y="2258"/>
                  </a:lnTo>
                  <a:lnTo>
                    <a:pt x="230" y="2285"/>
                  </a:lnTo>
                  <a:lnTo>
                    <a:pt x="222" y="2311"/>
                  </a:lnTo>
                  <a:lnTo>
                    <a:pt x="209" y="2335"/>
                  </a:lnTo>
                  <a:lnTo>
                    <a:pt x="192" y="2354"/>
                  </a:lnTo>
                  <a:lnTo>
                    <a:pt x="173" y="2372"/>
                  </a:lnTo>
                  <a:lnTo>
                    <a:pt x="149" y="2383"/>
                  </a:lnTo>
                  <a:lnTo>
                    <a:pt x="123" y="2392"/>
                  </a:lnTo>
                  <a:lnTo>
                    <a:pt x="96" y="2394"/>
                  </a:lnTo>
                  <a:lnTo>
                    <a:pt x="69" y="2392"/>
                  </a:lnTo>
                  <a:lnTo>
                    <a:pt x="43" y="2383"/>
                  </a:lnTo>
                  <a:lnTo>
                    <a:pt x="19" y="2372"/>
                  </a:lnTo>
                  <a:lnTo>
                    <a:pt x="0" y="2354"/>
                  </a:lnTo>
                  <a:lnTo>
                    <a:pt x="0" y="1702"/>
                  </a:lnTo>
                  <a:lnTo>
                    <a:pt x="39" y="1697"/>
                  </a:lnTo>
                  <a:lnTo>
                    <a:pt x="75" y="1685"/>
                  </a:lnTo>
                  <a:lnTo>
                    <a:pt x="109" y="1668"/>
                  </a:lnTo>
                  <a:lnTo>
                    <a:pt x="140" y="1648"/>
                  </a:lnTo>
                  <a:lnTo>
                    <a:pt x="168" y="1622"/>
                  </a:lnTo>
                  <a:lnTo>
                    <a:pt x="191" y="1593"/>
                  </a:lnTo>
                  <a:lnTo>
                    <a:pt x="210" y="1560"/>
                  </a:lnTo>
                  <a:lnTo>
                    <a:pt x="224" y="1526"/>
                  </a:lnTo>
                  <a:lnTo>
                    <a:pt x="234" y="1488"/>
                  </a:lnTo>
                  <a:lnTo>
                    <a:pt x="236" y="1448"/>
                  </a:lnTo>
                  <a:lnTo>
                    <a:pt x="236" y="208"/>
                  </a:lnTo>
                  <a:lnTo>
                    <a:pt x="234" y="172"/>
                  </a:lnTo>
                  <a:lnTo>
                    <a:pt x="227" y="137"/>
                  </a:lnTo>
                  <a:lnTo>
                    <a:pt x="215" y="105"/>
                  </a:lnTo>
                  <a:lnTo>
                    <a:pt x="199" y="74"/>
                  </a:lnTo>
                  <a:lnTo>
                    <a:pt x="178" y="46"/>
                  </a:lnTo>
                  <a:lnTo>
                    <a:pt x="155" y="21"/>
                  </a:lnTo>
                  <a:lnTo>
                    <a:pt x="128" y="0"/>
                  </a:lnTo>
                  <a:lnTo>
                    <a:pt x="438" y="0"/>
                  </a:lnTo>
                  <a:lnTo>
                    <a:pt x="4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3514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5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6000"/>
                            </p:stCondLst>
                            <p:childTnLst>
                              <p:par>
                                <p:cTn id="7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500"/>
                            </p:stCondLst>
                            <p:childTnLst>
                              <p:par>
                                <p:cTn id="7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000"/>
                            </p:stCondLst>
                            <p:childTnLst>
                              <p:par>
                                <p:cTn id="8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7500"/>
                            </p:stCondLst>
                            <p:childTnLst>
                              <p:par>
                                <p:cTn id="9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8000"/>
                            </p:stCondLst>
                            <p:childTnLst>
                              <p:par>
                                <p:cTn id="9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8500"/>
                            </p:stCondLst>
                            <p:childTnLst>
                              <p:par>
                                <p:cTn id="1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9000"/>
                            </p:stCondLst>
                            <p:childTnLst>
                              <p:par>
                                <p:cTn id="10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9500"/>
                            </p:stCondLst>
                            <p:childTnLst>
                              <p:par>
                                <p:cTn id="11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0000"/>
                            </p:stCondLst>
                            <p:childTnLst>
                              <p:par>
                                <p:cTn id="1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3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0500"/>
                            </p:stCondLst>
                            <p:childTnLst>
                              <p:par>
                                <p:cTn id="12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7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1000"/>
                            </p:stCondLst>
                            <p:childTnLst>
                              <p:par>
                                <p:cTn id="1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1500"/>
                            </p:stCondLst>
                            <p:childTnLst>
                              <p:par>
                                <p:cTn id="13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8" grpId="0" animBg="1"/>
      <p:bldP spid="45" grpId="0" animBg="1"/>
      <p:bldP spid="52" grpId="0" animBg="1"/>
      <p:bldP spid="31" grpId="0"/>
      <p:bldP spid="43" grpId="0"/>
      <p:bldP spid="50" grpId="0"/>
      <p:bldP spid="57" grpId="0"/>
      <p:bldP spid="63" grpId="0"/>
      <p:bldP spid="64" grpId="0"/>
      <p:bldP spid="65" grpId="0"/>
      <p:bldP spid="6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>
          <a:xfrm>
            <a:off x="1743912" y="5285553"/>
            <a:ext cx="1088535" cy="1088534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1554051" y="3953364"/>
            <a:ext cx="1468256" cy="316434"/>
            <a:chOff x="1554051" y="3953364"/>
            <a:chExt cx="1468256" cy="316434"/>
          </a:xfrm>
        </p:grpSpPr>
        <p:sp>
          <p:nvSpPr>
            <p:cNvPr id="3" name="Rectangle 2"/>
            <p:cNvSpPr/>
            <p:nvPr/>
          </p:nvSpPr>
          <p:spPr>
            <a:xfrm>
              <a:off x="1554051" y="3953364"/>
              <a:ext cx="1468256" cy="316434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" name="Oval 4"/>
            <p:cNvSpPr/>
            <p:nvPr/>
          </p:nvSpPr>
          <p:spPr>
            <a:xfrm>
              <a:off x="2210336" y="4033739"/>
              <a:ext cx="155684" cy="15568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7" name="Straight Connector 6"/>
          <p:cNvCxnSpPr/>
          <p:nvPr/>
        </p:nvCxnSpPr>
        <p:spPr>
          <a:xfrm flipH="1">
            <a:off x="2288179" y="4269798"/>
            <a:ext cx="1" cy="1015755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10"/>
          <p:cNvSpPr/>
          <p:nvPr/>
        </p:nvSpPr>
        <p:spPr>
          <a:xfrm>
            <a:off x="3265133" y="1849075"/>
            <a:ext cx="1088535" cy="108853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3075273" y="3953364"/>
            <a:ext cx="1468256" cy="316434"/>
            <a:chOff x="3075273" y="3953364"/>
            <a:chExt cx="1468256" cy="316434"/>
          </a:xfrm>
        </p:grpSpPr>
        <p:sp>
          <p:nvSpPr>
            <p:cNvPr id="10" name="Rectangle 9"/>
            <p:cNvSpPr/>
            <p:nvPr/>
          </p:nvSpPr>
          <p:spPr>
            <a:xfrm>
              <a:off x="3075273" y="3953364"/>
              <a:ext cx="1468256" cy="31643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Oval 11"/>
            <p:cNvSpPr/>
            <p:nvPr/>
          </p:nvSpPr>
          <p:spPr>
            <a:xfrm>
              <a:off x="3731558" y="4033738"/>
              <a:ext cx="155684" cy="15568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13" name="Straight Connector 12"/>
          <p:cNvCxnSpPr/>
          <p:nvPr/>
        </p:nvCxnSpPr>
        <p:spPr>
          <a:xfrm flipH="1">
            <a:off x="3809401" y="2937609"/>
            <a:ext cx="1" cy="1015755"/>
          </a:xfrm>
          <a:prstGeom prst="line">
            <a:avLst/>
          </a:pr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>
          <a:xfrm>
            <a:off x="4788766" y="5285553"/>
            <a:ext cx="1088535" cy="108853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15" name="Group 14"/>
          <p:cNvGrpSpPr/>
          <p:nvPr/>
        </p:nvGrpSpPr>
        <p:grpSpPr>
          <a:xfrm>
            <a:off x="4598906" y="3953364"/>
            <a:ext cx="1468256" cy="316434"/>
            <a:chOff x="4598906" y="3953364"/>
            <a:chExt cx="1468256" cy="316434"/>
          </a:xfrm>
        </p:grpSpPr>
        <p:sp>
          <p:nvSpPr>
            <p:cNvPr id="21" name="Rectangle 20"/>
            <p:cNvSpPr/>
            <p:nvPr/>
          </p:nvSpPr>
          <p:spPr>
            <a:xfrm>
              <a:off x="4598906" y="3953364"/>
              <a:ext cx="1468256" cy="316434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3" name="Oval 22"/>
            <p:cNvSpPr/>
            <p:nvPr/>
          </p:nvSpPr>
          <p:spPr>
            <a:xfrm>
              <a:off x="5255191" y="4033739"/>
              <a:ext cx="155684" cy="15568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24" name="Straight Connector 23"/>
          <p:cNvCxnSpPr>
            <a:stCxn id="21" idx="2"/>
            <a:endCxn id="22" idx="0"/>
          </p:cNvCxnSpPr>
          <p:nvPr/>
        </p:nvCxnSpPr>
        <p:spPr>
          <a:xfrm>
            <a:off x="5333034" y="4269798"/>
            <a:ext cx="0" cy="1015755"/>
          </a:xfrm>
          <a:prstGeom prst="line">
            <a:avLst/>
          </a:prstGeom>
          <a:ln w="38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6309987" y="1849075"/>
            <a:ext cx="1088535" cy="108853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25" name="Group 24"/>
          <p:cNvGrpSpPr/>
          <p:nvPr/>
        </p:nvGrpSpPr>
        <p:grpSpPr>
          <a:xfrm>
            <a:off x="6120128" y="3953364"/>
            <a:ext cx="1468256" cy="316434"/>
            <a:chOff x="6120128" y="3953364"/>
            <a:chExt cx="1468256" cy="316434"/>
          </a:xfrm>
        </p:grpSpPr>
        <p:sp>
          <p:nvSpPr>
            <p:cNvPr id="17" name="Rectangle 16"/>
            <p:cNvSpPr/>
            <p:nvPr/>
          </p:nvSpPr>
          <p:spPr>
            <a:xfrm>
              <a:off x="6120128" y="3953364"/>
              <a:ext cx="1468256" cy="31643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9" name="Oval 18"/>
            <p:cNvSpPr/>
            <p:nvPr/>
          </p:nvSpPr>
          <p:spPr>
            <a:xfrm>
              <a:off x="6776413" y="4033738"/>
              <a:ext cx="155684" cy="15568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20" name="Straight Connector 19"/>
          <p:cNvCxnSpPr/>
          <p:nvPr/>
        </p:nvCxnSpPr>
        <p:spPr>
          <a:xfrm flipH="1">
            <a:off x="6854255" y="2937609"/>
            <a:ext cx="1" cy="1015755"/>
          </a:xfrm>
          <a:prstGeom prst="line">
            <a:avLst/>
          </a:prstGeom>
          <a:ln w="3810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7838331" y="5285553"/>
            <a:ext cx="1088535" cy="1088534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6" name="Group 35"/>
          <p:cNvGrpSpPr/>
          <p:nvPr/>
        </p:nvGrpSpPr>
        <p:grpSpPr>
          <a:xfrm>
            <a:off x="7648471" y="3953364"/>
            <a:ext cx="1468256" cy="316434"/>
            <a:chOff x="7648471" y="3953364"/>
            <a:chExt cx="1468256" cy="316434"/>
          </a:xfrm>
        </p:grpSpPr>
        <p:sp>
          <p:nvSpPr>
            <p:cNvPr id="31" name="Rectangle 30"/>
            <p:cNvSpPr/>
            <p:nvPr/>
          </p:nvSpPr>
          <p:spPr>
            <a:xfrm>
              <a:off x="7648471" y="3953364"/>
              <a:ext cx="1468256" cy="316434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33" name="Oval 32"/>
            <p:cNvSpPr/>
            <p:nvPr/>
          </p:nvSpPr>
          <p:spPr>
            <a:xfrm>
              <a:off x="8304756" y="4033739"/>
              <a:ext cx="155684" cy="15568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4" name="Straight Connector 33"/>
          <p:cNvCxnSpPr>
            <a:stCxn id="31" idx="2"/>
            <a:endCxn id="32" idx="0"/>
          </p:cNvCxnSpPr>
          <p:nvPr/>
        </p:nvCxnSpPr>
        <p:spPr>
          <a:xfrm flipH="1">
            <a:off x="8382599" y="4269798"/>
            <a:ext cx="1" cy="1015755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9368545" y="1849075"/>
            <a:ext cx="1088535" cy="1088534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37" name="Group 36"/>
          <p:cNvGrpSpPr/>
          <p:nvPr/>
        </p:nvGrpSpPr>
        <p:grpSpPr>
          <a:xfrm>
            <a:off x="9169693" y="3953364"/>
            <a:ext cx="1468256" cy="316434"/>
            <a:chOff x="9169693" y="3953364"/>
            <a:chExt cx="1468256" cy="316434"/>
          </a:xfrm>
        </p:grpSpPr>
        <p:sp>
          <p:nvSpPr>
            <p:cNvPr id="27" name="Rectangle 26"/>
            <p:cNvSpPr/>
            <p:nvPr/>
          </p:nvSpPr>
          <p:spPr>
            <a:xfrm>
              <a:off x="9169693" y="3953364"/>
              <a:ext cx="1468256" cy="316434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9" name="Oval 28"/>
            <p:cNvSpPr/>
            <p:nvPr/>
          </p:nvSpPr>
          <p:spPr>
            <a:xfrm>
              <a:off x="9825979" y="4033738"/>
              <a:ext cx="155684" cy="155684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</p:grpSp>
      <p:cxnSp>
        <p:nvCxnSpPr>
          <p:cNvPr id="30" name="Straight Connector 29"/>
          <p:cNvCxnSpPr/>
          <p:nvPr/>
        </p:nvCxnSpPr>
        <p:spPr>
          <a:xfrm flipH="1">
            <a:off x="9912812" y="2937609"/>
            <a:ext cx="1" cy="1015755"/>
          </a:xfrm>
          <a:prstGeom prst="line">
            <a:avLst/>
          </a:prstGeom>
          <a:ln w="38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38" name="Inhaltsplatzhalter 4"/>
          <p:cNvSpPr txBox="1">
            <a:spLocks/>
          </p:cNvSpPr>
          <p:nvPr/>
        </p:nvSpPr>
        <p:spPr>
          <a:xfrm>
            <a:off x="1566316" y="3531885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1"/>
                </a:solidFill>
                <a:latin typeface="+mj-lt"/>
              </a:rPr>
              <a:t>2010</a:t>
            </a:r>
            <a:endParaRPr lang="en-US" sz="1600" dirty="0" smtClean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39" name="Inhaltsplatzhalter 4"/>
          <p:cNvSpPr txBox="1">
            <a:spLocks/>
          </p:cNvSpPr>
          <p:nvPr/>
        </p:nvSpPr>
        <p:spPr>
          <a:xfrm>
            <a:off x="3091243" y="4453712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2"/>
                </a:solidFill>
                <a:latin typeface="+mj-lt"/>
              </a:rPr>
              <a:t>2013</a:t>
            </a:r>
            <a:endParaRPr lang="en-US" sz="1600" dirty="0" smtClean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40" name="Inhaltsplatzhalter 4"/>
          <p:cNvSpPr txBox="1">
            <a:spLocks/>
          </p:cNvSpPr>
          <p:nvPr/>
        </p:nvSpPr>
        <p:spPr>
          <a:xfrm>
            <a:off x="4616170" y="3531885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3"/>
                </a:solidFill>
                <a:latin typeface="+mj-lt"/>
              </a:rPr>
              <a:t>2016</a:t>
            </a:r>
            <a:endParaRPr lang="en-US" sz="1600" dirty="0" smtClean="0">
              <a:solidFill>
                <a:schemeClr val="accent3"/>
              </a:solidFill>
              <a:latin typeface="+mn-lt"/>
            </a:endParaRPr>
          </a:p>
        </p:txBody>
      </p:sp>
      <p:sp>
        <p:nvSpPr>
          <p:cNvPr id="41" name="Inhaltsplatzhalter 4"/>
          <p:cNvSpPr txBox="1">
            <a:spLocks/>
          </p:cNvSpPr>
          <p:nvPr/>
        </p:nvSpPr>
        <p:spPr>
          <a:xfrm>
            <a:off x="6141097" y="4453712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4"/>
                </a:solidFill>
                <a:latin typeface="+mj-lt"/>
              </a:rPr>
              <a:t>2017</a:t>
            </a:r>
            <a:endParaRPr lang="en-US" sz="1600" dirty="0" smtClean="0">
              <a:solidFill>
                <a:schemeClr val="accent4"/>
              </a:solidFill>
              <a:latin typeface="+mn-lt"/>
            </a:endParaRPr>
          </a:p>
        </p:txBody>
      </p:sp>
      <p:sp>
        <p:nvSpPr>
          <p:cNvPr id="42" name="Inhaltsplatzhalter 4"/>
          <p:cNvSpPr txBox="1">
            <a:spLocks/>
          </p:cNvSpPr>
          <p:nvPr/>
        </p:nvSpPr>
        <p:spPr>
          <a:xfrm>
            <a:off x="7666024" y="3531885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5"/>
                </a:solidFill>
                <a:latin typeface="+mj-lt"/>
              </a:rPr>
              <a:t>2018</a:t>
            </a:r>
            <a:endParaRPr lang="en-US" sz="1600" dirty="0" smtClean="0">
              <a:solidFill>
                <a:schemeClr val="accent5"/>
              </a:solidFill>
              <a:latin typeface="+mn-lt"/>
            </a:endParaRPr>
          </a:p>
        </p:txBody>
      </p:sp>
      <p:sp>
        <p:nvSpPr>
          <p:cNvPr id="43" name="Inhaltsplatzhalter 4"/>
          <p:cNvSpPr txBox="1">
            <a:spLocks/>
          </p:cNvSpPr>
          <p:nvPr/>
        </p:nvSpPr>
        <p:spPr>
          <a:xfrm>
            <a:off x="9190949" y="4453712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6"/>
                </a:solidFill>
                <a:latin typeface="+mj-lt"/>
              </a:rPr>
              <a:t>2020</a:t>
            </a:r>
            <a:endParaRPr lang="en-US" sz="1600" dirty="0" smtClean="0">
              <a:solidFill>
                <a:schemeClr val="accent6"/>
              </a:solidFill>
              <a:latin typeface="+mn-lt"/>
            </a:endParaRPr>
          </a:p>
        </p:txBody>
      </p:sp>
      <p:sp>
        <p:nvSpPr>
          <p:cNvPr id="44" name="Inhaltsplatzhalter 4"/>
          <p:cNvSpPr txBox="1">
            <a:spLocks/>
          </p:cNvSpPr>
          <p:nvPr/>
        </p:nvSpPr>
        <p:spPr>
          <a:xfrm>
            <a:off x="5893234" y="4875793"/>
            <a:ext cx="1942868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45" name="Inhaltsplatzhalter 4"/>
          <p:cNvSpPr txBox="1">
            <a:spLocks/>
          </p:cNvSpPr>
          <p:nvPr/>
        </p:nvSpPr>
        <p:spPr>
          <a:xfrm>
            <a:off x="4367336" y="2628378"/>
            <a:ext cx="1942868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46" name="Inhaltsplatzhalter 4"/>
          <p:cNvSpPr txBox="1">
            <a:spLocks/>
          </p:cNvSpPr>
          <p:nvPr/>
        </p:nvSpPr>
        <p:spPr>
          <a:xfrm>
            <a:off x="2841438" y="4875793"/>
            <a:ext cx="1942868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47" name="Inhaltsplatzhalter 4"/>
          <p:cNvSpPr txBox="1">
            <a:spLocks/>
          </p:cNvSpPr>
          <p:nvPr/>
        </p:nvSpPr>
        <p:spPr>
          <a:xfrm>
            <a:off x="1315540" y="2628378"/>
            <a:ext cx="1942868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48" name="Inhaltsplatzhalter 4"/>
          <p:cNvSpPr txBox="1">
            <a:spLocks/>
          </p:cNvSpPr>
          <p:nvPr/>
        </p:nvSpPr>
        <p:spPr>
          <a:xfrm>
            <a:off x="8945028" y="4875793"/>
            <a:ext cx="1942868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6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49" name="Inhaltsplatzhalter 4"/>
          <p:cNvSpPr txBox="1">
            <a:spLocks/>
          </p:cNvSpPr>
          <p:nvPr/>
        </p:nvSpPr>
        <p:spPr>
          <a:xfrm>
            <a:off x="7419132" y="2628378"/>
            <a:ext cx="1942868" cy="754053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5"/>
                </a:solidFill>
                <a:latin typeface="+mj-lt"/>
              </a:rPr>
              <a:t>TITLE GOES HERE</a:t>
            </a: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grpSp>
        <p:nvGrpSpPr>
          <p:cNvPr id="50" name="Group 49"/>
          <p:cNvGrpSpPr/>
          <p:nvPr/>
        </p:nvGrpSpPr>
        <p:grpSpPr>
          <a:xfrm>
            <a:off x="5094115" y="5630589"/>
            <a:ext cx="477837" cy="398463"/>
            <a:chOff x="10987088" y="1993900"/>
            <a:chExt cx="477837" cy="398463"/>
          </a:xfrm>
          <a:solidFill>
            <a:schemeClr val="bg1"/>
          </a:solidFill>
        </p:grpSpPr>
        <p:sp>
          <p:nvSpPr>
            <p:cNvPr id="51" name="Freeform 107"/>
            <p:cNvSpPr>
              <a:spLocks/>
            </p:cNvSpPr>
            <p:nvPr/>
          </p:nvSpPr>
          <p:spPr bwMode="auto">
            <a:xfrm>
              <a:off x="10987088" y="1993900"/>
              <a:ext cx="396875" cy="398463"/>
            </a:xfrm>
            <a:custGeom>
              <a:avLst/>
              <a:gdLst>
                <a:gd name="T0" fmla="*/ 0 w 2745"/>
                <a:gd name="T1" fmla="*/ 0 h 2770"/>
                <a:gd name="T2" fmla="*/ 371 w 2745"/>
                <a:gd name="T3" fmla="*/ 0 h 2770"/>
                <a:gd name="T4" fmla="*/ 371 w 2745"/>
                <a:gd name="T5" fmla="*/ 2398 h 2770"/>
                <a:gd name="T6" fmla="*/ 2745 w 2745"/>
                <a:gd name="T7" fmla="*/ 2398 h 2770"/>
                <a:gd name="T8" fmla="*/ 2745 w 2745"/>
                <a:gd name="T9" fmla="*/ 2770 h 2770"/>
                <a:gd name="T10" fmla="*/ 0 w 2745"/>
                <a:gd name="T11" fmla="*/ 2770 h 2770"/>
                <a:gd name="T12" fmla="*/ 0 w 2745"/>
                <a:gd name="T13" fmla="*/ 0 h 2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5" h="2770">
                  <a:moveTo>
                    <a:pt x="0" y="0"/>
                  </a:moveTo>
                  <a:lnTo>
                    <a:pt x="371" y="0"/>
                  </a:lnTo>
                  <a:lnTo>
                    <a:pt x="371" y="2398"/>
                  </a:lnTo>
                  <a:lnTo>
                    <a:pt x="2745" y="2398"/>
                  </a:lnTo>
                  <a:lnTo>
                    <a:pt x="2745" y="2770"/>
                  </a:lnTo>
                  <a:lnTo>
                    <a:pt x="0" y="277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08"/>
            <p:cNvSpPr>
              <a:spLocks/>
            </p:cNvSpPr>
            <p:nvPr/>
          </p:nvSpPr>
          <p:spPr bwMode="auto">
            <a:xfrm>
              <a:off x="11066463" y="2047875"/>
              <a:ext cx="398462" cy="249238"/>
            </a:xfrm>
            <a:custGeom>
              <a:avLst/>
              <a:gdLst>
                <a:gd name="T0" fmla="*/ 2761 w 2761"/>
                <a:gd name="T1" fmla="*/ 0 h 1725"/>
                <a:gd name="T2" fmla="*/ 2559 w 2761"/>
                <a:gd name="T3" fmla="*/ 1146 h 1725"/>
                <a:gd name="T4" fmla="*/ 2274 w 2761"/>
                <a:gd name="T5" fmla="*/ 861 h 1725"/>
                <a:gd name="T6" fmla="*/ 1411 w 2761"/>
                <a:gd name="T7" fmla="*/ 1725 h 1725"/>
                <a:gd name="T8" fmla="*/ 864 w 2761"/>
                <a:gd name="T9" fmla="*/ 1177 h 1725"/>
                <a:gd name="T10" fmla="*/ 349 w 2761"/>
                <a:gd name="T11" fmla="*/ 1693 h 1725"/>
                <a:gd name="T12" fmla="*/ 0 w 2761"/>
                <a:gd name="T13" fmla="*/ 1341 h 1725"/>
                <a:gd name="T14" fmla="*/ 864 w 2761"/>
                <a:gd name="T15" fmla="*/ 476 h 1725"/>
                <a:gd name="T16" fmla="*/ 1411 w 2761"/>
                <a:gd name="T17" fmla="*/ 1025 h 1725"/>
                <a:gd name="T18" fmla="*/ 1924 w 2761"/>
                <a:gd name="T19" fmla="*/ 509 h 1725"/>
                <a:gd name="T20" fmla="*/ 1618 w 2761"/>
                <a:gd name="T21" fmla="*/ 202 h 1725"/>
                <a:gd name="T22" fmla="*/ 2761 w 2761"/>
                <a:gd name="T23" fmla="*/ 0 h 1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61" h="1725">
                  <a:moveTo>
                    <a:pt x="2761" y="0"/>
                  </a:moveTo>
                  <a:lnTo>
                    <a:pt x="2559" y="1146"/>
                  </a:lnTo>
                  <a:lnTo>
                    <a:pt x="2274" y="861"/>
                  </a:lnTo>
                  <a:lnTo>
                    <a:pt x="1411" y="1725"/>
                  </a:lnTo>
                  <a:lnTo>
                    <a:pt x="864" y="1177"/>
                  </a:lnTo>
                  <a:lnTo>
                    <a:pt x="349" y="1693"/>
                  </a:lnTo>
                  <a:lnTo>
                    <a:pt x="0" y="1341"/>
                  </a:lnTo>
                  <a:lnTo>
                    <a:pt x="864" y="476"/>
                  </a:lnTo>
                  <a:lnTo>
                    <a:pt x="1411" y="1025"/>
                  </a:lnTo>
                  <a:lnTo>
                    <a:pt x="1924" y="509"/>
                  </a:lnTo>
                  <a:lnTo>
                    <a:pt x="1618" y="202"/>
                  </a:lnTo>
                  <a:lnTo>
                    <a:pt x="27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3577625" y="2189348"/>
            <a:ext cx="463550" cy="407988"/>
            <a:chOff x="10059988" y="2759075"/>
            <a:chExt cx="463550" cy="407988"/>
          </a:xfrm>
          <a:solidFill>
            <a:schemeClr val="bg1"/>
          </a:solidFill>
        </p:grpSpPr>
        <p:sp>
          <p:nvSpPr>
            <p:cNvPr id="54" name="Freeform 182"/>
            <p:cNvSpPr>
              <a:spLocks/>
            </p:cNvSpPr>
            <p:nvPr/>
          </p:nvSpPr>
          <p:spPr bwMode="auto">
            <a:xfrm>
              <a:off x="10059988" y="2759075"/>
              <a:ext cx="463550" cy="168275"/>
            </a:xfrm>
            <a:custGeom>
              <a:avLst/>
              <a:gdLst>
                <a:gd name="T0" fmla="*/ 1606 w 3212"/>
                <a:gd name="T1" fmla="*/ 0 h 1164"/>
                <a:gd name="T2" fmla="*/ 1815 w 3212"/>
                <a:gd name="T3" fmla="*/ 5 h 1164"/>
                <a:gd name="T4" fmla="*/ 2016 w 3212"/>
                <a:gd name="T5" fmla="*/ 19 h 1164"/>
                <a:gd name="T6" fmla="*/ 2208 w 3212"/>
                <a:gd name="T7" fmla="*/ 43 h 1164"/>
                <a:gd name="T8" fmla="*/ 2388 w 3212"/>
                <a:gd name="T9" fmla="*/ 74 h 1164"/>
                <a:gd name="T10" fmla="*/ 2554 w 3212"/>
                <a:gd name="T11" fmla="*/ 112 h 1164"/>
                <a:gd name="T12" fmla="*/ 2706 w 3212"/>
                <a:gd name="T13" fmla="*/ 158 h 1164"/>
                <a:gd name="T14" fmla="*/ 2841 w 3212"/>
                <a:gd name="T15" fmla="*/ 210 h 1164"/>
                <a:gd name="T16" fmla="*/ 2958 w 3212"/>
                <a:gd name="T17" fmla="*/ 268 h 1164"/>
                <a:gd name="T18" fmla="*/ 3055 w 3212"/>
                <a:gd name="T19" fmla="*/ 331 h 1164"/>
                <a:gd name="T20" fmla="*/ 3130 w 3212"/>
                <a:gd name="T21" fmla="*/ 398 h 1164"/>
                <a:gd name="T22" fmla="*/ 3182 w 3212"/>
                <a:gd name="T23" fmla="*/ 469 h 1164"/>
                <a:gd name="T24" fmla="*/ 3209 w 3212"/>
                <a:gd name="T25" fmla="*/ 544 h 1164"/>
                <a:gd name="T26" fmla="*/ 3209 w 3212"/>
                <a:gd name="T27" fmla="*/ 620 h 1164"/>
                <a:gd name="T28" fmla="*/ 3182 w 3212"/>
                <a:gd name="T29" fmla="*/ 695 h 1164"/>
                <a:gd name="T30" fmla="*/ 3130 w 3212"/>
                <a:gd name="T31" fmla="*/ 766 h 1164"/>
                <a:gd name="T32" fmla="*/ 3055 w 3212"/>
                <a:gd name="T33" fmla="*/ 833 h 1164"/>
                <a:gd name="T34" fmla="*/ 2958 w 3212"/>
                <a:gd name="T35" fmla="*/ 896 h 1164"/>
                <a:gd name="T36" fmla="*/ 2841 w 3212"/>
                <a:gd name="T37" fmla="*/ 954 h 1164"/>
                <a:gd name="T38" fmla="*/ 2706 w 3212"/>
                <a:gd name="T39" fmla="*/ 1006 h 1164"/>
                <a:gd name="T40" fmla="*/ 2554 w 3212"/>
                <a:gd name="T41" fmla="*/ 1052 h 1164"/>
                <a:gd name="T42" fmla="*/ 2388 w 3212"/>
                <a:gd name="T43" fmla="*/ 1090 h 1164"/>
                <a:gd name="T44" fmla="*/ 2208 w 3212"/>
                <a:gd name="T45" fmla="*/ 1122 h 1164"/>
                <a:gd name="T46" fmla="*/ 2016 w 3212"/>
                <a:gd name="T47" fmla="*/ 1145 h 1164"/>
                <a:gd name="T48" fmla="*/ 1815 w 3212"/>
                <a:gd name="T49" fmla="*/ 1159 h 1164"/>
                <a:gd name="T50" fmla="*/ 1606 w 3212"/>
                <a:gd name="T51" fmla="*/ 1164 h 1164"/>
                <a:gd name="T52" fmla="*/ 1397 w 3212"/>
                <a:gd name="T53" fmla="*/ 1159 h 1164"/>
                <a:gd name="T54" fmla="*/ 1195 w 3212"/>
                <a:gd name="T55" fmla="*/ 1145 h 1164"/>
                <a:gd name="T56" fmla="*/ 1004 w 3212"/>
                <a:gd name="T57" fmla="*/ 1122 h 1164"/>
                <a:gd name="T58" fmla="*/ 824 w 3212"/>
                <a:gd name="T59" fmla="*/ 1090 h 1164"/>
                <a:gd name="T60" fmla="*/ 658 w 3212"/>
                <a:gd name="T61" fmla="*/ 1052 h 1164"/>
                <a:gd name="T62" fmla="*/ 506 w 3212"/>
                <a:gd name="T63" fmla="*/ 1006 h 1164"/>
                <a:gd name="T64" fmla="*/ 371 w 3212"/>
                <a:gd name="T65" fmla="*/ 954 h 1164"/>
                <a:gd name="T66" fmla="*/ 254 w 3212"/>
                <a:gd name="T67" fmla="*/ 896 h 1164"/>
                <a:gd name="T68" fmla="*/ 157 w 3212"/>
                <a:gd name="T69" fmla="*/ 833 h 1164"/>
                <a:gd name="T70" fmla="*/ 82 w 3212"/>
                <a:gd name="T71" fmla="*/ 766 h 1164"/>
                <a:gd name="T72" fmla="*/ 30 w 3212"/>
                <a:gd name="T73" fmla="*/ 695 h 1164"/>
                <a:gd name="T74" fmla="*/ 3 w 3212"/>
                <a:gd name="T75" fmla="*/ 620 h 1164"/>
                <a:gd name="T76" fmla="*/ 3 w 3212"/>
                <a:gd name="T77" fmla="*/ 544 h 1164"/>
                <a:gd name="T78" fmla="*/ 30 w 3212"/>
                <a:gd name="T79" fmla="*/ 469 h 1164"/>
                <a:gd name="T80" fmla="*/ 82 w 3212"/>
                <a:gd name="T81" fmla="*/ 398 h 1164"/>
                <a:gd name="T82" fmla="*/ 157 w 3212"/>
                <a:gd name="T83" fmla="*/ 331 h 1164"/>
                <a:gd name="T84" fmla="*/ 254 w 3212"/>
                <a:gd name="T85" fmla="*/ 268 h 1164"/>
                <a:gd name="T86" fmla="*/ 371 w 3212"/>
                <a:gd name="T87" fmla="*/ 210 h 1164"/>
                <a:gd name="T88" fmla="*/ 506 w 3212"/>
                <a:gd name="T89" fmla="*/ 158 h 1164"/>
                <a:gd name="T90" fmla="*/ 658 w 3212"/>
                <a:gd name="T91" fmla="*/ 112 h 1164"/>
                <a:gd name="T92" fmla="*/ 824 w 3212"/>
                <a:gd name="T93" fmla="*/ 74 h 1164"/>
                <a:gd name="T94" fmla="*/ 1004 w 3212"/>
                <a:gd name="T95" fmla="*/ 43 h 1164"/>
                <a:gd name="T96" fmla="*/ 1195 w 3212"/>
                <a:gd name="T97" fmla="*/ 19 h 1164"/>
                <a:gd name="T98" fmla="*/ 1397 w 3212"/>
                <a:gd name="T99" fmla="*/ 5 h 1164"/>
                <a:gd name="T100" fmla="*/ 1606 w 3212"/>
                <a:gd name="T101" fmla="*/ 0 h 1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212" h="1164">
                  <a:moveTo>
                    <a:pt x="1606" y="0"/>
                  </a:moveTo>
                  <a:lnTo>
                    <a:pt x="1606" y="0"/>
                  </a:lnTo>
                  <a:lnTo>
                    <a:pt x="1712" y="2"/>
                  </a:lnTo>
                  <a:lnTo>
                    <a:pt x="1815" y="5"/>
                  </a:lnTo>
                  <a:lnTo>
                    <a:pt x="1917" y="11"/>
                  </a:lnTo>
                  <a:lnTo>
                    <a:pt x="2016" y="19"/>
                  </a:lnTo>
                  <a:lnTo>
                    <a:pt x="2114" y="30"/>
                  </a:lnTo>
                  <a:lnTo>
                    <a:pt x="2208" y="43"/>
                  </a:lnTo>
                  <a:lnTo>
                    <a:pt x="2299" y="57"/>
                  </a:lnTo>
                  <a:lnTo>
                    <a:pt x="2388" y="74"/>
                  </a:lnTo>
                  <a:lnTo>
                    <a:pt x="2472" y="92"/>
                  </a:lnTo>
                  <a:lnTo>
                    <a:pt x="2554" y="112"/>
                  </a:lnTo>
                  <a:lnTo>
                    <a:pt x="2632" y="135"/>
                  </a:lnTo>
                  <a:lnTo>
                    <a:pt x="2706" y="158"/>
                  </a:lnTo>
                  <a:lnTo>
                    <a:pt x="2775" y="183"/>
                  </a:lnTo>
                  <a:lnTo>
                    <a:pt x="2841" y="210"/>
                  </a:lnTo>
                  <a:lnTo>
                    <a:pt x="2902" y="238"/>
                  </a:lnTo>
                  <a:lnTo>
                    <a:pt x="2958" y="268"/>
                  </a:lnTo>
                  <a:lnTo>
                    <a:pt x="3009" y="299"/>
                  </a:lnTo>
                  <a:lnTo>
                    <a:pt x="3055" y="331"/>
                  </a:lnTo>
                  <a:lnTo>
                    <a:pt x="3096" y="364"/>
                  </a:lnTo>
                  <a:lnTo>
                    <a:pt x="3130" y="398"/>
                  </a:lnTo>
                  <a:lnTo>
                    <a:pt x="3159" y="433"/>
                  </a:lnTo>
                  <a:lnTo>
                    <a:pt x="3182" y="469"/>
                  </a:lnTo>
                  <a:lnTo>
                    <a:pt x="3199" y="506"/>
                  </a:lnTo>
                  <a:lnTo>
                    <a:pt x="3209" y="544"/>
                  </a:lnTo>
                  <a:lnTo>
                    <a:pt x="3212" y="582"/>
                  </a:lnTo>
                  <a:lnTo>
                    <a:pt x="3209" y="620"/>
                  </a:lnTo>
                  <a:lnTo>
                    <a:pt x="3199" y="658"/>
                  </a:lnTo>
                  <a:lnTo>
                    <a:pt x="3182" y="695"/>
                  </a:lnTo>
                  <a:lnTo>
                    <a:pt x="3159" y="731"/>
                  </a:lnTo>
                  <a:lnTo>
                    <a:pt x="3130" y="766"/>
                  </a:lnTo>
                  <a:lnTo>
                    <a:pt x="3096" y="800"/>
                  </a:lnTo>
                  <a:lnTo>
                    <a:pt x="3055" y="833"/>
                  </a:lnTo>
                  <a:lnTo>
                    <a:pt x="3009" y="865"/>
                  </a:lnTo>
                  <a:lnTo>
                    <a:pt x="2958" y="896"/>
                  </a:lnTo>
                  <a:lnTo>
                    <a:pt x="2902" y="926"/>
                  </a:lnTo>
                  <a:lnTo>
                    <a:pt x="2841" y="954"/>
                  </a:lnTo>
                  <a:lnTo>
                    <a:pt x="2775" y="981"/>
                  </a:lnTo>
                  <a:lnTo>
                    <a:pt x="2706" y="1006"/>
                  </a:lnTo>
                  <a:lnTo>
                    <a:pt x="2632" y="1030"/>
                  </a:lnTo>
                  <a:lnTo>
                    <a:pt x="2554" y="1052"/>
                  </a:lnTo>
                  <a:lnTo>
                    <a:pt x="2472" y="1072"/>
                  </a:lnTo>
                  <a:lnTo>
                    <a:pt x="2388" y="1090"/>
                  </a:lnTo>
                  <a:lnTo>
                    <a:pt x="2299" y="1107"/>
                  </a:lnTo>
                  <a:lnTo>
                    <a:pt x="2208" y="1122"/>
                  </a:lnTo>
                  <a:lnTo>
                    <a:pt x="2114" y="1134"/>
                  </a:lnTo>
                  <a:lnTo>
                    <a:pt x="2016" y="1145"/>
                  </a:lnTo>
                  <a:lnTo>
                    <a:pt x="1917" y="1153"/>
                  </a:lnTo>
                  <a:lnTo>
                    <a:pt x="1815" y="1159"/>
                  </a:lnTo>
                  <a:lnTo>
                    <a:pt x="1712" y="1163"/>
                  </a:lnTo>
                  <a:lnTo>
                    <a:pt x="1606" y="1164"/>
                  </a:lnTo>
                  <a:lnTo>
                    <a:pt x="1500" y="1163"/>
                  </a:lnTo>
                  <a:lnTo>
                    <a:pt x="1397" y="1159"/>
                  </a:lnTo>
                  <a:lnTo>
                    <a:pt x="1295" y="1153"/>
                  </a:lnTo>
                  <a:lnTo>
                    <a:pt x="1195" y="1145"/>
                  </a:lnTo>
                  <a:lnTo>
                    <a:pt x="1098" y="1134"/>
                  </a:lnTo>
                  <a:lnTo>
                    <a:pt x="1004" y="1122"/>
                  </a:lnTo>
                  <a:lnTo>
                    <a:pt x="912" y="1107"/>
                  </a:lnTo>
                  <a:lnTo>
                    <a:pt x="824" y="1090"/>
                  </a:lnTo>
                  <a:lnTo>
                    <a:pt x="739" y="1072"/>
                  </a:lnTo>
                  <a:lnTo>
                    <a:pt x="658" y="1052"/>
                  </a:lnTo>
                  <a:lnTo>
                    <a:pt x="580" y="1030"/>
                  </a:lnTo>
                  <a:lnTo>
                    <a:pt x="506" y="1006"/>
                  </a:lnTo>
                  <a:lnTo>
                    <a:pt x="436" y="981"/>
                  </a:lnTo>
                  <a:lnTo>
                    <a:pt x="371" y="954"/>
                  </a:lnTo>
                  <a:lnTo>
                    <a:pt x="310" y="926"/>
                  </a:lnTo>
                  <a:lnTo>
                    <a:pt x="254" y="896"/>
                  </a:lnTo>
                  <a:lnTo>
                    <a:pt x="203" y="865"/>
                  </a:lnTo>
                  <a:lnTo>
                    <a:pt x="157" y="833"/>
                  </a:lnTo>
                  <a:lnTo>
                    <a:pt x="116" y="800"/>
                  </a:lnTo>
                  <a:lnTo>
                    <a:pt x="82" y="766"/>
                  </a:lnTo>
                  <a:lnTo>
                    <a:pt x="53" y="731"/>
                  </a:lnTo>
                  <a:lnTo>
                    <a:pt x="30" y="695"/>
                  </a:lnTo>
                  <a:lnTo>
                    <a:pt x="13" y="658"/>
                  </a:lnTo>
                  <a:lnTo>
                    <a:pt x="3" y="620"/>
                  </a:lnTo>
                  <a:lnTo>
                    <a:pt x="0" y="582"/>
                  </a:lnTo>
                  <a:lnTo>
                    <a:pt x="3" y="544"/>
                  </a:lnTo>
                  <a:lnTo>
                    <a:pt x="13" y="506"/>
                  </a:lnTo>
                  <a:lnTo>
                    <a:pt x="30" y="469"/>
                  </a:lnTo>
                  <a:lnTo>
                    <a:pt x="53" y="433"/>
                  </a:lnTo>
                  <a:lnTo>
                    <a:pt x="82" y="398"/>
                  </a:lnTo>
                  <a:lnTo>
                    <a:pt x="116" y="364"/>
                  </a:lnTo>
                  <a:lnTo>
                    <a:pt x="157" y="331"/>
                  </a:lnTo>
                  <a:lnTo>
                    <a:pt x="203" y="299"/>
                  </a:lnTo>
                  <a:lnTo>
                    <a:pt x="254" y="268"/>
                  </a:lnTo>
                  <a:lnTo>
                    <a:pt x="310" y="238"/>
                  </a:lnTo>
                  <a:lnTo>
                    <a:pt x="371" y="210"/>
                  </a:lnTo>
                  <a:lnTo>
                    <a:pt x="436" y="183"/>
                  </a:lnTo>
                  <a:lnTo>
                    <a:pt x="506" y="158"/>
                  </a:lnTo>
                  <a:lnTo>
                    <a:pt x="580" y="135"/>
                  </a:lnTo>
                  <a:lnTo>
                    <a:pt x="658" y="112"/>
                  </a:lnTo>
                  <a:lnTo>
                    <a:pt x="739" y="92"/>
                  </a:lnTo>
                  <a:lnTo>
                    <a:pt x="824" y="74"/>
                  </a:lnTo>
                  <a:lnTo>
                    <a:pt x="912" y="57"/>
                  </a:lnTo>
                  <a:lnTo>
                    <a:pt x="1004" y="43"/>
                  </a:lnTo>
                  <a:lnTo>
                    <a:pt x="1098" y="30"/>
                  </a:lnTo>
                  <a:lnTo>
                    <a:pt x="1195" y="19"/>
                  </a:lnTo>
                  <a:lnTo>
                    <a:pt x="1295" y="11"/>
                  </a:lnTo>
                  <a:lnTo>
                    <a:pt x="1397" y="5"/>
                  </a:lnTo>
                  <a:lnTo>
                    <a:pt x="1500" y="2"/>
                  </a:lnTo>
                  <a:lnTo>
                    <a:pt x="16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83"/>
            <p:cNvSpPr>
              <a:spLocks/>
            </p:cNvSpPr>
            <p:nvPr/>
          </p:nvSpPr>
          <p:spPr bwMode="auto">
            <a:xfrm>
              <a:off x="10059988" y="2917825"/>
              <a:ext cx="463550" cy="93663"/>
            </a:xfrm>
            <a:custGeom>
              <a:avLst/>
              <a:gdLst>
                <a:gd name="T0" fmla="*/ 87 w 3212"/>
                <a:gd name="T1" fmla="*/ 40 h 648"/>
                <a:gd name="T2" fmla="*/ 256 w 3212"/>
                <a:gd name="T3" fmla="*/ 114 h 648"/>
                <a:gd name="T4" fmla="*/ 442 w 3212"/>
                <a:gd name="T5" fmla="*/ 179 h 648"/>
                <a:gd name="T6" fmla="*/ 647 w 3212"/>
                <a:gd name="T7" fmla="*/ 233 h 648"/>
                <a:gd name="T8" fmla="*/ 869 w 3212"/>
                <a:gd name="T9" fmla="*/ 277 h 648"/>
                <a:gd name="T10" fmla="*/ 1103 w 3212"/>
                <a:gd name="T11" fmla="*/ 310 h 648"/>
                <a:gd name="T12" fmla="*/ 1349 w 3212"/>
                <a:gd name="T13" fmla="*/ 330 h 648"/>
                <a:gd name="T14" fmla="*/ 1606 w 3212"/>
                <a:gd name="T15" fmla="*/ 338 h 648"/>
                <a:gd name="T16" fmla="*/ 1862 w 3212"/>
                <a:gd name="T17" fmla="*/ 330 h 648"/>
                <a:gd name="T18" fmla="*/ 2109 w 3212"/>
                <a:gd name="T19" fmla="*/ 310 h 648"/>
                <a:gd name="T20" fmla="*/ 2343 w 3212"/>
                <a:gd name="T21" fmla="*/ 277 h 648"/>
                <a:gd name="T22" fmla="*/ 2564 w 3212"/>
                <a:gd name="T23" fmla="*/ 233 h 648"/>
                <a:gd name="T24" fmla="*/ 2769 w 3212"/>
                <a:gd name="T25" fmla="*/ 179 h 648"/>
                <a:gd name="T26" fmla="*/ 2957 w 3212"/>
                <a:gd name="T27" fmla="*/ 114 h 648"/>
                <a:gd name="T28" fmla="*/ 3125 w 3212"/>
                <a:gd name="T29" fmla="*/ 40 h 648"/>
                <a:gd name="T30" fmla="*/ 3209 w 3212"/>
                <a:gd name="T31" fmla="*/ 33 h 648"/>
                <a:gd name="T32" fmla="*/ 3209 w 3212"/>
                <a:gd name="T33" fmla="*/ 104 h 648"/>
                <a:gd name="T34" fmla="*/ 3182 w 3212"/>
                <a:gd name="T35" fmla="*/ 179 h 648"/>
                <a:gd name="T36" fmla="*/ 3130 w 3212"/>
                <a:gd name="T37" fmla="*/ 250 h 648"/>
                <a:gd name="T38" fmla="*/ 3055 w 3212"/>
                <a:gd name="T39" fmla="*/ 317 h 648"/>
                <a:gd name="T40" fmla="*/ 2958 w 3212"/>
                <a:gd name="T41" fmla="*/ 381 h 648"/>
                <a:gd name="T42" fmla="*/ 2841 w 3212"/>
                <a:gd name="T43" fmla="*/ 439 h 648"/>
                <a:gd name="T44" fmla="*/ 2706 w 3212"/>
                <a:gd name="T45" fmla="*/ 491 h 648"/>
                <a:gd name="T46" fmla="*/ 2554 w 3212"/>
                <a:gd name="T47" fmla="*/ 536 h 648"/>
                <a:gd name="T48" fmla="*/ 2388 w 3212"/>
                <a:gd name="T49" fmla="*/ 575 h 648"/>
                <a:gd name="T50" fmla="*/ 2208 w 3212"/>
                <a:gd name="T51" fmla="*/ 606 h 648"/>
                <a:gd name="T52" fmla="*/ 2016 w 3212"/>
                <a:gd name="T53" fmla="*/ 629 h 648"/>
                <a:gd name="T54" fmla="*/ 1815 w 3212"/>
                <a:gd name="T55" fmla="*/ 644 h 648"/>
                <a:gd name="T56" fmla="*/ 1606 w 3212"/>
                <a:gd name="T57" fmla="*/ 648 h 648"/>
                <a:gd name="T58" fmla="*/ 1397 w 3212"/>
                <a:gd name="T59" fmla="*/ 644 h 648"/>
                <a:gd name="T60" fmla="*/ 1195 w 3212"/>
                <a:gd name="T61" fmla="*/ 629 h 648"/>
                <a:gd name="T62" fmla="*/ 1004 w 3212"/>
                <a:gd name="T63" fmla="*/ 606 h 648"/>
                <a:gd name="T64" fmla="*/ 824 w 3212"/>
                <a:gd name="T65" fmla="*/ 575 h 648"/>
                <a:gd name="T66" fmla="*/ 658 w 3212"/>
                <a:gd name="T67" fmla="*/ 536 h 648"/>
                <a:gd name="T68" fmla="*/ 506 w 3212"/>
                <a:gd name="T69" fmla="*/ 491 h 648"/>
                <a:gd name="T70" fmla="*/ 371 w 3212"/>
                <a:gd name="T71" fmla="*/ 439 h 648"/>
                <a:gd name="T72" fmla="*/ 254 w 3212"/>
                <a:gd name="T73" fmla="*/ 381 h 648"/>
                <a:gd name="T74" fmla="*/ 157 w 3212"/>
                <a:gd name="T75" fmla="*/ 317 h 648"/>
                <a:gd name="T76" fmla="*/ 82 w 3212"/>
                <a:gd name="T77" fmla="*/ 250 h 648"/>
                <a:gd name="T78" fmla="*/ 30 w 3212"/>
                <a:gd name="T79" fmla="*/ 179 h 648"/>
                <a:gd name="T80" fmla="*/ 3 w 3212"/>
                <a:gd name="T81" fmla="*/ 104 h 648"/>
                <a:gd name="T82" fmla="*/ 3 w 3212"/>
                <a:gd name="T83" fmla="*/ 33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12" h="648">
                  <a:moveTo>
                    <a:pt x="11" y="0"/>
                  </a:moveTo>
                  <a:lnTo>
                    <a:pt x="87" y="40"/>
                  </a:lnTo>
                  <a:lnTo>
                    <a:pt x="169" y="78"/>
                  </a:lnTo>
                  <a:lnTo>
                    <a:pt x="256" y="114"/>
                  </a:lnTo>
                  <a:lnTo>
                    <a:pt x="346" y="147"/>
                  </a:lnTo>
                  <a:lnTo>
                    <a:pt x="442" y="179"/>
                  </a:lnTo>
                  <a:lnTo>
                    <a:pt x="543" y="207"/>
                  </a:lnTo>
                  <a:lnTo>
                    <a:pt x="647" y="233"/>
                  </a:lnTo>
                  <a:lnTo>
                    <a:pt x="756" y="257"/>
                  </a:lnTo>
                  <a:lnTo>
                    <a:pt x="869" y="277"/>
                  </a:lnTo>
                  <a:lnTo>
                    <a:pt x="985" y="295"/>
                  </a:lnTo>
                  <a:lnTo>
                    <a:pt x="1103" y="310"/>
                  </a:lnTo>
                  <a:lnTo>
                    <a:pt x="1225" y="322"/>
                  </a:lnTo>
                  <a:lnTo>
                    <a:pt x="1349" y="330"/>
                  </a:lnTo>
                  <a:lnTo>
                    <a:pt x="1477" y="336"/>
                  </a:lnTo>
                  <a:lnTo>
                    <a:pt x="1606" y="338"/>
                  </a:lnTo>
                  <a:lnTo>
                    <a:pt x="1735" y="336"/>
                  </a:lnTo>
                  <a:lnTo>
                    <a:pt x="1862" y="330"/>
                  </a:lnTo>
                  <a:lnTo>
                    <a:pt x="1987" y="322"/>
                  </a:lnTo>
                  <a:lnTo>
                    <a:pt x="2109" y="310"/>
                  </a:lnTo>
                  <a:lnTo>
                    <a:pt x="2228" y="295"/>
                  </a:lnTo>
                  <a:lnTo>
                    <a:pt x="2343" y="277"/>
                  </a:lnTo>
                  <a:lnTo>
                    <a:pt x="2455" y="257"/>
                  </a:lnTo>
                  <a:lnTo>
                    <a:pt x="2564" y="233"/>
                  </a:lnTo>
                  <a:lnTo>
                    <a:pt x="2669" y="207"/>
                  </a:lnTo>
                  <a:lnTo>
                    <a:pt x="2769" y="179"/>
                  </a:lnTo>
                  <a:lnTo>
                    <a:pt x="2865" y="147"/>
                  </a:lnTo>
                  <a:lnTo>
                    <a:pt x="2957" y="114"/>
                  </a:lnTo>
                  <a:lnTo>
                    <a:pt x="3044" y="78"/>
                  </a:lnTo>
                  <a:lnTo>
                    <a:pt x="3125" y="40"/>
                  </a:lnTo>
                  <a:lnTo>
                    <a:pt x="3202" y="0"/>
                  </a:lnTo>
                  <a:lnTo>
                    <a:pt x="3209" y="33"/>
                  </a:lnTo>
                  <a:lnTo>
                    <a:pt x="3212" y="66"/>
                  </a:lnTo>
                  <a:lnTo>
                    <a:pt x="3209" y="104"/>
                  </a:lnTo>
                  <a:lnTo>
                    <a:pt x="3199" y="142"/>
                  </a:lnTo>
                  <a:lnTo>
                    <a:pt x="3182" y="179"/>
                  </a:lnTo>
                  <a:lnTo>
                    <a:pt x="3159" y="215"/>
                  </a:lnTo>
                  <a:lnTo>
                    <a:pt x="3130" y="250"/>
                  </a:lnTo>
                  <a:lnTo>
                    <a:pt x="3096" y="284"/>
                  </a:lnTo>
                  <a:lnTo>
                    <a:pt x="3055" y="317"/>
                  </a:lnTo>
                  <a:lnTo>
                    <a:pt x="3009" y="350"/>
                  </a:lnTo>
                  <a:lnTo>
                    <a:pt x="2958" y="381"/>
                  </a:lnTo>
                  <a:lnTo>
                    <a:pt x="2902" y="410"/>
                  </a:lnTo>
                  <a:lnTo>
                    <a:pt x="2841" y="439"/>
                  </a:lnTo>
                  <a:lnTo>
                    <a:pt x="2775" y="465"/>
                  </a:lnTo>
                  <a:lnTo>
                    <a:pt x="2706" y="491"/>
                  </a:lnTo>
                  <a:lnTo>
                    <a:pt x="2632" y="514"/>
                  </a:lnTo>
                  <a:lnTo>
                    <a:pt x="2554" y="536"/>
                  </a:lnTo>
                  <a:lnTo>
                    <a:pt x="2472" y="557"/>
                  </a:lnTo>
                  <a:lnTo>
                    <a:pt x="2388" y="575"/>
                  </a:lnTo>
                  <a:lnTo>
                    <a:pt x="2299" y="592"/>
                  </a:lnTo>
                  <a:lnTo>
                    <a:pt x="2208" y="606"/>
                  </a:lnTo>
                  <a:lnTo>
                    <a:pt x="2114" y="619"/>
                  </a:lnTo>
                  <a:lnTo>
                    <a:pt x="2016" y="629"/>
                  </a:lnTo>
                  <a:lnTo>
                    <a:pt x="1917" y="638"/>
                  </a:lnTo>
                  <a:lnTo>
                    <a:pt x="1815" y="644"/>
                  </a:lnTo>
                  <a:lnTo>
                    <a:pt x="1712" y="647"/>
                  </a:lnTo>
                  <a:lnTo>
                    <a:pt x="1606" y="648"/>
                  </a:lnTo>
                  <a:lnTo>
                    <a:pt x="1500" y="647"/>
                  </a:lnTo>
                  <a:lnTo>
                    <a:pt x="1397" y="644"/>
                  </a:lnTo>
                  <a:lnTo>
                    <a:pt x="1295" y="638"/>
                  </a:lnTo>
                  <a:lnTo>
                    <a:pt x="1195" y="629"/>
                  </a:lnTo>
                  <a:lnTo>
                    <a:pt x="1098" y="619"/>
                  </a:lnTo>
                  <a:lnTo>
                    <a:pt x="1004" y="606"/>
                  </a:lnTo>
                  <a:lnTo>
                    <a:pt x="912" y="592"/>
                  </a:lnTo>
                  <a:lnTo>
                    <a:pt x="824" y="575"/>
                  </a:lnTo>
                  <a:lnTo>
                    <a:pt x="739" y="557"/>
                  </a:lnTo>
                  <a:lnTo>
                    <a:pt x="658" y="536"/>
                  </a:lnTo>
                  <a:lnTo>
                    <a:pt x="580" y="514"/>
                  </a:lnTo>
                  <a:lnTo>
                    <a:pt x="506" y="491"/>
                  </a:lnTo>
                  <a:lnTo>
                    <a:pt x="436" y="465"/>
                  </a:lnTo>
                  <a:lnTo>
                    <a:pt x="371" y="439"/>
                  </a:lnTo>
                  <a:lnTo>
                    <a:pt x="310" y="410"/>
                  </a:lnTo>
                  <a:lnTo>
                    <a:pt x="254" y="381"/>
                  </a:lnTo>
                  <a:lnTo>
                    <a:pt x="203" y="350"/>
                  </a:lnTo>
                  <a:lnTo>
                    <a:pt x="157" y="317"/>
                  </a:lnTo>
                  <a:lnTo>
                    <a:pt x="116" y="284"/>
                  </a:lnTo>
                  <a:lnTo>
                    <a:pt x="82" y="250"/>
                  </a:lnTo>
                  <a:lnTo>
                    <a:pt x="53" y="215"/>
                  </a:lnTo>
                  <a:lnTo>
                    <a:pt x="30" y="179"/>
                  </a:lnTo>
                  <a:lnTo>
                    <a:pt x="13" y="142"/>
                  </a:lnTo>
                  <a:lnTo>
                    <a:pt x="3" y="104"/>
                  </a:lnTo>
                  <a:lnTo>
                    <a:pt x="0" y="66"/>
                  </a:lnTo>
                  <a:lnTo>
                    <a:pt x="3" y="33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84"/>
            <p:cNvSpPr>
              <a:spLocks/>
            </p:cNvSpPr>
            <p:nvPr/>
          </p:nvSpPr>
          <p:spPr bwMode="auto">
            <a:xfrm>
              <a:off x="10059988" y="2995613"/>
              <a:ext cx="463550" cy="93663"/>
            </a:xfrm>
            <a:custGeom>
              <a:avLst/>
              <a:gdLst>
                <a:gd name="T0" fmla="*/ 87 w 3212"/>
                <a:gd name="T1" fmla="*/ 40 h 647"/>
                <a:gd name="T2" fmla="*/ 256 w 3212"/>
                <a:gd name="T3" fmla="*/ 114 h 647"/>
                <a:gd name="T4" fmla="*/ 442 w 3212"/>
                <a:gd name="T5" fmla="*/ 178 h 647"/>
                <a:gd name="T6" fmla="*/ 647 w 3212"/>
                <a:gd name="T7" fmla="*/ 233 h 647"/>
                <a:gd name="T8" fmla="*/ 869 w 3212"/>
                <a:gd name="T9" fmla="*/ 277 h 647"/>
                <a:gd name="T10" fmla="*/ 1103 w 3212"/>
                <a:gd name="T11" fmla="*/ 310 h 647"/>
                <a:gd name="T12" fmla="*/ 1349 w 3212"/>
                <a:gd name="T13" fmla="*/ 330 h 647"/>
                <a:gd name="T14" fmla="*/ 1606 w 3212"/>
                <a:gd name="T15" fmla="*/ 337 h 647"/>
                <a:gd name="T16" fmla="*/ 1862 w 3212"/>
                <a:gd name="T17" fmla="*/ 330 h 647"/>
                <a:gd name="T18" fmla="*/ 2109 w 3212"/>
                <a:gd name="T19" fmla="*/ 310 h 647"/>
                <a:gd name="T20" fmla="*/ 2343 w 3212"/>
                <a:gd name="T21" fmla="*/ 277 h 647"/>
                <a:gd name="T22" fmla="*/ 2564 w 3212"/>
                <a:gd name="T23" fmla="*/ 233 h 647"/>
                <a:gd name="T24" fmla="*/ 2769 w 3212"/>
                <a:gd name="T25" fmla="*/ 178 h 647"/>
                <a:gd name="T26" fmla="*/ 2957 w 3212"/>
                <a:gd name="T27" fmla="*/ 114 h 647"/>
                <a:gd name="T28" fmla="*/ 3125 w 3212"/>
                <a:gd name="T29" fmla="*/ 40 h 647"/>
                <a:gd name="T30" fmla="*/ 3209 w 3212"/>
                <a:gd name="T31" fmla="*/ 33 h 647"/>
                <a:gd name="T32" fmla="*/ 3209 w 3212"/>
                <a:gd name="T33" fmla="*/ 104 h 647"/>
                <a:gd name="T34" fmla="*/ 3182 w 3212"/>
                <a:gd name="T35" fmla="*/ 178 h 647"/>
                <a:gd name="T36" fmla="*/ 3130 w 3212"/>
                <a:gd name="T37" fmla="*/ 250 h 647"/>
                <a:gd name="T38" fmla="*/ 3055 w 3212"/>
                <a:gd name="T39" fmla="*/ 317 h 647"/>
                <a:gd name="T40" fmla="*/ 2958 w 3212"/>
                <a:gd name="T41" fmla="*/ 380 h 647"/>
                <a:gd name="T42" fmla="*/ 2841 w 3212"/>
                <a:gd name="T43" fmla="*/ 438 h 647"/>
                <a:gd name="T44" fmla="*/ 2706 w 3212"/>
                <a:gd name="T45" fmla="*/ 490 h 647"/>
                <a:gd name="T46" fmla="*/ 2554 w 3212"/>
                <a:gd name="T47" fmla="*/ 535 h 647"/>
                <a:gd name="T48" fmla="*/ 2388 w 3212"/>
                <a:gd name="T49" fmla="*/ 574 h 647"/>
                <a:gd name="T50" fmla="*/ 2208 w 3212"/>
                <a:gd name="T51" fmla="*/ 605 h 647"/>
                <a:gd name="T52" fmla="*/ 2016 w 3212"/>
                <a:gd name="T53" fmla="*/ 628 h 647"/>
                <a:gd name="T54" fmla="*/ 1815 w 3212"/>
                <a:gd name="T55" fmla="*/ 643 h 647"/>
                <a:gd name="T56" fmla="*/ 1606 w 3212"/>
                <a:gd name="T57" fmla="*/ 647 h 647"/>
                <a:gd name="T58" fmla="*/ 1397 w 3212"/>
                <a:gd name="T59" fmla="*/ 643 h 647"/>
                <a:gd name="T60" fmla="*/ 1195 w 3212"/>
                <a:gd name="T61" fmla="*/ 628 h 647"/>
                <a:gd name="T62" fmla="*/ 1004 w 3212"/>
                <a:gd name="T63" fmla="*/ 605 h 647"/>
                <a:gd name="T64" fmla="*/ 824 w 3212"/>
                <a:gd name="T65" fmla="*/ 574 h 647"/>
                <a:gd name="T66" fmla="*/ 658 w 3212"/>
                <a:gd name="T67" fmla="*/ 535 h 647"/>
                <a:gd name="T68" fmla="*/ 506 w 3212"/>
                <a:gd name="T69" fmla="*/ 490 h 647"/>
                <a:gd name="T70" fmla="*/ 371 w 3212"/>
                <a:gd name="T71" fmla="*/ 438 h 647"/>
                <a:gd name="T72" fmla="*/ 254 w 3212"/>
                <a:gd name="T73" fmla="*/ 380 h 647"/>
                <a:gd name="T74" fmla="*/ 157 w 3212"/>
                <a:gd name="T75" fmla="*/ 317 h 647"/>
                <a:gd name="T76" fmla="*/ 82 w 3212"/>
                <a:gd name="T77" fmla="*/ 250 h 647"/>
                <a:gd name="T78" fmla="*/ 30 w 3212"/>
                <a:gd name="T79" fmla="*/ 178 h 647"/>
                <a:gd name="T80" fmla="*/ 3 w 3212"/>
                <a:gd name="T81" fmla="*/ 104 h 647"/>
                <a:gd name="T82" fmla="*/ 3 w 3212"/>
                <a:gd name="T83" fmla="*/ 33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12" h="647">
                  <a:moveTo>
                    <a:pt x="11" y="0"/>
                  </a:moveTo>
                  <a:lnTo>
                    <a:pt x="87" y="40"/>
                  </a:lnTo>
                  <a:lnTo>
                    <a:pt x="169" y="78"/>
                  </a:lnTo>
                  <a:lnTo>
                    <a:pt x="256" y="114"/>
                  </a:lnTo>
                  <a:lnTo>
                    <a:pt x="346" y="147"/>
                  </a:lnTo>
                  <a:lnTo>
                    <a:pt x="442" y="178"/>
                  </a:lnTo>
                  <a:lnTo>
                    <a:pt x="543" y="207"/>
                  </a:lnTo>
                  <a:lnTo>
                    <a:pt x="647" y="233"/>
                  </a:lnTo>
                  <a:lnTo>
                    <a:pt x="756" y="257"/>
                  </a:lnTo>
                  <a:lnTo>
                    <a:pt x="869" y="277"/>
                  </a:lnTo>
                  <a:lnTo>
                    <a:pt x="985" y="295"/>
                  </a:lnTo>
                  <a:lnTo>
                    <a:pt x="1103" y="310"/>
                  </a:lnTo>
                  <a:lnTo>
                    <a:pt x="1225" y="322"/>
                  </a:lnTo>
                  <a:lnTo>
                    <a:pt x="1349" y="330"/>
                  </a:lnTo>
                  <a:lnTo>
                    <a:pt x="1477" y="335"/>
                  </a:lnTo>
                  <a:lnTo>
                    <a:pt x="1606" y="337"/>
                  </a:lnTo>
                  <a:lnTo>
                    <a:pt x="1735" y="335"/>
                  </a:lnTo>
                  <a:lnTo>
                    <a:pt x="1862" y="330"/>
                  </a:lnTo>
                  <a:lnTo>
                    <a:pt x="1987" y="322"/>
                  </a:lnTo>
                  <a:lnTo>
                    <a:pt x="2109" y="310"/>
                  </a:lnTo>
                  <a:lnTo>
                    <a:pt x="2228" y="295"/>
                  </a:lnTo>
                  <a:lnTo>
                    <a:pt x="2343" y="277"/>
                  </a:lnTo>
                  <a:lnTo>
                    <a:pt x="2455" y="257"/>
                  </a:lnTo>
                  <a:lnTo>
                    <a:pt x="2564" y="233"/>
                  </a:lnTo>
                  <a:lnTo>
                    <a:pt x="2669" y="207"/>
                  </a:lnTo>
                  <a:lnTo>
                    <a:pt x="2769" y="178"/>
                  </a:lnTo>
                  <a:lnTo>
                    <a:pt x="2865" y="147"/>
                  </a:lnTo>
                  <a:lnTo>
                    <a:pt x="2957" y="114"/>
                  </a:lnTo>
                  <a:lnTo>
                    <a:pt x="3044" y="78"/>
                  </a:lnTo>
                  <a:lnTo>
                    <a:pt x="3125" y="40"/>
                  </a:lnTo>
                  <a:lnTo>
                    <a:pt x="3202" y="0"/>
                  </a:lnTo>
                  <a:lnTo>
                    <a:pt x="3209" y="33"/>
                  </a:lnTo>
                  <a:lnTo>
                    <a:pt x="3212" y="66"/>
                  </a:lnTo>
                  <a:lnTo>
                    <a:pt x="3209" y="104"/>
                  </a:lnTo>
                  <a:lnTo>
                    <a:pt x="3199" y="142"/>
                  </a:lnTo>
                  <a:lnTo>
                    <a:pt x="3182" y="178"/>
                  </a:lnTo>
                  <a:lnTo>
                    <a:pt x="3159" y="215"/>
                  </a:lnTo>
                  <a:lnTo>
                    <a:pt x="3130" y="250"/>
                  </a:lnTo>
                  <a:lnTo>
                    <a:pt x="3096" y="284"/>
                  </a:lnTo>
                  <a:lnTo>
                    <a:pt x="3055" y="317"/>
                  </a:lnTo>
                  <a:lnTo>
                    <a:pt x="3009" y="349"/>
                  </a:lnTo>
                  <a:lnTo>
                    <a:pt x="2958" y="380"/>
                  </a:lnTo>
                  <a:lnTo>
                    <a:pt x="2902" y="409"/>
                  </a:lnTo>
                  <a:lnTo>
                    <a:pt x="2841" y="438"/>
                  </a:lnTo>
                  <a:lnTo>
                    <a:pt x="2775" y="464"/>
                  </a:lnTo>
                  <a:lnTo>
                    <a:pt x="2706" y="490"/>
                  </a:lnTo>
                  <a:lnTo>
                    <a:pt x="2632" y="513"/>
                  </a:lnTo>
                  <a:lnTo>
                    <a:pt x="2554" y="535"/>
                  </a:lnTo>
                  <a:lnTo>
                    <a:pt x="2472" y="556"/>
                  </a:lnTo>
                  <a:lnTo>
                    <a:pt x="2388" y="574"/>
                  </a:lnTo>
                  <a:lnTo>
                    <a:pt x="2299" y="591"/>
                  </a:lnTo>
                  <a:lnTo>
                    <a:pt x="2208" y="605"/>
                  </a:lnTo>
                  <a:lnTo>
                    <a:pt x="2114" y="618"/>
                  </a:lnTo>
                  <a:lnTo>
                    <a:pt x="2016" y="628"/>
                  </a:lnTo>
                  <a:lnTo>
                    <a:pt x="1917" y="637"/>
                  </a:lnTo>
                  <a:lnTo>
                    <a:pt x="1815" y="643"/>
                  </a:lnTo>
                  <a:lnTo>
                    <a:pt x="1712" y="646"/>
                  </a:lnTo>
                  <a:lnTo>
                    <a:pt x="1606" y="647"/>
                  </a:lnTo>
                  <a:lnTo>
                    <a:pt x="1500" y="646"/>
                  </a:lnTo>
                  <a:lnTo>
                    <a:pt x="1397" y="643"/>
                  </a:lnTo>
                  <a:lnTo>
                    <a:pt x="1295" y="637"/>
                  </a:lnTo>
                  <a:lnTo>
                    <a:pt x="1195" y="628"/>
                  </a:lnTo>
                  <a:lnTo>
                    <a:pt x="1098" y="618"/>
                  </a:lnTo>
                  <a:lnTo>
                    <a:pt x="1004" y="605"/>
                  </a:lnTo>
                  <a:lnTo>
                    <a:pt x="912" y="591"/>
                  </a:lnTo>
                  <a:lnTo>
                    <a:pt x="824" y="574"/>
                  </a:lnTo>
                  <a:lnTo>
                    <a:pt x="739" y="556"/>
                  </a:lnTo>
                  <a:lnTo>
                    <a:pt x="658" y="535"/>
                  </a:lnTo>
                  <a:lnTo>
                    <a:pt x="580" y="513"/>
                  </a:lnTo>
                  <a:lnTo>
                    <a:pt x="506" y="490"/>
                  </a:lnTo>
                  <a:lnTo>
                    <a:pt x="436" y="464"/>
                  </a:lnTo>
                  <a:lnTo>
                    <a:pt x="371" y="438"/>
                  </a:lnTo>
                  <a:lnTo>
                    <a:pt x="310" y="409"/>
                  </a:lnTo>
                  <a:lnTo>
                    <a:pt x="254" y="380"/>
                  </a:lnTo>
                  <a:lnTo>
                    <a:pt x="203" y="349"/>
                  </a:lnTo>
                  <a:lnTo>
                    <a:pt x="157" y="317"/>
                  </a:lnTo>
                  <a:lnTo>
                    <a:pt x="116" y="284"/>
                  </a:lnTo>
                  <a:lnTo>
                    <a:pt x="82" y="250"/>
                  </a:lnTo>
                  <a:lnTo>
                    <a:pt x="53" y="215"/>
                  </a:lnTo>
                  <a:lnTo>
                    <a:pt x="30" y="178"/>
                  </a:lnTo>
                  <a:lnTo>
                    <a:pt x="13" y="142"/>
                  </a:lnTo>
                  <a:lnTo>
                    <a:pt x="3" y="104"/>
                  </a:lnTo>
                  <a:lnTo>
                    <a:pt x="0" y="66"/>
                  </a:lnTo>
                  <a:lnTo>
                    <a:pt x="3" y="33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85"/>
            <p:cNvSpPr>
              <a:spLocks/>
            </p:cNvSpPr>
            <p:nvPr/>
          </p:nvSpPr>
          <p:spPr bwMode="auto">
            <a:xfrm>
              <a:off x="10059988" y="3074988"/>
              <a:ext cx="463550" cy="92075"/>
            </a:xfrm>
            <a:custGeom>
              <a:avLst/>
              <a:gdLst>
                <a:gd name="T0" fmla="*/ 87 w 3212"/>
                <a:gd name="T1" fmla="*/ 40 h 647"/>
                <a:gd name="T2" fmla="*/ 256 w 3212"/>
                <a:gd name="T3" fmla="*/ 113 h 647"/>
                <a:gd name="T4" fmla="*/ 442 w 3212"/>
                <a:gd name="T5" fmla="*/ 178 h 647"/>
                <a:gd name="T6" fmla="*/ 647 w 3212"/>
                <a:gd name="T7" fmla="*/ 233 h 647"/>
                <a:gd name="T8" fmla="*/ 869 w 3212"/>
                <a:gd name="T9" fmla="*/ 277 h 647"/>
                <a:gd name="T10" fmla="*/ 1103 w 3212"/>
                <a:gd name="T11" fmla="*/ 310 h 647"/>
                <a:gd name="T12" fmla="*/ 1349 w 3212"/>
                <a:gd name="T13" fmla="*/ 330 h 647"/>
                <a:gd name="T14" fmla="*/ 1606 w 3212"/>
                <a:gd name="T15" fmla="*/ 337 h 647"/>
                <a:gd name="T16" fmla="*/ 1862 w 3212"/>
                <a:gd name="T17" fmla="*/ 330 h 647"/>
                <a:gd name="T18" fmla="*/ 2109 w 3212"/>
                <a:gd name="T19" fmla="*/ 310 h 647"/>
                <a:gd name="T20" fmla="*/ 2343 w 3212"/>
                <a:gd name="T21" fmla="*/ 277 h 647"/>
                <a:gd name="T22" fmla="*/ 2564 w 3212"/>
                <a:gd name="T23" fmla="*/ 233 h 647"/>
                <a:gd name="T24" fmla="*/ 2769 w 3212"/>
                <a:gd name="T25" fmla="*/ 178 h 647"/>
                <a:gd name="T26" fmla="*/ 2957 w 3212"/>
                <a:gd name="T27" fmla="*/ 113 h 647"/>
                <a:gd name="T28" fmla="*/ 3125 w 3212"/>
                <a:gd name="T29" fmla="*/ 40 h 647"/>
                <a:gd name="T30" fmla="*/ 3209 w 3212"/>
                <a:gd name="T31" fmla="*/ 32 h 647"/>
                <a:gd name="T32" fmla="*/ 3209 w 3212"/>
                <a:gd name="T33" fmla="*/ 103 h 647"/>
                <a:gd name="T34" fmla="*/ 3182 w 3212"/>
                <a:gd name="T35" fmla="*/ 178 h 647"/>
                <a:gd name="T36" fmla="*/ 3130 w 3212"/>
                <a:gd name="T37" fmla="*/ 249 h 647"/>
                <a:gd name="T38" fmla="*/ 3055 w 3212"/>
                <a:gd name="T39" fmla="*/ 316 h 647"/>
                <a:gd name="T40" fmla="*/ 2958 w 3212"/>
                <a:gd name="T41" fmla="*/ 379 h 647"/>
                <a:gd name="T42" fmla="*/ 2841 w 3212"/>
                <a:gd name="T43" fmla="*/ 437 h 647"/>
                <a:gd name="T44" fmla="*/ 2706 w 3212"/>
                <a:gd name="T45" fmla="*/ 489 h 647"/>
                <a:gd name="T46" fmla="*/ 2554 w 3212"/>
                <a:gd name="T47" fmla="*/ 535 h 647"/>
                <a:gd name="T48" fmla="*/ 2388 w 3212"/>
                <a:gd name="T49" fmla="*/ 574 h 647"/>
                <a:gd name="T50" fmla="*/ 2208 w 3212"/>
                <a:gd name="T51" fmla="*/ 605 h 647"/>
                <a:gd name="T52" fmla="*/ 2016 w 3212"/>
                <a:gd name="T53" fmla="*/ 628 h 647"/>
                <a:gd name="T54" fmla="*/ 1815 w 3212"/>
                <a:gd name="T55" fmla="*/ 642 h 647"/>
                <a:gd name="T56" fmla="*/ 1606 w 3212"/>
                <a:gd name="T57" fmla="*/ 647 h 647"/>
                <a:gd name="T58" fmla="*/ 1397 w 3212"/>
                <a:gd name="T59" fmla="*/ 642 h 647"/>
                <a:gd name="T60" fmla="*/ 1195 w 3212"/>
                <a:gd name="T61" fmla="*/ 628 h 647"/>
                <a:gd name="T62" fmla="*/ 1004 w 3212"/>
                <a:gd name="T63" fmla="*/ 605 h 647"/>
                <a:gd name="T64" fmla="*/ 824 w 3212"/>
                <a:gd name="T65" fmla="*/ 574 h 647"/>
                <a:gd name="T66" fmla="*/ 658 w 3212"/>
                <a:gd name="T67" fmla="*/ 535 h 647"/>
                <a:gd name="T68" fmla="*/ 506 w 3212"/>
                <a:gd name="T69" fmla="*/ 489 h 647"/>
                <a:gd name="T70" fmla="*/ 371 w 3212"/>
                <a:gd name="T71" fmla="*/ 437 h 647"/>
                <a:gd name="T72" fmla="*/ 254 w 3212"/>
                <a:gd name="T73" fmla="*/ 379 h 647"/>
                <a:gd name="T74" fmla="*/ 157 w 3212"/>
                <a:gd name="T75" fmla="*/ 316 h 647"/>
                <a:gd name="T76" fmla="*/ 82 w 3212"/>
                <a:gd name="T77" fmla="*/ 249 h 647"/>
                <a:gd name="T78" fmla="*/ 30 w 3212"/>
                <a:gd name="T79" fmla="*/ 178 h 647"/>
                <a:gd name="T80" fmla="*/ 3 w 3212"/>
                <a:gd name="T81" fmla="*/ 103 h 647"/>
                <a:gd name="T82" fmla="*/ 3 w 3212"/>
                <a:gd name="T83" fmla="*/ 32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12" h="647">
                  <a:moveTo>
                    <a:pt x="11" y="0"/>
                  </a:moveTo>
                  <a:lnTo>
                    <a:pt x="87" y="40"/>
                  </a:lnTo>
                  <a:lnTo>
                    <a:pt x="169" y="78"/>
                  </a:lnTo>
                  <a:lnTo>
                    <a:pt x="256" y="113"/>
                  </a:lnTo>
                  <a:lnTo>
                    <a:pt x="346" y="147"/>
                  </a:lnTo>
                  <a:lnTo>
                    <a:pt x="442" y="178"/>
                  </a:lnTo>
                  <a:lnTo>
                    <a:pt x="543" y="207"/>
                  </a:lnTo>
                  <a:lnTo>
                    <a:pt x="647" y="233"/>
                  </a:lnTo>
                  <a:lnTo>
                    <a:pt x="756" y="257"/>
                  </a:lnTo>
                  <a:lnTo>
                    <a:pt x="869" y="277"/>
                  </a:lnTo>
                  <a:lnTo>
                    <a:pt x="985" y="295"/>
                  </a:lnTo>
                  <a:lnTo>
                    <a:pt x="1103" y="310"/>
                  </a:lnTo>
                  <a:lnTo>
                    <a:pt x="1225" y="322"/>
                  </a:lnTo>
                  <a:lnTo>
                    <a:pt x="1349" y="330"/>
                  </a:lnTo>
                  <a:lnTo>
                    <a:pt x="1477" y="335"/>
                  </a:lnTo>
                  <a:lnTo>
                    <a:pt x="1606" y="337"/>
                  </a:lnTo>
                  <a:lnTo>
                    <a:pt x="1735" y="335"/>
                  </a:lnTo>
                  <a:lnTo>
                    <a:pt x="1862" y="330"/>
                  </a:lnTo>
                  <a:lnTo>
                    <a:pt x="1987" y="322"/>
                  </a:lnTo>
                  <a:lnTo>
                    <a:pt x="2109" y="310"/>
                  </a:lnTo>
                  <a:lnTo>
                    <a:pt x="2228" y="295"/>
                  </a:lnTo>
                  <a:lnTo>
                    <a:pt x="2343" y="277"/>
                  </a:lnTo>
                  <a:lnTo>
                    <a:pt x="2455" y="257"/>
                  </a:lnTo>
                  <a:lnTo>
                    <a:pt x="2564" y="233"/>
                  </a:lnTo>
                  <a:lnTo>
                    <a:pt x="2669" y="207"/>
                  </a:lnTo>
                  <a:lnTo>
                    <a:pt x="2769" y="178"/>
                  </a:lnTo>
                  <a:lnTo>
                    <a:pt x="2865" y="147"/>
                  </a:lnTo>
                  <a:lnTo>
                    <a:pt x="2957" y="113"/>
                  </a:lnTo>
                  <a:lnTo>
                    <a:pt x="3044" y="78"/>
                  </a:lnTo>
                  <a:lnTo>
                    <a:pt x="3125" y="40"/>
                  </a:lnTo>
                  <a:lnTo>
                    <a:pt x="3202" y="0"/>
                  </a:lnTo>
                  <a:lnTo>
                    <a:pt x="3209" y="32"/>
                  </a:lnTo>
                  <a:lnTo>
                    <a:pt x="3212" y="65"/>
                  </a:lnTo>
                  <a:lnTo>
                    <a:pt x="3209" y="103"/>
                  </a:lnTo>
                  <a:lnTo>
                    <a:pt x="3199" y="141"/>
                  </a:lnTo>
                  <a:lnTo>
                    <a:pt x="3182" y="178"/>
                  </a:lnTo>
                  <a:lnTo>
                    <a:pt x="3159" y="214"/>
                  </a:lnTo>
                  <a:lnTo>
                    <a:pt x="3130" y="249"/>
                  </a:lnTo>
                  <a:lnTo>
                    <a:pt x="3096" y="283"/>
                  </a:lnTo>
                  <a:lnTo>
                    <a:pt x="3055" y="316"/>
                  </a:lnTo>
                  <a:lnTo>
                    <a:pt x="3009" y="348"/>
                  </a:lnTo>
                  <a:lnTo>
                    <a:pt x="2958" y="379"/>
                  </a:lnTo>
                  <a:lnTo>
                    <a:pt x="2902" y="409"/>
                  </a:lnTo>
                  <a:lnTo>
                    <a:pt x="2841" y="437"/>
                  </a:lnTo>
                  <a:lnTo>
                    <a:pt x="2775" y="464"/>
                  </a:lnTo>
                  <a:lnTo>
                    <a:pt x="2706" y="489"/>
                  </a:lnTo>
                  <a:lnTo>
                    <a:pt x="2632" y="513"/>
                  </a:lnTo>
                  <a:lnTo>
                    <a:pt x="2554" y="535"/>
                  </a:lnTo>
                  <a:lnTo>
                    <a:pt x="2472" y="555"/>
                  </a:lnTo>
                  <a:lnTo>
                    <a:pt x="2388" y="574"/>
                  </a:lnTo>
                  <a:lnTo>
                    <a:pt x="2299" y="590"/>
                  </a:lnTo>
                  <a:lnTo>
                    <a:pt x="2208" y="605"/>
                  </a:lnTo>
                  <a:lnTo>
                    <a:pt x="2114" y="618"/>
                  </a:lnTo>
                  <a:lnTo>
                    <a:pt x="2016" y="628"/>
                  </a:lnTo>
                  <a:lnTo>
                    <a:pt x="1917" y="636"/>
                  </a:lnTo>
                  <a:lnTo>
                    <a:pt x="1815" y="642"/>
                  </a:lnTo>
                  <a:lnTo>
                    <a:pt x="1712" y="646"/>
                  </a:lnTo>
                  <a:lnTo>
                    <a:pt x="1606" y="647"/>
                  </a:lnTo>
                  <a:lnTo>
                    <a:pt x="1500" y="646"/>
                  </a:lnTo>
                  <a:lnTo>
                    <a:pt x="1397" y="642"/>
                  </a:lnTo>
                  <a:lnTo>
                    <a:pt x="1295" y="636"/>
                  </a:lnTo>
                  <a:lnTo>
                    <a:pt x="1195" y="628"/>
                  </a:lnTo>
                  <a:lnTo>
                    <a:pt x="1098" y="618"/>
                  </a:lnTo>
                  <a:lnTo>
                    <a:pt x="1004" y="605"/>
                  </a:lnTo>
                  <a:lnTo>
                    <a:pt x="912" y="590"/>
                  </a:lnTo>
                  <a:lnTo>
                    <a:pt x="824" y="574"/>
                  </a:lnTo>
                  <a:lnTo>
                    <a:pt x="739" y="555"/>
                  </a:lnTo>
                  <a:lnTo>
                    <a:pt x="658" y="535"/>
                  </a:lnTo>
                  <a:lnTo>
                    <a:pt x="580" y="513"/>
                  </a:lnTo>
                  <a:lnTo>
                    <a:pt x="506" y="489"/>
                  </a:lnTo>
                  <a:lnTo>
                    <a:pt x="436" y="464"/>
                  </a:lnTo>
                  <a:lnTo>
                    <a:pt x="371" y="437"/>
                  </a:lnTo>
                  <a:lnTo>
                    <a:pt x="310" y="409"/>
                  </a:lnTo>
                  <a:lnTo>
                    <a:pt x="254" y="379"/>
                  </a:lnTo>
                  <a:lnTo>
                    <a:pt x="203" y="348"/>
                  </a:lnTo>
                  <a:lnTo>
                    <a:pt x="157" y="316"/>
                  </a:lnTo>
                  <a:lnTo>
                    <a:pt x="116" y="283"/>
                  </a:lnTo>
                  <a:lnTo>
                    <a:pt x="82" y="249"/>
                  </a:lnTo>
                  <a:lnTo>
                    <a:pt x="53" y="214"/>
                  </a:lnTo>
                  <a:lnTo>
                    <a:pt x="30" y="178"/>
                  </a:lnTo>
                  <a:lnTo>
                    <a:pt x="13" y="141"/>
                  </a:lnTo>
                  <a:lnTo>
                    <a:pt x="3" y="103"/>
                  </a:lnTo>
                  <a:lnTo>
                    <a:pt x="0" y="65"/>
                  </a:lnTo>
                  <a:lnTo>
                    <a:pt x="3" y="32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6632004" y="2173473"/>
            <a:ext cx="444500" cy="439738"/>
            <a:chOff x="2587625" y="4291013"/>
            <a:chExt cx="444500" cy="439738"/>
          </a:xfrm>
          <a:solidFill>
            <a:schemeClr val="bg1"/>
          </a:solidFill>
        </p:grpSpPr>
        <p:sp>
          <p:nvSpPr>
            <p:cNvPr id="59" name="Freeform 290"/>
            <p:cNvSpPr>
              <a:spLocks noEditPoints="1"/>
            </p:cNvSpPr>
            <p:nvPr/>
          </p:nvSpPr>
          <p:spPr bwMode="auto">
            <a:xfrm>
              <a:off x="2790825" y="4491038"/>
              <a:ext cx="241300" cy="239713"/>
            </a:xfrm>
            <a:custGeom>
              <a:avLst/>
              <a:gdLst>
                <a:gd name="T0" fmla="*/ 582 w 1676"/>
                <a:gd name="T1" fmla="*/ 282 h 1813"/>
                <a:gd name="T2" fmla="*/ 453 w 1676"/>
                <a:gd name="T3" fmla="*/ 343 h 1813"/>
                <a:gd name="T4" fmla="*/ 344 w 1676"/>
                <a:gd name="T5" fmla="*/ 449 h 1813"/>
                <a:gd name="T6" fmla="*/ 274 w 1676"/>
                <a:gd name="T7" fmla="*/ 582 h 1813"/>
                <a:gd name="T8" fmla="*/ 246 w 1676"/>
                <a:gd name="T9" fmla="*/ 729 h 1813"/>
                <a:gd name="T10" fmla="*/ 260 w 1676"/>
                <a:gd name="T11" fmla="*/ 878 h 1813"/>
                <a:gd name="T12" fmla="*/ 316 w 1676"/>
                <a:gd name="T13" fmla="*/ 1018 h 1813"/>
                <a:gd name="T14" fmla="*/ 414 w 1676"/>
                <a:gd name="T15" fmla="*/ 1136 h 1813"/>
                <a:gd name="T16" fmla="*/ 538 w 1676"/>
                <a:gd name="T17" fmla="*/ 1212 h 1813"/>
                <a:gd name="T18" fmla="*/ 673 w 1676"/>
                <a:gd name="T19" fmla="*/ 1242 h 1813"/>
                <a:gd name="T20" fmla="*/ 811 w 1676"/>
                <a:gd name="T21" fmla="*/ 1227 h 1813"/>
                <a:gd name="T22" fmla="*/ 941 w 1676"/>
                <a:gd name="T23" fmla="*/ 1166 h 1813"/>
                <a:gd name="T24" fmla="*/ 1049 w 1676"/>
                <a:gd name="T25" fmla="*/ 1061 h 1813"/>
                <a:gd name="T26" fmla="*/ 1119 w 1676"/>
                <a:gd name="T27" fmla="*/ 927 h 1813"/>
                <a:gd name="T28" fmla="*/ 1147 w 1676"/>
                <a:gd name="T29" fmla="*/ 779 h 1813"/>
                <a:gd name="T30" fmla="*/ 1133 w 1676"/>
                <a:gd name="T31" fmla="*/ 630 h 1813"/>
                <a:gd name="T32" fmla="*/ 1077 w 1676"/>
                <a:gd name="T33" fmla="*/ 491 h 1813"/>
                <a:gd name="T34" fmla="*/ 980 w 1676"/>
                <a:gd name="T35" fmla="*/ 374 h 1813"/>
                <a:gd name="T36" fmla="*/ 855 w 1676"/>
                <a:gd name="T37" fmla="*/ 298 h 1813"/>
                <a:gd name="T38" fmla="*/ 720 w 1676"/>
                <a:gd name="T39" fmla="*/ 267 h 1813"/>
                <a:gd name="T40" fmla="*/ 781 w 1676"/>
                <a:gd name="T41" fmla="*/ 5 h 1813"/>
                <a:gd name="T42" fmla="*/ 946 w 1676"/>
                <a:gd name="T43" fmla="*/ 49 h 1813"/>
                <a:gd name="T44" fmla="*/ 1099 w 1676"/>
                <a:gd name="T45" fmla="*/ 137 h 1813"/>
                <a:gd name="T46" fmla="*/ 1230 w 1676"/>
                <a:gd name="T47" fmla="*/ 267 h 1813"/>
                <a:gd name="T48" fmla="*/ 1324 w 1676"/>
                <a:gd name="T49" fmla="*/ 424 h 1813"/>
                <a:gd name="T50" fmla="*/ 1378 w 1676"/>
                <a:gd name="T51" fmla="*/ 596 h 1813"/>
                <a:gd name="T52" fmla="*/ 1393 w 1676"/>
                <a:gd name="T53" fmla="*/ 775 h 1813"/>
                <a:gd name="T54" fmla="*/ 1368 w 1676"/>
                <a:gd name="T55" fmla="*/ 953 h 1813"/>
                <a:gd name="T56" fmla="*/ 1603 w 1676"/>
                <a:gd name="T57" fmla="*/ 1363 h 1813"/>
                <a:gd name="T58" fmla="*/ 1656 w 1676"/>
                <a:gd name="T59" fmla="*/ 1449 h 1813"/>
                <a:gd name="T60" fmla="*/ 1676 w 1676"/>
                <a:gd name="T61" fmla="*/ 1550 h 1813"/>
                <a:gd name="T62" fmla="*/ 1656 w 1676"/>
                <a:gd name="T63" fmla="*/ 1651 h 1813"/>
                <a:gd name="T64" fmla="*/ 1603 w 1676"/>
                <a:gd name="T65" fmla="*/ 1737 h 1813"/>
                <a:gd name="T66" fmla="*/ 1515 w 1676"/>
                <a:gd name="T67" fmla="*/ 1798 h 1813"/>
                <a:gd name="T68" fmla="*/ 1414 w 1676"/>
                <a:gd name="T69" fmla="*/ 1813 h 1813"/>
                <a:gd name="T70" fmla="*/ 1316 w 1676"/>
                <a:gd name="T71" fmla="*/ 1783 h 1813"/>
                <a:gd name="T72" fmla="*/ 986 w 1676"/>
                <a:gd name="T73" fmla="*/ 1441 h 1813"/>
                <a:gd name="T74" fmla="*/ 826 w 1676"/>
                <a:gd name="T75" fmla="*/ 1496 h 1813"/>
                <a:gd name="T76" fmla="*/ 660 w 1676"/>
                <a:gd name="T77" fmla="*/ 1508 h 1813"/>
                <a:gd name="T78" fmla="*/ 496 w 1676"/>
                <a:gd name="T79" fmla="*/ 1477 h 1813"/>
                <a:gd name="T80" fmla="*/ 341 w 1676"/>
                <a:gd name="T81" fmla="*/ 1404 h 1813"/>
                <a:gd name="T82" fmla="*/ 204 w 1676"/>
                <a:gd name="T83" fmla="*/ 1289 h 1813"/>
                <a:gd name="T84" fmla="*/ 95 w 1676"/>
                <a:gd name="T85" fmla="*/ 1137 h 1813"/>
                <a:gd name="T86" fmla="*/ 27 w 1676"/>
                <a:gd name="T87" fmla="*/ 966 h 1813"/>
                <a:gd name="T88" fmla="*/ 0 w 1676"/>
                <a:gd name="T89" fmla="*/ 785 h 1813"/>
                <a:gd name="T90" fmla="*/ 13 w 1676"/>
                <a:gd name="T91" fmla="*/ 602 h 1813"/>
                <a:gd name="T92" fmla="*/ 67 w 1676"/>
                <a:gd name="T93" fmla="*/ 427 h 1813"/>
                <a:gd name="T94" fmla="*/ 162 w 1676"/>
                <a:gd name="T95" fmla="*/ 268 h 1813"/>
                <a:gd name="T96" fmla="*/ 294 w 1676"/>
                <a:gd name="T97" fmla="*/ 137 h 1813"/>
                <a:gd name="T98" fmla="*/ 447 w 1676"/>
                <a:gd name="T99" fmla="*/ 49 h 1813"/>
                <a:gd name="T100" fmla="*/ 612 w 1676"/>
                <a:gd name="T101" fmla="*/ 5 h 1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676" h="1813">
                  <a:moveTo>
                    <a:pt x="673" y="267"/>
                  </a:moveTo>
                  <a:lnTo>
                    <a:pt x="627" y="272"/>
                  </a:lnTo>
                  <a:lnTo>
                    <a:pt x="582" y="282"/>
                  </a:lnTo>
                  <a:lnTo>
                    <a:pt x="538" y="298"/>
                  </a:lnTo>
                  <a:lnTo>
                    <a:pt x="495" y="317"/>
                  </a:lnTo>
                  <a:lnTo>
                    <a:pt x="453" y="343"/>
                  </a:lnTo>
                  <a:lnTo>
                    <a:pt x="414" y="374"/>
                  </a:lnTo>
                  <a:lnTo>
                    <a:pt x="377" y="409"/>
                  </a:lnTo>
                  <a:lnTo>
                    <a:pt x="344" y="449"/>
                  </a:lnTo>
                  <a:lnTo>
                    <a:pt x="316" y="491"/>
                  </a:lnTo>
                  <a:lnTo>
                    <a:pt x="293" y="536"/>
                  </a:lnTo>
                  <a:lnTo>
                    <a:pt x="274" y="582"/>
                  </a:lnTo>
                  <a:lnTo>
                    <a:pt x="260" y="630"/>
                  </a:lnTo>
                  <a:lnTo>
                    <a:pt x="251" y="679"/>
                  </a:lnTo>
                  <a:lnTo>
                    <a:pt x="246" y="729"/>
                  </a:lnTo>
                  <a:lnTo>
                    <a:pt x="246" y="779"/>
                  </a:lnTo>
                  <a:lnTo>
                    <a:pt x="251" y="829"/>
                  </a:lnTo>
                  <a:lnTo>
                    <a:pt x="260" y="878"/>
                  </a:lnTo>
                  <a:lnTo>
                    <a:pt x="274" y="927"/>
                  </a:lnTo>
                  <a:lnTo>
                    <a:pt x="293" y="974"/>
                  </a:lnTo>
                  <a:lnTo>
                    <a:pt x="316" y="1018"/>
                  </a:lnTo>
                  <a:lnTo>
                    <a:pt x="344" y="1061"/>
                  </a:lnTo>
                  <a:lnTo>
                    <a:pt x="377" y="1100"/>
                  </a:lnTo>
                  <a:lnTo>
                    <a:pt x="414" y="1136"/>
                  </a:lnTo>
                  <a:lnTo>
                    <a:pt x="453" y="1166"/>
                  </a:lnTo>
                  <a:lnTo>
                    <a:pt x="495" y="1191"/>
                  </a:lnTo>
                  <a:lnTo>
                    <a:pt x="538" y="1212"/>
                  </a:lnTo>
                  <a:lnTo>
                    <a:pt x="582" y="1227"/>
                  </a:lnTo>
                  <a:lnTo>
                    <a:pt x="627" y="1237"/>
                  </a:lnTo>
                  <a:lnTo>
                    <a:pt x="673" y="1242"/>
                  </a:lnTo>
                  <a:lnTo>
                    <a:pt x="720" y="1242"/>
                  </a:lnTo>
                  <a:lnTo>
                    <a:pt x="766" y="1237"/>
                  </a:lnTo>
                  <a:lnTo>
                    <a:pt x="811" y="1227"/>
                  </a:lnTo>
                  <a:lnTo>
                    <a:pt x="855" y="1212"/>
                  </a:lnTo>
                  <a:lnTo>
                    <a:pt x="898" y="1191"/>
                  </a:lnTo>
                  <a:lnTo>
                    <a:pt x="941" y="1166"/>
                  </a:lnTo>
                  <a:lnTo>
                    <a:pt x="980" y="1136"/>
                  </a:lnTo>
                  <a:lnTo>
                    <a:pt x="1016" y="1100"/>
                  </a:lnTo>
                  <a:lnTo>
                    <a:pt x="1049" y="1061"/>
                  </a:lnTo>
                  <a:lnTo>
                    <a:pt x="1077" y="1018"/>
                  </a:lnTo>
                  <a:lnTo>
                    <a:pt x="1100" y="974"/>
                  </a:lnTo>
                  <a:lnTo>
                    <a:pt x="1119" y="927"/>
                  </a:lnTo>
                  <a:lnTo>
                    <a:pt x="1133" y="878"/>
                  </a:lnTo>
                  <a:lnTo>
                    <a:pt x="1142" y="829"/>
                  </a:lnTo>
                  <a:lnTo>
                    <a:pt x="1147" y="779"/>
                  </a:lnTo>
                  <a:lnTo>
                    <a:pt x="1147" y="729"/>
                  </a:lnTo>
                  <a:lnTo>
                    <a:pt x="1142" y="679"/>
                  </a:lnTo>
                  <a:lnTo>
                    <a:pt x="1133" y="630"/>
                  </a:lnTo>
                  <a:lnTo>
                    <a:pt x="1119" y="582"/>
                  </a:lnTo>
                  <a:lnTo>
                    <a:pt x="1100" y="536"/>
                  </a:lnTo>
                  <a:lnTo>
                    <a:pt x="1077" y="491"/>
                  </a:lnTo>
                  <a:lnTo>
                    <a:pt x="1049" y="449"/>
                  </a:lnTo>
                  <a:lnTo>
                    <a:pt x="1016" y="409"/>
                  </a:lnTo>
                  <a:lnTo>
                    <a:pt x="980" y="374"/>
                  </a:lnTo>
                  <a:lnTo>
                    <a:pt x="941" y="343"/>
                  </a:lnTo>
                  <a:lnTo>
                    <a:pt x="898" y="317"/>
                  </a:lnTo>
                  <a:lnTo>
                    <a:pt x="855" y="298"/>
                  </a:lnTo>
                  <a:lnTo>
                    <a:pt x="811" y="282"/>
                  </a:lnTo>
                  <a:lnTo>
                    <a:pt x="766" y="272"/>
                  </a:lnTo>
                  <a:lnTo>
                    <a:pt x="720" y="267"/>
                  </a:lnTo>
                  <a:lnTo>
                    <a:pt x="673" y="267"/>
                  </a:lnTo>
                  <a:close/>
                  <a:moveTo>
                    <a:pt x="725" y="0"/>
                  </a:moveTo>
                  <a:lnTo>
                    <a:pt x="781" y="5"/>
                  </a:lnTo>
                  <a:lnTo>
                    <a:pt x="837" y="15"/>
                  </a:lnTo>
                  <a:lnTo>
                    <a:pt x="892" y="29"/>
                  </a:lnTo>
                  <a:lnTo>
                    <a:pt x="946" y="49"/>
                  </a:lnTo>
                  <a:lnTo>
                    <a:pt x="999" y="74"/>
                  </a:lnTo>
                  <a:lnTo>
                    <a:pt x="1050" y="103"/>
                  </a:lnTo>
                  <a:lnTo>
                    <a:pt x="1099" y="137"/>
                  </a:lnTo>
                  <a:lnTo>
                    <a:pt x="1145" y="176"/>
                  </a:lnTo>
                  <a:lnTo>
                    <a:pt x="1190" y="219"/>
                  </a:lnTo>
                  <a:lnTo>
                    <a:pt x="1230" y="267"/>
                  </a:lnTo>
                  <a:lnTo>
                    <a:pt x="1266" y="317"/>
                  </a:lnTo>
                  <a:lnTo>
                    <a:pt x="1297" y="369"/>
                  </a:lnTo>
                  <a:lnTo>
                    <a:pt x="1324" y="424"/>
                  </a:lnTo>
                  <a:lnTo>
                    <a:pt x="1346" y="479"/>
                  </a:lnTo>
                  <a:lnTo>
                    <a:pt x="1364" y="537"/>
                  </a:lnTo>
                  <a:lnTo>
                    <a:pt x="1378" y="596"/>
                  </a:lnTo>
                  <a:lnTo>
                    <a:pt x="1387" y="655"/>
                  </a:lnTo>
                  <a:lnTo>
                    <a:pt x="1392" y="715"/>
                  </a:lnTo>
                  <a:lnTo>
                    <a:pt x="1393" y="775"/>
                  </a:lnTo>
                  <a:lnTo>
                    <a:pt x="1389" y="835"/>
                  </a:lnTo>
                  <a:lnTo>
                    <a:pt x="1381" y="895"/>
                  </a:lnTo>
                  <a:lnTo>
                    <a:pt x="1368" y="953"/>
                  </a:lnTo>
                  <a:lnTo>
                    <a:pt x="1351" y="1011"/>
                  </a:lnTo>
                  <a:lnTo>
                    <a:pt x="1330" y="1067"/>
                  </a:lnTo>
                  <a:lnTo>
                    <a:pt x="1603" y="1363"/>
                  </a:lnTo>
                  <a:lnTo>
                    <a:pt x="1625" y="1389"/>
                  </a:lnTo>
                  <a:lnTo>
                    <a:pt x="1642" y="1419"/>
                  </a:lnTo>
                  <a:lnTo>
                    <a:pt x="1656" y="1449"/>
                  </a:lnTo>
                  <a:lnTo>
                    <a:pt x="1668" y="1482"/>
                  </a:lnTo>
                  <a:lnTo>
                    <a:pt x="1674" y="1515"/>
                  </a:lnTo>
                  <a:lnTo>
                    <a:pt x="1676" y="1550"/>
                  </a:lnTo>
                  <a:lnTo>
                    <a:pt x="1674" y="1585"/>
                  </a:lnTo>
                  <a:lnTo>
                    <a:pt x="1668" y="1619"/>
                  </a:lnTo>
                  <a:lnTo>
                    <a:pt x="1656" y="1651"/>
                  </a:lnTo>
                  <a:lnTo>
                    <a:pt x="1642" y="1682"/>
                  </a:lnTo>
                  <a:lnTo>
                    <a:pt x="1625" y="1711"/>
                  </a:lnTo>
                  <a:lnTo>
                    <a:pt x="1603" y="1737"/>
                  </a:lnTo>
                  <a:lnTo>
                    <a:pt x="1576" y="1762"/>
                  </a:lnTo>
                  <a:lnTo>
                    <a:pt x="1547" y="1783"/>
                  </a:lnTo>
                  <a:lnTo>
                    <a:pt x="1515" y="1798"/>
                  </a:lnTo>
                  <a:lnTo>
                    <a:pt x="1482" y="1809"/>
                  </a:lnTo>
                  <a:lnTo>
                    <a:pt x="1449" y="1813"/>
                  </a:lnTo>
                  <a:lnTo>
                    <a:pt x="1414" y="1813"/>
                  </a:lnTo>
                  <a:lnTo>
                    <a:pt x="1380" y="1809"/>
                  </a:lnTo>
                  <a:lnTo>
                    <a:pt x="1347" y="1798"/>
                  </a:lnTo>
                  <a:lnTo>
                    <a:pt x="1316" y="1783"/>
                  </a:lnTo>
                  <a:lnTo>
                    <a:pt x="1286" y="1762"/>
                  </a:lnTo>
                  <a:lnTo>
                    <a:pt x="1259" y="1737"/>
                  </a:lnTo>
                  <a:lnTo>
                    <a:pt x="986" y="1441"/>
                  </a:lnTo>
                  <a:lnTo>
                    <a:pt x="934" y="1464"/>
                  </a:lnTo>
                  <a:lnTo>
                    <a:pt x="880" y="1483"/>
                  </a:lnTo>
                  <a:lnTo>
                    <a:pt x="826" y="1496"/>
                  </a:lnTo>
                  <a:lnTo>
                    <a:pt x="771" y="1504"/>
                  </a:lnTo>
                  <a:lnTo>
                    <a:pt x="716" y="1509"/>
                  </a:lnTo>
                  <a:lnTo>
                    <a:pt x="660" y="1508"/>
                  </a:lnTo>
                  <a:lnTo>
                    <a:pt x="605" y="1503"/>
                  </a:lnTo>
                  <a:lnTo>
                    <a:pt x="550" y="1493"/>
                  </a:lnTo>
                  <a:lnTo>
                    <a:pt x="496" y="1477"/>
                  </a:lnTo>
                  <a:lnTo>
                    <a:pt x="443" y="1458"/>
                  </a:lnTo>
                  <a:lnTo>
                    <a:pt x="391" y="1434"/>
                  </a:lnTo>
                  <a:lnTo>
                    <a:pt x="341" y="1404"/>
                  </a:lnTo>
                  <a:lnTo>
                    <a:pt x="293" y="1371"/>
                  </a:lnTo>
                  <a:lnTo>
                    <a:pt x="247" y="1332"/>
                  </a:lnTo>
                  <a:lnTo>
                    <a:pt x="204" y="1289"/>
                  </a:lnTo>
                  <a:lnTo>
                    <a:pt x="162" y="1240"/>
                  </a:lnTo>
                  <a:lnTo>
                    <a:pt x="126" y="1190"/>
                  </a:lnTo>
                  <a:lnTo>
                    <a:pt x="95" y="1137"/>
                  </a:lnTo>
                  <a:lnTo>
                    <a:pt x="68" y="1082"/>
                  </a:lnTo>
                  <a:lnTo>
                    <a:pt x="45" y="1024"/>
                  </a:lnTo>
                  <a:lnTo>
                    <a:pt x="27" y="966"/>
                  </a:lnTo>
                  <a:lnTo>
                    <a:pt x="13" y="906"/>
                  </a:lnTo>
                  <a:lnTo>
                    <a:pt x="4" y="846"/>
                  </a:lnTo>
                  <a:lnTo>
                    <a:pt x="0" y="785"/>
                  </a:lnTo>
                  <a:lnTo>
                    <a:pt x="0" y="724"/>
                  </a:lnTo>
                  <a:lnTo>
                    <a:pt x="4" y="663"/>
                  </a:lnTo>
                  <a:lnTo>
                    <a:pt x="13" y="602"/>
                  </a:lnTo>
                  <a:lnTo>
                    <a:pt x="27" y="543"/>
                  </a:lnTo>
                  <a:lnTo>
                    <a:pt x="45" y="485"/>
                  </a:lnTo>
                  <a:lnTo>
                    <a:pt x="67" y="427"/>
                  </a:lnTo>
                  <a:lnTo>
                    <a:pt x="94" y="373"/>
                  </a:lnTo>
                  <a:lnTo>
                    <a:pt x="126" y="319"/>
                  </a:lnTo>
                  <a:lnTo>
                    <a:pt x="162" y="268"/>
                  </a:lnTo>
                  <a:lnTo>
                    <a:pt x="203" y="220"/>
                  </a:lnTo>
                  <a:lnTo>
                    <a:pt x="247" y="176"/>
                  </a:lnTo>
                  <a:lnTo>
                    <a:pt x="294" y="137"/>
                  </a:lnTo>
                  <a:lnTo>
                    <a:pt x="343" y="103"/>
                  </a:lnTo>
                  <a:lnTo>
                    <a:pt x="394" y="74"/>
                  </a:lnTo>
                  <a:lnTo>
                    <a:pt x="447" y="49"/>
                  </a:lnTo>
                  <a:lnTo>
                    <a:pt x="501" y="29"/>
                  </a:lnTo>
                  <a:lnTo>
                    <a:pt x="556" y="15"/>
                  </a:lnTo>
                  <a:lnTo>
                    <a:pt x="612" y="5"/>
                  </a:lnTo>
                  <a:lnTo>
                    <a:pt x="668" y="0"/>
                  </a:lnTo>
                  <a:lnTo>
                    <a:pt x="7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291"/>
            <p:cNvSpPr>
              <a:spLocks/>
            </p:cNvSpPr>
            <p:nvPr/>
          </p:nvSpPr>
          <p:spPr bwMode="auto">
            <a:xfrm>
              <a:off x="2811463" y="4335463"/>
              <a:ext cx="217488" cy="274638"/>
            </a:xfrm>
            <a:custGeom>
              <a:avLst/>
              <a:gdLst>
                <a:gd name="T0" fmla="*/ 459 w 1508"/>
                <a:gd name="T1" fmla="*/ 30 h 2083"/>
                <a:gd name="T2" fmla="*/ 619 w 1508"/>
                <a:gd name="T3" fmla="*/ 254 h 2083"/>
                <a:gd name="T4" fmla="*/ 841 w 1508"/>
                <a:gd name="T5" fmla="*/ 542 h 2083"/>
                <a:gd name="T6" fmla="*/ 960 w 1508"/>
                <a:gd name="T7" fmla="*/ 441 h 2083"/>
                <a:gd name="T8" fmla="*/ 1249 w 1508"/>
                <a:gd name="T9" fmla="*/ 400 h 2083"/>
                <a:gd name="T10" fmla="*/ 1340 w 1508"/>
                <a:gd name="T11" fmla="*/ 564 h 2083"/>
                <a:gd name="T12" fmla="*/ 1411 w 1508"/>
                <a:gd name="T13" fmla="*/ 741 h 2083"/>
                <a:gd name="T14" fmla="*/ 1464 w 1508"/>
                <a:gd name="T15" fmla="*/ 927 h 2083"/>
                <a:gd name="T16" fmla="*/ 1497 w 1508"/>
                <a:gd name="T17" fmla="*/ 1121 h 2083"/>
                <a:gd name="T18" fmla="*/ 1508 w 1508"/>
                <a:gd name="T19" fmla="*/ 1322 h 2083"/>
                <a:gd name="T20" fmla="*/ 1497 w 1508"/>
                <a:gd name="T21" fmla="*/ 1526 h 2083"/>
                <a:gd name="T22" fmla="*/ 1463 w 1508"/>
                <a:gd name="T23" fmla="*/ 1720 h 2083"/>
                <a:gd name="T24" fmla="*/ 1409 w 1508"/>
                <a:gd name="T25" fmla="*/ 1907 h 2083"/>
                <a:gd name="T26" fmla="*/ 1337 w 1508"/>
                <a:gd name="T27" fmla="*/ 2083 h 2083"/>
                <a:gd name="T28" fmla="*/ 1349 w 1508"/>
                <a:gd name="T29" fmla="*/ 1945 h 2083"/>
                <a:gd name="T30" fmla="*/ 1341 w 1508"/>
                <a:gd name="T31" fmla="*/ 1808 h 2083"/>
                <a:gd name="T32" fmla="*/ 1313 w 1508"/>
                <a:gd name="T33" fmla="*/ 1675 h 2083"/>
                <a:gd name="T34" fmla="*/ 1266 w 1508"/>
                <a:gd name="T35" fmla="*/ 1547 h 2083"/>
                <a:gd name="T36" fmla="*/ 1201 w 1508"/>
                <a:gd name="T37" fmla="*/ 1429 h 2083"/>
                <a:gd name="T38" fmla="*/ 1117 w 1508"/>
                <a:gd name="T39" fmla="*/ 1321 h 2083"/>
                <a:gd name="T40" fmla="*/ 1021 w 1508"/>
                <a:gd name="T41" fmla="*/ 1233 h 2083"/>
                <a:gd name="T42" fmla="*/ 915 w 1508"/>
                <a:gd name="T43" fmla="*/ 1162 h 2083"/>
                <a:gd name="T44" fmla="*/ 801 w 1508"/>
                <a:gd name="T45" fmla="*/ 1111 h 2083"/>
                <a:gd name="T46" fmla="*/ 680 w 1508"/>
                <a:gd name="T47" fmla="*/ 1080 h 2083"/>
                <a:gd name="T48" fmla="*/ 554 w 1508"/>
                <a:gd name="T49" fmla="*/ 1069 h 2083"/>
                <a:gd name="T50" fmla="*/ 416 w 1508"/>
                <a:gd name="T51" fmla="*/ 1082 h 2083"/>
                <a:gd name="T52" fmla="*/ 283 w 1508"/>
                <a:gd name="T53" fmla="*/ 1120 h 2083"/>
                <a:gd name="T54" fmla="*/ 160 w 1508"/>
                <a:gd name="T55" fmla="*/ 1182 h 2083"/>
                <a:gd name="T56" fmla="*/ 591 w 1508"/>
                <a:gd name="T57" fmla="*/ 812 h 2083"/>
                <a:gd name="T58" fmla="*/ 751 w 1508"/>
                <a:gd name="T59" fmla="*/ 755 h 2083"/>
                <a:gd name="T60" fmla="*/ 500 w 1508"/>
                <a:gd name="T61" fmla="*/ 407 h 2083"/>
                <a:gd name="T62" fmla="*/ 338 w 1508"/>
                <a:gd name="T63" fmla="*/ 367 h 2083"/>
                <a:gd name="T64" fmla="*/ 175 w 1508"/>
                <a:gd name="T65" fmla="*/ 519 h 2083"/>
                <a:gd name="T66" fmla="*/ 0 w 1508"/>
                <a:gd name="T67" fmla="*/ 375 h 2083"/>
                <a:gd name="T68" fmla="*/ 166 w 1508"/>
                <a:gd name="T69" fmla="*/ 151 h 2083"/>
                <a:gd name="T70" fmla="*/ 287 w 1508"/>
                <a:gd name="T71" fmla="*/ 289 h 2083"/>
                <a:gd name="T72" fmla="*/ 445 w 1508"/>
                <a:gd name="T73" fmla="*/ 351 h 2083"/>
                <a:gd name="T74" fmla="*/ 453 w 1508"/>
                <a:gd name="T75" fmla="*/ 220 h 2083"/>
                <a:gd name="T76" fmla="*/ 316 w 1508"/>
                <a:gd name="T7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508" h="2083">
                  <a:moveTo>
                    <a:pt x="316" y="0"/>
                  </a:moveTo>
                  <a:lnTo>
                    <a:pt x="459" y="30"/>
                  </a:lnTo>
                  <a:lnTo>
                    <a:pt x="582" y="149"/>
                  </a:lnTo>
                  <a:lnTo>
                    <a:pt x="619" y="254"/>
                  </a:lnTo>
                  <a:lnTo>
                    <a:pt x="647" y="352"/>
                  </a:lnTo>
                  <a:lnTo>
                    <a:pt x="841" y="542"/>
                  </a:lnTo>
                  <a:lnTo>
                    <a:pt x="891" y="559"/>
                  </a:lnTo>
                  <a:lnTo>
                    <a:pt x="960" y="441"/>
                  </a:lnTo>
                  <a:lnTo>
                    <a:pt x="1204" y="417"/>
                  </a:lnTo>
                  <a:lnTo>
                    <a:pt x="1249" y="400"/>
                  </a:lnTo>
                  <a:lnTo>
                    <a:pt x="1297" y="481"/>
                  </a:lnTo>
                  <a:lnTo>
                    <a:pt x="1340" y="564"/>
                  </a:lnTo>
                  <a:lnTo>
                    <a:pt x="1378" y="651"/>
                  </a:lnTo>
                  <a:lnTo>
                    <a:pt x="1411" y="741"/>
                  </a:lnTo>
                  <a:lnTo>
                    <a:pt x="1440" y="832"/>
                  </a:lnTo>
                  <a:lnTo>
                    <a:pt x="1464" y="927"/>
                  </a:lnTo>
                  <a:lnTo>
                    <a:pt x="1483" y="1022"/>
                  </a:lnTo>
                  <a:lnTo>
                    <a:pt x="1497" y="1121"/>
                  </a:lnTo>
                  <a:lnTo>
                    <a:pt x="1505" y="1221"/>
                  </a:lnTo>
                  <a:lnTo>
                    <a:pt x="1508" y="1322"/>
                  </a:lnTo>
                  <a:lnTo>
                    <a:pt x="1505" y="1425"/>
                  </a:lnTo>
                  <a:lnTo>
                    <a:pt x="1497" y="1526"/>
                  </a:lnTo>
                  <a:lnTo>
                    <a:pt x="1483" y="1623"/>
                  </a:lnTo>
                  <a:lnTo>
                    <a:pt x="1463" y="1720"/>
                  </a:lnTo>
                  <a:lnTo>
                    <a:pt x="1439" y="1815"/>
                  </a:lnTo>
                  <a:lnTo>
                    <a:pt x="1409" y="1907"/>
                  </a:lnTo>
                  <a:lnTo>
                    <a:pt x="1375" y="1996"/>
                  </a:lnTo>
                  <a:lnTo>
                    <a:pt x="1337" y="2083"/>
                  </a:lnTo>
                  <a:lnTo>
                    <a:pt x="1345" y="2015"/>
                  </a:lnTo>
                  <a:lnTo>
                    <a:pt x="1349" y="1945"/>
                  </a:lnTo>
                  <a:lnTo>
                    <a:pt x="1347" y="1877"/>
                  </a:lnTo>
                  <a:lnTo>
                    <a:pt x="1341" y="1808"/>
                  </a:lnTo>
                  <a:lnTo>
                    <a:pt x="1329" y="1741"/>
                  </a:lnTo>
                  <a:lnTo>
                    <a:pt x="1313" y="1675"/>
                  </a:lnTo>
                  <a:lnTo>
                    <a:pt x="1293" y="1610"/>
                  </a:lnTo>
                  <a:lnTo>
                    <a:pt x="1266" y="1547"/>
                  </a:lnTo>
                  <a:lnTo>
                    <a:pt x="1236" y="1486"/>
                  </a:lnTo>
                  <a:lnTo>
                    <a:pt x="1201" y="1429"/>
                  </a:lnTo>
                  <a:lnTo>
                    <a:pt x="1161" y="1373"/>
                  </a:lnTo>
                  <a:lnTo>
                    <a:pt x="1117" y="1321"/>
                  </a:lnTo>
                  <a:lnTo>
                    <a:pt x="1071" y="1276"/>
                  </a:lnTo>
                  <a:lnTo>
                    <a:pt x="1021" y="1233"/>
                  </a:lnTo>
                  <a:lnTo>
                    <a:pt x="969" y="1195"/>
                  </a:lnTo>
                  <a:lnTo>
                    <a:pt x="915" y="1162"/>
                  </a:lnTo>
                  <a:lnTo>
                    <a:pt x="859" y="1134"/>
                  </a:lnTo>
                  <a:lnTo>
                    <a:pt x="801" y="1111"/>
                  </a:lnTo>
                  <a:lnTo>
                    <a:pt x="741" y="1093"/>
                  </a:lnTo>
                  <a:lnTo>
                    <a:pt x="680" y="1080"/>
                  </a:lnTo>
                  <a:lnTo>
                    <a:pt x="617" y="1072"/>
                  </a:lnTo>
                  <a:lnTo>
                    <a:pt x="554" y="1069"/>
                  </a:lnTo>
                  <a:lnTo>
                    <a:pt x="484" y="1072"/>
                  </a:lnTo>
                  <a:lnTo>
                    <a:pt x="416" y="1082"/>
                  </a:lnTo>
                  <a:lnTo>
                    <a:pt x="349" y="1098"/>
                  </a:lnTo>
                  <a:lnTo>
                    <a:pt x="283" y="1120"/>
                  </a:lnTo>
                  <a:lnTo>
                    <a:pt x="220" y="1148"/>
                  </a:lnTo>
                  <a:lnTo>
                    <a:pt x="160" y="1182"/>
                  </a:lnTo>
                  <a:lnTo>
                    <a:pt x="338" y="952"/>
                  </a:lnTo>
                  <a:lnTo>
                    <a:pt x="591" y="812"/>
                  </a:lnTo>
                  <a:lnTo>
                    <a:pt x="738" y="833"/>
                  </a:lnTo>
                  <a:lnTo>
                    <a:pt x="751" y="755"/>
                  </a:lnTo>
                  <a:lnTo>
                    <a:pt x="570" y="556"/>
                  </a:lnTo>
                  <a:lnTo>
                    <a:pt x="500" y="407"/>
                  </a:lnTo>
                  <a:lnTo>
                    <a:pt x="400" y="407"/>
                  </a:lnTo>
                  <a:lnTo>
                    <a:pt x="338" y="367"/>
                  </a:lnTo>
                  <a:lnTo>
                    <a:pt x="203" y="345"/>
                  </a:lnTo>
                  <a:lnTo>
                    <a:pt x="175" y="519"/>
                  </a:lnTo>
                  <a:lnTo>
                    <a:pt x="12" y="484"/>
                  </a:lnTo>
                  <a:lnTo>
                    <a:pt x="0" y="375"/>
                  </a:lnTo>
                  <a:lnTo>
                    <a:pt x="125" y="345"/>
                  </a:lnTo>
                  <a:lnTo>
                    <a:pt x="166" y="151"/>
                  </a:lnTo>
                  <a:lnTo>
                    <a:pt x="291" y="207"/>
                  </a:lnTo>
                  <a:lnTo>
                    <a:pt x="287" y="289"/>
                  </a:lnTo>
                  <a:lnTo>
                    <a:pt x="382" y="332"/>
                  </a:lnTo>
                  <a:lnTo>
                    <a:pt x="445" y="351"/>
                  </a:lnTo>
                  <a:lnTo>
                    <a:pt x="522" y="308"/>
                  </a:lnTo>
                  <a:lnTo>
                    <a:pt x="453" y="220"/>
                  </a:lnTo>
                  <a:lnTo>
                    <a:pt x="313" y="71"/>
                  </a:lnTo>
                  <a:lnTo>
                    <a:pt x="3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292"/>
            <p:cNvSpPr>
              <a:spLocks/>
            </p:cNvSpPr>
            <p:nvPr/>
          </p:nvSpPr>
          <p:spPr bwMode="auto">
            <a:xfrm>
              <a:off x="2786063" y="4497388"/>
              <a:ext cx="30163" cy="26988"/>
            </a:xfrm>
            <a:custGeom>
              <a:avLst/>
              <a:gdLst>
                <a:gd name="T0" fmla="*/ 118 w 208"/>
                <a:gd name="T1" fmla="*/ 0 h 197"/>
                <a:gd name="T2" fmla="*/ 208 w 208"/>
                <a:gd name="T3" fmla="*/ 45 h 197"/>
                <a:gd name="T4" fmla="*/ 186 w 208"/>
                <a:gd name="T5" fmla="*/ 66 h 197"/>
                <a:gd name="T6" fmla="*/ 165 w 208"/>
                <a:gd name="T7" fmla="*/ 89 h 197"/>
                <a:gd name="T8" fmla="*/ 147 w 208"/>
                <a:gd name="T9" fmla="*/ 109 h 197"/>
                <a:gd name="T10" fmla="*/ 130 w 208"/>
                <a:gd name="T11" fmla="*/ 131 h 197"/>
                <a:gd name="T12" fmla="*/ 81 w 208"/>
                <a:gd name="T13" fmla="*/ 132 h 197"/>
                <a:gd name="T14" fmla="*/ 29 w 208"/>
                <a:gd name="T15" fmla="*/ 197 h 197"/>
                <a:gd name="T16" fmla="*/ 0 w 208"/>
                <a:gd name="T17" fmla="*/ 61 h 197"/>
                <a:gd name="T18" fmla="*/ 118 w 208"/>
                <a:gd name="T19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197">
                  <a:moveTo>
                    <a:pt x="118" y="0"/>
                  </a:moveTo>
                  <a:lnTo>
                    <a:pt x="208" y="45"/>
                  </a:lnTo>
                  <a:lnTo>
                    <a:pt x="186" y="66"/>
                  </a:lnTo>
                  <a:lnTo>
                    <a:pt x="165" y="89"/>
                  </a:lnTo>
                  <a:lnTo>
                    <a:pt x="147" y="109"/>
                  </a:lnTo>
                  <a:lnTo>
                    <a:pt x="130" y="131"/>
                  </a:lnTo>
                  <a:lnTo>
                    <a:pt x="81" y="132"/>
                  </a:lnTo>
                  <a:lnTo>
                    <a:pt x="29" y="197"/>
                  </a:lnTo>
                  <a:lnTo>
                    <a:pt x="0" y="61"/>
                  </a:lnTo>
                  <a:lnTo>
                    <a:pt x="1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93"/>
            <p:cNvSpPr>
              <a:spLocks/>
            </p:cNvSpPr>
            <p:nvPr/>
          </p:nvSpPr>
          <p:spPr bwMode="auto">
            <a:xfrm>
              <a:off x="2860675" y="4702175"/>
              <a:ext cx="52388" cy="20638"/>
            </a:xfrm>
            <a:custGeom>
              <a:avLst/>
              <a:gdLst>
                <a:gd name="T0" fmla="*/ 368 w 368"/>
                <a:gd name="T1" fmla="*/ 0 h 153"/>
                <a:gd name="T2" fmla="*/ 298 w 368"/>
                <a:gd name="T3" fmla="*/ 38 h 153"/>
                <a:gd name="T4" fmla="*/ 227 w 368"/>
                <a:gd name="T5" fmla="*/ 73 h 153"/>
                <a:gd name="T6" fmla="*/ 152 w 368"/>
                <a:gd name="T7" fmla="*/ 105 h 153"/>
                <a:gd name="T8" fmla="*/ 77 w 368"/>
                <a:gd name="T9" fmla="*/ 131 h 153"/>
                <a:gd name="T10" fmla="*/ 0 w 368"/>
                <a:gd name="T11" fmla="*/ 153 h 153"/>
                <a:gd name="T12" fmla="*/ 28 w 368"/>
                <a:gd name="T13" fmla="*/ 44 h 153"/>
                <a:gd name="T14" fmla="*/ 83 w 368"/>
                <a:gd name="T15" fmla="*/ 5 h 153"/>
                <a:gd name="T16" fmla="*/ 148 w 368"/>
                <a:gd name="T17" fmla="*/ 13 h 153"/>
                <a:gd name="T18" fmla="*/ 215 w 368"/>
                <a:gd name="T19" fmla="*/ 16 h 153"/>
                <a:gd name="T20" fmla="*/ 266 w 368"/>
                <a:gd name="T21" fmla="*/ 14 h 153"/>
                <a:gd name="T22" fmla="*/ 317 w 368"/>
                <a:gd name="T23" fmla="*/ 9 h 153"/>
                <a:gd name="T24" fmla="*/ 368 w 368"/>
                <a:gd name="T25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8" h="153">
                  <a:moveTo>
                    <a:pt x="368" y="0"/>
                  </a:moveTo>
                  <a:lnTo>
                    <a:pt x="298" y="38"/>
                  </a:lnTo>
                  <a:lnTo>
                    <a:pt x="227" y="73"/>
                  </a:lnTo>
                  <a:lnTo>
                    <a:pt x="152" y="105"/>
                  </a:lnTo>
                  <a:lnTo>
                    <a:pt x="77" y="131"/>
                  </a:lnTo>
                  <a:lnTo>
                    <a:pt x="0" y="153"/>
                  </a:lnTo>
                  <a:lnTo>
                    <a:pt x="28" y="44"/>
                  </a:lnTo>
                  <a:lnTo>
                    <a:pt x="83" y="5"/>
                  </a:lnTo>
                  <a:lnTo>
                    <a:pt x="148" y="13"/>
                  </a:lnTo>
                  <a:lnTo>
                    <a:pt x="215" y="16"/>
                  </a:lnTo>
                  <a:lnTo>
                    <a:pt x="266" y="14"/>
                  </a:lnTo>
                  <a:lnTo>
                    <a:pt x="317" y="9"/>
                  </a:lnTo>
                  <a:lnTo>
                    <a:pt x="3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294"/>
            <p:cNvSpPr>
              <a:spLocks/>
            </p:cNvSpPr>
            <p:nvPr/>
          </p:nvSpPr>
          <p:spPr bwMode="auto">
            <a:xfrm>
              <a:off x="2587625" y="4395788"/>
              <a:ext cx="249238" cy="333375"/>
            </a:xfrm>
            <a:custGeom>
              <a:avLst/>
              <a:gdLst>
                <a:gd name="T0" fmla="*/ 210 w 1723"/>
                <a:gd name="T1" fmla="*/ 95 h 2519"/>
                <a:gd name="T2" fmla="*/ 468 w 1723"/>
                <a:gd name="T3" fmla="*/ 157 h 2519"/>
                <a:gd name="T4" fmla="*/ 884 w 1723"/>
                <a:gd name="T5" fmla="*/ 389 h 2519"/>
                <a:gd name="T6" fmla="*/ 1103 w 1723"/>
                <a:gd name="T7" fmla="*/ 976 h 2519"/>
                <a:gd name="T8" fmla="*/ 1141 w 1723"/>
                <a:gd name="T9" fmla="*/ 862 h 2519"/>
                <a:gd name="T10" fmla="*/ 1389 w 1723"/>
                <a:gd name="T11" fmla="*/ 1094 h 2519"/>
                <a:gd name="T12" fmla="*/ 1344 w 1723"/>
                <a:gd name="T13" fmla="*/ 1213 h 2519"/>
                <a:gd name="T14" fmla="*/ 1316 w 1723"/>
                <a:gd name="T15" fmla="*/ 1341 h 2519"/>
                <a:gd name="T16" fmla="*/ 1307 w 1723"/>
                <a:gd name="T17" fmla="*/ 1472 h 2519"/>
                <a:gd name="T18" fmla="*/ 1317 w 1723"/>
                <a:gd name="T19" fmla="*/ 1609 h 2519"/>
                <a:gd name="T20" fmla="*/ 1346 w 1723"/>
                <a:gd name="T21" fmla="*/ 1741 h 2519"/>
                <a:gd name="T22" fmla="*/ 1394 w 1723"/>
                <a:gd name="T23" fmla="*/ 1865 h 2519"/>
                <a:gd name="T24" fmla="*/ 1459 w 1723"/>
                <a:gd name="T25" fmla="*/ 1979 h 2519"/>
                <a:gd name="T26" fmla="*/ 1541 w 1723"/>
                <a:gd name="T27" fmla="*/ 2083 h 2519"/>
                <a:gd name="T28" fmla="*/ 1628 w 1723"/>
                <a:gd name="T29" fmla="*/ 2165 h 2519"/>
                <a:gd name="T30" fmla="*/ 1723 w 1723"/>
                <a:gd name="T31" fmla="*/ 2230 h 2519"/>
                <a:gd name="T32" fmla="*/ 1714 w 1723"/>
                <a:gd name="T33" fmla="*/ 2268 h 2519"/>
                <a:gd name="T34" fmla="*/ 1708 w 1723"/>
                <a:gd name="T35" fmla="*/ 2294 h 2519"/>
                <a:gd name="T36" fmla="*/ 1706 w 1723"/>
                <a:gd name="T37" fmla="*/ 2304 h 2519"/>
                <a:gd name="T38" fmla="*/ 1659 w 1723"/>
                <a:gd name="T39" fmla="*/ 2513 h 2519"/>
                <a:gd name="T40" fmla="*/ 1530 w 1723"/>
                <a:gd name="T41" fmla="*/ 2519 h 2519"/>
                <a:gd name="T42" fmla="*/ 1338 w 1723"/>
                <a:gd name="T43" fmla="*/ 2506 h 2519"/>
                <a:gd name="T44" fmla="*/ 1154 w 1723"/>
                <a:gd name="T45" fmla="*/ 2468 h 2519"/>
                <a:gd name="T46" fmla="*/ 977 w 1723"/>
                <a:gd name="T47" fmla="*/ 2407 h 2519"/>
                <a:gd name="T48" fmla="*/ 810 w 1723"/>
                <a:gd name="T49" fmla="*/ 2325 h 2519"/>
                <a:gd name="T50" fmla="*/ 656 w 1723"/>
                <a:gd name="T51" fmla="*/ 2222 h 2519"/>
                <a:gd name="T52" fmla="*/ 514 w 1723"/>
                <a:gd name="T53" fmla="*/ 2101 h 2519"/>
                <a:gd name="T54" fmla="*/ 387 w 1723"/>
                <a:gd name="T55" fmla="*/ 1963 h 2519"/>
                <a:gd name="T56" fmla="*/ 274 w 1723"/>
                <a:gd name="T57" fmla="*/ 1809 h 2519"/>
                <a:gd name="T58" fmla="*/ 180 w 1723"/>
                <a:gd name="T59" fmla="*/ 1641 h 2519"/>
                <a:gd name="T60" fmla="*/ 103 w 1723"/>
                <a:gd name="T61" fmla="*/ 1461 h 2519"/>
                <a:gd name="T62" fmla="*/ 47 w 1723"/>
                <a:gd name="T63" fmla="*/ 1270 h 2519"/>
                <a:gd name="T64" fmla="*/ 12 w 1723"/>
                <a:gd name="T65" fmla="*/ 1070 h 2519"/>
                <a:gd name="T66" fmla="*/ 0 w 1723"/>
                <a:gd name="T67" fmla="*/ 862 h 2519"/>
                <a:gd name="T68" fmla="*/ 11 w 1723"/>
                <a:gd name="T69" fmla="*/ 662 h 2519"/>
                <a:gd name="T70" fmla="*/ 44 w 1723"/>
                <a:gd name="T71" fmla="*/ 470 h 2519"/>
                <a:gd name="T72" fmla="*/ 96 w 1723"/>
                <a:gd name="T73" fmla="*/ 285 h 2519"/>
                <a:gd name="T74" fmla="*/ 168 w 1723"/>
                <a:gd name="T75" fmla="*/ 111 h 2519"/>
                <a:gd name="T76" fmla="*/ 320 w 1723"/>
                <a:gd name="T77" fmla="*/ 0 h 2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23" h="2519">
                  <a:moveTo>
                    <a:pt x="320" y="0"/>
                  </a:moveTo>
                  <a:lnTo>
                    <a:pt x="210" y="95"/>
                  </a:lnTo>
                  <a:lnTo>
                    <a:pt x="296" y="157"/>
                  </a:lnTo>
                  <a:lnTo>
                    <a:pt x="468" y="157"/>
                  </a:lnTo>
                  <a:lnTo>
                    <a:pt x="724" y="107"/>
                  </a:lnTo>
                  <a:lnTo>
                    <a:pt x="884" y="389"/>
                  </a:lnTo>
                  <a:lnTo>
                    <a:pt x="884" y="655"/>
                  </a:lnTo>
                  <a:lnTo>
                    <a:pt x="1103" y="976"/>
                  </a:lnTo>
                  <a:lnTo>
                    <a:pt x="1141" y="976"/>
                  </a:lnTo>
                  <a:lnTo>
                    <a:pt x="1141" y="862"/>
                  </a:lnTo>
                  <a:lnTo>
                    <a:pt x="1225" y="1054"/>
                  </a:lnTo>
                  <a:lnTo>
                    <a:pt x="1389" y="1094"/>
                  </a:lnTo>
                  <a:lnTo>
                    <a:pt x="1365" y="1153"/>
                  </a:lnTo>
                  <a:lnTo>
                    <a:pt x="1344" y="1213"/>
                  </a:lnTo>
                  <a:lnTo>
                    <a:pt x="1328" y="1277"/>
                  </a:lnTo>
                  <a:lnTo>
                    <a:pt x="1316" y="1341"/>
                  </a:lnTo>
                  <a:lnTo>
                    <a:pt x="1309" y="1406"/>
                  </a:lnTo>
                  <a:lnTo>
                    <a:pt x="1307" y="1472"/>
                  </a:lnTo>
                  <a:lnTo>
                    <a:pt x="1309" y="1542"/>
                  </a:lnTo>
                  <a:lnTo>
                    <a:pt x="1317" y="1609"/>
                  </a:lnTo>
                  <a:lnTo>
                    <a:pt x="1329" y="1676"/>
                  </a:lnTo>
                  <a:lnTo>
                    <a:pt x="1346" y="1741"/>
                  </a:lnTo>
                  <a:lnTo>
                    <a:pt x="1368" y="1803"/>
                  </a:lnTo>
                  <a:lnTo>
                    <a:pt x="1394" y="1865"/>
                  </a:lnTo>
                  <a:lnTo>
                    <a:pt x="1424" y="1923"/>
                  </a:lnTo>
                  <a:lnTo>
                    <a:pt x="1459" y="1979"/>
                  </a:lnTo>
                  <a:lnTo>
                    <a:pt x="1498" y="2032"/>
                  </a:lnTo>
                  <a:lnTo>
                    <a:pt x="1541" y="2083"/>
                  </a:lnTo>
                  <a:lnTo>
                    <a:pt x="1583" y="2126"/>
                  </a:lnTo>
                  <a:lnTo>
                    <a:pt x="1628" y="2165"/>
                  </a:lnTo>
                  <a:lnTo>
                    <a:pt x="1675" y="2200"/>
                  </a:lnTo>
                  <a:lnTo>
                    <a:pt x="1723" y="2230"/>
                  </a:lnTo>
                  <a:lnTo>
                    <a:pt x="1718" y="2251"/>
                  </a:lnTo>
                  <a:lnTo>
                    <a:pt x="1714" y="2268"/>
                  </a:lnTo>
                  <a:lnTo>
                    <a:pt x="1711" y="2283"/>
                  </a:lnTo>
                  <a:lnTo>
                    <a:pt x="1708" y="2294"/>
                  </a:lnTo>
                  <a:lnTo>
                    <a:pt x="1706" y="2302"/>
                  </a:lnTo>
                  <a:lnTo>
                    <a:pt x="1706" y="2304"/>
                  </a:lnTo>
                  <a:lnTo>
                    <a:pt x="1722" y="2505"/>
                  </a:lnTo>
                  <a:lnTo>
                    <a:pt x="1659" y="2513"/>
                  </a:lnTo>
                  <a:lnTo>
                    <a:pt x="1594" y="2517"/>
                  </a:lnTo>
                  <a:lnTo>
                    <a:pt x="1530" y="2519"/>
                  </a:lnTo>
                  <a:lnTo>
                    <a:pt x="1433" y="2516"/>
                  </a:lnTo>
                  <a:lnTo>
                    <a:pt x="1338" y="2506"/>
                  </a:lnTo>
                  <a:lnTo>
                    <a:pt x="1245" y="2490"/>
                  </a:lnTo>
                  <a:lnTo>
                    <a:pt x="1154" y="2468"/>
                  </a:lnTo>
                  <a:lnTo>
                    <a:pt x="1064" y="2441"/>
                  </a:lnTo>
                  <a:lnTo>
                    <a:pt x="977" y="2407"/>
                  </a:lnTo>
                  <a:lnTo>
                    <a:pt x="893" y="2369"/>
                  </a:lnTo>
                  <a:lnTo>
                    <a:pt x="810" y="2325"/>
                  </a:lnTo>
                  <a:lnTo>
                    <a:pt x="732" y="2276"/>
                  </a:lnTo>
                  <a:lnTo>
                    <a:pt x="656" y="2222"/>
                  </a:lnTo>
                  <a:lnTo>
                    <a:pt x="583" y="2164"/>
                  </a:lnTo>
                  <a:lnTo>
                    <a:pt x="514" y="2101"/>
                  </a:lnTo>
                  <a:lnTo>
                    <a:pt x="448" y="2034"/>
                  </a:lnTo>
                  <a:lnTo>
                    <a:pt x="387" y="1963"/>
                  </a:lnTo>
                  <a:lnTo>
                    <a:pt x="328" y="1888"/>
                  </a:lnTo>
                  <a:lnTo>
                    <a:pt x="274" y="1809"/>
                  </a:lnTo>
                  <a:lnTo>
                    <a:pt x="225" y="1727"/>
                  </a:lnTo>
                  <a:lnTo>
                    <a:pt x="180" y="1641"/>
                  </a:lnTo>
                  <a:lnTo>
                    <a:pt x="139" y="1553"/>
                  </a:lnTo>
                  <a:lnTo>
                    <a:pt x="103" y="1461"/>
                  </a:lnTo>
                  <a:lnTo>
                    <a:pt x="72" y="1367"/>
                  </a:lnTo>
                  <a:lnTo>
                    <a:pt x="47" y="1270"/>
                  </a:lnTo>
                  <a:lnTo>
                    <a:pt x="27" y="1171"/>
                  </a:lnTo>
                  <a:lnTo>
                    <a:pt x="12" y="1070"/>
                  </a:lnTo>
                  <a:lnTo>
                    <a:pt x="3" y="968"/>
                  </a:lnTo>
                  <a:lnTo>
                    <a:pt x="0" y="862"/>
                  </a:lnTo>
                  <a:lnTo>
                    <a:pt x="3" y="761"/>
                  </a:lnTo>
                  <a:lnTo>
                    <a:pt x="11" y="662"/>
                  </a:lnTo>
                  <a:lnTo>
                    <a:pt x="25" y="565"/>
                  </a:lnTo>
                  <a:lnTo>
                    <a:pt x="44" y="470"/>
                  </a:lnTo>
                  <a:lnTo>
                    <a:pt x="68" y="376"/>
                  </a:lnTo>
                  <a:lnTo>
                    <a:pt x="96" y="285"/>
                  </a:lnTo>
                  <a:lnTo>
                    <a:pt x="131" y="197"/>
                  </a:lnTo>
                  <a:lnTo>
                    <a:pt x="168" y="111"/>
                  </a:lnTo>
                  <a:lnTo>
                    <a:pt x="210" y="27"/>
                  </a:lnTo>
                  <a:lnTo>
                    <a:pt x="3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295"/>
            <p:cNvSpPr>
              <a:spLocks noEditPoints="1"/>
            </p:cNvSpPr>
            <p:nvPr/>
          </p:nvSpPr>
          <p:spPr bwMode="auto">
            <a:xfrm>
              <a:off x="2638425" y="4291013"/>
              <a:ext cx="263525" cy="79375"/>
            </a:xfrm>
            <a:custGeom>
              <a:avLst/>
              <a:gdLst>
                <a:gd name="T0" fmla="*/ 782 w 1831"/>
                <a:gd name="T1" fmla="*/ 179 h 603"/>
                <a:gd name="T2" fmla="*/ 779 w 1831"/>
                <a:gd name="T3" fmla="*/ 185 h 603"/>
                <a:gd name="T4" fmla="*/ 773 w 1831"/>
                <a:gd name="T5" fmla="*/ 194 h 603"/>
                <a:gd name="T6" fmla="*/ 763 w 1831"/>
                <a:gd name="T7" fmla="*/ 204 h 603"/>
                <a:gd name="T8" fmla="*/ 750 w 1831"/>
                <a:gd name="T9" fmla="*/ 214 h 603"/>
                <a:gd name="T10" fmla="*/ 737 w 1831"/>
                <a:gd name="T11" fmla="*/ 225 h 603"/>
                <a:gd name="T12" fmla="*/ 724 w 1831"/>
                <a:gd name="T13" fmla="*/ 235 h 603"/>
                <a:gd name="T14" fmla="*/ 711 w 1831"/>
                <a:gd name="T15" fmla="*/ 246 h 603"/>
                <a:gd name="T16" fmla="*/ 699 w 1831"/>
                <a:gd name="T17" fmla="*/ 254 h 603"/>
                <a:gd name="T18" fmla="*/ 690 w 1831"/>
                <a:gd name="T19" fmla="*/ 261 h 603"/>
                <a:gd name="T20" fmla="*/ 683 w 1831"/>
                <a:gd name="T21" fmla="*/ 266 h 603"/>
                <a:gd name="T22" fmla="*/ 681 w 1831"/>
                <a:gd name="T23" fmla="*/ 267 h 603"/>
                <a:gd name="T24" fmla="*/ 782 w 1831"/>
                <a:gd name="T25" fmla="*/ 331 h 603"/>
                <a:gd name="T26" fmla="*/ 990 w 1831"/>
                <a:gd name="T27" fmla="*/ 271 h 603"/>
                <a:gd name="T28" fmla="*/ 941 w 1831"/>
                <a:gd name="T29" fmla="*/ 179 h 603"/>
                <a:gd name="T30" fmla="*/ 851 w 1831"/>
                <a:gd name="T31" fmla="*/ 210 h 603"/>
                <a:gd name="T32" fmla="*/ 782 w 1831"/>
                <a:gd name="T33" fmla="*/ 179 h 603"/>
                <a:gd name="T34" fmla="*/ 1401 w 1831"/>
                <a:gd name="T35" fmla="*/ 72 h 603"/>
                <a:gd name="T36" fmla="*/ 1244 w 1831"/>
                <a:gd name="T37" fmla="*/ 166 h 603"/>
                <a:gd name="T38" fmla="*/ 1155 w 1831"/>
                <a:gd name="T39" fmla="*/ 226 h 603"/>
                <a:gd name="T40" fmla="*/ 1217 w 1831"/>
                <a:gd name="T41" fmla="*/ 270 h 603"/>
                <a:gd name="T42" fmla="*/ 1356 w 1831"/>
                <a:gd name="T43" fmla="*/ 255 h 603"/>
                <a:gd name="T44" fmla="*/ 1502 w 1831"/>
                <a:gd name="T45" fmla="*/ 135 h 603"/>
                <a:gd name="T46" fmla="*/ 1401 w 1831"/>
                <a:gd name="T47" fmla="*/ 72 h 603"/>
                <a:gd name="T48" fmla="*/ 1180 w 1831"/>
                <a:gd name="T49" fmla="*/ 0 h 603"/>
                <a:gd name="T50" fmla="*/ 1180 w 1831"/>
                <a:gd name="T51" fmla="*/ 0 h 603"/>
                <a:gd name="T52" fmla="*/ 1267 w 1831"/>
                <a:gd name="T53" fmla="*/ 4 h 603"/>
                <a:gd name="T54" fmla="*/ 1352 w 1831"/>
                <a:gd name="T55" fmla="*/ 11 h 603"/>
                <a:gd name="T56" fmla="*/ 1436 w 1831"/>
                <a:gd name="T57" fmla="*/ 24 h 603"/>
                <a:gd name="T58" fmla="*/ 1519 w 1831"/>
                <a:gd name="T59" fmla="*/ 43 h 603"/>
                <a:gd name="T60" fmla="*/ 1600 w 1831"/>
                <a:gd name="T61" fmla="*/ 66 h 603"/>
                <a:gd name="T62" fmla="*/ 1679 w 1831"/>
                <a:gd name="T63" fmla="*/ 93 h 603"/>
                <a:gd name="T64" fmla="*/ 1756 w 1831"/>
                <a:gd name="T65" fmla="*/ 124 h 603"/>
                <a:gd name="T66" fmla="*/ 1831 w 1831"/>
                <a:gd name="T67" fmla="*/ 160 h 603"/>
                <a:gd name="T68" fmla="*/ 1776 w 1831"/>
                <a:gd name="T69" fmla="*/ 169 h 603"/>
                <a:gd name="T70" fmla="*/ 1626 w 1831"/>
                <a:gd name="T71" fmla="*/ 145 h 603"/>
                <a:gd name="T72" fmla="*/ 1521 w 1831"/>
                <a:gd name="T73" fmla="*/ 221 h 603"/>
                <a:gd name="T74" fmla="*/ 1445 w 1831"/>
                <a:gd name="T75" fmla="*/ 311 h 603"/>
                <a:gd name="T76" fmla="*/ 1171 w 1831"/>
                <a:gd name="T77" fmla="*/ 338 h 603"/>
                <a:gd name="T78" fmla="*/ 1059 w 1831"/>
                <a:gd name="T79" fmla="*/ 319 h 603"/>
                <a:gd name="T80" fmla="*/ 981 w 1831"/>
                <a:gd name="T81" fmla="*/ 449 h 603"/>
                <a:gd name="T82" fmla="*/ 757 w 1831"/>
                <a:gd name="T83" fmla="*/ 463 h 603"/>
                <a:gd name="T84" fmla="*/ 616 w 1831"/>
                <a:gd name="T85" fmla="*/ 420 h 603"/>
                <a:gd name="T86" fmla="*/ 490 w 1831"/>
                <a:gd name="T87" fmla="*/ 494 h 603"/>
                <a:gd name="T88" fmla="*/ 218 w 1831"/>
                <a:gd name="T89" fmla="*/ 535 h 603"/>
                <a:gd name="T90" fmla="*/ 0 w 1831"/>
                <a:gd name="T91" fmla="*/ 603 h 603"/>
                <a:gd name="T92" fmla="*/ 0 w 1831"/>
                <a:gd name="T93" fmla="*/ 603 h 603"/>
                <a:gd name="T94" fmla="*/ 58 w 1831"/>
                <a:gd name="T95" fmla="*/ 531 h 603"/>
                <a:gd name="T96" fmla="*/ 120 w 1831"/>
                <a:gd name="T97" fmla="*/ 463 h 603"/>
                <a:gd name="T98" fmla="*/ 185 w 1831"/>
                <a:gd name="T99" fmla="*/ 399 h 603"/>
                <a:gd name="T100" fmla="*/ 253 w 1831"/>
                <a:gd name="T101" fmla="*/ 338 h 603"/>
                <a:gd name="T102" fmla="*/ 325 w 1831"/>
                <a:gd name="T103" fmla="*/ 283 h 603"/>
                <a:gd name="T104" fmla="*/ 400 w 1831"/>
                <a:gd name="T105" fmla="*/ 232 h 603"/>
                <a:gd name="T106" fmla="*/ 477 w 1831"/>
                <a:gd name="T107" fmla="*/ 185 h 603"/>
                <a:gd name="T108" fmla="*/ 558 w 1831"/>
                <a:gd name="T109" fmla="*/ 144 h 603"/>
                <a:gd name="T110" fmla="*/ 640 w 1831"/>
                <a:gd name="T111" fmla="*/ 107 h 603"/>
                <a:gd name="T112" fmla="*/ 725 w 1831"/>
                <a:gd name="T113" fmla="*/ 75 h 603"/>
                <a:gd name="T114" fmla="*/ 813 w 1831"/>
                <a:gd name="T115" fmla="*/ 49 h 603"/>
                <a:gd name="T116" fmla="*/ 902 w 1831"/>
                <a:gd name="T117" fmla="*/ 27 h 603"/>
                <a:gd name="T118" fmla="*/ 992 w 1831"/>
                <a:gd name="T119" fmla="*/ 13 h 603"/>
                <a:gd name="T120" fmla="*/ 1086 w 1831"/>
                <a:gd name="T121" fmla="*/ 4 h 603"/>
                <a:gd name="T122" fmla="*/ 1180 w 1831"/>
                <a:gd name="T123" fmla="*/ 0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31" h="603">
                  <a:moveTo>
                    <a:pt x="782" y="179"/>
                  </a:moveTo>
                  <a:lnTo>
                    <a:pt x="779" y="185"/>
                  </a:lnTo>
                  <a:lnTo>
                    <a:pt x="773" y="194"/>
                  </a:lnTo>
                  <a:lnTo>
                    <a:pt x="763" y="204"/>
                  </a:lnTo>
                  <a:lnTo>
                    <a:pt x="750" y="214"/>
                  </a:lnTo>
                  <a:lnTo>
                    <a:pt x="737" y="225"/>
                  </a:lnTo>
                  <a:lnTo>
                    <a:pt x="724" y="235"/>
                  </a:lnTo>
                  <a:lnTo>
                    <a:pt x="711" y="246"/>
                  </a:lnTo>
                  <a:lnTo>
                    <a:pt x="699" y="254"/>
                  </a:lnTo>
                  <a:lnTo>
                    <a:pt x="690" y="261"/>
                  </a:lnTo>
                  <a:lnTo>
                    <a:pt x="683" y="266"/>
                  </a:lnTo>
                  <a:lnTo>
                    <a:pt x="681" y="267"/>
                  </a:lnTo>
                  <a:lnTo>
                    <a:pt x="782" y="331"/>
                  </a:lnTo>
                  <a:lnTo>
                    <a:pt x="990" y="271"/>
                  </a:lnTo>
                  <a:lnTo>
                    <a:pt x="941" y="179"/>
                  </a:lnTo>
                  <a:lnTo>
                    <a:pt x="851" y="210"/>
                  </a:lnTo>
                  <a:lnTo>
                    <a:pt x="782" y="179"/>
                  </a:lnTo>
                  <a:close/>
                  <a:moveTo>
                    <a:pt x="1401" y="72"/>
                  </a:moveTo>
                  <a:lnTo>
                    <a:pt x="1244" y="166"/>
                  </a:lnTo>
                  <a:lnTo>
                    <a:pt x="1155" y="226"/>
                  </a:lnTo>
                  <a:lnTo>
                    <a:pt x="1217" y="270"/>
                  </a:lnTo>
                  <a:lnTo>
                    <a:pt x="1356" y="255"/>
                  </a:lnTo>
                  <a:lnTo>
                    <a:pt x="1502" y="135"/>
                  </a:lnTo>
                  <a:lnTo>
                    <a:pt x="1401" y="72"/>
                  </a:lnTo>
                  <a:close/>
                  <a:moveTo>
                    <a:pt x="1180" y="0"/>
                  </a:moveTo>
                  <a:lnTo>
                    <a:pt x="1180" y="0"/>
                  </a:lnTo>
                  <a:lnTo>
                    <a:pt x="1267" y="4"/>
                  </a:lnTo>
                  <a:lnTo>
                    <a:pt x="1352" y="11"/>
                  </a:lnTo>
                  <a:lnTo>
                    <a:pt x="1436" y="24"/>
                  </a:lnTo>
                  <a:lnTo>
                    <a:pt x="1519" y="43"/>
                  </a:lnTo>
                  <a:lnTo>
                    <a:pt x="1600" y="66"/>
                  </a:lnTo>
                  <a:lnTo>
                    <a:pt x="1679" y="93"/>
                  </a:lnTo>
                  <a:lnTo>
                    <a:pt x="1756" y="124"/>
                  </a:lnTo>
                  <a:lnTo>
                    <a:pt x="1831" y="160"/>
                  </a:lnTo>
                  <a:lnTo>
                    <a:pt x="1776" y="169"/>
                  </a:lnTo>
                  <a:lnTo>
                    <a:pt x="1626" y="145"/>
                  </a:lnTo>
                  <a:lnTo>
                    <a:pt x="1521" y="221"/>
                  </a:lnTo>
                  <a:lnTo>
                    <a:pt x="1445" y="311"/>
                  </a:lnTo>
                  <a:lnTo>
                    <a:pt x="1171" y="338"/>
                  </a:lnTo>
                  <a:lnTo>
                    <a:pt x="1059" y="319"/>
                  </a:lnTo>
                  <a:lnTo>
                    <a:pt x="981" y="449"/>
                  </a:lnTo>
                  <a:lnTo>
                    <a:pt x="757" y="463"/>
                  </a:lnTo>
                  <a:lnTo>
                    <a:pt x="616" y="420"/>
                  </a:lnTo>
                  <a:lnTo>
                    <a:pt x="490" y="494"/>
                  </a:lnTo>
                  <a:lnTo>
                    <a:pt x="218" y="535"/>
                  </a:lnTo>
                  <a:lnTo>
                    <a:pt x="0" y="603"/>
                  </a:lnTo>
                  <a:lnTo>
                    <a:pt x="0" y="603"/>
                  </a:lnTo>
                  <a:lnTo>
                    <a:pt x="58" y="531"/>
                  </a:lnTo>
                  <a:lnTo>
                    <a:pt x="120" y="463"/>
                  </a:lnTo>
                  <a:lnTo>
                    <a:pt x="185" y="399"/>
                  </a:lnTo>
                  <a:lnTo>
                    <a:pt x="253" y="338"/>
                  </a:lnTo>
                  <a:lnTo>
                    <a:pt x="325" y="283"/>
                  </a:lnTo>
                  <a:lnTo>
                    <a:pt x="400" y="232"/>
                  </a:lnTo>
                  <a:lnTo>
                    <a:pt x="477" y="185"/>
                  </a:lnTo>
                  <a:lnTo>
                    <a:pt x="558" y="144"/>
                  </a:lnTo>
                  <a:lnTo>
                    <a:pt x="640" y="107"/>
                  </a:lnTo>
                  <a:lnTo>
                    <a:pt x="725" y="75"/>
                  </a:lnTo>
                  <a:lnTo>
                    <a:pt x="813" y="49"/>
                  </a:lnTo>
                  <a:lnTo>
                    <a:pt x="902" y="27"/>
                  </a:lnTo>
                  <a:lnTo>
                    <a:pt x="992" y="13"/>
                  </a:lnTo>
                  <a:lnTo>
                    <a:pt x="1086" y="4"/>
                  </a:lnTo>
                  <a:lnTo>
                    <a:pt x="118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5" name="Group 64"/>
          <p:cNvGrpSpPr/>
          <p:nvPr/>
        </p:nvGrpSpPr>
        <p:grpSpPr>
          <a:xfrm>
            <a:off x="2107198" y="5565388"/>
            <a:ext cx="359552" cy="528864"/>
            <a:chOff x="9209088" y="5059363"/>
            <a:chExt cx="300038" cy="441324"/>
          </a:xfrm>
          <a:solidFill>
            <a:schemeClr val="bg1"/>
          </a:solidFill>
        </p:grpSpPr>
        <p:sp>
          <p:nvSpPr>
            <p:cNvPr id="66" name="Freeform 412"/>
            <p:cNvSpPr>
              <a:spLocks/>
            </p:cNvSpPr>
            <p:nvPr/>
          </p:nvSpPr>
          <p:spPr bwMode="auto">
            <a:xfrm>
              <a:off x="9313863" y="5059363"/>
              <a:ext cx="90488" cy="90487"/>
            </a:xfrm>
            <a:custGeom>
              <a:avLst/>
              <a:gdLst>
                <a:gd name="T0" fmla="*/ 343 w 686"/>
                <a:gd name="T1" fmla="*/ 0 h 686"/>
                <a:gd name="T2" fmla="*/ 390 w 686"/>
                <a:gd name="T3" fmla="*/ 3 h 686"/>
                <a:gd name="T4" fmla="*/ 435 w 686"/>
                <a:gd name="T5" fmla="*/ 12 h 686"/>
                <a:gd name="T6" fmla="*/ 477 w 686"/>
                <a:gd name="T7" fmla="*/ 27 h 686"/>
                <a:gd name="T8" fmla="*/ 517 w 686"/>
                <a:gd name="T9" fmla="*/ 46 h 686"/>
                <a:gd name="T10" fmla="*/ 553 w 686"/>
                <a:gd name="T11" fmla="*/ 71 h 686"/>
                <a:gd name="T12" fmla="*/ 586 w 686"/>
                <a:gd name="T13" fmla="*/ 100 h 686"/>
                <a:gd name="T14" fmla="*/ 615 w 686"/>
                <a:gd name="T15" fmla="*/ 133 h 686"/>
                <a:gd name="T16" fmla="*/ 640 w 686"/>
                <a:gd name="T17" fmla="*/ 169 h 686"/>
                <a:gd name="T18" fmla="*/ 659 w 686"/>
                <a:gd name="T19" fmla="*/ 209 h 686"/>
                <a:gd name="T20" fmla="*/ 674 w 686"/>
                <a:gd name="T21" fmla="*/ 251 h 686"/>
                <a:gd name="T22" fmla="*/ 683 w 686"/>
                <a:gd name="T23" fmla="*/ 296 h 686"/>
                <a:gd name="T24" fmla="*/ 686 w 686"/>
                <a:gd name="T25" fmla="*/ 342 h 686"/>
                <a:gd name="T26" fmla="*/ 683 w 686"/>
                <a:gd name="T27" fmla="*/ 389 h 686"/>
                <a:gd name="T28" fmla="*/ 674 w 686"/>
                <a:gd name="T29" fmla="*/ 434 h 686"/>
                <a:gd name="T30" fmla="*/ 659 w 686"/>
                <a:gd name="T31" fmla="*/ 476 h 686"/>
                <a:gd name="T32" fmla="*/ 640 w 686"/>
                <a:gd name="T33" fmla="*/ 516 h 686"/>
                <a:gd name="T34" fmla="*/ 615 w 686"/>
                <a:gd name="T35" fmla="*/ 552 h 686"/>
                <a:gd name="T36" fmla="*/ 586 w 686"/>
                <a:gd name="T37" fmla="*/ 585 h 686"/>
                <a:gd name="T38" fmla="*/ 553 w 686"/>
                <a:gd name="T39" fmla="*/ 614 h 686"/>
                <a:gd name="T40" fmla="*/ 517 w 686"/>
                <a:gd name="T41" fmla="*/ 639 h 686"/>
                <a:gd name="T42" fmla="*/ 477 w 686"/>
                <a:gd name="T43" fmla="*/ 659 h 686"/>
                <a:gd name="T44" fmla="*/ 435 w 686"/>
                <a:gd name="T45" fmla="*/ 674 h 686"/>
                <a:gd name="T46" fmla="*/ 390 w 686"/>
                <a:gd name="T47" fmla="*/ 682 h 686"/>
                <a:gd name="T48" fmla="*/ 343 w 686"/>
                <a:gd name="T49" fmla="*/ 686 h 686"/>
                <a:gd name="T50" fmla="*/ 296 w 686"/>
                <a:gd name="T51" fmla="*/ 682 h 686"/>
                <a:gd name="T52" fmla="*/ 252 w 686"/>
                <a:gd name="T53" fmla="*/ 674 h 686"/>
                <a:gd name="T54" fmla="*/ 210 w 686"/>
                <a:gd name="T55" fmla="*/ 659 h 686"/>
                <a:gd name="T56" fmla="*/ 170 w 686"/>
                <a:gd name="T57" fmla="*/ 639 h 686"/>
                <a:gd name="T58" fmla="*/ 134 w 686"/>
                <a:gd name="T59" fmla="*/ 614 h 686"/>
                <a:gd name="T60" fmla="*/ 101 w 686"/>
                <a:gd name="T61" fmla="*/ 585 h 686"/>
                <a:gd name="T62" fmla="*/ 72 w 686"/>
                <a:gd name="T63" fmla="*/ 552 h 686"/>
                <a:gd name="T64" fmla="*/ 48 w 686"/>
                <a:gd name="T65" fmla="*/ 516 h 686"/>
                <a:gd name="T66" fmla="*/ 27 w 686"/>
                <a:gd name="T67" fmla="*/ 476 h 686"/>
                <a:gd name="T68" fmla="*/ 13 w 686"/>
                <a:gd name="T69" fmla="*/ 434 h 686"/>
                <a:gd name="T70" fmla="*/ 4 w 686"/>
                <a:gd name="T71" fmla="*/ 389 h 686"/>
                <a:gd name="T72" fmla="*/ 0 w 686"/>
                <a:gd name="T73" fmla="*/ 342 h 686"/>
                <a:gd name="T74" fmla="*/ 4 w 686"/>
                <a:gd name="T75" fmla="*/ 296 h 686"/>
                <a:gd name="T76" fmla="*/ 13 w 686"/>
                <a:gd name="T77" fmla="*/ 251 h 686"/>
                <a:gd name="T78" fmla="*/ 27 w 686"/>
                <a:gd name="T79" fmla="*/ 209 h 686"/>
                <a:gd name="T80" fmla="*/ 48 w 686"/>
                <a:gd name="T81" fmla="*/ 169 h 686"/>
                <a:gd name="T82" fmla="*/ 72 w 686"/>
                <a:gd name="T83" fmla="*/ 133 h 686"/>
                <a:gd name="T84" fmla="*/ 101 w 686"/>
                <a:gd name="T85" fmla="*/ 100 h 686"/>
                <a:gd name="T86" fmla="*/ 134 w 686"/>
                <a:gd name="T87" fmla="*/ 71 h 686"/>
                <a:gd name="T88" fmla="*/ 170 w 686"/>
                <a:gd name="T89" fmla="*/ 46 h 686"/>
                <a:gd name="T90" fmla="*/ 210 w 686"/>
                <a:gd name="T91" fmla="*/ 27 h 686"/>
                <a:gd name="T92" fmla="*/ 252 w 686"/>
                <a:gd name="T93" fmla="*/ 12 h 686"/>
                <a:gd name="T94" fmla="*/ 296 w 686"/>
                <a:gd name="T95" fmla="*/ 3 h 686"/>
                <a:gd name="T96" fmla="*/ 343 w 686"/>
                <a:gd name="T97" fmla="*/ 0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6" h="686">
                  <a:moveTo>
                    <a:pt x="343" y="0"/>
                  </a:moveTo>
                  <a:lnTo>
                    <a:pt x="390" y="3"/>
                  </a:lnTo>
                  <a:lnTo>
                    <a:pt x="435" y="12"/>
                  </a:lnTo>
                  <a:lnTo>
                    <a:pt x="477" y="27"/>
                  </a:lnTo>
                  <a:lnTo>
                    <a:pt x="517" y="46"/>
                  </a:lnTo>
                  <a:lnTo>
                    <a:pt x="553" y="71"/>
                  </a:lnTo>
                  <a:lnTo>
                    <a:pt x="586" y="100"/>
                  </a:lnTo>
                  <a:lnTo>
                    <a:pt x="615" y="133"/>
                  </a:lnTo>
                  <a:lnTo>
                    <a:pt x="640" y="169"/>
                  </a:lnTo>
                  <a:lnTo>
                    <a:pt x="659" y="209"/>
                  </a:lnTo>
                  <a:lnTo>
                    <a:pt x="674" y="251"/>
                  </a:lnTo>
                  <a:lnTo>
                    <a:pt x="683" y="296"/>
                  </a:lnTo>
                  <a:lnTo>
                    <a:pt x="686" y="342"/>
                  </a:lnTo>
                  <a:lnTo>
                    <a:pt x="683" y="389"/>
                  </a:lnTo>
                  <a:lnTo>
                    <a:pt x="674" y="434"/>
                  </a:lnTo>
                  <a:lnTo>
                    <a:pt x="659" y="476"/>
                  </a:lnTo>
                  <a:lnTo>
                    <a:pt x="640" y="516"/>
                  </a:lnTo>
                  <a:lnTo>
                    <a:pt x="615" y="552"/>
                  </a:lnTo>
                  <a:lnTo>
                    <a:pt x="586" y="585"/>
                  </a:lnTo>
                  <a:lnTo>
                    <a:pt x="553" y="614"/>
                  </a:lnTo>
                  <a:lnTo>
                    <a:pt x="517" y="639"/>
                  </a:lnTo>
                  <a:lnTo>
                    <a:pt x="477" y="659"/>
                  </a:lnTo>
                  <a:lnTo>
                    <a:pt x="435" y="674"/>
                  </a:lnTo>
                  <a:lnTo>
                    <a:pt x="390" y="682"/>
                  </a:lnTo>
                  <a:lnTo>
                    <a:pt x="343" y="686"/>
                  </a:lnTo>
                  <a:lnTo>
                    <a:pt x="296" y="682"/>
                  </a:lnTo>
                  <a:lnTo>
                    <a:pt x="252" y="674"/>
                  </a:lnTo>
                  <a:lnTo>
                    <a:pt x="210" y="659"/>
                  </a:lnTo>
                  <a:lnTo>
                    <a:pt x="170" y="639"/>
                  </a:lnTo>
                  <a:lnTo>
                    <a:pt x="134" y="614"/>
                  </a:lnTo>
                  <a:lnTo>
                    <a:pt x="101" y="585"/>
                  </a:lnTo>
                  <a:lnTo>
                    <a:pt x="72" y="552"/>
                  </a:lnTo>
                  <a:lnTo>
                    <a:pt x="48" y="516"/>
                  </a:lnTo>
                  <a:lnTo>
                    <a:pt x="27" y="476"/>
                  </a:lnTo>
                  <a:lnTo>
                    <a:pt x="13" y="434"/>
                  </a:lnTo>
                  <a:lnTo>
                    <a:pt x="4" y="389"/>
                  </a:lnTo>
                  <a:lnTo>
                    <a:pt x="0" y="342"/>
                  </a:lnTo>
                  <a:lnTo>
                    <a:pt x="4" y="296"/>
                  </a:lnTo>
                  <a:lnTo>
                    <a:pt x="13" y="251"/>
                  </a:lnTo>
                  <a:lnTo>
                    <a:pt x="27" y="209"/>
                  </a:lnTo>
                  <a:lnTo>
                    <a:pt x="48" y="169"/>
                  </a:lnTo>
                  <a:lnTo>
                    <a:pt x="72" y="133"/>
                  </a:lnTo>
                  <a:lnTo>
                    <a:pt x="101" y="100"/>
                  </a:lnTo>
                  <a:lnTo>
                    <a:pt x="134" y="71"/>
                  </a:lnTo>
                  <a:lnTo>
                    <a:pt x="170" y="46"/>
                  </a:lnTo>
                  <a:lnTo>
                    <a:pt x="210" y="27"/>
                  </a:lnTo>
                  <a:lnTo>
                    <a:pt x="252" y="12"/>
                  </a:lnTo>
                  <a:lnTo>
                    <a:pt x="296" y="3"/>
                  </a:lnTo>
                  <a:lnTo>
                    <a:pt x="3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413"/>
            <p:cNvSpPr>
              <a:spLocks/>
            </p:cNvSpPr>
            <p:nvPr/>
          </p:nvSpPr>
          <p:spPr bwMode="auto">
            <a:xfrm>
              <a:off x="9288463" y="5156200"/>
              <a:ext cx="141288" cy="344487"/>
            </a:xfrm>
            <a:custGeom>
              <a:avLst/>
              <a:gdLst>
                <a:gd name="T0" fmla="*/ 925 w 1073"/>
                <a:gd name="T1" fmla="*/ 1 h 2605"/>
                <a:gd name="T2" fmla="*/ 982 w 1073"/>
                <a:gd name="T3" fmla="*/ 12 h 2605"/>
                <a:gd name="T4" fmla="*/ 1029 w 1073"/>
                <a:gd name="T5" fmla="*/ 45 h 2605"/>
                <a:gd name="T6" fmla="*/ 1061 w 1073"/>
                <a:gd name="T7" fmla="*/ 91 h 2605"/>
                <a:gd name="T8" fmla="*/ 1073 w 1073"/>
                <a:gd name="T9" fmla="*/ 149 h 2605"/>
                <a:gd name="T10" fmla="*/ 1069 w 1073"/>
                <a:gd name="T11" fmla="*/ 1419 h 2605"/>
                <a:gd name="T12" fmla="*/ 1048 w 1073"/>
                <a:gd name="T13" fmla="*/ 1472 h 2605"/>
                <a:gd name="T14" fmla="*/ 1007 w 1073"/>
                <a:gd name="T15" fmla="*/ 1512 h 2605"/>
                <a:gd name="T16" fmla="*/ 954 w 1073"/>
                <a:gd name="T17" fmla="*/ 1535 h 2605"/>
                <a:gd name="T18" fmla="*/ 900 w 1073"/>
                <a:gd name="T19" fmla="*/ 1536 h 2605"/>
                <a:gd name="T20" fmla="*/ 854 w 1073"/>
                <a:gd name="T21" fmla="*/ 1520 h 2605"/>
                <a:gd name="T22" fmla="*/ 835 w 1073"/>
                <a:gd name="T23" fmla="*/ 2456 h 2605"/>
                <a:gd name="T24" fmla="*/ 824 w 1073"/>
                <a:gd name="T25" fmla="*/ 2515 h 2605"/>
                <a:gd name="T26" fmla="*/ 792 w 1073"/>
                <a:gd name="T27" fmla="*/ 2561 h 2605"/>
                <a:gd name="T28" fmla="*/ 744 w 1073"/>
                <a:gd name="T29" fmla="*/ 2593 h 2605"/>
                <a:gd name="T30" fmla="*/ 687 w 1073"/>
                <a:gd name="T31" fmla="*/ 2605 h 2605"/>
                <a:gd name="T32" fmla="*/ 629 w 1073"/>
                <a:gd name="T33" fmla="*/ 2593 h 2605"/>
                <a:gd name="T34" fmla="*/ 582 w 1073"/>
                <a:gd name="T35" fmla="*/ 2561 h 2605"/>
                <a:gd name="T36" fmla="*/ 551 w 1073"/>
                <a:gd name="T37" fmla="*/ 2515 h 2605"/>
                <a:gd name="T38" fmla="*/ 539 w 1073"/>
                <a:gd name="T39" fmla="*/ 2456 h 2605"/>
                <a:gd name="T40" fmla="*/ 532 w 1073"/>
                <a:gd name="T41" fmla="*/ 2486 h 2605"/>
                <a:gd name="T42" fmla="*/ 509 w 1073"/>
                <a:gd name="T43" fmla="*/ 2539 h 2605"/>
                <a:gd name="T44" fmla="*/ 469 w 1073"/>
                <a:gd name="T45" fmla="*/ 2579 h 2605"/>
                <a:gd name="T46" fmla="*/ 416 w 1073"/>
                <a:gd name="T47" fmla="*/ 2602 h 2605"/>
                <a:gd name="T48" fmla="*/ 357 w 1073"/>
                <a:gd name="T49" fmla="*/ 2602 h 2605"/>
                <a:gd name="T50" fmla="*/ 304 w 1073"/>
                <a:gd name="T51" fmla="*/ 2579 h 2605"/>
                <a:gd name="T52" fmla="*/ 263 w 1073"/>
                <a:gd name="T53" fmla="*/ 2539 h 2605"/>
                <a:gd name="T54" fmla="*/ 241 w 1073"/>
                <a:gd name="T55" fmla="*/ 2486 h 2605"/>
                <a:gd name="T56" fmla="*/ 238 w 1073"/>
                <a:gd name="T57" fmla="*/ 1507 h 2605"/>
                <a:gd name="T58" fmla="*/ 197 w 1073"/>
                <a:gd name="T59" fmla="*/ 1530 h 2605"/>
                <a:gd name="T60" fmla="*/ 148 w 1073"/>
                <a:gd name="T61" fmla="*/ 1538 h 2605"/>
                <a:gd name="T62" fmla="*/ 91 w 1073"/>
                <a:gd name="T63" fmla="*/ 1526 h 2605"/>
                <a:gd name="T64" fmla="*/ 43 w 1073"/>
                <a:gd name="T65" fmla="*/ 1495 h 2605"/>
                <a:gd name="T66" fmla="*/ 12 w 1073"/>
                <a:gd name="T67" fmla="*/ 1447 h 2605"/>
                <a:gd name="T68" fmla="*/ 0 w 1073"/>
                <a:gd name="T69" fmla="*/ 1389 h 2605"/>
                <a:gd name="T70" fmla="*/ 3 w 1073"/>
                <a:gd name="T71" fmla="*/ 119 h 2605"/>
                <a:gd name="T72" fmla="*/ 25 w 1073"/>
                <a:gd name="T73" fmla="*/ 67 h 2605"/>
                <a:gd name="T74" fmla="*/ 64 w 1073"/>
                <a:gd name="T75" fmla="*/ 27 h 2605"/>
                <a:gd name="T76" fmla="*/ 116 w 1073"/>
                <a:gd name="T77" fmla="*/ 5 h 2605"/>
                <a:gd name="T78" fmla="*/ 145 w 1073"/>
                <a:gd name="T79" fmla="*/ 0 h 2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73" h="2605">
                  <a:moveTo>
                    <a:pt x="145" y="0"/>
                  </a:moveTo>
                  <a:lnTo>
                    <a:pt x="925" y="1"/>
                  </a:lnTo>
                  <a:lnTo>
                    <a:pt x="954" y="4"/>
                  </a:lnTo>
                  <a:lnTo>
                    <a:pt x="982" y="12"/>
                  </a:lnTo>
                  <a:lnTo>
                    <a:pt x="1007" y="26"/>
                  </a:lnTo>
                  <a:lnTo>
                    <a:pt x="1029" y="45"/>
                  </a:lnTo>
                  <a:lnTo>
                    <a:pt x="1048" y="66"/>
                  </a:lnTo>
                  <a:lnTo>
                    <a:pt x="1061" y="91"/>
                  </a:lnTo>
                  <a:lnTo>
                    <a:pt x="1069" y="119"/>
                  </a:lnTo>
                  <a:lnTo>
                    <a:pt x="1073" y="149"/>
                  </a:lnTo>
                  <a:lnTo>
                    <a:pt x="1073" y="1389"/>
                  </a:lnTo>
                  <a:lnTo>
                    <a:pt x="1069" y="1419"/>
                  </a:lnTo>
                  <a:lnTo>
                    <a:pt x="1061" y="1447"/>
                  </a:lnTo>
                  <a:lnTo>
                    <a:pt x="1048" y="1472"/>
                  </a:lnTo>
                  <a:lnTo>
                    <a:pt x="1029" y="1495"/>
                  </a:lnTo>
                  <a:lnTo>
                    <a:pt x="1007" y="1512"/>
                  </a:lnTo>
                  <a:lnTo>
                    <a:pt x="982" y="1526"/>
                  </a:lnTo>
                  <a:lnTo>
                    <a:pt x="954" y="1535"/>
                  </a:lnTo>
                  <a:lnTo>
                    <a:pt x="925" y="1538"/>
                  </a:lnTo>
                  <a:lnTo>
                    <a:pt x="900" y="1536"/>
                  </a:lnTo>
                  <a:lnTo>
                    <a:pt x="876" y="1530"/>
                  </a:lnTo>
                  <a:lnTo>
                    <a:pt x="854" y="1520"/>
                  </a:lnTo>
                  <a:lnTo>
                    <a:pt x="835" y="1508"/>
                  </a:lnTo>
                  <a:lnTo>
                    <a:pt x="835" y="2456"/>
                  </a:lnTo>
                  <a:lnTo>
                    <a:pt x="833" y="2486"/>
                  </a:lnTo>
                  <a:lnTo>
                    <a:pt x="824" y="2515"/>
                  </a:lnTo>
                  <a:lnTo>
                    <a:pt x="810" y="2539"/>
                  </a:lnTo>
                  <a:lnTo>
                    <a:pt x="792" y="2561"/>
                  </a:lnTo>
                  <a:lnTo>
                    <a:pt x="770" y="2579"/>
                  </a:lnTo>
                  <a:lnTo>
                    <a:pt x="744" y="2593"/>
                  </a:lnTo>
                  <a:lnTo>
                    <a:pt x="717" y="2602"/>
                  </a:lnTo>
                  <a:lnTo>
                    <a:pt x="687" y="2605"/>
                  </a:lnTo>
                  <a:lnTo>
                    <a:pt x="657" y="2602"/>
                  </a:lnTo>
                  <a:lnTo>
                    <a:pt x="629" y="2593"/>
                  </a:lnTo>
                  <a:lnTo>
                    <a:pt x="604" y="2579"/>
                  </a:lnTo>
                  <a:lnTo>
                    <a:pt x="582" y="2561"/>
                  </a:lnTo>
                  <a:lnTo>
                    <a:pt x="564" y="2539"/>
                  </a:lnTo>
                  <a:lnTo>
                    <a:pt x="551" y="2515"/>
                  </a:lnTo>
                  <a:lnTo>
                    <a:pt x="542" y="2486"/>
                  </a:lnTo>
                  <a:lnTo>
                    <a:pt x="539" y="2456"/>
                  </a:lnTo>
                  <a:lnTo>
                    <a:pt x="535" y="2456"/>
                  </a:lnTo>
                  <a:lnTo>
                    <a:pt x="532" y="2486"/>
                  </a:lnTo>
                  <a:lnTo>
                    <a:pt x="523" y="2515"/>
                  </a:lnTo>
                  <a:lnTo>
                    <a:pt x="509" y="2539"/>
                  </a:lnTo>
                  <a:lnTo>
                    <a:pt x="492" y="2561"/>
                  </a:lnTo>
                  <a:lnTo>
                    <a:pt x="469" y="2579"/>
                  </a:lnTo>
                  <a:lnTo>
                    <a:pt x="444" y="2593"/>
                  </a:lnTo>
                  <a:lnTo>
                    <a:pt x="416" y="2602"/>
                  </a:lnTo>
                  <a:lnTo>
                    <a:pt x="386" y="2605"/>
                  </a:lnTo>
                  <a:lnTo>
                    <a:pt x="357" y="2602"/>
                  </a:lnTo>
                  <a:lnTo>
                    <a:pt x="328" y="2593"/>
                  </a:lnTo>
                  <a:lnTo>
                    <a:pt x="304" y="2579"/>
                  </a:lnTo>
                  <a:lnTo>
                    <a:pt x="281" y="2561"/>
                  </a:lnTo>
                  <a:lnTo>
                    <a:pt x="263" y="2539"/>
                  </a:lnTo>
                  <a:lnTo>
                    <a:pt x="250" y="2515"/>
                  </a:lnTo>
                  <a:lnTo>
                    <a:pt x="241" y="2486"/>
                  </a:lnTo>
                  <a:lnTo>
                    <a:pt x="238" y="2456"/>
                  </a:lnTo>
                  <a:lnTo>
                    <a:pt x="238" y="1507"/>
                  </a:lnTo>
                  <a:lnTo>
                    <a:pt x="218" y="1520"/>
                  </a:lnTo>
                  <a:lnTo>
                    <a:pt x="197" y="1530"/>
                  </a:lnTo>
                  <a:lnTo>
                    <a:pt x="173" y="1536"/>
                  </a:lnTo>
                  <a:lnTo>
                    <a:pt x="148" y="1538"/>
                  </a:lnTo>
                  <a:lnTo>
                    <a:pt x="119" y="1535"/>
                  </a:lnTo>
                  <a:lnTo>
                    <a:pt x="91" y="1526"/>
                  </a:lnTo>
                  <a:lnTo>
                    <a:pt x="66" y="1512"/>
                  </a:lnTo>
                  <a:lnTo>
                    <a:pt x="43" y="1495"/>
                  </a:lnTo>
                  <a:lnTo>
                    <a:pt x="25" y="1472"/>
                  </a:lnTo>
                  <a:lnTo>
                    <a:pt x="12" y="1447"/>
                  </a:lnTo>
                  <a:lnTo>
                    <a:pt x="3" y="1419"/>
                  </a:lnTo>
                  <a:lnTo>
                    <a:pt x="0" y="1389"/>
                  </a:lnTo>
                  <a:lnTo>
                    <a:pt x="0" y="149"/>
                  </a:lnTo>
                  <a:lnTo>
                    <a:pt x="3" y="119"/>
                  </a:lnTo>
                  <a:lnTo>
                    <a:pt x="11" y="92"/>
                  </a:lnTo>
                  <a:lnTo>
                    <a:pt x="25" y="67"/>
                  </a:lnTo>
                  <a:lnTo>
                    <a:pt x="42" y="46"/>
                  </a:lnTo>
                  <a:lnTo>
                    <a:pt x="64" y="27"/>
                  </a:lnTo>
                  <a:lnTo>
                    <a:pt x="89" y="13"/>
                  </a:lnTo>
                  <a:lnTo>
                    <a:pt x="116" y="5"/>
                  </a:lnTo>
                  <a:lnTo>
                    <a:pt x="145" y="1"/>
                  </a:lnTo>
                  <a:lnTo>
                    <a:pt x="1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414"/>
            <p:cNvSpPr>
              <a:spLocks/>
            </p:cNvSpPr>
            <p:nvPr/>
          </p:nvSpPr>
          <p:spPr bwMode="auto">
            <a:xfrm>
              <a:off x="9232901" y="5059363"/>
              <a:ext cx="74613" cy="82550"/>
            </a:xfrm>
            <a:custGeom>
              <a:avLst/>
              <a:gdLst>
                <a:gd name="T0" fmla="*/ 314 w 565"/>
                <a:gd name="T1" fmla="*/ 0 h 629"/>
                <a:gd name="T2" fmla="*/ 358 w 565"/>
                <a:gd name="T3" fmla="*/ 3 h 629"/>
                <a:gd name="T4" fmla="*/ 400 w 565"/>
                <a:gd name="T5" fmla="*/ 12 h 629"/>
                <a:gd name="T6" fmla="*/ 439 w 565"/>
                <a:gd name="T7" fmla="*/ 25 h 629"/>
                <a:gd name="T8" fmla="*/ 474 w 565"/>
                <a:gd name="T9" fmla="*/ 44 h 629"/>
                <a:gd name="T10" fmla="*/ 508 w 565"/>
                <a:gd name="T11" fmla="*/ 67 h 629"/>
                <a:gd name="T12" fmla="*/ 538 w 565"/>
                <a:gd name="T13" fmla="*/ 94 h 629"/>
                <a:gd name="T14" fmla="*/ 565 w 565"/>
                <a:gd name="T15" fmla="*/ 125 h 629"/>
                <a:gd name="T16" fmla="*/ 545 w 565"/>
                <a:gd name="T17" fmla="*/ 165 h 629"/>
                <a:gd name="T18" fmla="*/ 528 w 565"/>
                <a:gd name="T19" fmla="*/ 206 h 629"/>
                <a:gd name="T20" fmla="*/ 516 w 565"/>
                <a:gd name="T21" fmla="*/ 250 h 629"/>
                <a:gd name="T22" fmla="*/ 509 w 565"/>
                <a:gd name="T23" fmla="*/ 296 h 629"/>
                <a:gd name="T24" fmla="*/ 507 w 565"/>
                <a:gd name="T25" fmla="*/ 342 h 629"/>
                <a:gd name="T26" fmla="*/ 509 w 565"/>
                <a:gd name="T27" fmla="*/ 391 h 629"/>
                <a:gd name="T28" fmla="*/ 518 w 565"/>
                <a:gd name="T29" fmla="*/ 437 h 629"/>
                <a:gd name="T30" fmla="*/ 530 w 565"/>
                <a:gd name="T31" fmla="*/ 483 h 629"/>
                <a:gd name="T32" fmla="*/ 548 w 565"/>
                <a:gd name="T33" fmla="*/ 525 h 629"/>
                <a:gd name="T34" fmla="*/ 518 w 565"/>
                <a:gd name="T35" fmla="*/ 555 h 629"/>
                <a:gd name="T36" fmla="*/ 483 w 565"/>
                <a:gd name="T37" fmla="*/ 581 h 629"/>
                <a:gd name="T38" fmla="*/ 445 w 565"/>
                <a:gd name="T39" fmla="*/ 601 h 629"/>
                <a:gd name="T40" fmla="*/ 404 w 565"/>
                <a:gd name="T41" fmla="*/ 616 h 629"/>
                <a:gd name="T42" fmla="*/ 361 w 565"/>
                <a:gd name="T43" fmla="*/ 626 h 629"/>
                <a:gd name="T44" fmla="*/ 314 w 565"/>
                <a:gd name="T45" fmla="*/ 629 h 629"/>
                <a:gd name="T46" fmla="*/ 272 w 565"/>
                <a:gd name="T47" fmla="*/ 627 h 629"/>
                <a:gd name="T48" fmla="*/ 231 w 565"/>
                <a:gd name="T49" fmla="*/ 619 h 629"/>
                <a:gd name="T50" fmla="*/ 192 w 565"/>
                <a:gd name="T51" fmla="*/ 605 h 629"/>
                <a:gd name="T52" fmla="*/ 156 w 565"/>
                <a:gd name="T53" fmla="*/ 587 h 629"/>
                <a:gd name="T54" fmla="*/ 122 w 565"/>
                <a:gd name="T55" fmla="*/ 565 h 629"/>
                <a:gd name="T56" fmla="*/ 92 w 565"/>
                <a:gd name="T57" fmla="*/ 538 h 629"/>
                <a:gd name="T58" fmla="*/ 66 w 565"/>
                <a:gd name="T59" fmla="*/ 507 h 629"/>
                <a:gd name="T60" fmla="*/ 43 w 565"/>
                <a:gd name="T61" fmla="*/ 474 h 629"/>
                <a:gd name="T62" fmla="*/ 25 w 565"/>
                <a:gd name="T63" fmla="*/ 437 h 629"/>
                <a:gd name="T64" fmla="*/ 11 w 565"/>
                <a:gd name="T65" fmla="*/ 398 h 629"/>
                <a:gd name="T66" fmla="*/ 2 w 565"/>
                <a:gd name="T67" fmla="*/ 357 h 629"/>
                <a:gd name="T68" fmla="*/ 0 w 565"/>
                <a:gd name="T69" fmla="*/ 315 h 629"/>
                <a:gd name="T70" fmla="*/ 3 w 565"/>
                <a:gd name="T71" fmla="*/ 269 h 629"/>
                <a:gd name="T72" fmla="*/ 13 w 565"/>
                <a:gd name="T73" fmla="*/ 223 h 629"/>
                <a:gd name="T74" fmla="*/ 29 w 565"/>
                <a:gd name="T75" fmla="*/ 182 h 629"/>
                <a:gd name="T76" fmla="*/ 51 w 565"/>
                <a:gd name="T77" fmla="*/ 143 h 629"/>
                <a:gd name="T78" fmla="*/ 77 w 565"/>
                <a:gd name="T79" fmla="*/ 108 h 629"/>
                <a:gd name="T80" fmla="*/ 108 w 565"/>
                <a:gd name="T81" fmla="*/ 76 h 629"/>
                <a:gd name="T82" fmla="*/ 144 w 565"/>
                <a:gd name="T83" fmla="*/ 51 h 629"/>
                <a:gd name="T84" fmla="*/ 183 w 565"/>
                <a:gd name="T85" fmla="*/ 29 h 629"/>
                <a:gd name="T86" fmla="*/ 224 w 565"/>
                <a:gd name="T87" fmla="*/ 13 h 629"/>
                <a:gd name="T88" fmla="*/ 268 w 565"/>
                <a:gd name="T89" fmla="*/ 3 h 629"/>
                <a:gd name="T90" fmla="*/ 314 w 565"/>
                <a:gd name="T91" fmla="*/ 0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5" h="629">
                  <a:moveTo>
                    <a:pt x="314" y="0"/>
                  </a:moveTo>
                  <a:lnTo>
                    <a:pt x="358" y="3"/>
                  </a:lnTo>
                  <a:lnTo>
                    <a:pt x="400" y="12"/>
                  </a:lnTo>
                  <a:lnTo>
                    <a:pt x="439" y="25"/>
                  </a:lnTo>
                  <a:lnTo>
                    <a:pt x="474" y="44"/>
                  </a:lnTo>
                  <a:lnTo>
                    <a:pt x="508" y="67"/>
                  </a:lnTo>
                  <a:lnTo>
                    <a:pt x="538" y="94"/>
                  </a:lnTo>
                  <a:lnTo>
                    <a:pt x="565" y="125"/>
                  </a:lnTo>
                  <a:lnTo>
                    <a:pt x="545" y="165"/>
                  </a:lnTo>
                  <a:lnTo>
                    <a:pt x="528" y="206"/>
                  </a:lnTo>
                  <a:lnTo>
                    <a:pt x="516" y="250"/>
                  </a:lnTo>
                  <a:lnTo>
                    <a:pt x="509" y="296"/>
                  </a:lnTo>
                  <a:lnTo>
                    <a:pt x="507" y="342"/>
                  </a:lnTo>
                  <a:lnTo>
                    <a:pt x="509" y="391"/>
                  </a:lnTo>
                  <a:lnTo>
                    <a:pt x="518" y="437"/>
                  </a:lnTo>
                  <a:lnTo>
                    <a:pt x="530" y="483"/>
                  </a:lnTo>
                  <a:lnTo>
                    <a:pt x="548" y="525"/>
                  </a:lnTo>
                  <a:lnTo>
                    <a:pt x="518" y="555"/>
                  </a:lnTo>
                  <a:lnTo>
                    <a:pt x="483" y="581"/>
                  </a:lnTo>
                  <a:lnTo>
                    <a:pt x="445" y="601"/>
                  </a:lnTo>
                  <a:lnTo>
                    <a:pt x="404" y="616"/>
                  </a:lnTo>
                  <a:lnTo>
                    <a:pt x="361" y="626"/>
                  </a:lnTo>
                  <a:lnTo>
                    <a:pt x="314" y="629"/>
                  </a:lnTo>
                  <a:lnTo>
                    <a:pt x="272" y="627"/>
                  </a:lnTo>
                  <a:lnTo>
                    <a:pt x="231" y="619"/>
                  </a:lnTo>
                  <a:lnTo>
                    <a:pt x="192" y="605"/>
                  </a:lnTo>
                  <a:lnTo>
                    <a:pt x="156" y="587"/>
                  </a:lnTo>
                  <a:lnTo>
                    <a:pt x="122" y="565"/>
                  </a:lnTo>
                  <a:lnTo>
                    <a:pt x="92" y="538"/>
                  </a:lnTo>
                  <a:lnTo>
                    <a:pt x="66" y="507"/>
                  </a:lnTo>
                  <a:lnTo>
                    <a:pt x="43" y="474"/>
                  </a:lnTo>
                  <a:lnTo>
                    <a:pt x="25" y="437"/>
                  </a:lnTo>
                  <a:lnTo>
                    <a:pt x="11" y="398"/>
                  </a:lnTo>
                  <a:lnTo>
                    <a:pt x="2" y="357"/>
                  </a:lnTo>
                  <a:lnTo>
                    <a:pt x="0" y="315"/>
                  </a:lnTo>
                  <a:lnTo>
                    <a:pt x="3" y="269"/>
                  </a:lnTo>
                  <a:lnTo>
                    <a:pt x="13" y="223"/>
                  </a:lnTo>
                  <a:lnTo>
                    <a:pt x="29" y="182"/>
                  </a:lnTo>
                  <a:lnTo>
                    <a:pt x="51" y="143"/>
                  </a:lnTo>
                  <a:lnTo>
                    <a:pt x="77" y="108"/>
                  </a:lnTo>
                  <a:lnTo>
                    <a:pt x="108" y="76"/>
                  </a:lnTo>
                  <a:lnTo>
                    <a:pt x="144" y="51"/>
                  </a:lnTo>
                  <a:lnTo>
                    <a:pt x="183" y="29"/>
                  </a:lnTo>
                  <a:lnTo>
                    <a:pt x="224" y="13"/>
                  </a:lnTo>
                  <a:lnTo>
                    <a:pt x="268" y="3"/>
                  </a:lnTo>
                  <a:lnTo>
                    <a:pt x="3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415"/>
            <p:cNvSpPr>
              <a:spLocks/>
            </p:cNvSpPr>
            <p:nvPr/>
          </p:nvSpPr>
          <p:spPr bwMode="auto">
            <a:xfrm>
              <a:off x="9209088" y="5148263"/>
              <a:ext cx="96838" cy="317500"/>
            </a:xfrm>
            <a:custGeom>
              <a:avLst/>
              <a:gdLst>
                <a:gd name="T0" fmla="*/ 373 w 729"/>
                <a:gd name="T1" fmla="*/ 0 h 2394"/>
                <a:gd name="T2" fmla="*/ 510 w 729"/>
                <a:gd name="T3" fmla="*/ 0 h 2394"/>
                <a:gd name="T4" fmla="*/ 600 w 729"/>
                <a:gd name="T5" fmla="*/ 0 h 2394"/>
                <a:gd name="T6" fmla="*/ 550 w 729"/>
                <a:gd name="T7" fmla="*/ 46 h 2394"/>
                <a:gd name="T8" fmla="*/ 513 w 729"/>
                <a:gd name="T9" fmla="*/ 105 h 2394"/>
                <a:gd name="T10" fmla="*/ 494 w 729"/>
                <a:gd name="T11" fmla="*/ 172 h 2394"/>
                <a:gd name="T12" fmla="*/ 490 w 729"/>
                <a:gd name="T13" fmla="*/ 1448 h 2394"/>
                <a:gd name="T14" fmla="*/ 502 w 729"/>
                <a:gd name="T15" fmla="*/ 1526 h 2394"/>
                <a:gd name="T16" fmla="*/ 536 w 729"/>
                <a:gd name="T17" fmla="*/ 1594 h 2394"/>
                <a:gd name="T18" fmla="*/ 588 w 729"/>
                <a:gd name="T19" fmla="*/ 1648 h 2394"/>
                <a:gd name="T20" fmla="*/ 652 w 729"/>
                <a:gd name="T21" fmla="*/ 1685 h 2394"/>
                <a:gd name="T22" fmla="*/ 729 w 729"/>
                <a:gd name="T23" fmla="*/ 1702 h 2394"/>
                <a:gd name="T24" fmla="*/ 708 w 729"/>
                <a:gd name="T25" fmla="*/ 2370 h 2394"/>
                <a:gd name="T26" fmla="*/ 659 w 729"/>
                <a:gd name="T27" fmla="*/ 2392 h 2394"/>
                <a:gd name="T28" fmla="*/ 604 w 729"/>
                <a:gd name="T29" fmla="*/ 2392 h 2394"/>
                <a:gd name="T30" fmla="*/ 555 w 729"/>
                <a:gd name="T31" fmla="*/ 2372 h 2394"/>
                <a:gd name="T32" fmla="*/ 518 w 729"/>
                <a:gd name="T33" fmla="*/ 2335 h 2394"/>
                <a:gd name="T34" fmla="*/ 498 w 729"/>
                <a:gd name="T35" fmla="*/ 2285 h 2394"/>
                <a:gd name="T36" fmla="*/ 491 w 729"/>
                <a:gd name="T37" fmla="*/ 2258 h 2394"/>
                <a:gd name="T38" fmla="*/ 481 w 729"/>
                <a:gd name="T39" fmla="*/ 2311 h 2394"/>
                <a:gd name="T40" fmla="*/ 451 w 729"/>
                <a:gd name="T41" fmla="*/ 2354 h 2394"/>
                <a:gd name="T42" fmla="*/ 408 w 729"/>
                <a:gd name="T43" fmla="*/ 2383 h 2394"/>
                <a:gd name="T44" fmla="*/ 355 w 729"/>
                <a:gd name="T45" fmla="*/ 2394 h 2394"/>
                <a:gd name="T46" fmla="*/ 301 w 729"/>
                <a:gd name="T47" fmla="*/ 2383 h 2394"/>
                <a:gd name="T48" fmla="*/ 258 w 729"/>
                <a:gd name="T49" fmla="*/ 2354 h 2394"/>
                <a:gd name="T50" fmla="*/ 229 w 729"/>
                <a:gd name="T51" fmla="*/ 2311 h 2394"/>
                <a:gd name="T52" fmla="*/ 218 w 729"/>
                <a:gd name="T53" fmla="*/ 2258 h 2394"/>
                <a:gd name="T54" fmla="*/ 201 w 729"/>
                <a:gd name="T55" fmla="*/ 1397 h 2394"/>
                <a:gd name="T56" fmla="*/ 159 w 729"/>
                <a:gd name="T57" fmla="*/ 1411 h 2394"/>
                <a:gd name="T58" fmla="*/ 109 w 729"/>
                <a:gd name="T59" fmla="*/ 1410 h 2394"/>
                <a:gd name="T60" fmla="*/ 60 w 729"/>
                <a:gd name="T61" fmla="*/ 1390 h 2394"/>
                <a:gd name="T62" fmla="*/ 24 w 729"/>
                <a:gd name="T63" fmla="*/ 1353 h 2394"/>
                <a:gd name="T64" fmla="*/ 3 w 729"/>
                <a:gd name="T65" fmla="*/ 1305 h 2394"/>
                <a:gd name="T66" fmla="*/ 0 w 729"/>
                <a:gd name="T67" fmla="*/ 137 h 2394"/>
                <a:gd name="T68" fmla="*/ 11 w 729"/>
                <a:gd name="T69" fmla="*/ 84 h 2394"/>
                <a:gd name="T70" fmla="*/ 39 w 729"/>
                <a:gd name="T71" fmla="*/ 42 h 2394"/>
                <a:gd name="T72" fmla="*/ 81 w 729"/>
                <a:gd name="T73" fmla="*/ 12 h 2394"/>
                <a:gd name="T74" fmla="*/ 133 w 729"/>
                <a:gd name="T75" fmla="*/ 1 h 2394"/>
                <a:gd name="T76" fmla="*/ 289 w 729"/>
                <a:gd name="T77" fmla="*/ 0 h 2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29" h="2394">
                  <a:moveTo>
                    <a:pt x="329" y="0"/>
                  </a:moveTo>
                  <a:lnTo>
                    <a:pt x="373" y="0"/>
                  </a:lnTo>
                  <a:lnTo>
                    <a:pt x="463" y="0"/>
                  </a:lnTo>
                  <a:lnTo>
                    <a:pt x="510" y="0"/>
                  </a:lnTo>
                  <a:lnTo>
                    <a:pt x="556" y="0"/>
                  </a:lnTo>
                  <a:lnTo>
                    <a:pt x="600" y="0"/>
                  </a:lnTo>
                  <a:lnTo>
                    <a:pt x="573" y="21"/>
                  </a:lnTo>
                  <a:lnTo>
                    <a:pt x="550" y="46"/>
                  </a:lnTo>
                  <a:lnTo>
                    <a:pt x="529" y="74"/>
                  </a:lnTo>
                  <a:lnTo>
                    <a:pt x="513" y="105"/>
                  </a:lnTo>
                  <a:lnTo>
                    <a:pt x="501" y="137"/>
                  </a:lnTo>
                  <a:lnTo>
                    <a:pt x="494" y="172"/>
                  </a:lnTo>
                  <a:lnTo>
                    <a:pt x="490" y="208"/>
                  </a:lnTo>
                  <a:lnTo>
                    <a:pt x="490" y="1448"/>
                  </a:lnTo>
                  <a:lnTo>
                    <a:pt x="494" y="1488"/>
                  </a:lnTo>
                  <a:lnTo>
                    <a:pt x="502" y="1526"/>
                  </a:lnTo>
                  <a:lnTo>
                    <a:pt x="516" y="1562"/>
                  </a:lnTo>
                  <a:lnTo>
                    <a:pt x="536" y="1594"/>
                  </a:lnTo>
                  <a:lnTo>
                    <a:pt x="559" y="1622"/>
                  </a:lnTo>
                  <a:lnTo>
                    <a:pt x="588" y="1648"/>
                  </a:lnTo>
                  <a:lnTo>
                    <a:pt x="619" y="1668"/>
                  </a:lnTo>
                  <a:lnTo>
                    <a:pt x="652" y="1685"/>
                  </a:lnTo>
                  <a:lnTo>
                    <a:pt x="690" y="1697"/>
                  </a:lnTo>
                  <a:lnTo>
                    <a:pt x="729" y="1702"/>
                  </a:lnTo>
                  <a:lnTo>
                    <a:pt x="729" y="2354"/>
                  </a:lnTo>
                  <a:lnTo>
                    <a:pt x="708" y="2370"/>
                  </a:lnTo>
                  <a:lnTo>
                    <a:pt x="685" y="2383"/>
                  </a:lnTo>
                  <a:lnTo>
                    <a:pt x="659" y="2392"/>
                  </a:lnTo>
                  <a:lnTo>
                    <a:pt x="632" y="2394"/>
                  </a:lnTo>
                  <a:lnTo>
                    <a:pt x="604" y="2392"/>
                  </a:lnTo>
                  <a:lnTo>
                    <a:pt x="579" y="2383"/>
                  </a:lnTo>
                  <a:lnTo>
                    <a:pt x="555" y="2372"/>
                  </a:lnTo>
                  <a:lnTo>
                    <a:pt x="535" y="2354"/>
                  </a:lnTo>
                  <a:lnTo>
                    <a:pt x="518" y="2335"/>
                  </a:lnTo>
                  <a:lnTo>
                    <a:pt x="505" y="2311"/>
                  </a:lnTo>
                  <a:lnTo>
                    <a:pt x="498" y="2285"/>
                  </a:lnTo>
                  <a:lnTo>
                    <a:pt x="495" y="2258"/>
                  </a:lnTo>
                  <a:lnTo>
                    <a:pt x="491" y="2258"/>
                  </a:lnTo>
                  <a:lnTo>
                    <a:pt x="488" y="2285"/>
                  </a:lnTo>
                  <a:lnTo>
                    <a:pt x="481" y="2311"/>
                  </a:lnTo>
                  <a:lnTo>
                    <a:pt x="469" y="2335"/>
                  </a:lnTo>
                  <a:lnTo>
                    <a:pt x="451" y="2354"/>
                  </a:lnTo>
                  <a:lnTo>
                    <a:pt x="431" y="2372"/>
                  </a:lnTo>
                  <a:lnTo>
                    <a:pt x="408" y="2383"/>
                  </a:lnTo>
                  <a:lnTo>
                    <a:pt x="382" y="2392"/>
                  </a:lnTo>
                  <a:lnTo>
                    <a:pt x="355" y="2394"/>
                  </a:lnTo>
                  <a:lnTo>
                    <a:pt x="327" y="2392"/>
                  </a:lnTo>
                  <a:lnTo>
                    <a:pt x="301" y="2383"/>
                  </a:lnTo>
                  <a:lnTo>
                    <a:pt x="279" y="2372"/>
                  </a:lnTo>
                  <a:lnTo>
                    <a:pt x="258" y="2354"/>
                  </a:lnTo>
                  <a:lnTo>
                    <a:pt x="242" y="2335"/>
                  </a:lnTo>
                  <a:lnTo>
                    <a:pt x="229" y="2311"/>
                  </a:lnTo>
                  <a:lnTo>
                    <a:pt x="221" y="2285"/>
                  </a:lnTo>
                  <a:lnTo>
                    <a:pt x="218" y="2258"/>
                  </a:lnTo>
                  <a:lnTo>
                    <a:pt x="218" y="1386"/>
                  </a:lnTo>
                  <a:lnTo>
                    <a:pt x="201" y="1397"/>
                  </a:lnTo>
                  <a:lnTo>
                    <a:pt x="180" y="1406"/>
                  </a:lnTo>
                  <a:lnTo>
                    <a:pt x="159" y="1411"/>
                  </a:lnTo>
                  <a:lnTo>
                    <a:pt x="137" y="1414"/>
                  </a:lnTo>
                  <a:lnTo>
                    <a:pt x="109" y="1410"/>
                  </a:lnTo>
                  <a:lnTo>
                    <a:pt x="83" y="1403"/>
                  </a:lnTo>
                  <a:lnTo>
                    <a:pt x="60" y="1390"/>
                  </a:lnTo>
                  <a:lnTo>
                    <a:pt x="40" y="1374"/>
                  </a:lnTo>
                  <a:lnTo>
                    <a:pt x="24" y="1353"/>
                  </a:lnTo>
                  <a:lnTo>
                    <a:pt x="11" y="1330"/>
                  </a:lnTo>
                  <a:lnTo>
                    <a:pt x="3" y="1305"/>
                  </a:lnTo>
                  <a:lnTo>
                    <a:pt x="0" y="1276"/>
                  </a:lnTo>
                  <a:lnTo>
                    <a:pt x="0" y="137"/>
                  </a:lnTo>
                  <a:lnTo>
                    <a:pt x="2" y="110"/>
                  </a:lnTo>
                  <a:lnTo>
                    <a:pt x="11" y="84"/>
                  </a:lnTo>
                  <a:lnTo>
                    <a:pt x="23" y="61"/>
                  </a:lnTo>
                  <a:lnTo>
                    <a:pt x="39" y="42"/>
                  </a:lnTo>
                  <a:lnTo>
                    <a:pt x="58" y="25"/>
                  </a:lnTo>
                  <a:lnTo>
                    <a:pt x="81" y="12"/>
                  </a:lnTo>
                  <a:lnTo>
                    <a:pt x="106" y="4"/>
                  </a:lnTo>
                  <a:lnTo>
                    <a:pt x="133" y="1"/>
                  </a:lnTo>
                  <a:lnTo>
                    <a:pt x="133" y="0"/>
                  </a:lnTo>
                  <a:lnTo>
                    <a:pt x="289" y="0"/>
                  </a:lnTo>
                  <a:lnTo>
                    <a:pt x="3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416"/>
            <p:cNvSpPr>
              <a:spLocks/>
            </p:cNvSpPr>
            <p:nvPr/>
          </p:nvSpPr>
          <p:spPr bwMode="auto">
            <a:xfrm>
              <a:off x="9410701" y="5059363"/>
              <a:ext cx="74613" cy="82550"/>
            </a:xfrm>
            <a:custGeom>
              <a:avLst/>
              <a:gdLst>
                <a:gd name="T0" fmla="*/ 249 w 565"/>
                <a:gd name="T1" fmla="*/ 0 h 629"/>
                <a:gd name="T2" fmla="*/ 297 w 565"/>
                <a:gd name="T3" fmla="*/ 3 h 629"/>
                <a:gd name="T4" fmla="*/ 341 w 565"/>
                <a:gd name="T5" fmla="*/ 13 h 629"/>
                <a:gd name="T6" fmla="*/ 382 w 565"/>
                <a:gd name="T7" fmla="*/ 29 h 629"/>
                <a:gd name="T8" fmla="*/ 421 w 565"/>
                <a:gd name="T9" fmla="*/ 51 h 629"/>
                <a:gd name="T10" fmla="*/ 457 w 565"/>
                <a:gd name="T11" fmla="*/ 76 h 629"/>
                <a:gd name="T12" fmla="*/ 488 w 565"/>
                <a:gd name="T13" fmla="*/ 108 h 629"/>
                <a:gd name="T14" fmla="*/ 514 w 565"/>
                <a:gd name="T15" fmla="*/ 143 h 629"/>
                <a:gd name="T16" fmla="*/ 535 w 565"/>
                <a:gd name="T17" fmla="*/ 182 h 629"/>
                <a:gd name="T18" fmla="*/ 552 w 565"/>
                <a:gd name="T19" fmla="*/ 223 h 629"/>
                <a:gd name="T20" fmla="*/ 561 w 565"/>
                <a:gd name="T21" fmla="*/ 269 h 629"/>
                <a:gd name="T22" fmla="*/ 565 w 565"/>
                <a:gd name="T23" fmla="*/ 315 h 629"/>
                <a:gd name="T24" fmla="*/ 562 w 565"/>
                <a:gd name="T25" fmla="*/ 357 h 629"/>
                <a:gd name="T26" fmla="*/ 554 w 565"/>
                <a:gd name="T27" fmla="*/ 398 h 629"/>
                <a:gd name="T28" fmla="*/ 540 w 565"/>
                <a:gd name="T29" fmla="*/ 437 h 629"/>
                <a:gd name="T30" fmla="*/ 521 w 565"/>
                <a:gd name="T31" fmla="*/ 474 h 629"/>
                <a:gd name="T32" fmla="*/ 499 w 565"/>
                <a:gd name="T33" fmla="*/ 507 h 629"/>
                <a:gd name="T34" fmla="*/ 473 w 565"/>
                <a:gd name="T35" fmla="*/ 538 h 629"/>
                <a:gd name="T36" fmla="*/ 443 w 565"/>
                <a:gd name="T37" fmla="*/ 565 h 629"/>
                <a:gd name="T38" fmla="*/ 409 w 565"/>
                <a:gd name="T39" fmla="*/ 587 h 629"/>
                <a:gd name="T40" fmla="*/ 372 w 565"/>
                <a:gd name="T41" fmla="*/ 605 h 629"/>
                <a:gd name="T42" fmla="*/ 333 w 565"/>
                <a:gd name="T43" fmla="*/ 619 h 629"/>
                <a:gd name="T44" fmla="*/ 292 w 565"/>
                <a:gd name="T45" fmla="*/ 627 h 629"/>
                <a:gd name="T46" fmla="*/ 249 w 565"/>
                <a:gd name="T47" fmla="*/ 629 h 629"/>
                <a:gd name="T48" fmla="*/ 204 w 565"/>
                <a:gd name="T49" fmla="*/ 626 h 629"/>
                <a:gd name="T50" fmla="*/ 161 w 565"/>
                <a:gd name="T51" fmla="*/ 616 h 629"/>
                <a:gd name="T52" fmla="*/ 120 w 565"/>
                <a:gd name="T53" fmla="*/ 601 h 629"/>
                <a:gd name="T54" fmla="*/ 82 w 565"/>
                <a:gd name="T55" fmla="*/ 581 h 629"/>
                <a:gd name="T56" fmla="*/ 47 w 565"/>
                <a:gd name="T57" fmla="*/ 555 h 629"/>
                <a:gd name="T58" fmla="*/ 17 w 565"/>
                <a:gd name="T59" fmla="*/ 526 h 629"/>
                <a:gd name="T60" fmla="*/ 34 w 565"/>
                <a:gd name="T61" fmla="*/ 483 h 629"/>
                <a:gd name="T62" fmla="*/ 47 w 565"/>
                <a:gd name="T63" fmla="*/ 438 h 629"/>
                <a:gd name="T64" fmla="*/ 56 w 565"/>
                <a:gd name="T65" fmla="*/ 391 h 629"/>
                <a:gd name="T66" fmla="*/ 59 w 565"/>
                <a:gd name="T67" fmla="*/ 342 h 629"/>
                <a:gd name="T68" fmla="*/ 56 w 565"/>
                <a:gd name="T69" fmla="*/ 296 h 629"/>
                <a:gd name="T70" fmla="*/ 48 w 565"/>
                <a:gd name="T71" fmla="*/ 250 h 629"/>
                <a:gd name="T72" fmla="*/ 36 w 565"/>
                <a:gd name="T73" fmla="*/ 206 h 629"/>
                <a:gd name="T74" fmla="*/ 20 w 565"/>
                <a:gd name="T75" fmla="*/ 164 h 629"/>
                <a:gd name="T76" fmla="*/ 0 w 565"/>
                <a:gd name="T77" fmla="*/ 124 h 629"/>
                <a:gd name="T78" fmla="*/ 27 w 565"/>
                <a:gd name="T79" fmla="*/ 94 h 629"/>
                <a:gd name="T80" fmla="*/ 57 w 565"/>
                <a:gd name="T81" fmla="*/ 67 h 629"/>
                <a:gd name="T82" fmla="*/ 90 w 565"/>
                <a:gd name="T83" fmla="*/ 44 h 629"/>
                <a:gd name="T84" fmla="*/ 126 w 565"/>
                <a:gd name="T85" fmla="*/ 25 h 629"/>
                <a:gd name="T86" fmla="*/ 165 w 565"/>
                <a:gd name="T87" fmla="*/ 12 h 629"/>
                <a:gd name="T88" fmla="*/ 207 w 565"/>
                <a:gd name="T89" fmla="*/ 3 h 629"/>
                <a:gd name="T90" fmla="*/ 249 w 565"/>
                <a:gd name="T91" fmla="*/ 0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5" h="629">
                  <a:moveTo>
                    <a:pt x="249" y="0"/>
                  </a:moveTo>
                  <a:lnTo>
                    <a:pt x="297" y="3"/>
                  </a:lnTo>
                  <a:lnTo>
                    <a:pt x="341" y="13"/>
                  </a:lnTo>
                  <a:lnTo>
                    <a:pt x="382" y="29"/>
                  </a:lnTo>
                  <a:lnTo>
                    <a:pt x="421" y="51"/>
                  </a:lnTo>
                  <a:lnTo>
                    <a:pt x="457" y="76"/>
                  </a:lnTo>
                  <a:lnTo>
                    <a:pt x="488" y="108"/>
                  </a:lnTo>
                  <a:lnTo>
                    <a:pt x="514" y="143"/>
                  </a:lnTo>
                  <a:lnTo>
                    <a:pt x="535" y="182"/>
                  </a:lnTo>
                  <a:lnTo>
                    <a:pt x="552" y="223"/>
                  </a:lnTo>
                  <a:lnTo>
                    <a:pt x="561" y="269"/>
                  </a:lnTo>
                  <a:lnTo>
                    <a:pt x="565" y="315"/>
                  </a:lnTo>
                  <a:lnTo>
                    <a:pt x="562" y="357"/>
                  </a:lnTo>
                  <a:lnTo>
                    <a:pt x="554" y="398"/>
                  </a:lnTo>
                  <a:lnTo>
                    <a:pt x="540" y="437"/>
                  </a:lnTo>
                  <a:lnTo>
                    <a:pt x="521" y="474"/>
                  </a:lnTo>
                  <a:lnTo>
                    <a:pt x="499" y="507"/>
                  </a:lnTo>
                  <a:lnTo>
                    <a:pt x="473" y="538"/>
                  </a:lnTo>
                  <a:lnTo>
                    <a:pt x="443" y="565"/>
                  </a:lnTo>
                  <a:lnTo>
                    <a:pt x="409" y="587"/>
                  </a:lnTo>
                  <a:lnTo>
                    <a:pt x="372" y="605"/>
                  </a:lnTo>
                  <a:lnTo>
                    <a:pt x="333" y="619"/>
                  </a:lnTo>
                  <a:lnTo>
                    <a:pt x="292" y="627"/>
                  </a:lnTo>
                  <a:lnTo>
                    <a:pt x="249" y="629"/>
                  </a:lnTo>
                  <a:lnTo>
                    <a:pt x="204" y="626"/>
                  </a:lnTo>
                  <a:lnTo>
                    <a:pt x="161" y="616"/>
                  </a:lnTo>
                  <a:lnTo>
                    <a:pt x="120" y="601"/>
                  </a:lnTo>
                  <a:lnTo>
                    <a:pt x="82" y="581"/>
                  </a:lnTo>
                  <a:lnTo>
                    <a:pt x="47" y="555"/>
                  </a:lnTo>
                  <a:lnTo>
                    <a:pt x="17" y="526"/>
                  </a:lnTo>
                  <a:lnTo>
                    <a:pt x="34" y="483"/>
                  </a:lnTo>
                  <a:lnTo>
                    <a:pt x="47" y="438"/>
                  </a:lnTo>
                  <a:lnTo>
                    <a:pt x="56" y="391"/>
                  </a:lnTo>
                  <a:lnTo>
                    <a:pt x="59" y="342"/>
                  </a:lnTo>
                  <a:lnTo>
                    <a:pt x="56" y="296"/>
                  </a:lnTo>
                  <a:lnTo>
                    <a:pt x="48" y="250"/>
                  </a:lnTo>
                  <a:lnTo>
                    <a:pt x="36" y="206"/>
                  </a:lnTo>
                  <a:lnTo>
                    <a:pt x="20" y="164"/>
                  </a:lnTo>
                  <a:lnTo>
                    <a:pt x="0" y="124"/>
                  </a:lnTo>
                  <a:lnTo>
                    <a:pt x="27" y="94"/>
                  </a:lnTo>
                  <a:lnTo>
                    <a:pt x="57" y="67"/>
                  </a:lnTo>
                  <a:lnTo>
                    <a:pt x="90" y="44"/>
                  </a:lnTo>
                  <a:lnTo>
                    <a:pt x="126" y="25"/>
                  </a:lnTo>
                  <a:lnTo>
                    <a:pt x="165" y="12"/>
                  </a:lnTo>
                  <a:lnTo>
                    <a:pt x="207" y="3"/>
                  </a:lnTo>
                  <a:lnTo>
                    <a:pt x="2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417"/>
            <p:cNvSpPr>
              <a:spLocks/>
            </p:cNvSpPr>
            <p:nvPr/>
          </p:nvSpPr>
          <p:spPr bwMode="auto">
            <a:xfrm>
              <a:off x="9412288" y="5148263"/>
              <a:ext cx="96838" cy="317500"/>
            </a:xfrm>
            <a:custGeom>
              <a:avLst/>
              <a:gdLst>
                <a:gd name="T0" fmla="*/ 510 w 728"/>
                <a:gd name="T1" fmla="*/ 0 h 2394"/>
                <a:gd name="T2" fmla="*/ 579 w 728"/>
                <a:gd name="T3" fmla="*/ 0 h 2394"/>
                <a:gd name="T4" fmla="*/ 594 w 728"/>
                <a:gd name="T5" fmla="*/ 0 h 2394"/>
                <a:gd name="T6" fmla="*/ 621 w 728"/>
                <a:gd name="T7" fmla="*/ 4 h 2394"/>
                <a:gd name="T8" fmla="*/ 669 w 728"/>
                <a:gd name="T9" fmla="*/ 25 h 2394"/>
                <a:gd name="T10" fmla="*/ 705 w 728"/>
                <a:gd name="T11" fmla="*/ 61 h 2394"/>
                <a:gd name="T12" fmla="*/ 725 w 728"/>
                <a:gd name="T13" fmla="*/ 110 h 2394"/>
                <a:gd name="T14" fmla="*/ 728 w 728"/>
                <a:gd name="T15" fmla="*/ 1276 h 2394"/>
                <a:gd name="T16" fmla="*/ 717 w 728"/>
                <a:gd name="T17" fmla="*/ 1330 h 2394"/>
                <a:gd name="T18" fmla="*/ 688 w 728"/>
                <a:gd name="T19" fmla="*/ 1374 h 2394"/>
                <a:gd name="T20" fmla="*/ 645 w 728"/>
                <a:gd name="T21" fmla="*/ 1403 h 2394"/>
                <a:gd name="T22" fmla="*/ 592 w 728"/>
                <a:gd name="T23" fmla="*/ 1414 h 2394"/>
                <a:gd name="T24" fmla="*/ 547 w 728"/>
                <a:gd name="T25" fmla="*/ 1406 h 2394"/>
                <a:gd name="T26" fmla="*/ 509 w 728"/>
                <a:gd name="T27" fmla="*/ 1386 h 2394"/>
                <a:gd name="T28" fmla="*/ 506 w 728"/>
                <a:gd name="T29" fmla="*/ 2285 h 2394"/>
                <a:gd name="T30" fmla="*/ 486 w 728"/>
                <a:gd name="T31" fmla="*/ 2335 h 2394"/>
                <a:gd name="T32" fmla="*/ 449 w 728"/>
                <a:gd name="T33" fmla="*/ 2372 h 2394"/>
                <a:gd name="T34" fmla="*/ 401 w 728"/>
                <a:gd name="T35" fmla="*/ 2392 h 2394"/>
                <a:gd name="T36" fmla="*/ 345 w 728"/>
                <a:gd name="T37" fmla="*/ 2392 h 2394"/>
                <a:gd name="T38" fmla="*/ 297 w 728"/>
                <a:gd name="T39" fmla="*/ 2372 h 2394"/>
                <a:gd name="T40" fmla="*/ 260 w 728"/>
                <a:gd name="T41" fmla="*/ 2335 h 2394"/>
                <a:gd name="T42" fmla="*/ 240 w 728"/>
                <a:gd name="T43" fmla="*/ 2285 h 2394"/>
                <a:gd name="T44" fmla="*/ 233 w 728"/>
                <a:gd name="T45" fmla="*/ 2258 h 2394"/>
                <a:gd name="T46" fmla="*/ 222 w 728"/>
                <a:gd name="T47" fmla="*/ 2311 h 2394"/>
                <a:gd name="T48" fmla="*/ 192 w 728"/>
                <a:gd name="T49" fmla="*/ 2354 h 2394"/>
                <a:gd name="T50" fmla="*/ 149 w 728"/>
                <a:gd name="T51" fmla="*/ 2383 h 2394"/>
                <a:gd name="T52" fmla="*/ 96 w 728"/>
                <a:gd name="T53" fmla="*/ 2394 h 2394"/>
                <a:gd name="T54" fmla="*/ 43 w 728"/>
                <a:gd name="T55" fmla="*/ 2383 h 2394"/>
                <a:gd name="T56" fmla="*/ 0 w 728"/>
                <a:gd name="T57" fmla="*/ 2354 h 2394"/>
                <a:gd name="T58" fmla="*/ 39 w 728"/>
                <a:gd name="T59" fmla="*/ 1697 h 2394"/>
                <a:gd name="T60" fmla="*/ 109 w 728"/>
                <a:gd name="T61" fmla="*/ 1668 h 2394"/>
                <a:gd name="T62" fmla="*/ 168 w 728"/>
                <a:gd name="T63" fmla="*/ 1622 h 2394"/>
                <a:gd name="T64" fmla="*/ 210 w 728"/>
                <a:gd name="T65" fmla="*/ 1560 h 2394"/>
                <a:gd name="T66" fmla="*/ 234 w 728"/>
                <a:gd name="T67" fmla="*/ 1488 h 2394"/>
                <a:gd name="T68" fmla="*/ 236 w 728"/>
                <a:gd name="T69" fmla="*/ 208 h 2394"/>
                <a:gd name="T70" fmla="*/ 227 w 728"/>
                <a:gd name="T71" fmla="*/ 137 h 2394"/>
                <a:gd name="T72" fmla="*/ 199 w 728"/>
                <a:gd name="T73" fmla="*/ 74 h 2394"/>
                <a:gd name="T74" fmla="*/ 155 w 728"/>
                <a:gd name="T75" fmla="*/ 21 h 2394"/>
                <a:gd name="T76" fmla="*/ 438 w 728"/>
                <a:gd name="T77" fmla="*/ 0 h 2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28" h="2394">
                  <a:moveTo>
                    <a:pt x="476" y="0"/>
                  </a:moveTo>
                  <a:lnTo>
                    <a:pt x="510" y="0"/>
                  </a:lnTo>
                  <a:lnTo>
                    <a:pt x="561" y="0"/>
                  </a:lnTo>
                  <a:lnTo>
                    <a:pt x="579" y="0"/>
                  </a:lnTo>
                  <a:lnTo>
                    <a:pt x="591" y="0"/>
                  </a:lnTo>
                  <a:lnTo>
                    <a:pt x="594" y="0"/>
                  </a:lnTo>
                  <a:lnTo>
                    <a:pt x="594" y="1"/>
                  </a:lnTo>
                  <a:lnTo>
                    <a:pt x="621" y="4"/>
                  </a:lnTo>
                  <a:lnTo>
                    <a:pt x="647" y="12"/>
                  </a:lnTo>
                  <a:lnTo>
                    <a:pt x="669" y="25"/>
                  </a:lnTo>
                  <a:lnTo>
                    <a:pt x="689" y="42"/>
                  </a:lnTo>
                  <a:lnTo>
                    <a:pt x="705" y="61"/>
                  </a:lnTo>
                  <a:lnTo>
                    <a:pt x="717" y="84"/>
                  </a:lnTo>
                  <a:lnTo>
                    <a:pt x="725" y="110"/>
                  </a:lnTo>
                  <a:lnTo>
                    <a:pt x="728" y="137"/>
                  </a:lnTo>
                  <a:lnTo>
                    <a:pt x="728" y="1276"/>
                  </a:lnTo>
                  <a:lnTo>
                    <a:pt x="725" y="1305"/>
                  </a:lnTo>
                  <a:lnTo>
                    <a:pt x="717" y="1330"/>
                  </a:lnTo>
                  <a:lnTo>
                    <a:pt x="704" y="1353"/>
                  </a:lnTo>
                  <a:lnTo>
                    <a:pt x="688" y="1374"/>
                  </a:lnTo>
                  <a:lnTo>
                    <a:pt x="667" y="1390"/>
                  </a:lnTo>
                  <a:lnTo>
                    <a:pt x="645" y="1403"/>
                  </a:lnTo>
                  <a:lnTo>
                    <a:pt x="619" y="1410"/>
                  </a:lnTo>
                  <a:lnTo>
                    <a:pt x="592" y="1414"/>
                  </a:lnTo>
                  <a:lnTo>
                    <a:pt x="569" y="1411"/>
                  </a:lnTo>
                  <a:lnTo>
                    <a:pt x="547" y="1406"/>
                  </a:lnTo>
                  <a:lnTo>
                    <a:pt x="527" y="1397"/>
                  </a:lnTo>
                  <a:lnTo>
                    <a:pt x="509" y="1386"/>
                  </a:lnTo>
                  <a:lnTo>
                    <a:pt x="509" y="2258"/>
                  </a:lnTo>
                  <a:lnTo>
                    <a:pt x="506" y="2285"/>
                  </a:lnTo>
                  <a:lnTo>
                    <a:pt x="499" y="2311"/>
                  </a:lnTo>
                  <a:lnTo>
                    <a:pt x="486" y="2335"/>
                  </a:lnTo>
                  <a:lnTo>
                    <a:pt x="470" y="2354"/>
                  </a:lnTo>
                  <a:lnTo>
                    <a:pt x="449" y="2372"/>
                  </a:lnTo>
                  <a:lnTo>
                    <a:pt x="426" y="2383"/>
                  </a:lnTo>
                  <a:lnTo>
                    <a:pt x="401" y="2392"/>
                  </a:lnTo>
                  <a:lnTo>
                    <a:pt x="372" y="2394"/>
                  </a:lnTo>
                  <a:lnTo>
                    <a:pt x="345" y="2392"/>
                  </a:lnTo>
                  <a:lnTo>
                    <a:pt x="320" y="2383"/>
                  </a:lnTo>
                  <a:lnTo>
                    <a:pt x="297" y="2372"/>
                  </a:lnTo>
                  <a:lnTo>
                    <a:pt x="276" y="2354"/>
                  </a:lnTo>
                  <a:lnTo>
                    <a:pt x="260" y="2335"/>
                  </a:lnTo>
                  <a:lnTo>
                    <a:pt x="247" y="2311"/>
                  </a:lnTo>
                  <a:lnTo>
                    <a:pt x="240" y="2285"/>
                  </a:lnTo>
                  <a:lnTo>
                    <a:pt x="236" y="2258"/>
                  </a:lnTo>
                  <a:lnTo>
                    <a:pt x="233" y="2258"/>
                  </a:lnTo>
                  <a:lnTo>
                    <a:pt x="230" y="2285"/>
                  </a:lnTo>
                  <a:lnTo>
                    <a:pt x="222" y="2311"/>
                  </a:lnTo>
                  <a:lnTo>
                    <a:pt x="209" y="2335"/>
                  </a:lnTo>
                  <a:lnTo>
                    <a:pt x="192" y="2354"/>
                  </a:lnTo>
                  <a:lnTo>
                    <a:pt x="173" y="2372"/>
                  </a:lnTo>
                  <a:lnTo>
                    <a:pt x="149" y="2383"/>
                  </a:lnTo>
                  <a:lnTo>
                    <a:pt x="123" y="2392"/>
                  </a:lnTo>
                  <a:lnTo>
                    <a:pt x="96" y="2394"/>
                  </a:lnTo>
                  <a:lnTo>
                    <a:pt x="69" y="2392"/>
                  </a:lnTo>
                  <a:lnTo>
                    <a:pt x="43" y="2383"/>
                  </a:lnTo>
                  <a:lnTo>
                    <a:pt x="19" y="2372"/>
                  </a:lnTo>
                  <a:lnTo>
                    <a:pt x="0" y="2354"/>
                  </a:lnTo>
                  <a:lnTo>
                    <a:pt x="0" y="1702"/>
                  </a:lnTo>
                  <a:lnTo>
                    <a:pt x="39" y="1697"/>
                  </a:lnTo>
                  <a:lnTo>
                    <a:pt x="75" y="1685"/>
                  </a:lnTo>
                  <a:lnTo>
                    <a:pt x="109" y="1668"/>
                  </a:lnTo>
                  <a:lnTo>
                    <a:pt x="140" y="1648"/>
                  </a:lnTo>
                  <a:lnTo>
                    <a:pt x="168" y="1622"/>
                  </a:lnTo>
                  <a:lnTo>
                    <a:pt x="191" y="1593"/>
                  </a:lnTo>
                  <a:lnTo>
                    <a:pt x="210" y="1560"/>
                  </a:lnTo>
                  <a:lnTo>
                    <a:pt x="224" y="1526"/>
                  </a:lnTo>
                  <a:lnTo>
                    <a:pt x="234" y="1488"/>
                  </a:lnTo>
                  <a:lnTo>
                    <a:pt x="236" y="1448"/>
                  </a:lnTo>
                  <a:lnTo>
                    <a:pt x="236" y="208"/>
                  </a:lnTo>
                  <a:lnTo>
                    <a:pt x="234" y="172"/>
                  </a:lnTo>
                  <a:lnTo>
                    <a:pt x="227" y="137"/>
                  </a:lnTo>
                  <a:lnTo>
                    <a:pt x="215" y="105"/>
                  </a:lnTo>
                  <a:lnTo>
                    <a:pt x="199" y="74"/>
                  </a:lnTo>
                  <a:lnTo>
                    <a:pt x="178" y="46"/>
                  </a:lnTo>
                  <a:lnTo>
                    <a:pt x="155" y="21"/>
                  </a:lnTo>
                  <a:lnTo>
                    <a:pt x="128" y="0"/>
                  </a:lnTo>
                  <a:lnTo>
                    <a:pt x="438" y="0"/>
                  </a:lnTo>
                  <a:lnTo>
                    <a:pt x="4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2" name="Group 71"/>
          <p:cNvGrpSpPr/>
          <p:nvPr/>
        </p:nvGrpSpPr>
        <p:grpSpPr>
          <a:xfrm>
            <a:off x="8114364" y="5510644"/>
            <a:ext cx="549450" cy="638352"/>
            <a:chOff x="2593975" y="4225925"/>
            <a:chExt cx="490538" cy="569912"/>
          </a:xfrm>
          <a:solidFill>
            <a:schemeClr val="bg1"/>
          </a:solidFill>
        </p:grpSpPr>
        <p:sp>
          <p:nvSpPr>
            <p:cNvPr id="73" name="Freeform 18"/>
            <p:cNvSpPr>
              <a:spLocks/>
            </p:cNvSpPr>
            <p:nvPr/>
          </p:nvSpPr>
          <p:spPr bwMode="auto">
            <a:xfrm>
              <a:off x="2773363" y="4384675"/>
              <a:ext cx="131763" cy="252412"/>
            </a:xfrm>
            <a:custGeom>
              <a:avLst/>
              <a:gdLst>
                <a:gd name="T0" fmla="*/ 445 w 827"/>
                <a:gd name="T1" fmla="*/ 0 h 1593"/>
                <a:gd name="T2" fmla="*/ 498 w 827"/>
                <a:gd name="T3" fmla="*/ 8 h 1593"/>
                <a:gd name="T4" fmla="*/ 515 w 827"/>
                <a:gd name="T5" fmla="*/ 47 h 1593"/>
                <a:gd name="T6" fmla="*/ 516 w 827"/>
                <a:gd name="T7" fmla="*/ 123 h 1593"/>
                <a:gd name="T8" fmla="*/ 525 w 827"/>
                <a:gd name="T9" fmla="*/ 163 h 1593"/>
                <a:gd name="T10" fmla="*/ 563 w 827"/>
                <a:gd name="T11" fmla="*/ 178 h 1593"/>
                <a:gd name="T12" fmla="*/ 691 w 827"/>
                <a:gd name="T13" fmla="*/ 207 h 1593"/>
                <a:gd name="T14" fmla="*/ 767 w 827"/>
                <a:gd name="T15" fmla="*/ 246 h 1593"/>
                <a:gd name="T16" fmla="*/ 771 w 827"/>
                <a:gd name="T17" fmla="*/ 287 h 1593"/>
                <a:gd name="T18" fmla="*/ 726 w 827"/>
                <a:gd name="T19" fmla="*/ 434 h 1593"/>
                <a:gd name="T20" fmla="*/ 700 w 827"/>
                <a:gd name="T21" fmla="*/ 455 h 1593"/>
                <a:gd name="T22" fmla="*/ 621 w 827"/>
                <a:gd name="T23" fmla="*/ 425 h 1593"/>
                <a:gd name="T24" fmla="*/ 473 w 827"/>
                <a:gd name="T25" fmla="*/ 396 h 1593"/>
                <a:gd name="T26" fmla="*/ 377 w 827"/>
                <a:gd name="T27" fmla="*/ 402 h 1593"/>
                <a:gd name="T28" fmla="*/ 315 w 827"/>
                <a:gd name="T29" fmla="*/ 437 h 1593"/>
                <a:gd name="T30" fmla="*/ 291 w 827"/>
                <a:gd name="T31" fmla="*/ 496 h 1593"/>
                <a:gd name="T32" fmla="*/ 314 w 827"/>
                <a:gd name="T33" fmla="*/ 557 h 1593"/>
                <a:gd name="T34" fmla="*/ 402 w 827"/>
                <a:gd name="T35" fmla="*/ 618 h 1593"/>
                <a:gd name="T36" fmla="*/ 572 w 827"/>
                <a:gd name="T37" fmla="*/ 691 h 1593"/>
                <a:gd name="T38" fmla="*/ 712 w 827"/>
                <a:gd name="T39" fmla="*/ 778 h 1593"/>
                <a:gd name="T40" fmla="*/ 791 w 827"/>
                <a:gd name="T41" fmla="*/ 886 h 1593"/>
                <a:gd name="T42" fmla="*/ 826 w 827"/>
                <a:gd name="T43" fmla="*/ 1009 h 1593"/>
                <a:gd name="T44" fmla="*/ 812 w 827"/>
                <a:gd name="T45" fmla="*/ 1137 h 1593"/>
                <a:gd name="T46" fmla="*/ 747 w 827"/>
                <a:gd name="T47" fmla="*/ 1256 h 1593"/>
                <a:gd name="T48" fmla="*/ 640 w 827"/>
                <a:gd name="T49" fmla="*/ 1345 h 1593"/>
                <a:gd name="T50" fmla="*/ 535 w 827"/>
                <a:gd name="T51" fmla="*/ 1387 h 1593"/>
                <a:gd name="T52" fmla="*/ 506 w 827"/>
                <a:gd name="T53" fmla="*/ 1423 h 1593"/>
                <a:gd name="T54" fmla="*/ 505 w 827"/>
                <a:gd name="T55" fmla="*/ 1545 h 1593"/>
                <a:gd name="T56" fmla="*/ 489 w 827"/>
                <a:gd name="T57" fmla="*/ 1585 h 1593"/>
                <a:gd name="T58" fmla="*/ 404 w 827"/>
                <a:gd name="T59" fmla="*/ 1593 h 1593"/>
                <a:gd name="T60" fmla="*/ 318 w 827"/>
                <a:gd name="T61" fmla="*/ 1584 h 1593"/>
                <a:gd name="T62" fmla="*/ 300 w 827"/>
                <a:gd name="T63" fmla="*/ 1542 h 1593"/>
                <a:gd name="T64" fmla="*/ 299 w 827"/>
                <a:gd name="T65" fmla="*/ 1446 h 1593"/>
                <a:gd name="T66" fmla="*/ 288 w 827"/>
                <a:gd name="T67" fmla="*/ 1413 h 1593"/>
                <a:gd name="T68" fmla="*/ 244 w 827"/>
                <a:gd name="T69" fmla="*/ 1401 h 1593"/>
                <a:gd name="T70" fmla="*/ 94 w 827"/>
                <a:gd name="T71" fmla="*/ 1365 h 1593"/>
                <a:gd name="T72" fmla="*/ 14 w 827"/>
                <a:gd name="T73" fmla="*/ 1325 h 1593"/>
                <a:gd name="T74" fmla="*/ 0 w 827"/>
                <a:gd name="T75" fmla="*/ 1293 h 1593"/>
                <a:gd name="T76" fmla="*/ 23 w 827"/>
                <a:gd name="T77" fmla="*/ 1198 h 1593"/>
                <a:gd name="T78" fmla="*/ 51 w 827"/>
                <a:gd name="T79" fmla="*/ 1113 h 1593"/>
                <a:gd name="T80" fmla="*/ 78 w 827"/>
                <a:gd name="T81" fmla="*/ 1102 h 1593"/>
                <a:gd name="T82" fmla="*/ 159 w 827"/>
                <a:gd name="T83" fmla="*/ 1137 h 1593"/>
                <a:gd name="T84" fmla="*/ 325 w 827"/>
                <a:gd name="T85" fmla="*/ 1180 h 1593"/>
                <a:gd name="T86" fmla="*/ 435 w 827"/>
                <a:gd name="T87" fmla="*/ 1173 h 1593"/>
                <a:gd name="T88" fmla="*/ 512 w 827"/>
                <a:gd name="T89" fmla="*/ 1132 h 1593"/>
                <a:gd name="T90" fmla="*/ 542 w 827"/>
                <a:gd name="T91" fmla="*/ 1070 h 1593"/>
                <a:gd name="T92" fmla="*/ 529 w 827"/>
                <a:gd name="T93" fmla="*/ 1004 h 1593"/>
                <a:gd name="T94" fmla="*/ 471 w 827"/>
                <a:gd name="T95" fmla="*/ 946 h 1593"/>
                <a:gd name="T96" fmla="*/ 369 w 827"/>
                <a:gd name="T97" fmla="*/ 898 h 1593"/>
                <a:gd name="T98" fmla="*/ 233 w 827"/>
                <a:gd name="T99" fmla="*/ 840 h 1593"/>
                <a:gd name="T100" fmla="*/ 126 w 827"/>
                <a:gd name="T101" fmla="*/ 772 h 1593"/>
                <a:gd name="T102" fmla="*/ 54 w 827"/>
                <a:gd name="T103" fmla="*/ 691 h 1593"/>
                <a:gd name="T104" fmla="*/ 15 w 827"/>
                <a:gd name="T105" fmla="*/ 591 h 1593"/>
                <a:gd name="T106" fmla="*/ 15 w 827"/>
                <a:gd name="T107" fmla="*/ 467 h 1593"/>
                <a:gd name="T108" fmla="*/ 58 w 827"/>
                <a:gd name="T109" fmla="*/ 351 h 1593"/>
                <a:gd name="T110" fmla="*/ 139 w 827"/>
                <a:gd name="T111" fmla="*/ 263 h 1593"/>
                <a:gd name="T112" fmla="*/ 254 w 827"/>
                <a:gd name="T113" fmla="*/ 203 h 1593"/>
                <a:gd name="T114" fmla="*/ 300 w 827"/>
                <a:gd name="T115" fmla="*/ 183 h 1593"/>
                <a:gd name="T116" fmla="*/ 314 w 827"/>
                <a:gd name="T117" fmla="*/ 156 h 1593"/>
                <a:gd name="T118" fmla="*/ 315 w 827"/>
                <a:gd name="T119" fmla="*/ 87 h 1593"/>
                <a:gd name="T120" fmla="*/ 320 w 827"/>
                <a:gd name="T121" fmla="*/ 21 h 1593"/>
                <a:gd name="T122" fmla="*/ 352 w 827"/>
                <a:gd name="T123" fmla="*/ 1 h 1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27" h="1593">
                  <a:moveTo>
                    <a:pt x="371" y="0"/>
                  </a:moveTo>
                  <a:lnTo>
                    <a:pt x="415" y="0"/>
                  </a:lnTo>
                  <a:lnTo>
                    <a:pt x="445" y="0"/>
                  </a:lnTo>
                  <a:lnTo>
                    <a:pt x="468" y="1"/>
                  </a:lnTo>
                  <a:lnTo>
                    <a:pt x="485" y="3"/>
                  </a:lnTo>
                  <a:lnTo>
                    <a:pt x="498" y="8"/>
                  </a:lnTo>
                  <a:lnTo>
                    <a:pt x="506" y="17"/>
                  </a:lnTo>
                  <a:lnTo>
                    <a:pt x="512" y="29"/>
                  </a:lnTo>
                  <a:lnTo>
                    <a:pt x="515" y="47"/>
                  </a:lnTo>
                  <a:lnTo>
                    <a:pt x="516" y="70"/>
                  </a:lnTo>
                  <a:lnTo>
                    <a:pt x="516" y="99"/>
                  </a:lnTo>
                  <a:lnTo>
                    <a:pt x="516" y="123"/>
                  </a:lnTo>
                  <a:lnTo>
                    <a:pt x="517" y="141"/>
                  </a:lnTo>
                  <a:lnTo>
                    <a:pt x="519" y="154"/>
                  </a:lnTo>
                  <a:lnTo>
                    <a:pt x="525" y="163"/>
                  </a:lnTo>
                  <a:lnTo>
                    <a:pt x="533" y="169"/>
                  </a:lnTo>
                  <a:lnTo>
                    <a:pt x="545" y="173"/>
                  </a:lnTo>
                  <a:lnTo>
                    <a:pt x="563" y="178"/>
                  </a:lnTo>
                  <a:lnTo>
                    <a:pt x="586" y="181"/>
                  </a:lnTo>
                  <a:lnTo>
                    <a:pt x="640" y="192"/>
                  </a:lnTo>
                  <a:lnTo>
                    <a:pt x="691" y="207"/>
                  </a:lnTo>
                  <a:lnTo>
                    <a:pt x="742" y="228"/>
                  </a:lnTo>
                  <a:lnTo>
                    <a:pt x="756" y="236"/>
                  </a:lnTo>
                  <a:lnTo>
                    <a:pt x="767" y="246"/>
                  </a:lnTo>
                  <a:lnTo>
                    <a:pt x="772" y="258"/>
                  </a:lnTo>
                  <a:lnTo>
                    <a:pt x="775" y="271"/>
                  </a:lnTo>
                  <a:lnTo>
                    <a:pt x="771" y="287"/>
                  </a:lnTo>
                  <a:lnTo>
                    <a:pt x="753" y="352"/>
                  </a:lnTo>
                  <a:lnTo>
                    <a:pt x="733" y="416"/>
                  </a:lnTo>
                  <a:lnTo>
                    <a:pt x="726" y="434"/>
                  </a:lnTo>
                  <a:lnTo>
                    <a:pt x="720" y="446"/>
                  </a:lnTo>
                  <a:lnTo>
                    <a:pt x="711" y="452"/>
                  </a:lnTo>
                  <a:lnTo>
                    <a:pt x="700" y="455"/>
                  </a:lnTo>
                  <a:lnTo>
                    <a:pt x="686" y="451"/>
                  </a:lnTo>
                  <a:lnTo>
                    <a:pt x="668" y="445"/>
                  </a:lnTo>
                  <a:lnTo>
                    <a:pt x="621" y="425"/>
                  </a:lnTo>
                  <a:lnTo>
                    <a:pt x="573" y="410"/>
                  </a:lnTo>
                  <a:lnTo>
                    <a:pt x="524" y="400"/>
                  </a:lnTo>
                  <a:lnTo>
                    <a:pt x="473" y="396"/>
                  </a:lnTo>
                  <a:lnTo>
                    <a:pt x="422" y="396"/>
                  </a:lnTo>
                  <a:lnTo>
                    <a:pt x="399" y="398"/>
                  </a:lnTo>
                  <a:lnTo>
                    <a:pt x="377" y="402"/>
                  </a:lnTo>
                  <a:lnTo>
                    <a:pt x="356" y="409"/>
                  </a:lnTo>
                  <a:lnTo>
                    <a:pt x="333" y="422"/>
                  </a:lnTo>
                  <a:lnTo>
                    <a:pt x="315" y="437"/>
                  </a:lnTo>
                  <a:lnTo>
                    <a:pt x="302" y="456"/>
                  </a:lnTo>
                  <a:lnTo>
                    <a:pt x="295" y="475"/>
                  </a:lnTo>
                  <a:lnTo>
                    <a:pt x="291" y="496"/>
                  </a:lnTo>
                  <a:lnTo>
                    <a:pt x="293" y="517"/>
                  </a:lnTo>
                  <a:lnTo>
                    <a:pt x="301" y="538"/>
                  </a:lnTo>
                  <a:lnTo>
                    <a:pt x="314" y="557"/>
                  </a:lnTo>
                  <a:lnTo>
                    <a:pt x="333" y="575"/>
                  </a:lnTo>
                  <a:lnTo>
                    <a:pt x="366" y="598"/>
                  </a:lnTo>
                  <a:lnTo>
                    <a:pt x="402" y="618"/>
                  </a:lnTo>
                  <a:lnTo>
                    <a:pt x="440" y="635"/>
                  </a:lnTo>
                  <a:lnTo>
                    <a:pt x="506" y="662"/>
                  </a:lnTo>
                  <a:lnTo>
                    <a:pt x="572" y="691"/>
                  </a:lnTo>
                  <a:lnTo>
                    <a:pt x="635" y="724"/>
                  </a:lnTo>
                  <a:lnTo>
                    <a:pt x="676" y="749"/>
                  </a:lnTo>
                  <a:lnTo>
                    <a:pt x="712" y="778"/>
                  </a:lnTo>
                  <a:lnTo>
                    <a:pt x="743" y="811"/>
                  </a:lnTo>
                  <a:lnTo>
                    <a:pt x="770" y="847"/>
                  </a:lnTo>
                  <a:lnTo>
                    <a:pt x="791" y="886"/>
                  </a:lnTo>
                  <a:lnTo>
                    <a:pt x="808" y="925"/>
                  </a:lnTo>
                  <a:lnTo>
                    <a:pt x="819" y="967"/>
                  </a:lnTo>
                  <a:lnTo>
                    <a:pt x="826" y="1009"/>
                  </a:lnTo>
                  <a:lnTo>
                    <a:pt x="827" y="1052"/>
                  </a:lnTo>
                  <a:lnTo>
                    <a:pt x="822" y="1095"/>
                  </a:lnTo>
                  <a:lnTo>
                    <a:pt x="812" y="1137"/>
                  </a:lnTo>
                  <a:lnTo>
                    <a:pt x="796" y="1179"/>
                  </a:lnTo>
                  <a:lnTo>
                    <a:pt x="775" y="1218"/>
                  </a:lnTo>
                  <a:lnTo>
                    <a:pt x="747" y="1256"/>
                  </a:lnTo>
                  <a:lnTo>
                    <a:pt x="715" y="1290"/>
                  </a:lnTo>
                  <a:lnTo>
                    <a:pt x="679" y="1320"/>
                  </a:lnTo>
                  <a:lnTo>
                    <a:pt x="640" y="1345"/>
                  </a:lnTo>
                  <a:lnTo>
                    <a:pt x="598" y="1366"/>
                  </a:lnTo>
                  <a:lnTo>
                    <a:pt x="553" y="1380"/>
                  </a:lnTo>
                  <a:lnTo>
                    <a:pt x="535" y="1387"/>
                  </a:lnTo>
                  <a:lnTo>
                    <a:pt x="521" y="1396"/>
                  </a:lnTo>
                  <a:lnTo>
                    <a:pt x="512" y="1407"/>
                  </a:lnTo>
                  <a:lnTo>
                    <a:pt x="506" y="1423"/>
                  </a:lnTo>
                  <a:lnTo>
                    <a:pt x="505" y="1442"/>
                  </a:lnTo>
                  <a:lnTo>
                    <a:pt x="506" y="1493"/>
                  </a:lnTo>
                  <a:lnTo>
                    <a:pt x="505" y="1545"/>
                  </a:lnTo>
                  <a:lnTo>
                    <a:pt x="504" y="1562"/>
                  </a:lnTo>
                  <a:lnTo>
                    <a:pt x="497" y="1575"/>
                  </a:lnTo>
                  <a:lnTo>
                    <a:pt x="489" y="1585"/>
                  </a:lnTo>
                  <a:lnTo>
                    <a:pt x="475" y="1590"/>
                  </a:lnTo>
                  <a:lnTo>
                    <a:pt x="459" y="1593"/>
                  </a:lnTo>
                  <a:lnTo>
                    <a:pt x="404" y="1593"/>
                  </a:lnTo>
                  <a:lnTo>
                    <a:pt x="348" y="1593"/>
                  </a:lnTo>
                  <a:lnTo>
                    <a:pt x="331" y="1590"/>
                  </a:lnTo>
                  <a:lnTo>
                    <a:pt x="318" y="1584"/>
                  </a:lnTo>
                  <a:lnTo>
                    <a:pt x="308" y="1574"/>
                  </a:lnTo>
                  <a:lnTo>
                    <a:pt x="302" y="1559"/>
                  </a:lnTo>
                  <a:lnTo>
                    <a:pt x="300" y="1542"/>
                  </a:lnTo>
                  <a:lnTo>
                    <a:pt x="300" y="1505"/>
                  </a:lnTo>
                  <a:lnTo>
                    <a:pt x="299" y="1466"/>
                  </a:lnTo>
                  <a:lnTo>
                    <a:pt x="299" y="1446"/>
                  </a:lnTo>
                  <a:lnTo>
                    <a:pt x="298" y="1431"/>
                  </a:lnTo>
                  <a:lnTo>
                    <a:pt x="293" y="1421"/>
                  </a:lnTo>
                  <a:lnTo>
                    <a:pt x="288" y="1413"/>
                  </a:lnTo>
                  <a:lnTo>
                    <a:pt x="278" y="1407"/>
                  </a:lnTo>
                  <a:lnTo>
                    <a:pt x="264" y="1404"/>
                  </a:lnTo>
                  <a:lnTo>
                    <a:pt x="244" y="1401"/>
                  </a:lnTo>
                  <a:lnTo>
                    <a:pt x="193" y="1392"/>
                  </a:lnTo>
                  <a:lnTo>
                    <a:pt x="142" y="1380"/>
                  </a:lnTo>
                  <a:lnTo>
                    <a:pt x="94" y="1365"/>
                  </a:lnTo>
                  <a:lnTo>
                    <a:pt x="46" y="1345"/>
                  </a:lnTo>
                  <a:lnTo>
                    <a:pt x="28" y="1335"/>
                  </a:lnTo>
                  <a:lnTo>
                    <a:pt x="14" y="1325"/>
                  </a:lnTo>
                  <a:lnTo>
                    <a:pt x="5" y="1317"/>
                  </a:lnTo>
                  <a:lnTo>
                    <a:pt x="1" y="1306"/>
                  </a:lnTo>
                  <a:lnTo>
                    <a:pt x="0" y="1293"/>
                  </a:lnTo>
                  <a:lnTo>
                    <a:pt x="2" y="1277"/>
                  </a:lnTo>
                  <a:lnTo>
                    <a:pt x="6" y="1256"/>
                  </a:lnTo>
                  <a:lnTo>
                    <a:pt x="23" y="1198"/>
                  </a:lnTo>
                  <a:lnTo>
                    <a:pt x="39" y="1142"/>
                  </a:lnTo>
                  <a:lnTo>
                    <a:pt x="45" y="1125"/>
                  </a:lnTo>
                  <a:lnTo>
                    <a:pt x="51" y="1113"/>
                  </a:lnTo>
                  <a:lnTo>
                    <a:pt x="58" y="1105"/>
                  </a:lnTo>
                  <a:lnTo>
                    <a:pt x="67" y="1102"/>
                  </a:lnTo>
                  <a:lnTo>
                    <a:pt x="78" y="1102"/>
                  </a:lnTo>
                  <a:lnTo>
                    <a:pt x="90" y="1107"/>
                  </a:lnTo>
                  <a:lnTo>
                    <a:pt x="106" y="1113"/>
                  </a:lnTo>
                  <a:lnTo>
                    <a:pt x="159" y="1137"/>
                  </a:lnTo>
                  <a:lnTo>
                    <a:pt x="212" y="1157"/>
                  </a:lnTo>
                  <a:lnTo>
                    <a:pt x="268" y="1170"/>
                  </a:lnTo>
                  <a:lnTo>
                    <a:pt x="325" y="1180"/>
                  </a:lnTo>
                  <a:lnTo>
                    <a:pt x="363" y="1182"/>
                  </a:lnTo>
                  <a:lnTo>
                    <a:pt x="399" y="1180"/>
                  </a:lnTo>
                  <a:lnTo>
                    <a:pt x="435" y="1173"/>
                  </a:lnTo>
                  <a:lnTo>
                    <a:pt x="469" y="1161"/>
                  </a:lnTo>
                  <a:lnTo>
                    <a:pt x="493" y="1148"/>
                  </a:lnTo>
                  <a:lnTo>
                    <a:pt x="512" y="1132"/>
                  </a:lnTo>
                  <a:lnTo>
                    <a:pt x="527" y="1113"/>
                  </a:lnTo>
                  <a:lnTo>
                    <a:pt x="537" y="1092"/>
                  </a:lnTo>
                  <a:lnTo>
                    <a:pt x="542" y="1070"/>
                  </a:lnTo>
                  <a:lnTo>
                    <a:pt x="542" y="1049"/>
                  </a:lnTo>
                  <a:lnTo>
                    <a:pt x="539" y="1026"/>
                  </a:lnTo>
                  <a:lnTo>
                    <a:pt x="529" y="1004"/>
                  </a:lnTo>
                  <a:lnTo>
                    <a:pt x="516" y="983"/>
                  </a:lnTo>
                  <a:lnTo>
                    <a:pt x="496" y="964"/>
                  </a:lnTo>
                  <a:lnTo>
                    <a:pt x="471" y="946"/>
                  </a:lnTo>
                  <a:lnTo>
                    <a:pt x="444" y="929"/>
                  </a:lnTo>
                  <a:lnTo>
                    <a:pt x="414" y="916"/>
                  </a:lnTo>
                  <a:lnTo>
                    <a:pt x="369" y="898"/>
                  </a:lnTo>
                  <a:lnTo>
                    <a:pt x="323" y="879"/>
                  </a:lnTo>
                  <a:lnTo>
                    <a:pt x="278" y="860"/>
                  </a:lnTo>
                  <a:lnTo>
                    <a:pt x="233" y="840"/>
                  </a:lnTo>
                  <a:lnTo>
                    <a:pt x="189" y="816"/>
                  </a:lnTo>
                  <a:lnTo>
                    <a:pt x="157" y="795"/>
                  </a:lnTo>
                  <a:lnTo>
                    <a:pt x="126" y="772"/>
                  </a:lnTo>
                  <a:lnTo>
                    <a:pt x="98" y="747"/>
                  </a:lnTo>
                  <a:lnTo>
                    <a:pt x="74" y="720"/>
                  </a:lnTo>
                  <a:lnTo>
                    <a:pt x="54" y="691"/>
                  </a:lnTo>
                  <a:lnTo>
                    <a:pt x="37" y="660"/>
                  </a:lnTo>
                  <a:lnTo>
                    <a:pt x="24" y="627"/>
                  </a:lnTo>
                  <a:lnTo>
                    <a:pt x="15" y="591"/>
                  </a:lnTo>
                  <a:lnTo>
                    <a:pt x="10" y="553"/>
                  </a:lnTo>
                  <a:lnTo>
                    <a:pt x="10" y="513"/>
                  </a:lnTo>
                  <a:lnTo>
                    <a:pt x="15" y="467"/>
                  </a:lnTo>
                  <a:lnTo>
                    <a:pt x="25" y="425"/>
                  </a:lnTo>
                  <a:lnTo>
                    <a:pt x="39" y="386"/>
                  </a:lnTo>
                  <a:lnTo>
                    <a:pt x="58" y="351"/>
                  </a:lnTo>
                  <a:lnTo>
                    <a:pt x="81" y="318"/>
                  </a:lnTo>
                  <a:lnTo>
                    <a:pt x="108" y="289"/>
                  </a:lnTo>
                  <a:lnTo>
                    <a:pt x="139" y="263"/>
                  </a:lnTo>
                  <a:lnTo>
                    <a:pt x="174" y="240"/>
                  </a:lnTo>
                  <a:lnTo>
                    <a:pt x="212" y="220"/>
                  </a:lnTo>
                  <a:lnTo>
                    <a:pt x="254" y="203"/>
                  </a:lnTo>
                  <a:lnTo>
                    <a:pt x="274" y="195"/>
                  </a:lnTo>
                  <a:lnTo>
                    <a:pt x="289" y="190"/>
                  </a:lnTo>
                  <a:lnTo>
                    <a:pt x="300" y="183"/>
                  </a:lnTo>
                  <a:lnTo>
                    <a:pt x="308" y="177"/>
                  </a:lnTo>
                  <a:lnTo>
                    <a:pt x="312" y="168"/>
                  </a:lnTo>
                  <a:lnTo>
                    <a:pt x="314" y="156"/>
                  </a:lnTo>
                  <a:lnTo>
                    <a:pt x="315" y="141"/>
                  </a:lnTo>
                  <a:lnTo>
                    <a:pt x="315" y="120"/>
                  </a:lnTo>
                  <a:lnTo>
                    <a:pt x="315" y="87"/>
                  </a:lnTo>
                  <a:lnTo>
                    <a:pt x="315" y="56"/>
                  </a:lnTo>
                  <a:lnTo>
                    <a:pt x="316" y="36"/>
                  </a:lnTo>
                  <a:lnTo>
                    <a:pt x="320" y="21"/>
                  </a:lnTo>
                  <a:lnTo>
                    <a:pt x="326" y="10"/>
                  </a:lnTo>
                  <a:lnTo>
                    <a:pt x="336" y="5"/>
                  </a:lnTo>
                  <a:lnTo>
                    <a:pt x="352" y="1"/>
                  </a:lnTo>
                  <a:lnTo>
                    <a:pt x="37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9"/>
            <p:cNvSpPr>
              <a:spLocks noEditPoints="1"/>
            </p:cNvSpPr>
            <p:nvPr/>
          </p:nvSpPr>
          <p:spPr bwMode="auto">
            <a:xfrm>
              <a:off x="2593975" y="4225925"/>
              <a:ext cx="490538" cy="569912"/>
            </a:xfrm>
            <a:custGeom>
              <a:avLst/>
              <a:gdLst>
                <a:gd name="T0" fmla="*/ 1277 w 3088"/>
                <a:gd name="T1" fmla="*/ 663 h 3592"/>
                <a:gd name="T2" fmla="*/ 955 w 3088"/>
                <a:gd name="T3" fmla="*/ 791 h 3592"/>
                <a:gd name="T4" fmla="*/ 689 w 3088"/>
                <a:gd name="T5" fmla="*/ 1004 h 3592"/>
                <a:gd name="T6" fmla="*/ 496 w 3088"/>
                <a:gd name="T7" fmla="*/ 1284 h 3592"/>
                <a:gd name="T8" fmla="*/ 391 w 3088"/>
                <a:gd name="T9" fmla="*/ 1617 h 3592"/>
                <a:gd name="T10" fmla="*/ 391 w 3088"/>
                <a:gd name="T11" fmla="*/ 1976 h 3592"/>
                <a:gd name="T12" fmla="*/ 496 w 3088"/>
                <a:gd name="T13" fmla="*/ 2308 h 3592"/>
                <a:gd name="T14" fmla="*/ 689 w 3088"/>
                <a:gd name="T15" fmla="*/ 2589 h 3592"/>
                <a:gd name="T16" fmla="*/ 955 w 3088"/>
                <a:gd name="T17" fmla="*/ 2801 h 3592"/>
                <a:gd name="T18" fmla="*/ 1277 w 3088"/>
                <a:gd name="T19" fmla="*/ 2929 h 3592"/>
                <a:gd name="T20" fmla="*/ 1630 w 3088"/>
                <a:gd name="T21" fmla="*/ 2958 h 3592"/>
                <a:gd name="T22" fmla="*/ 1959 w 3088"/>
                <a:gd name="T23" fmla="*/ 2884 h 3592"/>
                <a:gd name="T24" fmla="*/ 2246 w 3088"/>
                <a:gd name="T25" fmla="*/ 2726 h 3592"/>
                <a:gd name="T26" fmla="*/ 2475 w 3088"/>
                <a:gd name="T27" fmla="*/ 2497 h 3592"/>
                <a:gd name="T28" fmla="*/ 2634 w 3088"/>
                <a:gd name="T29" fmla="*/ 2211 h 3592"/>
                <a:gd name="T30" fmla="*/ 2706 w 3088"/>
                <a:gd name="T31" fmla="*/ 1883 h 3592"/>
                <a:gd name="T32" fmla="*/ 2679 w 3088"/>
                <a:gd name="T33" fmla="*/ 1529 h 3592"/>
                <a:gd name="T34" fmla="*/ 2551 w 3088"/>
                <a:gd name="T35" fmla="*/ 1208 h 3592"/>
                <a:gd name="T36" fmla="*/ 2337 w 3088"/>
                <a:gd name="T37" fmla="*/ 944 h 3592"/>
                <a:gd name="T38" fmla="*/ 2057 w 3088"/>
                <a:gd name="T39" fmla="*/ 750 h 3592"/>
                <a:gd name="T40" fmla="*/ 1725 w 3088"/>
                <a:gd name="T41" fmla="*/ 646 h 3592"/>
                <a:gd name="T42" fmla="*/ 1557 w 3088"/>
                <a:gd name="T43" fmla="*/ 1 h 3592"/>
                <a:gd name="T44" fmla="*/ 1621 w 3088"/>
                <a:gd name="T45" fmla="*/ 39 h 3592"/>
                <a:gd name="T46" fmla="*/ 2010 w 3088"/>
                <a:gd name="T47" fmla="*/ 278 h 3592"/>
                <a:gd name="T48" fmla="*/ 2427 w 3088"/>
                <a:gd name="T49" fmla="*/ 456 h 3592"/>
                <a:gd name="T50" fmla="*/ 2828 w 3088"/>
                <a:gd name="T51" fmla="*/ 546 h 3592"/>
                <a:gd name="T52" fmla="*/ 3051 w 3088"/>
                <a:gd name="T53" fmla="*/ 577 h 3592"/>
                <a:gd name="T54" fmla="*/ 3087 w 3088"/>
                <a:gd name="T55" fmla="*/ 630 h 3592"/>
                <a:gd name="T56" fmla="*/ 3086 w 3088"/>
                <a:gd name="T57" fmla="*/ 1810 h 3592"/>
                <a:gd name="T58" fmla="*/ 3046 w 3088"/>
                <a:gd name="T59" fmla="*/ 2262 h 3592"/>
                <a:gd name="T60" fmla="*/ 2938 w 3088"/>
                <a:gd name="T61" fmla="*/ 2537 h 3592"/>
                <a:gd name="T62" fmla="*/ 2757 w 3088"/>
                <a:gd name="T63" fmla="*/ 2805 h 3592"/>
                <a:gd name="T64" fmla="*/ 2484 w 3088"/>
                <a:gd name="T65" fmla="*/ 3078 h 3592"/>
                <a:gd name="T66" fmla="*/ 2171 w 3088"/>
                <a:gd name="T67" fmla="*/ 3300 h 3592"/>
                <a:gd name="T68" fmla="*/ 1796 w 3088"/>
                <a:gd name="T69" fmla="*/ 3494 h 3592"/>
                <a:gd name="T70" fmla="*/ 1549 w 3088"/>
                <a:gd name="T71" fmla="*/ 3592 h 3592"/>
                <a:gd name="T72" fmla="*/ 1296 w 3088"/>
                <a:gd name="T73" fmla="*/ 3499 h 3592"/>
                <a:gd name="T74" fmla="*/ 891 w 3088"/>
                <a:gd name="T75" fmla="*/ 3284 h 3592"/>
                <a:gd name="T76" fmla="*/ 525 w 3088"/>
                <a:gd name="T77" fmla="*/ 3005 h 3592"/>
                <a:gd name="T78" fmla="*/ 282 w 3088"/>
                <a:gd name="T79" fmla="*/ 2741 h 3592"/>
                <a:gd name="T80" fmla="*/ 118 w 3088"/>
                <a:gd name="T81" fmla="*/ 2469 h 3592"/>
                <a:gd name="T82" fmla="*/ 25 w 3088"/>
                <a:gd name="T83" fmla="*/ 2161 h 3592"/>
                <a:gd name="T84" fmla="*/ 0 w 3088"/>
                <a:gd name="T85" fmla="*/ 1506 h 3592"/>
                <a:gd name="T86" fmla="*/ 3 w 3088"/>
                <a:gd name="T87" fmla="*/ 621 h 3592"/>
                <a:gd name="T88" fmla="*/ 44 w 3088"/>
                <a:gd name="T89" fmla="*/ 575 h 3592"/>
                <a:gd name="T90" fmla="*/ 324 w 3088"/>
                <a:gd name="T91" fmla="*/ 541 h 3592"/>
                <a:gd name="T92" fmla="*/ 764 w 3088"/>
                <a:gd name="T93" fmla="*/ 420 h 3592"/>
                <a:gd name="T94" fmla="*/ 1176 w 3088"/>
                <a:gd name="T95" fmla="*/ 224 h 3592"/>
                <a:gd name="T96" fmla="*/ 1489 w 3088"/>
                <a:gd name="T97" fmla="*/ 24 h 3592"/>
                <a:gd name="T98" fmla="*/ 1545 w 3088"/>
                <a:gd name="T99" fmla="*/ 0 h 35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088" h="3592">
                  <a:moveTo>
                    <a:pt x="1544" y="632"/>
                  </a:moveTo>
                  <a:lnTo>
                    <a:pt x="1453" y="635"/>
                  </a:lnTo>
                  <a:lnTo>
                    <a:pt x="1363" y="646"/>
                  </a:lnTo>
                  <a:lnTo>
                    <a:pt x="1277" y="663"/>
                  </a:lnTo>
                  <a:lnTo>
                    <a:pt x="1192" y="686"/>
                  </a:lnTo>
                  <a:lnTo>
                    <a:pt x="1110" y="715"/>
                  </a:lnTo>
                  <a:lnTo>
                    <a:pt x="1031" y="750"/>
                  </a:lnTo>
                  <a:lnTo>
                    <a:pt x="955" y="791"/>
                  </a:lnTo>
                  <a:lnTo>
                    <a:pt x="883" y="837"/>
                  </a:lnTo>
                  <a:lnTo>
                    <a:pt x="814" y="888"/>
                  </a:lnTo>
                  <a:lnTo>
                    <a:pt x="749" y="944"/>
                  </a:lnTo>
                  <a:lnTo>
                    <a:pt x="689" y="1004"/>
                  </a:lnTo>
                  <a:lnTo>
                    <a:pt x="634" y="1068"/>
                  </a:lnTo>
                  <a:lnTo>
                    <a:pt x="583" y="1136"/>
                  </a:lnTo>
                  <a:lnTo>
                    <a:pt x="537" y="1208"/>
                  </a:lnTo>
                  <a:lnTo>
                    <a:pt x="496" y="1284"/>
                  </a:lnTo>
                  <a:lnTo>
                    <a:pt x="461" y="1363"/>
                  </a:lnTo>
                  <a:lnTo>
                    <a:pt x="432" y="1445"/>
                  </a:lnTo>
                  <a:lnTo>
                    <a:pt x="409" y="1529"/>
                  </a:lnTo>
                  <a:lnTo>
                    <a:pt x="391" y="1617"/>
                  </a:lnTo>
                  <a:lnTo>
                    <a:pt x="381" y="1705"/>
                  </a:lnTo>
                  <a:lnTo>
                    <a:pt x="378" y="1796"/>
                  </a:lnTo>
                  <a:lnTo>
                    <a:pt x="381" y="1887"/>
                  </a:lnTo>
                  <a:lnTo>
                    <a:pt x="391" y="1976"/>
                  </a:lnTo>
                  <a:lnTo>
                    <a:pt x="409" y="2063"/>
                  </a:lnTo>
                  <a:lnTo>
                    <a:pt x="432" y="2148"/>
                  </a:lnTo>
                  <a:lnTo>
                    <a:pt x="461" y="2229"/>
                  </a:lnTo>
                  <a:lnTo>
                    <a:pt x="496" y="2308"/>
                  </a:lnTo>
                  <a:lnTo>
                    <a:pt x="537" y="2383"/>
                  </a:lnTo>
                  <a:lnTo>
                    <a:pt x="583" y="2456"/>
                  </a:lnTo>
                  <a:lnTo>
                    <a:pt x="634" y="2524"/>
                  </a:lnTo>
                  <a:lnTo>
                    <a:pt x="689" y="2589"/>
                  </a:lnTo>
                  <a:lnTo>
                    <a:pt x="749" y="2649"/>
                  </a:lnTo>
                  <a:lnTo>
                    <a:pt x="814" y="2705"/>
                  </a:lnTo>
                  <a:lnTo>
                    <a:pt x="883" y="2755"/>
                  </a:lnTo>
                  <a:lnTo>
                    <a:pt x="955" y="2801"/>
                  </a:lnTo>
                  <a:lnTo>
                    <a:pt x="1031" y="2842"/>
                  </a:lnTo>
                  <a:lnTo>
                    <a:pt x="1110" y="2877"/>
                  </a:lnTo>
                  <a:lnTo>
                    <a:pt x="1192" y="2906"/>
                  </a:lnTo>
                  <a:lnTo>
                    <a:pt x="1277" y="2929"/>
                  </a:lnTo>
                  <a:lnTo>
                    <a:pt x="1363" y="2947"/>
                  </a:lnTo>
                  <a:lnTo>
                    <a:pt x="1453" y="2957"/>
                  </a:lnTo>
                  <a:lnTo>
                    <a:pt x="1544" y="2961"/>
                  </a:lnTo>
                  <a:lnTo>
                    <a:pt x="1630" y="2958"/>
                  </a:lnTo>
                  <a:lnTo>
                    <a:pt x="1716" y="2948"/>
                  </a:lnTo>
                  <a:lnTo>
                    <a:pt x="1799" y="2933"/>
                  </a:lnTo>
                  <a:lnTo>
                    <a:pt x="1881" y="2911"/>
                  </a:lnTo>
                  <a:lnTo>
                    <a:pt x="1959" y="2884"/>
                  </a:lnTo>
                  <a:lnTo>
                    <a:pt x="2036" y="2853"/>
                  </a:lnTo>
                  <a:lnTo>
                    <a:pt x="2109" y="2815"/>
                  </a:lnTo>
                  <a:lnTo>
                    <a:pt x="2179" y="2773"/>
                  </a:lnTo>
                  <a:lnTo>
                    <a:pt x="2246" y="2726"/>
                  </a:lnTo>
                  <a:lnTo>
                    <a:pt x="2309" y="2674"/>
                  </a:lnTo>
                  <a:lnTo>
                    <a:pt x="2369" y="2620"/>
                  </a:lnTo>
                  <a:lnTo>
                    <a:pt x="2424" y="2559"/>
                  </a:lnTo>
                  <a:lnTo>
                    <a:pt x="2475" y="2497"/>
                  </a:lnTo>
                  <a:lnTo>
                    <a:pt x="2522" y="2430"/>
                  </a:lnTo>
                  <a:lnTo>
                    <a:pt x="2564" y="2360"/>
                  </a:lnTo>
                  <a:lnTo>
                    <a:pt x="2601" y="2287"/>
                  </a:lnTo>
                  <a:lnTo>
                    <a:pt x="2634" y="2211"/>
                  </a:lnTo>
                  <a:lnTo>
                    <a:pt x="2660" y="2133"/>
                  </a:lnTo>
                  <a:lnTo>
                    <a:pt x="2682" y="2052"/>
                  </a:lnTo>
                  <a:lnTo>
                    <a:pt x="2698" y="1969"/>
                  </a:lnTo>
                  <a:lnTo>
                    <a:pt x="2706" y="1883"/>
                  </a:lnTo>
                  <a:lnTo>
                    <a:pt x="2710" y="1796"/>
                  </a:lnTo>
                  <a:lnTo>
                    <a:pt x="2706" y="1705"/>
                  </a:lnTo>
                  <a:lnTo>
                    <a:pt x="2697" y="1617"/>
                  </a:lnTo>
                  <a:lnTo>
                    <a:pt x="2679" y="1529"/>
                  </a:lnTo>
                  <a:lnTo>
                    <a:pt x="2656" y="1445"/>
                  </a:lnTo>
                  <a:lnTo>
                    <a:pt x="2627" y="1363"/>
                  </a:lnTo>
                  <a:lnTo>
                    <a:pt x="2591" y="1284"/>
                  </a:lnTo>
                  <a:lnTo>
                    <a:pt x="2551" y="1208"/>
                  </a:lnTo>
                  <a:lnTo>
                    <a:pt x="2505" y="1136"/>
                  </a:lnTo>
                  <a:lnTo>
                    <a:pt x="2453" y="1068"/>
                  </a:lnTo>
                  <a:lnTo>
                    <a:pt x="2397" y="1004"/>
                  </a:lnTo>
                  <a:lnTo>
                    <a:pt x="2337" y="944"/>
                  </a:lnTo>
                  <a:lnTo>
                    <a:pt x="2274" y="888"/>
                  </a:lnTo>
                  <a:lnTo>
                    <a:pt x="2205" y="837"/>
                  </a:lnTo>
                  <a:lnTo>
                    <a:pt x="2132" y="791"/>
                  </a:lnTo>
                  <a:lnTo>
                    <a:pt x="2057" y="750"/>
                  </a:lnTo>
                  <a:lnTo>
                    <a:pt x="1978" y="715"/>
                  </a:lnTo>
                  <a:lnTo>
                    <a:pt x="1896" y="686"/>
                  </a:lnTo>
                  <a:lnTo>
                    <a:pt x="1811" y="663"/>
                  </a:lnTo>
                  <a:lnTo>
                    <a:pt x="1725" y="646"/>
                  </a:lnTo>
                  <a:lnTo>
                    <a:pt x="1635" y="635"/>
                  </a:lnTo>
                  <a:lnTo>
                    <a:pt x="1544" y="632"/>
                  </a:lnTo>
                  <a:close/>
                  <a:moveTo>
                    <a:pt x="1545" y="0"/>
                  </a:moveTo>
                  <a:lnTo>
                    <a:pt x="1557" y="1"/>
                  </a:lnTo>
                  <a:lnTo>
                    <a:pt x="1569" y="6"/>
                  </a:lnTo>
                  <a:lnTo>
                    <a:pt x="1583" y="14"/>
                  </a:lnTo>
                  <a:lnTo>
                    <a:pt x="1600" y="25"/>
                  </a:lnTo>
                  <a:lnTo>
                    <a:pt x="1621" y="39"/>
                  </a:lnTo>
                  <a:lnTo>
                    <a:pt x="1716" y="104"/>
                  </a:lnTo>
                  <a:lnTo>
                    <a:pt x="1812" y="165"/>
                  </a:lnTo>
                  <a:lnTo>
                    <a:pt x="1910" y="223"/>
                  </a:lnTo>
                  <a:lnTo>
                    <a:pt x="2010" y="278"/>
                  </a:lnTo>
                  <a:lnTo>
                    <a:pt x="2112" y="329"/>
                  </a:lnTo>
                  <a:lnTo>
                    <a:pt x="2215" y="375"/>
                  </a:lnTo>
                  <a:lnTo>
                    <a:pt x="2320" y="418"/>
                  </a:lnTo>
                  <a:lnTo>
                    <a:pt x="2427" y="456"/>
                  </a:lnTo>
                  <a:lnTo>
                    <a:pt x="2537" y="489"/>
                  </a:lnTo>
                  <a:lnTo>
                    <a:pt x="2648" y="516"/>
                  </a:lnTo>
                  <a:lnTo>
                    <a:pt x="2738" y="532"/>
                  </a:lnTo>
                  <a:lnTo>
                    <a:pt x="2828" y="546"/>
                  </a:lnTo>
                  <a:lnTo>
                    <a:pt x="2919" y="556"/>
                  </a:lnTo>
                  <a:lnTo>
                    <a:pt x="3010" y="567"/>
                  </a:lnTo>
                  <a:lnTo>
                    <a:pt x="3032" y="572"/>
                  </a:lnTo>
                  <a:lnTo>
                    <a:pt x="3051" y="577"/>
                  </a:lnTo>
                  <a:lnTo>
                    <a:pt x="3065" y="586"/>
                  </a:lnTo>
                  <a:lnTo>
                    <a:pt x="3075" y="597"/>
                  </a:lnTo>
                  <a:lnTo>
                    <a:pt x="3082" y="611"/>
                  </a:lnTo>
                  <a:lnTo>
                    <a:pt x="3087" y="630"/>
                  </a:lnTo>
                  <a:lnTo>
                    <a:pt x="3088" y="653"/>
                  </a:lnTo>
                  <a:lnTo>
                    <a:pt x="3088" y="1352"/>
                  </a:lnTo>
                  <a:lnTo>
                    <a:pt x="3088" y="1580"/>
                  </a:lnTo>
                  <a:lnTo>
                    <a:pt x="3086" y="1810"/>
                  </a:lnTo>
                  <a:lnTo>
                    <a:pt x="3080" y="2039"/>
                  </a:lnTo>
                  <a:lnTo>
                    <a:pt x="3074" y="2115"/>
                  </a:lnTo>
                  <a:lnTo>
                    <a:pt x="3063" y="2190"/>
                  </a:lnTo>
                  <a:lnTo>
                    <a:pt x="3046" y="2262"/>
                  </a:lnTo>
                  <a:lnTo>
                    <a:pt x="3025" y="2333"/>
                  </a:lnTo>
                  <a:lnTo>
                    <a:pt x="3000" y="2402"/>
                  </a:lnTo>
                  <a:lnTo>
                    <a:pt x="2972" y="2470"/>
                  </a:lnTo>
                  <a:lnTo>
                    <a:pt x="2938" y="2537"/>
                  </a:lnTo>
                  <a:lnTo>
                    <a:pt x="2900" y="2601"/>
                  </a:lnTo>
                  <a:lnTo>
                    <a:pt x="2860" y="2664"/>
                  </a:lnTo>
                  <a:lnTo>
                    <a:pt x="2817" y="2727"/>
                  </a:lnTo>
                  <a:lnTo>
                    <a:pt x="2757" y="2805"/>
                  </a:lnTo>
                  <a:lnTo>
                    <a:pt x="2693" y="2878"/>
                  </a:lnTo>
                  <a:lnTo>
                    <a:pt x="2627" y="2948"/>
                  </a:lnTo>
                  <a:lnTo>
                    <a:pt x="2556" y="3015"/>
                  </a:lnTo>
                  <a:lnTo>
                    <a:pt x="2484" y="3078"/>
                  </a:lnTo>
                  <a:lnTo>
                    <a:pt x="2410" y="3138"/>
                  </a:lnTo>
                  <a:lnTo>
                    <a:pt x="2332" y="3195"/>
                  </a:lnTo>
                  <a:lnTo>
                    <a:pt x="2252" y="3249"/>
                  </a:lnTo>
                  <a:lnTo>
                    <a:pt x="2171" y="3300"/>
                  </a:lnTo>
                  <a:lnTo>
                    <a:pt x="2086" y="3349"/>
                  </a:lnTo>
                  <a:lnTo>
                    <a:pt x="2001" y="3396"/>
                  </a:lnTo>
                  <a:lnTo>
                    <a:pt x="1900" y="3447"/>
                  </a:lnTo>
                  <a:lnTo>
                    <a:pt x="1796" y="3494"/>
                  </a:lnTo>
                  <a:lnTo>
                    <a:pt x="1692" y="3540"/>
                  </a:lnTo>
                  <a:lnTo>
                    <a:pt x="1588" y="3583"/>
                  </a:lnTo>
                  <a:lnTo>
                    <a:pt x="1570" y="3590"/>
                  </a:lnTo>
                  <a:lnTo>
                    <a:pt x="1549" y="3592"/>
                  </a:lnTo>
                  <a:lnTo>
                    <a:pt x="1530" y="3592"/>
                  </a:lnTo>
                  <a:lnTo>
                    <a:pt x="1511" y="3588"/>
                  </a:lnTo>
                  <a:lnTo>
                    <a:pt x="1404" y="3545"/>
                  </a:lnTo>
                  <a:lnTo>
                    <a:pt x="1296" y="3499"/>
                  </a:lnTo>
                  <a:lnTo>
                    <a:pt x="1192" y="3451"/>
                  </a:lnTo>
                  <a:lnTo>
                    <a:pt x="1089" y="3399"/>
                  </a:lnTo>
                  <a:lnTo>
                    <a:pt x="989" y="3343"/>
                  </a:lnTo>
                  <a:lnTo>
                    <a:pt x="891" y="3284"/>
                  </a:lnTo>
                  <a:lnTo>
                    <a:pt x="796" y="3220"/>
                  </a:lnTo>
                  <a:lnTo>
                    <a:pt x="702" y="3152"/>
                  </a:lnTo>
                  <a:lnTo>
                    <a:pt x="613" y="3081"/>
                  </a:lnTo>
                  <a:lnTo>
                    <a:pt x="525" y="3005"/>
                  </a:lnTo>
                  <a:lnTo>
                    <a:pt x="440" y="2924"/>
                  </a:lnTo>
                  <a:lnTo>
                    <a:pt x="385" y="2865"/>
                  </a:lnTo>
                  <a:lnTo>
                    <a:pt x="331" y="2803"/>
                  </a:lnTo>
                  <a:lnTo>
                    <a:pt x="282" y="2741"/>
                  </a:lnTo>
                  <a:lnTo>
                    <a:pt x="234" y="2677"/>
                  </a:lnTo>
                  <a:lnTo>
                    <a:pt x="192" y="2610"/>
                  </a:lnTo>
                  <a:lnTo>
                    <a:pt x="153" y="2540"/>
                  </a:lnTo>
                  <a:lnTo>
                    <a:pt x="118" y="2469"/>
                  </a:lnTo>
                  <a:lnTo>
                    <a:pt x="88" y="2394"/>
                  </a:lnTo>
                  <a:lnTo>
                    <a:pt x="62" y="2318"/>
                  </a:lnTo>
                  <a:lnTo>
                    <a:pt x="42" y="2239"/>
                  </a:lnTo>
                  <a:lnTo>
                    <a:pt x="25" y="2161"/>
                  </a:lnTo>
                  <a:lnTo>
                    <a:pt x="13" y="2084"/>
                  </a:lnTo>
                  <a:lnTo>
                    <a:pt x="5" y="2004"/>
                  </a:lnTo>
                  <a:lnTo>
                    <a:pt x="3" y="1925"/>
                  </a:lnTo>
                  <a:lnTo>
                    <a:pt x="0" y="1506"/>
                  </a:lnTo>
                  <a:lnTo>
                    <a:pt x="0" y="1087"/>
                  </a:lnTo>
                  <a:lnTo>
                    <a:pt x="1" y="668"/>
                  </a:lnTo>
                  <a:lnTo>
                    <a:pt x="1" y="642"/>
                  </a:lnTo>
                  <a:lnTo>
                    <a:pt x="3" y="621"/>
                  </a:lnTo>
                  <a:lnTo>
                    <a:pt x="9" y="604"/>
                  </a:lnTo>
                  <a:lnTo>
                    <a:pt x="16" y="591"/>
                  </a:lnTo>
                  <a:lnTo>
                    <a:pt x="28" y="582"/>
                  </a:lnTo>
                  <a:lnTo>
                    <a:pt x="44" y="575"/>
                  </a:lnTo>
                  <a:lnTo>
                    <a:pt x="65" y="571"/>
                  </a:lnTo>
                  <a:lnTo>
                    <a:pt x="91" y="569"/>
                  </a:lnTo>
                  <a:lnTo>
                    <a:pt x="209" y="558"/>
                  </a:lnTo>
                  <a:lnTo>
                    <a:pt x="324" y="541"/>
                  </a:lnTo>
                  <a:lnTo>
                    <a:pt x="437" y="518"/>
                  </a:lnTo>
                  <a:lnTo>
                    <a:pt x="548" y="491"/>
                  </a:lnTo>
                  <a:lnTo>
                    <a:pt x="657" y="458"/>
                  </a:lnTo>
                  <a:lnTo>
                    <a:pt x="764" y="420"/>
                  </a:lnTo>
                  <a:lnTo>
                    <a:pt x="869" y="377"/>
                  </a:lnTo>
                  <a:lnTo>
                    <a:pt x="973" y="330"/>
                  </a:lnTo>
                  <a:lnTo>
                    <a:pt x="1075" y="279"/>
                  </a:lnTo>
                  <a:lnTo>
                    <a:pt x="1176" y="224"/>
                  </a:lnTo>
                  <a:lnTo>
                    <a:pt x="1274" y="165"/>
                  </a:lnTo>
                  <a:lnTo>
                    <a:pt x="1372" y="102"/>
                  </a:lnTo>
                  <a:lnTo>
                    <a:pt x="1468" y="38"/>
                  </a:lnTo>
                  <a:lnTo>
                    <a:pt x="1489" y="24"/>
                  </a:lnTo>
                  <a:lnTo>
                    <a:pt x="1507" y="13"/>
                  </a:lnTo>
                  <a:lnTo>
                    <a:pt x="1521" y="5"/>
                  </a:lnTo>
                  <a:lnTo>
                    <a:pt x="1534" y="1"/>
                  </a:lnTo>
                  <a:lnTo>
                    <a:pt x="15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5" name="Freeform 101"/>
          <p:cNvSpPr>
            <a:spLocks/>
          </p:cNvSpPr>
          <p:nvPr/>
        </p:nvSpPr>
        <p:spPr bwMode="auto">
          <a:xfrm>
            <a:off x="9636312" y="2120724"/>
            <a:ext cx="553000" cy="421780"/>
          </a:xfrm>
          <a:custGeom>
            <a:avLst/>
            <a:gdLst>
              <a:gd name="T0" fmla="*/ 2510 w 3538"/>
              <a:gd name="T1" fmla="*/ 12 h 2700"/>
              <a:gd name="T2" fmla="*/ 2653 w 3538"/>
              <a:gd name="T3" fmla="*/ 96 h 2700"/>
              <a:gd name="T4" fmla="*/ 2738 w 3538"/>
              <a:gd name="T5" fmla="*/ 241 h 2700"/>
              <a:gd name="T6" fmla="*/ 2746 w 3538"/>
              <a:gd name="T7" fmla="*/ 866 h 2700"/>
              <a:gd name="T8" fmla="*/ 2681 w 3538"/>
              <a:gd name="T9" fmla="*/ 1022 h 2700"/>
              <a:gd name="T10" fmla="*/ 2550 w 3538"/>
              <a:gd name="T11" fmla="*/ 1124 h 2700"/>
              <a:gd name="T12" fmla="*/ 1851 w 3538"/>
              <a:gd name="T13" fmla="*/ 1150 h 2700"/>
              <a:gd name="T14" fmla="*/ 2829 w 3538"/>
              <a:gd name="T15" fmla="*/ 1596 h 2700"/>
              <a:gd name="T16" fmla="*/ 2987 w 3538"/>
              <a:gd name="T17" fmla="*/ 1680 h 2700"/>
              <a:gd name="T18" fmla="*/ 3090 w 3538"/>
              <a:gd name="T19" fmla="*/ 1827 h 2700"/>
              <a:gd name="T20" fmla="*/ 3115 w 3538"/>
              <a:gd name="T21" fmla="*/ 2072 h 2700"/>
              <a:gd name="T22" fmla="*/ 3446 w 3538"/>
              <a:gd name="T23" fmla="*/ 2097 h 2700"/>
              <a:gd name="T24" fmla="*/ 3526 w 3538"/>
              <a:gd name="T25" fmla="*/ 2194 h 2700"/>
              <a:gd name="T26" fmla="*/ 3536 w 3538"/>
              <a:gd name="T27" fmla="*/ 2545 h 2700"/>
              <a:gd name="T28" fmla="*/ 3471 w 3538"/>
              <a:gd name="T29" fmla="*/ 2655 h 2700"/>
              <a:gd name="T30" fmla="*/ 3351 w 3538"/>
              <a:gd name="T31" fmla="*/ 2700 h 2700"/>
              <a:gd name="T32" fmla="*/ 2622 w 3538"/>
              <a:gd name="T33" fmla="*/ 2674 h 2700"/>
              <a:gd name="T34" fmla="*/ 2540 w 3538"/>
              <a:gd name="T35" fmla="*/ 2578 h 2700"/>
              <a:gd name="T36" fmla="*/ 2531 w 3538"/>
              <a:gd name="T37" fmla="*/ 2226 h 2700"/>
              <a:gd name="T38" fmla="*/ 2595 w 3538"/>
              <a:gd name="T39" fmla="*/ 2116 h 2700"/>
              <a:gd name="T40" fmla="*/ 2716 w 3538"/>
              <a:gd name="T41" fmla="*/ 2072 h 2700"/>
              <a:gd name="T42" fmla="*/ 2941 w 3538"/>
              <a:gd name="T43" fmla="*/ 1896 h 2700"/>
              <a:gd name="T44" fmla="*/ 2864 w 3538"/>
              <a:gd name="T45" fmla="*/ 1789 h 2700"/>
              <a:gd name="T46" fmla="*/ 2736 w 3538"/>
              <a:gd name="T47" fmla="*/ 1748 h 2700"/>
              <a:gd name="T48" fmla="*/ 2120 w 3538"/>
              <a:gd name="T49" fmla="*/ 2074 h 2700"/>
              <a:gd name="T50" fmla="*/ 2230 w 3538"/>
              <a:gd name="T51" fmla="*/ 2139 h 2700"/>
              <a:gd name="T52" fmla="*/ 2274 w 3538"/>
              <a:gd name="T53" fmla="*/ 2259 h 2700"/>
              <a:gd name="T54" fmla="*/ 2248 w 3538"/>
              <a:gd name="T55" fmla="*/ 2607 h 2700"/>
              <a:gd name="T56" fmla="*/ 2153 w 3538"/>
              <a:gd name="T57" fmla="*/ 2688 h 2700"/>
              <a:gd name="T58" fmla="*/ 1418 w 3538"/>
              <a:gd name="T59" fmla="*/ 2696 h 2700"/>
              <a:gd name="T60" fmla="*/ 1308 w 3538"/>
              <a:gd name="T61" fmla="*/ 2633 h 2700"/>
              <a:gd name="T62" fmla="*/ 1264 w 3538"/>
              <a:gd name="T63" fmla="*/ 2512 h 2700"/>
              <a:gd name="T64" fmla="*/ 1290 w 3538"/>
              <a:gd name="T65" fmla="*/ 2165 h 2700"/>
              <a:gd name="T66" fmla="*/ 1387 w 3538"/>
              <a:gd name="T67" fmla="*/ 2083 h 2700"/>
              <a:gd name="T68" fmla="*/ 1688 w 3538"/>
              <a:gd name="T69" fmla="*/ 1748 h 2700"/>
              <a:gd name="T70" fmla="*/ 704 w 3538"/>
              <a:gd name="T71" fmla="*/ 1772 h 2700"/>
              <a:gd name="T72" fmla="*/ 611 w 3538"/>
              <a:gd name="T73" fmla="*/ 1865 h 2700"/>
              <a:gd name="T74" fmla="*/ 586 w 3538"/>
              <a:gd name="T75" fmla="*/ 2072 h 2700"/>
              <a:gd name="T76" fmla="*/ 918 w 3538"/>
              <a:gd name="T77" fmla="*/ 2097 h 2700"/>
              <a:gd name="T78" fmla="*/ 998 w 3538"/>
              <a:gd name="T79" fmla="*/ 2194 h 2700"/>
              <a:gd name="T80" fmla="*/ 1007 w 3538"/>
              <a:gd name="T81" fmla="*/ 2545 h 2700"/>
              <a:gd name="T82" fmla="*/ 943 w 3538"/>
              <a:gd name="T83" fmla="*/ 2655 h 2700"/>
              <a:gd name="T84" fmla="*/ 823 w 3538"/>
              <a:gd name="T85" fmla="*/ 2700 h 2700"/>
              <a:gd name="T86" fmla="*/ 93 w 3538"/>
              <a:gd name="T87" fmla="*/ 2674 h 2700"/>
              <a:gd name="T88" fmla="*/ 12 w 3538"/>
              <a:gd name="T89" fmla="*/ 2578 h 2700"/>
              <a:gd name="T90" fmla="*/ 3 w 3538"/>
              <a:gd name="T91" fmla="*/ 2226 h 2700"/>
              <a:gd name="T92" fmla="*/ 67 w 3538"/>
              <a:gd name="T93" fmla="*/ 2116 h 2700"/>
              <a:gd name="T94" fmla="*/ 187 w 3538"/>
              <a:gd name="T95" fmla="*/ 2072 h 2700"/>
              <a:gd name="T96" fmla="*/ 436 w 3538"/>
              <a:gd name="T97" fmla="*/ 1870 h 2700"/>
              <a:gd name="T98" fmla="*/ 520 w 3538"/>
              <a:gd name="T99" fmla="*/ 1712 h 2700"/>
              <a:gd name="T100" fmla="*/ 666 w 3538"/>
              <a:gd name="T101" fmla="*/ 1610 h 2700"/>
              <a:gd name="T102" fmla="*/ 1688 w 3538"/>
              <a:gd name="T103" fmla="*/ 1584 h 2700"/>
              <a:gd name="T104" fmla="*/ 1030 w 3538"/>
              <a:gd name="T105" fmla="*/ 1138 h 2700"/>
              <a:gd name="T106" fmla="*/ 885 w 3538"/>
              <a:gd name="T107" fmla="*/ 1054 h 2700"/>
              <a:gd name="T108" fmla="*/ 801 w 3538"/>
              <a:gd name="T109" fmla="*/ 909 h 2700"/>
              <a:gd name="T110" fmla="*/ 793 w 3538"/>
              <a:gd name="T111" fmla="*/ 283 h 2700"/>
              <a:gd name="T112" fmla="*/ 857 w 3538"/>
              <a:gd name="T113" fmla="*/ 127 h 2700"/>
              <a:gd name="T114" fmla="*/ 989 w 3538"/>
              <a:gd name="T115" fmla="*/ 26 h 27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538" h="2700">
                <a:moveTo>
                  <a:pt x="1116" y="0"/>
                </a:moveTo>
                <a:lnTo>
                  <a:pt x="2423" y="0"/>
                </a:lnTo>
                <a:lnTo>
                  <a:pt x="2467" y="3"/>
                </a:lnTo>
                <a:lnTo>
                  <a:pt x="2510" y="12"/>
                </a:lnTo>
                <a:lnTo>
                  <a:pt x="2550" y="26"/>
                </a:lnTo>
                <a:lnTo>
                  <a:pt x="2587" y="45"/>
                </a:lnTo>
                <a:lnTo>
                  <a:pt x="2622" y="68"/>
                </a:lnTo>
                <a:lnTo>
                  <a:pt x="2653" y="96"/>
                </a:lnTo>
                <a:lnTo>
                  <a:pt x="2681" y="127"/>
                </a:lnTo>
                <a:lnTo>
                  <a:pt x="2704" y="163"/>
                </a:lnTo>
                <a:lnTo>
                  <a:pt x="2724" y="201"/>
                </a:lnTo>
                <a:lnTo>
                  <a:pt x="2738" y="241"/>
                </a:lnTo>
                <a:lnTo>
                  <a:pt x="2746" y="283"/>
                </a:lnTo>
                <a:lnTo>
                  <a:pt x="2749" y="328"/>
                </a:lnTo>
                <a:lnTo>
                  <a:pt x="2749" y="822"/>
                </a:lnTo>
                <a:lnTo>
                  <a:pt x="2746" y="866"/>
                </a:lnTo>
                <a:lnTo>
                  <a:pt x="2738" y="909"/>
                </a:lnTo>
                <a:lnTo>
                  <a:pt x="2724" y="949"/>
                </a:lnTo>
                <a:lnTo>
                  <a:pt x="2704" y="987"/>
                </a:lnTo>
                <a:lnTo>
                  <a:pt x="2681" y="1022"/>
                </a:lnTo>
                <a:lnTo>
                  <a:pt x="2653" y="1054"/>
                </a:lnTo>
                <a:lnTo>
                  <a:pt x="2622" y="1081"/>
                </a:lnTo>
                <a:lnTo>
                  <a:pt x="2587" y="1104"/>
                </a:lnTo>
                <a:lnTo>
                  <a:pt x="2550" y="1124"/>
                </a:lnTo>
                <a:lnTo>
                  <a:pt x="2510" y="1138"/>
                </a:lnTo>
                <a:lnTo>
                  <a:pt x="2467" y="1146"/>
                </a:lnTo>
                <a:lnTo>
                  <a:pt x="2423" y="1150"/>
                </a:lnTo>
                <a:lnTo>
                  <a:pt x="1851" y="1150"/>
                </a:lnTo>
                <a:lnTo>
                  <a:pt x="1851" y="1584"/>
                </a:lnTo>
                <a:lnTo>
                  <a:pt x="2737" y="1584"/>
                </a:lnTo>
                <a:lnTo>
                  <a:pt x="2784" y="1588"/>
                </a:lnTo>
                <a:lnTo>
                  <a:pt x="2829" y="1596"/>
                </a:lnTo>
                <a:lnTo>
                  <a:pt x="2873" y="1610"/>
                </a:lnTo>
                <a:lnTo>
                  <a:pt x="2914" y="1629"/>
                </a:lnTo>
                <a:lnTo>
                  <a:pt x="2953" y="1652"/>
                </a:lnTo>
                <a:lnTo>
                  <a:pt x="2987" y="1680"/>
                </a:lnTo>
                <a:lnTo>
                  <a:pt x="3020" y="1712"/>
                </a:lnTo>
                <a:lnTo>
                  <a:pt x="3047" y="1747"/>
                </a:lnTo>
                <a:lnTo>
                  <a:pt x="3070" y="1786"/>
                </a:lnTo>
                <a:lnTo>
                  <a:pt x="3090" y="1827"/>
                </a:lnTo>
                <a:lnTo>
                  <a:pt x="3104" y="1870"/>
                </a:lnTo>
                <a:lnTo>
                  <a:pt x="3112" y="1917"/>
                </a:lnTo>
                <a:lnTo>
                  <a:pt x="3115" y="1964"/>
                </a:lnTo>
                <a:lnTo>
                  <a:pt x="3115" y="2072"/>
                </a:lnTo>
                <a:lnTo>
                  <a:pt x="3351" y="2072"/>
                </a:lnTo>
                <a:lnTo>
                  <a:pt x="3384" y="2074"/>
                </a:lnTo>
                <a:lnTo>
                  <a:pt x="3417" y="2084"/>
                </a:lnTo>
                <a:lnTo>
                  <a:pt x="3446" y="2097"/>
                </a:lnTo>
                <a:lnTo>
                  <a:pt x="3471" y="2116"/>
                </a:lnTo>
                <a:lnTo>
                  <a:pt x="3494" y="2139"/>
                </a:lnTo>
                <a:lnTo>
                  <a:pt x="3513" y="2165"/>
                </a:lnTo>
                <a:lnTo>
                  <a:pt x="3526" y="2194"/>
                </a:lnTo>
                <a:lnTo>
                  <a:pt x="3536" y="2226"/>
                </a:lnTo>
                <a:lnTo>
                  <a:pt x="3538" y="2259"/>
                </a:lnTo>
                <a:lnTo>
                  <a:pt x="3538" y="2512"/>
                </a:lnTo>
                <a:lnTo>
                  <a:pt x="3536" y="2545"/>
                </a:lnTo>
                <a:lnTo>
                  <a:pt x="3526" y="2578"/>
                </a:lnTo>
                <a:lnTo>
                  <a:pt x="3512" y="2607"/>
                </a:lnTo>
                <a:lnTo>
                  <a:pt x="3494" y="2633"/>
                </a:lnTo>
                <a:lnTo>
                  <a:pt x="3471" y="2655"/>
                </a:lnTo>
                <a:lnTo>
                  <a:pt x="3446" y="2674"/>
                </a:lnTo>
                <a:lnTo>
                  <a:pt x="3417" y="2688"/>
                </a:lnTo>
                <a:lnTo>
                  <a:pt x="3384" y="2696"/>
                </a:lnTo>
                <a:lnTo>
                  <a:pt x="3351" y="2700"/>
                </a:lnTo>
                <a:lnTo>
                  <a:pt x="2716" y="2700"/>
                </a:lnTo>
                <a:lnTo>
                  <a:pt x="2682" y="2696"/>
                </a:lnTo>
                <a:lnTo>
                  <a:pt x="2651" y="2688"/>
                </a:lnTo>
                <a:lnTo>
                  <a:pt x="2622" y="2674"/>
                </a:lnTo>
                <a:lnTo>
                  <a:pt x="2595" y="2655"/>
                </a:lnTo>
                <a:lnTo>
                  <a:pt x="2572" y="2633"/>
                </a:lnTo>
                <a:lnTo>
                  <a:pt x="2554" y="2607"/>
                </a:lnTo>
                <a:lnTo>
                  <a:pt x="2540" y="2578"/>
                </a:lnTo>
                <a:lnTo>
                  <a:pt x="2531" y="2545"/>
                </a:lnTo>
                <a:lnTo>
                  <a:pt x="2528" y="2512"/>
                </a:lnTo>
                <a:lnTo>
                  <a:pt x="2528" y="2259"/>
                </a:lnTo>
                <a:lnTo>
                  <a:pt x="2531" y="2226"/>
                </a:lnTo>
                <a:lnTo>
                  <a:pt x="2540" y="2194"/>
                </a:lnTo>
                <a:lnTo>
                  <a:pt x="2554" y="2165"/>
                </a:lnTo>
                <a:lnTo>
                  <a:pt x="2572" y="2139"/>
                </a:lnTo>
                <a:lnTo>
                  <a:pt x="2595" y="2116"/>
                </a:lnTo>
                <a:lnTo>
                  <a:pt x="2622" y="2097"/>
                </a:lnTo>
                <a:lnTo>
                  <a:pt x="2651" y="2084"/>
                </a:lnTo>
                <a:lnTo>
                  <a:pt x="2682" y="2074"/>
                </a:lnTo>
                <a:lnTo>
                  <a:pt x="2716" y="2072"/>
                </a:lnTo>
                <a:lnTo>
                  <a:pt x="2952" y="2072"/>
                </a:lnTo>
                <a:lnTo>
                  <a:pt x="2952" y="1964"/>
                </a:lnTo>
                <a:lnTo>
                  <a:pt x="2949" y="1929"/>
                </a:lnTo>
                <a:lnTo>
                  <a:pt x="2941" y="1896"/>
                </a:lnTo>
                <a:lnTo>
                  <a:pt x="2928" y="1865"/>
                </a:lnTo>
                <a:lnTo>
                  <a:pt x="2910" y="1837"/>
                </a:lnTo>
                <a:lnTo>
                  <a:pt x="2888" y="1811"/>
                </a:lnTo>
                <a:lnTo>
                  <a:pt x="2864" y="1789"/>
                </a:lnTo>
                <a:lnTo>
                  <a:pt x="2836" y="1772"/>
                </a:lnTo>
                <a:lnTo>
                  <a:pt x="2805" y="1759"/>
                </a:lnTo>
                <a:lnTo>
                  <a:pt x="2771" y="1750"/>
                </a:lnTo>
                <a:lnTo>
                  <a:pt x="2736" y="1748"/>
                </a:lnTo>
                <a:lnTo>
                  <a:pt x="1851" y="1748"/>
                </a:lnTo>
                <a:lnTo>
                  <a:pt x="1851" y="2072"/>
                </a:lnTo>
                <a:lnTo>
                  <a:pt x="2087" y="2072"/>
                </a:lnTo>
                <a:lnTo>
                  <a:pt x="2120" y="2074"/>
                </a:lnTo>
                <a:lnTo>
                  <a:pt x="2153" y="2083"/>
                </a:lnTo>
                <a:lnTo>
                  <a:pt x="2182" y="2097"/>
                </a:lnTo>
                <a:lnTo>
                  <a:pt x="2207" y="2116"/>
                </a:lnTo>
                <a:lnTo>
                  <a:pt x="2230" y="2139"/>
                </a:lnTo>
                <a:lnTo>
                  <a:pt x="2248" y="2165"/>
                </a:lnTo>
                <a:lnTo>
                  <a:pt x="2262" y="2194"/>
                </a:lnTo>
                <a:lnTo>
                  <a:pt x="2271" y="2226"/>
                </a:lnTo>
                <a:lnTo>
                  <a:pt x="2274" y="2259"/>
                </a:lnTo>
                <a:lnTo>
                  <a:pt x="2274" y="2512"/>
                </a:lnTo>
                <a:lnTo>
                  <a:pt x="2271" y="2545"/>
                </a:lnTo>
                <a:lnTo>
                  <a:pt x="2262" y="2578"/>
                </a:lnTo>
                <a:lnTo>
                  <a:pt x="2248" y="2607"/>
                </a:lnTo>
                <a:lnTo>
                  <a:pt x="2230" y="2633"/>
                </a:lnTo>
                <a:lnTo>
                  <a:pt x="2207" y="2655"/>
                </a:lnTo>
                <a:lnTo>
                  <a:pt x="2182" y="2674"/>
                </a:lnTo>
                <a:lnTo>
                  <a:pt x="2153" y="2688"/>
                </a:lnTo>
                <a:lnTo>
                  <a:pt x="2120" y="2696"/>
                </a:lnTo>
                <a:lnTo>
                  <a:pt x="2087" y="2700"/>
                </a:lnTo>
                <a:lnTo>
                  <a:pt x="1452" y="2700"/>
                </a:lnTo>
                <a:lnTo>
                  <a:pt x="1418" y="2696"/>
                </a:lnTo>
                <a:lnTo>
                  <a:pt x="1387" y="2688"/>
                </a:lnTo>
                <a:lnTo>
                  <a:pt x="1358" y="2674"/>
                </a:lnTo>
                <a:lnTo>
                  <a:pt x="1331" y="2655"/>
                </a:lnTo>
                <a:lnTo>
                  <a:pt x="1308" y="2633"/>
                </a:lnTo>
                <a:lnTo>
                  <a:pt x="1290" y="2607"/>
                </a:lnTo>
                <a:lnTo>
                  <a:pt x="1276" y="2578"/>
                </a:lnTo>
                <a:lnTo>
                  <a:pt x="1267" y="2545"/>
                </a:lnTo>
                <a:lnTo>
                  <a:pt x="1264" y="2512"/>
                </a:lnTo>
                <a:lnTo>
                  <a:pt x="1264" y="2259"/>
                </a:lnTo>
                <a:lnTo>
                  <a:pt x="1267" y="2226"/>
                </a:lnTo>
                <a:lnTo>
                  <a:pt x="1276" y="2194"/>
                </a:lnTo>
                <a:lnTo>
                  <a:pt x="1290" y="2165"/>
                </a:lnTo>
                <a:lnTo>
                  <a:pt x="1308" y="2139"/>
                </a:lnTo>
                <a:lnTo>
                  <a:pt x="1331" y="2116"/>
                </a:lnTo>
                <a:lnTo>
                  <a:pt x="1358" y="2097"/>
                </a:lnTo>
                <a:lnTo>
                  <a:pt x="1387" y="2083"/>
                </a:lnTo>
                <a:lnTo>
                  <a:pt x="1418" y="2074"/>
                </a:lnTo>
                <a:lnTo>
                  <a:pt x="1452" y="2072"/>
                </a:lnTo>
                <a:lnTo>
                  <a:pt x="1688" y="2072"/>
                </a:lnTo>
                <a:lnTo>
                  <a:pt x="1688" y="1748"/>
                </a:lnTo>
                <a:lnTo>
                  <a:pt x="803" y="1748"/>
                </a:lnTo>
                <a:lnTo>
                  <a:pt x="767" y="1750"/>
                </a:lnTo>
                <a:lnTo>
                  <a:pt x="735" y="1759"/>
                </a:lnTo>
                <a:lnTo>
                  <a:pt x="704" y="1772"/>
                </a:lnTo>
                <a:lnTo>
                  <a:pt x="676" y="1789"/>
                </a:lnTo>
                <a:lnTo>
                  <a:pt x="650" y="1811"/>
                </a:lnTo>
                <a:lnTo>
                  <a:pt x="628" y="1837"/>
                </a:lnTo>
                <a:lnTo>
                  <a:pt x="611" y="1865"/>
                </a:lnTo>
                <a:lnTo>
                  <a:pt x="598" y="1896"/>
                </a:lnTo>
                <a:lnTo>
                  <a:pt x="590" y="1929"/>
                </a:lnTo>
                <a:lnTo>
                  <a:pt x="586" y="1964"/>
                </a:lnTo>
                <a:lnTo>
                  <a:pt x="586" y="2072"/>
                </a:lnTo>
                <a:lnTo>
                  <a:pt x="823" y="2072"/>
                </a:lnTo>
                <a:lnTo>
                  <a:pt x="856" y="2074"/>
                </a:lnTo>
                <a:lnTo>
                  <a:pt x="889" y="2084"/>
                </a:lnTo>
                <a:lnTo>
                  <a:pt x="918" y="2097"/>
                </a:lnTo>
                <a:lnTo>
                  <a:pt x="943" y="2116"/>
                </a:lnTo>
                <a:lnTo>
                  <a:pt x="966" y="2139"/>
                </a:lnTo>
                <a:lnTo>
                  <a:pt x="984" y="2165"/>
                </a:lnTo>
                <a:lnTo>
                  <a:pt x="998" y="2194"/>
                </a:lnTo>
                <a:lnTo>
                  <a:pt x="1007" y="2226"/>
                </a:lnTo>
                <a:lnTo>
                  <a:pt x="1010" y="2259"/>
                </a:lnTo>
                <a:lnTo>
                  <a:pt x="1010" y="2512"/>
                </a:lnTo>
                <a:lnTo>
                  <a:pt x="1007" y="2545"/>
                </a:lnTo>
                <a:lnTo>
                  <a:pt x="998" y="2578"/>
                </a:lnTo>
                <a:lnTo>
                  <a:pt x="984" y="2607"/>
                </a:lnTo>
                <a:lnTo>
                  <a:pt x="966" y="2633"/>
                </a:lnTo>
                <a:lnTo>
                  <a:pt x="943" y="2655"/>
                </a:lnTo>
                <a:lnTo>
                  <a:pt x="918" y="2674"/>
                </a:lnTo>
                <a:lnTo>
                  <a:pt x="889" y="2688"/>
                </a:lnTo>
                <a:lnTo>
                  <a:pt x="856" y="2696"/>
                </a:lnTo>
                <a:lnTo>
                  <a:pt x="823" y="2700"/>
                </a:lnTo>
                <a:lnTo>
                  <a:pt x="187" y="2700"/>
                </a:lnTo>
                <a:lnTo>
                  <a:pt x="154" y="2696"/>
                </a:lnTo>
                <a:lnTo>
                  <a:pt x="123" y="2688"/>
                </a:lnTo>
                <a:lnTo>
                  <a:pt x="93" y="2674"/>
                </a:lnTo>
                <a:lnTo>
                  <a:pt x="67" y="2655"/>
                </a:lnTo>
                <a:lnTo>
                  <a:pt x="44" y="2633"/>
                </a:lnTo>
                <a:lnTo>
                  <a:pt x="26" y="2607"/>
                </a:lnTo>
                <a:lnTo>
                  <a:pt x="12" y="2578"/>
                </a:lnTo>
                <a:lnTo>
                  <a:pt x="3" y="2545"/>
                </a:lnTo>
                <a:lnTo>
                  <a:pt x="0" y="2512"/>
                </a:lnTo>
                <a:lnTo>
                  <a:pt x="0" y="2259"/>
                </a:lnTo>
                <a:lnTo>
                  <a:pt x="3" y="2226"/>
                </a:lnTo>
                <a:lnTo>
                  <a:pt x="12" y="2194"/>
                </a:lnTo>
                <a:lnTo>
                  <a:pt x="26" y="2165"/>
                </a:lnTo>
                <a:lnTo>
                  <a:pt x="44" y="2139"/>
                </a:lnTo>
                <a:lnTo>
                  <a:pt x="67" y="2116"/>
                </a:lnTo>
                <a:lnTo>
                  <a:pt x="93" y="2097"/>
                </a:lnTo>
                <a:lnTo>
                  <a:pt x="123" y="2084"/>
                </a:lnTo>
                <a:lnTo>
                  <a:pt x="154" y="2074"/>
                </a:lnTo>
                <a:lnTo>
                  <a:pt x="187" y="2072"/>
                </a:lnTo>
                <a:lnTo>
                  <a:pt x="424" y="2072"/>
                </a:lnTo>
                <a:lnTo>
                  <a:pt x="424" y="1964"/>
                </a:lnTo>
                <a:lnTo>
                  <a:pt x="427" y="1917"/>
                </a:lnTo>
                <a:lnTo>
                  <a:pt x="436" y="1870"/>
                </a:lnTo>
                <a:lnTo>
                  <a:pt x="449" y="1827"/>
                </a:lnTo>
                <a:lnTo>
                  <a:pt x="468" y="1786"/>
                </a:lnTo>
                <a:lnTo>
                  <a:pt x="492" y="1747"/>
                </a:lnTo>
                <a:lnTo>
                  <a:pt x="520" y="1712"/>
                </a:lnTo>
                <a:lnTo>
                  <a:pt x="551" y="1680"/>
                </a:lnTo>
                <a:lnTo>
                  <a:pt x="586" y="1652"/>
                </a:lnTo>
                <a:lnTo>
                  <a:pt x="624" y="1629"/>
                </a:lnTo>
                <a:lnTo>
                  <a:pt x="666" y="1610"/>
                </a:lnTo>
                <a:lnTo>
                  <a:pt x="709" y="1596"/>
                </a:lnTo>
                <a:lnTo>
                  <a:pt x="755" y="1588"/>
                </a:lnTo>
                <a:lnTo>
                  <a:pt x="803" y="1584"/>
                </a:lnTo>
                <a:lnTo>
                  <a:pt x="1688" y="1584"/>
                </a:lnTo>
                <a:lnTo>
                  <a:pt x="1688" y="1150"/>
                </a:lnTo>
                <a:lnTo>
                  <a:pt x="1116" y="1150"/>
                </a:lnTo>
                <a:lnTo>
                  <a:pt x="1071" y="1146"/>
                </a:lnTo>
                <a:lnTo>
                  <a:pt x="1030" y="1138"/>
                </a:lnTo>
                <a:lnTo>
                  <a:pt x="989" y="1124"/>
                </a:lnTo>
                <a:lnTo>
                  <a:pt x="951" y="1104"/>
                </a:lnTo>
                <a:lnTo>
                  <a:pt x="917" y="1081"/>
                </a:lnTo>
                <a:lnTo>
                  <a:pt x="885" y="1054"/>
                </a:lnTo>
                <a:lnTo>
                  <a:pt x="857" y="1022"/>
                </a:lnTo>
                <a:lnTo>
                  <a:pt x="834" y="987"/>
                </a:lnTo>
                <a:lnTo>
                  <a:pt x="815" y="949"/>
                </a:lnTo>
                <a:lnTo>
                  <a:pt x="801" y="909"/>
                </a:lnTo>
                <a:lnTo>
                  <a:pt x="793" y="866"/>
                </a:lnTo>
                <a:lnTo>
                  <a:pt x="790" y="822"/>
                </a:lnTo>
                <a:lnTo>
                  <a:pt x="790" y="328"/>
                </a:lnTo>
                <a:lnTo>
                  <a:pt x="793" y="283"/>
                </a:lnTo>
                <a:lnTo>
                  <a:pt x="801" y="241"/>
                </a:lnTo>
                <a:lnTo>
                  <a:pt x="815" y="201"/>
                </a:lnTo>
                <a:lnTo>
                  <a:pt x="834" y="163"/>
                </a:lnTo>
                <a:lnTo>
                  <a:pt x="857" y="127"/>
                </a:lnTo>
                <a:lnTo>
                  <a:pt x="885" y="96"/>
                </a:lnTo>
                <a:lnTo>
                  <a:pt x="917" y="68"/>
                </a:lnTo>
                <a:lnTo>
                  <a:pt x="951" y="45"/>
                </a:lnTo>
                <a:lnTo>
                  <a:pt x="989" y="26"/>
                </a:lnTo>
                <a:lnTo>
                  <a:pt x="1030" y="12"/>
                </a:lnTo>
                <a:lnTo>
                  <a:pt x="1071" y="3"/>
                </a:lnTo>
                <a:lnTo>
                  <a:pt x="111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endParaRPr lang="en-US" sz="1400"/>
          </a:p>
        </p:txBody>
      </p:sp>
    </p:spTree>
    <p:extLst>
      <p:ext uri="{BB962C8B-B14F-4D97-AF65-F5344CB8AC3E}">
        <p14:creationId xmlns:p14="http://schemas.microsoft.com/office/powerpoint/2010/main" val="1327269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" presetClass="entr" presetSubtype="1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" presetClass="entr" presetSubtype="4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500"/>
                            </p:stCondLst>
                            <p:childTnLst>
                              <p:par>
                                <p:cTn id="58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000"/>
                            </p:stCondLst>
                            <p:childTnLst>
                              <p:par>
                                <p:cTn id="63" presetID="2" presetClass="entr" presetSubtype="4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500"/>
                            </p:stCondLst>
                            <p:childTnLst>
                              <p:par>
                                <p:cTn id="86" presetID="2" presetClass="entr" presetSubtype="1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3000"/>
                            </p:stCondLst>
                            <p:childTnLst>
                              <p:par>
                                <p:cTn id="91" presetID="2" presetClass="entr" presetSubtype="4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3500"/>
                            </p:stCondLst>
                            <p:childTnLst>
                              <p:par>
                                <p:cTn id="114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4000"/>
                            </p:stCondLst>
                            <p:childTnLst>
                              <p:par>
                                <p:cTn id="119" presetID="2" presetClass="entr" presetSubtype="4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4500"/>
                            </p:stCondLst>
                            <p:childTnLst>
                              <p:par>
                                <p:cTn id="142" presetID="2" presetClass="entr" presetSubtype="1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5000"/>
                            </p:stCondLst>
                            <p:childTnLst>
                              <p:par>
                                <p:cTn id="147" presetID="2" presetClass="entr" presetSubtype="4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8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9" fill="hold">
                            <p:stCondLst>
                              <p:cond delay="5500"/>
                            </p:stCondLst>
                            <p:childTnLst>
                              <p:par>
                                <p:cTn id="170" presetID="2" presetClass="entr" presetSubtype="4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1" grpId="0" animBg="1"/>
      <p:bldP spid="22" grpId="0" animBg="1"/>
      <p:bldP spid="18" grpId="0" animBg="1"/>
      <p:bldP spid="32" grpId="0" animBg="1"/>
      <p:bldP spid="28" grpId="0" animBg="1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7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12" name="Text Placeholder 11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dirty="0"/>
              <a:t>Enter your subhead line here</a:t>
            </a:r>
          </a:p>
        </p:txBody>
      </p:sp>
      <p:sp>
        <p:nvSpPr>
          <p:cNvPr id="2" name="Pentagon 1"/>
          <p:cNvSpPr/>
          <p:nvPr/>
        </p:nvSpPr>
        <p:spPr>
          <a:xfrm>
            <a:off x="823272" y="3531488"/>
            <a:ext cx="2720842" cy="351076"/>
          </a:xfrm>
          <a:prstGeom prst="homePlat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3" name="Notched Right Arrow 2"/>
          <p:cNvSpPr/>
          <p:nvPr/>
        </p:nvSpPr>
        <p:spPr>
          <a:xfrm>
            <a:off x="3431477" y="3531488"/>
            <a:ext cx="2720842" cy="351076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5" name="Straight Connector 4"/>
          <p:cNvCxnSpPr/>
          <p:nvPr/>
        </p:nvCxnSpPr>
        <p:spPr>
          <a:xfrm>
            <a:off x="3431477" y="3968766"/>
            <a:ext cx="0" cy="1668484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/>
          <p:cNvCxnSpPr/>
          <p:nvPr/>
        </p:nvCxnSpPr>
        <p:spPr>
          <a:xfrm>
            <a:off x="5986707" y="3968766"/>
            <a:ext cx="0" cy="1668484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Notched Right Arrow 6"/>
          <p:cNvSpPr/>
          <p:nvPr/>
        </p:nvSpPr>
        <p:spPr>
          <a:xfrm>
            <a:off x="6039681" y="3531488"/>
            <a:ext cx="2720842" cy="351076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8594912" y="3968766"/>
            <a:ext cx="0" cy="1668484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Notched Right Arrow 8"/>
          <p:cNvSpPr/>
          <p:nvPr/>
        </p:nvSpPr>
        <p:spPr>
          <a:xfrm>
            <a:off x="8647886" y="3531488"/>
            <a:ext cx="2720842" cy="351076"/>
          </a:xfrm>
          <a:prstGeom prst="notchedRightArrow">
            <a:avLst>
              <a:gd name="adj1" fmla="val 100000"/>
              <a:gd name="adj2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203116" y="3968766"/>
            <a:ext cx="0" cy="1668484"/>
          </a:xfrm>
          <a:prstGeom prst="line">
            <a:avLst/>
          </a:prstGeom>
          <a:ln w="28575"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Inhaltsplatzhalter 4"/>
          <p:cNvSpPr txBox="1">
            <a:spLocks/>
          </p:cNvSpPr>
          <p:nvPr/>
        </p:nvSpPr>
        <p:spPr>
          <a:xfrm>
            <a:off x="1461830" y="4143043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1"/>
                </a:solidFill>
                <a:latin typeface="+mj-lt"/>
              </a:rPr>
              <a:t>2010</a:t>
            </a:r>
            <a:endParaRPr lang="en-US" sz="1600" dirty="0" smtClean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14" name="Inhaltsplatzhalter 4"/>
          <p:cNvSpPr txBox="1">
            <a:spLocks/>
          </p:cNvSpPr>
          <p:nvPr/>
        </p:nvSpPr>
        <p:spPr>
          <a:xfrm>
            <a:off x="4070035" y="4143043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2"/>
                </a:solidFill>
                <a:latin typeface="+mj-lt"/>
              </a:rPr>
              <a:t>2013</a:t>
            </a:r>
            <a:endParaRPr lang="en-US" sz="1600" dirty="0" smtClean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15" name="Inhaltsplatzhalter 4"/>
          <p:cNvSpPr txBox="1">
            <a:spLocks/>
          </p:cNvSpPr>
          <p:nvPr/>
        </p:nvSpPr>
        <p:spPr>
          <a:xfrm>
            <a:off x="6678239" y="4143043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3"/>
                </a:solidFill>
                <a:latin typeface="+mj-lt"/>
              </a:rPr>
              <a:t>2016</a:t>
            </a:r>
            <a:endParaRPr lang="en-US" sz="1600" dirty="0" smtClean="0">
              <a:solidFill>
                <a:schemeClr val="accent3"/>
              </a:solidFill>
              <a:latin typeface="+mn-lt"/>
            </a:endParaRPr>
          </a:p>
        </p:txBody>
      </p:sp>
      <p:sp>
        <p:nvSpPr>
          <p:cNvPr id="16" name="Inhaltsplatzhalter 4"/>
          <p:cNvSpPr txBox="1">
            <a:spLocks/>
          </p:cNvSpPr>
          <p:nvPr/>
        </p:nvSpPr>
        <p:spPr>
          <a:xfrm>
            <a:off x="9286444" y="4143043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4"/>
                </a:solidFill>
                <a:latin typeface="+mj-lt"/>
              </a:rPr>
              <a:t>2017</a:t>
            </a:r>
            <a:endParaRPr lang="en-US" sz="1600" dirty="0" smtClean="0">
              <a:solidFill>
                <a:schemeClr val="accent4"/>
              </a:solidFill>
              <a:latin typeface="+mn-lt"/>
            </a:endParaRPr>
          </a:p>
        </p:txBody>
      </p:sp>
      <p:sp>
        <p:nvSpPr>
          <p:cNvPr id="17" name="Inhaltsplatzhalter 4"/>
          <p:cNvSpPr txBox="1">
            <a:spLocks/>
          </p:cNvSpPr>
          <p:nvPr/>
        </p:nvSpPr>
        <p:spPr>
          <a:xfrm>
            <a:off x="9036873" y="4725454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4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18" name="Inhaltsplatzhalter 4"/>
          <p:cNvSpPr txBox="1">
            <a:spLocks/>
          </p:cNvSpPr>
          <p:nvPr/>
        </p:nvSpPr>
        <p:spPr>
          <a:xfrm>
            <a:off x="6428668" y="4725454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3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19" name="Inhaltsplatzhalter 4"/>
          <p:cNvSpPr txBox="1">
            <a:spLocks/>
          </p:cNvSpPr>
          <p:nvPr/>
        </p:nvSpPr>
        <p:spPr>
          <a:xfrm>
            <a:off x="3820464" y="4725454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2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20" name="Inhaltsplatzhalter 4"/>
          <p:cNvSpPr txBox="1">
            <a:spLocks/>
          </p:cNvSpPr>
          <p:nvPr/>
        </p:nvSpPr>
        <p:spPr>
          <a:xfrm>
            <a:off x="1212259" y="4725454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7147819" y="2782726"/>
            <a:ext cx="477837" cy="398463"/>
            <a:chOff x="10987088" y="1993900"/>
            <a:chExt cx="477837" cy="398463"/>
          </a:xfrm>
          <a:solidFill>
            <a:schemeClr val="accent3"/>
          </a:solidFill>
        </p:grpSpPr>
        <p:sp>
          <p:nvSpPr>
            <p:cNvPr id="23" name="Freeform 107"/>
            <p:cNvSpPr>
              <a:spLocks/>
            </p:cNvSpPr>
            <p:nvPr/>
          </p:nvSpPr>
          <p:spPr bwMode="auto">
            <a:xfrm>
              <a:off x="10987088" y="1993900"/>
              <a:ext cx="396875" cy="398463"/>
            </a:xfrm>
            <a:custGeom>
              <a:avLst/>
              <a:gdLst>
                <a:gd name="T0" fmla="*/ 0 w 2745"/>
                <a:gd name="T1" fmla="*/ 0 h 2770"/>
                <a:gd name="T2" fmla="*/ 371 w 2745"/>
                <a:gd name="T3" fmla="*/ 0 h 2770"/>
                <a:gd name="T4" fmla="*/ 371 w 2745"/>
                <a:gd name="T5" fmla="*/ 2398 h 2770"/>
                <a:gd name="T6" fmla="*/ 2745 w 2745"/>
                <a:gd name="T7" fmla="*/ 2398 h 2770"/>
                <a:gd name="T8" fmla="*/ 2745 w 2745"/>
                <a:gd name="T9" fmla="*/ 2770 h 2770"/>
                <a:gd name="T10" fmla="*/ 0 w 2745"/>
                <a:gd name="T11" fmla="*/ 2770 h 2770"/>
                <a:gd name="T12" fmla="*/ 0 w 2745"/>
                <a:gd name="T13" fmla="*/ 0 h 27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45" h="2770">
                  <a:moveTo>
                    <a:pt x="0" y="0"/>
                  </a:moveTo>
                  <a:lnTo>
                    <a:pt x="371" y="0"/>
                  </a:lnTo>
                  <a:lnTo>
                    <a:pt x="371" y="2398"/>
                  </a:lnTo>
                  <a:lnTo>
                    <a:pt x="2745" y="2398"/>
                  </a:lnTo>
                  <a:lnTo>
                    <a:pt x="2745" y="2770"/>
                  </a:lnTo>
                  <a:lnTo>
                    <a:pt x="0" y="277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08"/>
            <p:cNvSpPr>
              <a:spLocks/>
            </p:cNvSpPr>
            <p:nvPr/>
          </p:nvSpPr>
          <p:spPr bwMode="auto">
            <a:xfrm>
              <a:off x="11066463" y="2047875"/>
              <a:ext cx="398462" cy="249238"/>
            </a:xfrm>
            <a:custGeom>
              <a:avLst/>
              <a:gdLst>
                <a:gd name="T0" fmla="*/ 2761 w 2761"/>
                <a:gd name="T1" fmla="*/ 0 h 1725"/>
                <a:gd name="T2" fmla="*/ 2559 w 2761"/>
                <a:gd name="T3" fmla="*/ 1146 h 1725"/>
                <a:gd name="T4" fmla="*/ 2274 w 2761"/>
                <a:gd name="T5" fmla="*/ 861 h 1725"/>
                <a:gd name="T6" fmla="*/ 1411 w 2761"/>
                <a:gd name="T7" fmla="*/ 1725 h 1725"/>
                <a:gd name="T8" fmla="*/ 864 w 2761"/>
                <a:gd name="T9" fmla="*/ 1177 h 1725"/>
                <a:gd name="T10" fmla="*/ 349 w 2761"/>
                <a:gd name="T11" fmla="*/ 1693 h 1725"/>
                <a:gd name="T12" fmla="*/ 0 w 2761"/>
                <a:gd name="T13" fmla="*/ 1341 h 1725"/>
                <a:gd name="T14" fmla="*/ 864 w 2761"/>
                <a:gd name="T15" fmla="*/ 476 h 1725"/>
                <a:gd name="T16" fmla="*/ 1411 w 2761"/>
                <a:gd name="T17" fmla="*/ 1025 h 1725"/>
                <a:gd name="T18" fmla="*/ 1924 w 2761"/>
                <a:gd name="T19" fmla="*/ 509 h 1725"/>
                <a:gd name="T20" fmla="*/ 1618 w 2761"/>
                <a:gd name="T21" fmla="*/ 202 h 1725"/>
                <a:gd name="T22" fmla="*/ 2761 w 2761"/>
                <a:gd name="T23" fmla="*/ 0 h 17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61" h="1725">
                  <a:moveTo>
                    <a:pt x="2761" y="0"/>
                  </a:moveTo>
                  <a:lnTo>
                    <a:pt x="2559" y="1146"/>
                  </a:lnTo>
                  <a:lnTo>
                    <a:pt x="2274" y="861"/>
                  </a:lnTo>
                  <a:lnTo>
                    <a:pt x="1411" y="1725"/>
                  </a:lnTo>
                  <a:lnTo>
                    <a:pt x="864" y="1177"/>
                  </a:lnTo>
                  <a:lnTo>
                    <a:pt x="349" y="1693"/>
                  </a:lnTo>
                  <a:lnTo>
                    <a:pt x="0" y="1341"/>
                  </a:lnTo>
                  <a:lnTo>
                    <a:pt x="864" y="476"/>
                  </a:lnTo>
                  <a:lnTo>
                    <a:pt x="1411" y="1025"/>
                  </a:lnTo>
                  <a:lnTo>
                    <a:pt x="1924" y="509"/>
                  </a:lnTo>
                  <a:lnTo>
                    <a:pt x="1618" y="202"/>
                  </a:lnTo>
                  <a:lnTo>
                    <a:pt x="276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523869" y="2790418"/>
            <a:ext cx="463550" cy="407988"/>
            <a:chOff x="10059988" y="2759075"/>
            <a:chExt cx="463550" cy="407988"/>
          </a:xfrm>
          <a:solidFill>
            <a:schemeClr val="accent2"/>
          </a:solidFill>
        </p:grpSpPr>
        <p:sp>
          <p:nvSpPr>
            <p:cNvPr id="26" name="Freeform 182"/>
            <p:cNvSpPr>
              <a:spLocks/>
            </p:cNvSpPr>
            <p:nvPr/>
          </p:nvSpPr>
          <p:spPr bwMode="auto">
            <a:xfrm>
              <a:off x="10059988" y="2759075"/>
              <a:ext cx="463550" cy="168275"/>
            </a:xfrm>
            <a:custGeom>
              <a:avLst/>
              <a:gdLst>
                <a:gd name="T0" fmla="*/ 1606 w 3212"/>
                <a:gd name="T1" fmla="*/ 0 h 1164"/>
                <a:gd name="T2" fmla="*/ 1815 w 3212"/>
                <a:gd name="T3" fmla="*/ 5 h 1164"/>
                <a:gd name="T4" fmla="*/ 2016 w 3212"/>
                <a:gd name="T5" fmla="*/ 19 h 1164"/>
                <a:gd name="T6" fmla="*/ 2208 w 3212"/>
                <a:gd name="T7" fmla="*/ 43 h 1164"/>
                <a:gd name="T8" fmla="*/ 2388 w 3212"/>
                <a:gd name="T9" fmla="*/ 74 h 1164"/>
                <a:gd name="T10" fmla="*/ 2554 w 3212"/>
                <a:gd name="T11" fmla="*/ 112 h 1164"/>
                <a:gd name="T12" fmla="*/ 2706 w 3212"/>
                <a:gd name="T13" fmla="*/ 158 h 1164"/>
                <a:gd name="T14" fmla="*/ 2841 w 3212"/>
                <a:gd name="T15" fmla="*/ 210 h 1164"/>
                <a:gd name="T16" fmla="*/ 2958 w 3212"/>
                <a:gd name="T17" fmla="*/ 268 h 1164"/>
                <a:gd name="T18" fmla="*/ 3055 w 3212"/>
                <a:gd name="T19" fmla="*/ 331 h 1164"/>
                <a:gd name="T20" fmla="*/ 3130 w 3212"/>
                <a:gd name="T21" fmla="*/ 398 h 1164"/>
                <a:gd name="T22" fmla="*/ 3182 w 3212"/>
                <a:gd name="T23" fmla="*/ 469 h 1164"/>
                <a:gd name="T24" fmla="*/ 3209 w 3212"/>
                <a:gd name="T25" fmla="*/ 544 h 1164"/>
                <a:gd name="T26" fmla="*/ 3209 w 3212"/>
                <a:gd name="T27" fmla="*/ 620 h 1164"/>
                <a:gd name="T28" fmla="*/ 3182 w 3212"/>
                <a:gd name="T29" fmla="*/ 695 h 1164"/>
                <a:gd name="T30" fmla="*/ 3130 w 3212"/>
                <a:gd name="T31" fmla="*/ 766 h 1164"/>
                <a:gd name="T32" fmla="*/ 3055 w 3212"/>
                <a:gd name="T33" fmla="*/ 833 h 1164"/>
                <a:gd name="T34" fmla="*/ 2958 w 3212"/>
                <a:gd name="T35" fmla="*/ 896 h 1164"/>
                <a:gd name="T36" fmla="*/ 2841 w 3212"/>
                <a:gd name="T37" fmla="*/ 954 h 1164"/>
                <a:gd name="T38" fmla="*/ 2706 w 3212"/>
                <a:gd name="T39" fmla="*/ 1006 h 1164"/>
                <a:gd name="T40" fmla="*/ 2554 w 3212"/>
                <a:gd name="T41" fmla="*/ 1052 h 1164"/>
                <a:gd name="T42" fmla="*/ 2388 w 3212"/>
                <a:gd name="T43" fmla="*/ 1090 h 1164"/>
                <a:gd name="T44" fmla="*/ 2208 w 3212"/>
                <a:gd name="T45" fmla="*/ 1122 h 1164"/>
                <a:gd name="T46" fmla="*/ 2016 w 3212"/>
                <a:gd name="T47" fmla="*/ 1145 h 1164"/>
                <a:gd name="T48" fmla="*/ 1815 w 3212"/>
                <a:gd name="T49" fmla="*/ 1159 h 1164"/>
                <a:gd name="T50" fmla="*/ 1606 w 3212"/>
                <a:gd name="T51" fmla="*/ 1164 h 1164"/>
                <a:gd name="T52" fmla="*/ 1397 w 3212"/>
                <a:gd name="T53" fmla="*/ 1159 h 1164"/>
                <a:gd name="T54" fmla="*/ 1195 w 3212"/>
                <a:gd name="T55" fmla="*/ 1145 h 1164"/>
                <a:gd name="T56" fmla="*/ 1004 w 3212"/>
                <a:gd name="T57" fmla="*/ 1122 h 1164"/>
                <a:gd name="T58" fmla="*/ 824 w 3212"/>
                <a:gd name="T59" fmla="*/ 1090 h 1164"/>
                <a:gd name="T60" fmla="*/ 658 w 3212"/>
                <a:gd name="T61" fmla="*/ 1052 h 1164"/>
                <a:gd name="T62" fmla="*/ 506 w 3212"/>
                <a:gd name="T63" fmla="*/ 1006 h 1164"/>
                <a:gd name="T64" fmla="*/ 371 w 3212"/>
                <a:gd name="T65" fmla="*/ 954 h 1164"/>
                <a:gd name="T66" fmla="*/ 254 w 3212"/>
                <a:gd name="T67" fmla="*/ 896 h 1164"/>
                <a:gd name="T68" fmla="*/ 157 w 3212"/>
                <a:gd name="T69" fmla="*/ 833 h 1164"/>
                <a:gd name="T70" fmla="*/ 82 w 3212"/>
                <a:gd name="T71" fmla="*/ 766 h 1164"/>
                <a:gd name="T72" fmla="*/ 30 w 3212"/>
                <a:gd name="T73" fmla="*/ 695 h 1164"/>
                <a:gd name="T74" fmla="*/ 3 w 3212"/>
                <a:gd name="T75" fmla="*/ 620 h 1164"/>
                <a:gd name="T76" fmla="*/ 3 w 3212"/>
                <a:gd name="T77" fmla="*/ 544 h 1164"/>
                <a:gd name="T78" fmla="*/ 30 w 3212"/>
                <a:gd name="T79" fmla="*/ 469 h 1164"/>
                <a:gd name="T80" fmla="*/ 82 w 3212"/>
                <a:gd name="T81" fmla="*/ 398 h 1164"/>
                <a:gd name="T82" fmla="*/ 157 w 3212"/>
                <a:gd name="T83" fmla="*/ 331 h 1164"/>
                <a:gd name="T84" fmla="*/ 254 w 3212"/>
                <a:gd name="T85" fmla="*/ 268 h 1164"/>
                <a:gd name="T86" fmla="*/ 371 w 3212"/>
                <a:gd name="T87" fmla="*/ 210 h 1164"/>
                <a:gd name="T88" fmla="*/ 506 w 3212"/>
                <a:gd name="T89" fmla="*/ 158 h 1164"/>
                <a:gd name="T90" fmla="*/ 658 w 3212"/>
                <a:gd name="T91" fmla="*/ 112 h 1164"/>
                <a:gd name="T92" fmla="*/ 824 w 3212"/>
                <a:gd name="T93" fmla="*/ 74 h 1164"/>
                <a:gd name="T94" fmla="*/ 1004 w 3212"/>
                <a:gd name="T95" fmla="*/ 43 h 1164"/>
                <a:gd name="T96" fmla="*/ 1195 w 3212"/>
                <a:gd name="T97" fmla="*/ 19 h 1164"/>
                <a:gd name="T98" fmla="*/ 1397 w 3212"/>
                <a:gd name="T99" fmla="*/ 5 h 1164"/>
                <a:gd name="T100" fmla="*/ 1606 w 3212"/>
                <a:gd name="T101" fmla="*/ 0 h 1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212" h="1164">
                  <a:moveTo>
                    <a:pt x="1606" y="0"/>
                  </a:moveTo>
                  <a:lnTo>
                    <a:pt x="1606" y="0"/>
                  </a:lnTo>
                  <a:lnTo>
                    <a:pt x="1712" y="2"/>
                  </a:lnTo>
                  <a:lnTo>
                    <a:pt x="1815" y="5"/>
                  </a:lnTo>
                  <a:lnTo>
                    <a:pt x="1917" y="11"/>
                  </a:lnTo>
                  <a:lnTo>
                    <a:pt x="2016" y="19"/>
                  </a:lnTo>
                  <a:lnTo>
                    <a:pt x="2114" y="30"/>
                  </a:lnTo>
                  <a:lnTo>
                    <a:pt x="2208" y="43"/>
                  </a:lnTo>
                  <a:lnTo>
                    <a:pt x="2299" y="57"/>
                  </a:lnTo>
                  <a:lnTo>
                    <a:pt x="2388" y="74"/>
                  </a:lnTo>
                  <a:lnTo>
                    <a:pt x="2472" y="92"/>
                  </a:lnTo>
                  <a:lnTo>
                    <a:pt x="2554" y="112"/>
                  </a:lnTo>
                  <a:lnTo>
                    <a:pt x="2632" y="135"/>
                  </a:lnTo>
                  <a:lnTo>
                    <a:pt x="2706" y="158"/>
                  </a:lnTo>
                  <a:lnTo>
                    <a:pt x="2775" y="183"/>
                  </a:lnTo>
                  <a:lnTo>
                    <a:pt x="2841" y="210"/>
                  </a:lnTo>
                  <a:lnTo>
                    <a:pt x="2902" y="238"/>
                  </a:lnTo>
                  <a:lnTo>
                    <a:pt x="2958" y="268"/>
                  </a:lnTo>
                  <a:lnTo>
                    <a:pt x="3009" y="299"/>
                  </a:lnTo>
                  <a:lnTo>
                    <a:pt x="3055" y="331"/>
                  </a:lnTo>
                  <a:lnTo>
                    <a:pt x="3096" y="364"/>
                  </a:lnTo>
                  <a:lnTo>
                    <a:pt x="3130" y="398"/>
                  </a:lnTo>
                  <a:lnTo>
                    <a:pt x="3159" y="433"/>
                  </a:lnTo>
                  <a:lnTo>
                    <a:pt x="3182" y="469"/>
                  </a:lnTo>
                  <a:lnTo>
                    <a:pt x="3199" y="506"/>
                  </a:lnTo>
                  <a:lnTo>
                    <a:pt x="3209" y="544"/>
                  </a:lnTo>
                  <a:lnTo>
                    <a:pt x="3212" y="582"/>
                  </a:lnTo>
                  <a:lnTo>
                    <a:pt x="3209" y="620"/>
                  </a:lnTo>
                  <a:lnTo>
                    <a:pt x="3199" y="658"/>
                  </a:lnTo>
                  <a:lnTo>
                    <a:pt x="3182" y="695"/>
                  </a:lnTo>
                  <a:lnTo>
                    <a:pt x="3159" y="731"/>
                  </a:lnTo>
                  <a:lnTo>
                    <a:pt x="3130" y="766"/>
                  </a:lnTo>
                  <a:lnTo>
                    <a:pt x="3096" y="800"/>
                  </a:lnTo>
                  <a:lnTo>
                    <a:pt x="3055" y="833"/>
                  </a:lnTo>
                  <a:lnTo>
                    <a:pt x="3009" y="865"/>
                  </a:lnTo>
                  <a:lnTo>
                    <a:pt x="2958" y="896"/>
                  </a:lnTo>
                  <a:lnTo>
                    <a:pt x="2902" y="926"/>
                  </a:lnTo>
                  <a:lnTo>
                    <a:pt x="2841" y="954"/>
                  </a:lnTo>
                  <a:lnTo>
                    <a:pt x="2775" y="981"/>
                  </a:lnTo>
                  <a:lnTo>
                    <a:pt x="2706" y="1006"/>
                  </a:lnTo>
                  <a:lnTo>
                    <a:pt x="2632" y="1030"/>
                  </a:lnTo>
                  <a:lnTo>
                    <a:pt x="2554" y="1052"/>
                  </a:lnTo>
                  <a:lnTo>
                    <a:pt x="2472" y="1072"/>
                  </a:lnTo>
                  <a:lnTo>
                    <a:pt x="2388" y="1090"/>
                  </a:lnTo>
                  <a:lnTo>
                    <a:pt x="2299" y="1107"/>
                  </a:lnTo>
                  <a:lnTo>
                    <a:pt x="2208" y="1122"/>
                  </a:lnTo>
                  <a:lnTo>
                    <a:pt x="2114" y="1134"/>
                  </a:lnTo>
                  <a:lnTo>
                    <a:pt x="2016" y="1145"/>
                  </a:lnTo>
                  <a:lnTo>
                    <a:pt x="1917" y="1153"/>
                  </a:lnTo>
                  <a:lnTo>
                    <a:pt x="1815" y="1159"/>
                  </a:lnTo>
                  <a:lnTo>
                    <a:pt x="1712" y="1163"/>
                  </a:lnTo>
                  <a:lnTo>
                    <a:pt x="1606" y="1164"/>
                  </a:lnTo>
                  <a:lnTo>
                    <a:pt x="1500" y="1163"/>
                  </a:lnTo>
                  <a:lnTo>
                    <a:pt x="1397" y="1159"/>
                  </a:lnTo>
                  <a:lnTo>
                    <a:pt x="1295" y="1153"/>
                  </a:lnTo>
                  <a:lnTo>
                    <a:pt x="1195" y="1145"/>
                  </a:lnTo>
                  <a:lnTo>
                    <a:pt x="1098" y="1134"/>
                  </a:lnTo>
                  <a:lnTo>
                    <a:pt x="1004" y="1122"/>
                  </a:lnTo>
                  <a:lnTo>
                    <a:pt x="912" y="1107"/>
                  </a:lnTo>
                  <a:lnTo>
                    <a:pt x="824" y="1090"/>
                  </a:lnTo>
                  <a:lnTo>
                    <a:pt x="739" y="1072"/>
                  </a:lnTo>
                  <a:lnTo>
                    <a:pt x="658" y="1052"/>
                  </a:lnTo>
                  <a:lnTo>
                    <a:pt x="580" y="1030"/>
                  </a:lnTo>
                  <a:lnTo>
                    <a:pt x="506" y="1006"/>
                  </a:lnTo>
                  <a:lnTo>
                    <a:pt x="436" y="981"/>
                  </a:lnTo>
                  <a:lnTo>
                    <a:pt x="371" y="954"/>
                  </a:lnTo>
                  <a:lnTo>
                    <a:pt x="310" y="926"/>
                  </a:lnTo>
                  <a:lnTo>
                    <a:pt x="254" y="896"/>
                  </a:lnTo>
                  <a:lnTo>
                    <a:pt x="203" y="865"/>
                  </a:lnTo>
                  <a:lnTo>
                    <a:pt x="157" y="833"/>
                  </a:lnTo>
                  <a:lnTo>
                    <a:pt x="116" y="800"/>
                  </a:lnTo>
                  <a:lnTo>
                    <a:pt x="82" y="766"/>
                  </a:lnTo>
                  <a:lnTo>
                    <a:pt x="53" y="731"/>
                  </a:lnTo>
                  <a:lnTo>
                    <a:pt x="30" y="695"/>
                  </a:lnTo>
                  <a:lnTo>
                    <a:pt x="13" y="658"/>
                  </a:lnTo>
                  <a:lnTo>
                    <a:pt x="3" y="620"/>
                  </a:lnTo>
                  <a:lnTo>
                    <a:pt x="0" y="582"/>
                  </a:lnTo>
                  <a:lnTo>
                    <a:pt x="3" y="544"/>
                  </a:lnTo>
                  <a:lnTo>
                    <a:pt x="13" y="506"/>
                  </a:lnTo>
                  <a:lnTo>
                    <a:pt x="30" y="469"/>
                  </a:lnTo>
                  <a:lnTo>
                    <a:pt x="53" y="433"/>
                  </a:lnTo>
                  <a:lnTo>
                    <a:pt x="82" y="398"/>
                  </a:lnTo>
                  <a:lnTo>
                    <a:pt x="116" y="364"/>
                  </a:lnTo>
                  <a:lnTo>
                    <a:pt x="157" y="331"/>
                  </a:lnTo>
                  <a:lnTo>
                    <a:pt x="203" y="299"/>
                  </a:lnTo>
                  <a:lnTo>
                    <a:pt x="254" y="268"/>
                  </a:lnTo>
                  <a:lnTo>
                    <a:pt x="310" y="238"/>
                  </a:lnTo>
                  <a:lnTo>
                    <a:pt x="371" y="210"/>
                  </a:lnTo>
                  <a:lnTo>
                    <a:pt x="436" y="183"/>
                  </a:lnTo>
                  <a:lnTo>
                    <a:pt x="506" y="158"/>
                  </a:lnTo>
                  <a:lnTo>
                    <a:pt x="580" y="135"/>
                  </a:lnTo>
                  <a:lnTo>
                    <a:pt x="658" y="112"/>
                  </a:lnTo>
                  <a:lnTo>
                    <a:pt x="739" y="92"/>
                  </a:lnTo>
                  <a:lnTo>
                    <a:pt x="824" y="74"/>
                  </a:lnTo>
                  <a:lnTo>
                    <a:pt x="912" y="57"/>
                  </a:lnTo>
                  <a:lnTo>
                    <a:pt x="1004" y="43"/>
                  </a:lnTo>
                  <a:lnTo>
                    <a:pt x="1098" y="30"/>
                  </a:lnTo>
                  <a:lnTo>
                    <a:pt x="1195" y="19"/>
                  </a:lnTo>
                  <a:lnTo>
                    <a:pt x="1295" y="11"/>
                  </a:lnTo>
                  <a:lnTo>
                    <a:pt x="1397" y="5"/>
                  </a:lnTo>
                  <a:lnTo>
                    <a:pt x="1500" y="2"/>
                  </a:lnTo>
                  <a:lnTo>
                    <a:pt x="160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83"/>
            <p:cNvSpPr>
              <a:spLocks/>
            </p:cNvSpPr>
            <p:nvPr/>
          </p:nvSpPr>
          <p:spPr bwMode="auto">
            <a:xfrm>
              <a:off x="10059988" y="2917825"/>
              <a:ext cx="463550" cy="93663"/>
            </a:xfrm>
            <a:custGeom>
              <a:avLst/>
              <a:gdLst>
                <a:gd name="T0" fmla="*/ 87 w 3212"/>
                <a:gd name="T1" fmla="*/ 40 h 648"/>
                <a:gd name="T2" fmla="*/ 256 w 3212"/>
                <a:gd name="T3" fmla="*/ 114 h 648"/>
                <a:gd name="T4" fmla="*/ 442 w 3212"/>
                <a:gd name="T5" fmla="*/ 179 h 648"/>
                <a:gd name="T6" fmla="*/ 647 w 3212"/>
                <a:gd name="T7" fmla="*/ 233 h 648"/>
                <a:gd name="T8" fmla="*/ 869 w 3212"/>
                <a:gd name="T9" fmla="*/ 277 h 648"/>
                <a:gd name="T10" fmla="*/ 1103 w 3212"/>
                <a:gd name="T11" fmla="*/ 310 h 648"/>
                <a:gd name="T12" fmla="*/ 1349 w 3212"/>
                <a:gd name="T13" fmla="*/ 330 h 648"/>
                <a:gd name="T14" fmla="*/ 1606 w 3212"/>
                <a:gd name="T15" fmla="*/ 338 h 648"/>
                <a:gd name="T16" fmla="*/ 1862 w 3212"/>
                <a:gd name="T17" fmla="*/ 330 h 648"/>
                <a:gd name="T18" fmla="*/ 2109 w 3212"/>
                <a:gd name="T19" fmla="*/ 310 h 648"/>
                <a:gd name="T20" fmla="*/ 2343 w 3212"/>
                <a:gd name="T21" fmla="*/ 277 h 648"/>
                <a:gd name="T22" fmla="*/ 2564 w 3212"/>
                <a:gd name="T23" fmla="*/ 233 h 648"/>
                <a:gd name="T24" fmla="*/ 2769 w 3212"/>
                <a:gd name="T25" fmla="*/ 179 h 648"/>
                <a:gd name="T26" fmla="*/ 2957 w 3212"/>
                <a:gd name="T27" fmla="*/ 114 h 648"/>
                <a:gd name="T28" fmla="*/ 3125 w 3212"/>
                <a:gd name="T29" fmla="*/ 40 h 648"/>
                <a:gd name="T30" fmla="*/ 3209 w 3212"/>
                <a:gd name="T31" fmla="*/ 33 h 648"/>
                <a:gd name="T32" fmla="*/ 3209 w 3212"/>
                <a:gd name="T33" fmla="*/ 104 h 648"/>
                <a:gd name="T34" fmla="*/ 3182 w 3212"/>
                <a:gd name="T35" fmla="*/ 179 h 648"/>
                <a:gd name="T36" fmla="*/ 3130 w 3212"/>
                <a:gd name="T37" fmla="*/ 250 h 648"/>
                <a:gd name="T38" fmla="*/ 3055 w 3212"/>
                <a:gd name="T39" fmla="*/ 317 h 648"/>
                <a:gd name="T40" fmla="*/ 2958 w 3212"/>
                <a:gd name="T41" fmla="*/ 381 h 648"/>
                <a:gd name="T42" fmla="*/ 2841 w 3212"/>
                <a:gd name="T43" fmla="*/ 439 h 648"/>
                <a:gd name="T44" fmla="*/ 2706 w 3212"/>
                <a:gd name="T45" fmla="*/ 491 h 648"/>
                <a:gd name="T46" fmla="*/ 2554 w 3212"/>
                <a:gd name="T47" fmla="*/ 536 h 648"/>
                <a:gd name="T48" fmla="*/ 2388 w 3212"/>
                <a:gd name="T49" fmla="*/ 575 h 648"/>
                <a:gd name="T50" fmla="*/ 2208 w 3212"/>
                <a:gd name="T51" fmla="*/ 606 h 648"/>
                <a:gd name="T52" fmla="*/ 2016 w 3212"/>
                <a:gd name="T53" fmla="*/ 629 h 648"/>
                <a:gd name="T54" fmla="*/ 1815 w 3212"/>
                <a:gd name="T55" fmla="*/ 644 h 648"/>
                <a:gd name="T56" fmla="*/ 1606 w 3212"/>
                <a:gd name="T57" fmla="*/ 648 h 648"/>
                <a:gd name="T58" fmla="*/ 1397 w 3212"/>
                <a:gd name="T59" fmla="*/ 644 h 648"/>
                <a:gd name="T60" fmla="*/ 1195 w 3212"/>
                <a:gd name="T61" fmla="*/ 629 h 648"/>
                <a:gd name="T62" fmla="*/ 1004 w 3212"/>
                <a:gd name="T63" fmla="*/ 606 h 648"/>
                <a:gd name="T64" fmla="*/ 824 w 3212"/>
                <a:gd name="T65" fmla="*/ 575 h 648"/>
                <a:gd name="T66" fmla="*/ 658 w 3212"/>
                <a:gd name="T67" fmla="*/ 536 h 648"/>
                <a:gd name="T68" fmla="*/ 506 w 3212"/>
                <a:gd name="T69" fmla="*/ 491 h 648"/>
                <a:gd name="T70" fmla="*/ 371 w 3212"/>
                <a:gd name="T71" fmla="*/ 439 h 648"/>
                <a:gd name="T72" fmla="*/ 254 w 3212"/>
                <a:gd name="T73" fmla="*/ 381 h 648"/>
                <a:gd name="T74" fmla="*/ 157 w 3212"/>
                <a:gd name="T75" fmla="*/ 317 h 648"/>
                <a:gd name="T76" fmla="*/ 82 w 3212"/>
                <a:gd name="T77" fmla="*/ 250 h 648"/>
                <a:gd name="T78" fmla="*/ 30 w 3212"/>
                <a:gd name="T79" fmla="*/ 179 h 648"/>
                <a:gd name="T80" fmla="*/ 3 w 3212"/>
                <a:gd name="T81" fmla="*/ 104 h 648"/>
                <a:gd name="T82" fmla="*/ 3 w 3212"/>
                <a:gd name="T83" fmla="*/ 33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12" h="648">
                  <a:moveTo>
                    <a:pt x="11" y="0"/>
                  </a:moveTo>
                  <a:lnTo>
                    <a:pt x="87" y="40"/>
                  </a:lnTo>
                  <a:lnTo>
                    <a:pt x="169" y="78"/>
                  </a:lnTo>
                  <a:lnTo>
                    <a:pt x="256" y="114"/>
                  </a:lnTo>
                  <a:lnTo>
                    <a:pt x="346" y="147"/>
                  </a:lnTo>
                  <a:lnTo>
                    <a:pt x="442" y="179"/>
                  </a:lnTo>
                  <a:lnTo>
                    <a:pt x="543" y="207"/>
                  </a:lnTo>
                  <a:lnTo>
                    <a:pt x="647" y="233"/>
                  </a:lnTo>
                  <a:lnTo>
                    <a:pt x="756" y="257"/>
                  </a:lnTo>
                  <a:lnTo>
                    <a:pt x="869" y="277"/>
                  </a:lnTo>
                  <a:lnTo>
                    <a:pt x="985" y="295"/>
                  </a:lnTo>
                  <a:lnTo>
                    <a:pt x="1103" y="310"/>
                  </a:lnTo>
                  <a:lnTo>
                    <a:pt x="1225" y="322"/>
                  </a:lnTo>
                  <a:lnTo>
                    <a:pt x="1349" y="330"/>
                  </a:lnTo>
                  <a:lnTo>
                    <a:pt x="1477" y="336"/>
                  </a:lnTo>
                  <a:lnTo>
                    <a:pt x="1606" y="338"/>
                  </a:lnTo>
                  <a:lnTo>
                    <a:pt x="1735" y="336"/>
                  </a:lnTo>
                  <a:lnTo>
                    <a:pt x="1862" y="330"/>
                  </a:lnTo>
                  <a:lnTo>
                    <a:pt x="1987" y="322"/>
                  </a:lnTo>
                  <a:lnTo>
                    <a:pt x="2109" y="310"/>
                  </a:lnTo>
                  <a:lnTo>
                    <a:pt x="2228" y="295"/>
                  </a:lnTo>
                  <a:lnTo>
                    <a:pt x="2343" y="277"/>
                  </a:lnTo>
                  <a:lnTo>
                    <a:pt x="2455" y="257"/>
                  </a:lnTo>
                  <a:lnTo>
                    <a:pt x="2564" y="233"/>
                  </a:lnTo>
                  <a:lnTo>
                    <a:pt x="2669" y="207"/>
                  </a:lnTo>
                  <a:lnTo>
                    <a:pt x="2769" y="179"/>
                  </a:lnTo>
                  <a:lnTo>
                    <a:pt x="2865" y="147"/>
                  </a:lnTo>
                  <a:lnTo>
                    <a:pt x="2957" y="114"/>
                  </a:lnTo>
                  <a:lnTo>
                    <a:pt x="3044" y="78"/>
                  </a:lnTo>
                  <a:lnTo>
                    <a:pt x="3125" y="40"/>
                  </a:lnTo>
                  <a:lnTo>
                    <a:pt x="3202" y="0"/>
                  </a:lnTo>
                  <a:lnTo>
                    <a:pt x="3209" y="33"/>
                  </a:lnTo>
                  <a:lnTo>
                    <a:pt x="3212" y="66"/>
                  </a:lnTo>
                  <a:lnTo>
                    <a:pt x="3209" y="104"/>
                  </a:lnTo>
                  <a:lnTo>
                    <a:pt x="3199" y="142"/>
                  </a:lnTo>
                  <a:lnTo>
                    <a:pt x="3182" y="179"/>
                  </a:lnTo>
                  <a:lnTo>
                    <a:pt x="3159" y="215"/>
                  </a:lnTo>
                  <a:lnTo>
                    <a:pt x="3130" y="250"/>
                  </a:lnTo>
                  <a:lnTo>
                    <a:pt x="3096" y="284"/>
                  </a:lnTo>
                  <a:lnTo>
                    <a:pt x="3055" y="317"/>
                  </a:lnTo>
                  <a:lnTo>
                    <a:pt x="3009" y="350"/>
                  </a:lnTo>
                  <a:lnTo>
                    <a:pt x="2958" y="381"/>
                  </a:lnTo>
                  <a:lnTo>
                    <a:pt x="2902" y="410"/>
                  </a:lnTo>
                  <a:lnTo>
                    <a:pt x="2841" y="439"/>
                  </a:lnTo>
                  <a:lnTo>
                    <a:pt x="2775" y="465"/>
                  </a:lnTo>
                  <a:lnTo>
                    <a:pt x="2706" y="491"/>
                  </a:lnTo>
                  <a:lnTo>
                    <a:pt x="2632" y="514"/>
                  </a:lnTo>
                  <a:lnTo>
                    <a:pt x="2554" y="536"/>
                  </a:lnTo>
                  <a:lnTo>
                    <a:pt x="2472" y="557"/>
                  </a:lnTo>
                  <a:lnTo>
                    <a:pt x="2388" y="575"/>
                  </a:lnTo>
                  <a:lnTo>
                    <a:pt x="2299" y="592"/>
                  </a:lnTo>
                  <a:lnTo>
                    <a:pt x="2208" y="606"/>
                  </a:lnTo>
                  <a:lnTo>
                    <a:pt x="2114" y="619"/>
                  </a:lnTo>
                  <a:lnTo>
                    <a:pt x="2016" y="629"/>
                  </a:lnTo>
                  <a:lnTo>
                    <a:pt x="1917" y="638"/>
                  </a:lnTo>
                  <a:lnTo>
                    <a:pt x="1815" y="644"/>
                  </a:lnTo>
                  <a:lnTo>
                    <a:pt x="1712" y="647"/>
                  </a:lnTo>
                  <a:lnTo>
                    <a:pt x="1606" y="648"/>
                  </a:lnTo>
                  <a:lnTo>
                    <a:pt x="1500" y="647"/>
                  </a:lnTo>
                  <a:lnTo>
                    <a:pt x="1397" y="644"/>
                  </a:lnTo>
                  <a:lnTo>
                    <a:pt x="1295" y="638"/>
                  </a:lnTo>
                  <a:lnTo>
                    <a:pt x="1195" y="629"/>
                  </a:lnTo>
                  <a:lnTo>
                    <a:pt x="1098" y="619"/>
                  </a:lnTo>
                  <a:lnTo>
                    <a:pt x="1004" y="606"/>
                  </a:lnTo>
                  <a:lnTo>
                    <a:pt x="912" y="592"/>
                  </a:lnTo>
                  <a:lnTo>
                    <a:pt x="824" y="575"/>
                  </a:lnTo>
                  <a:lnTo>
                    <a:pt x="739" y="557"/>
                  </a:lnTo>
                  <a:lnTo>
                    <a:pt x="658" y="536"/>
                  </a:lnTo>
                  <a:lnTo>
                    <a:pt x="580" y="514"/>
                  </a:lnTo>
                  <a:lnTo>
                    <a:pt x="506" y="491"/>
                  </a:lnTo>
                  <a:lnTo>
                    <a:pt x="436" y="465"/>
                  </a:lnTo>
                  <a:lnTo>
                    <a:pt x="371" y="439"/>
                  </a:lnTo>
                  <a:lnTo>
                    <a:pt x="310" y="410"/>
                  </a:lnTo>
                  <a:lnTo>
                    <a:pt x="254" y="381"/>
                  </a:lnTo>
                  <a:lnTo>
                    <a:pt x="203" y="350"/>
                  </a:lnTo>
                  <a:lnTo>
                    <a:pt x="157" y="317"/>
                  </a:lnTo>
                  <a:lnTo>
                    <a:pt x="116" y="284"/>
                  </a:lnTo>
                  <a:lnTo>
                    <a:pt x="82" y="250"/>
                  </a:lnTo>
                  <a:lnTo>
                    <a:pt x="53" y="215"/>
                  </a:lnTo>
                  <a:lnTo>
                    <a:pt x="30" y="179"/>
                  </a:lnTo>
                  <a:lnTo>
                    <a:pt x="13" y="142"/>
                  </a:lnTo>
                  <a:lnTo>
                    <a:pt x="3" y="104"/>
                  </a:lnTo>
                  <a:lnTo>
                    <a:pt x="0" y="66"/>
                  </a:lnTo>
                  <a:lnTo>
                    <a:pt x="3" y="33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84"/>
            <p:cNvSpPr>
              <a:spLocks/>
            </p:cNvSpPr>
            <p:nvPr/>
          </p:nvSpPr>
          <p:spPr bwMode="auto">
            <a:xfrm>
              <a:off x="10059988" y="2995613"/>
              <a:ext cx="463550" cy="93663"/>
            </a:xfrm>
            <a:custGeom>
              <a:avLst/>
              <a:gdLst>
                <a:gd name="T0" fmla="*/ 87 w 3212"/>
                <a:gd name="T1" fmla="*/ 40 h 647"/>
                <a:gd name="T2" fmla="*/ 256 w 3212"/>
                <a:gd name="T3" fmla="*/ 114 h 647"/>
                <a:gd name="T4" fmla="*/ 442 w 3212"/>
                <a:gd name="T5" fmla="*/ 178 h 647"/>
                <a:gd name="T6" fmla="*/ 647 w 3212"/>
                <a:gd name="T7" fmla="*/ 233 h 647"/>
                <a:gd name="T8" fmla="*/ 869 w 3212"/>
                <a:gd name="T9" fmla="*/ 277 h 647"/>
                <a:gd name="T10" fmla="*/ 1103 w 3212"/>
                <a:gd name="T11" fmla="*/ 310 h 647"/>
                <a:gd name="T12" fmla="*/ 1349 w 3212"/>
                <a:gd name="T13" fmla="*/ 330 h 647"/>
                <a:gd name="T14" fmla="*/ 1606 w 3212"/>
                <a:gd name="T15" fmla="*/ 337 h 647"/>
                <a:gd name="T16" fmla="*/ 1862 w 3212"/>
                <a:gd name="T17" fmla="*/ 330 h 647"/>
                <a:gd name="T18" fmla="*/ 2109 w 3212"/>
                <a:gd name="T19" fmla="*/ 310 h 647"/>
                <a:gd name="T20" fmla="*/ 2343 w 3212"/>
                <a:gd name="T21" fmla="*/ 277 h 647"/>
                <a:gd name="T22" fmla="*/ 2564 w 3212"/>
                <a:gd name="T23" fmla="*/ 233 h 647"/>
                <a:gd name="T24" fmla="*/ 2769 w 3212"/>
                <a:gd name="T25" fmla="*/ 178 h 647"/>
                <a:gd name="T26" fmla="*/ 2957 w 3212"/>
                <a:gd name="T27" fmla="*/ 114 h 647"/>
                <a:gd name="T28" fmla="*/ 3125 w 3212"/>
                <a:gd name="T29" fmla="*/ 40 h 647"/>
                <a:gd name="T30" fmla="*/ 3209 w 3212"/>
                <a:gd name="T31" fmla="*/ 33 h 647"/>
                <a:gd name="T32" fmla="*/ 3209 w 3212"/>
                <a:gd name="T33" fmla="*/ 104 h 647"/>
                <a:gd name="T34" fmla="*/ 3182 w 3212"/>
                <a:gd name="T35" fmla="*/ 178 h 647"/>
                <a:gd name="T36" fmla="*/ 3130 w 3212"/>
                <a:gd name="T37" fmla="*/ 250 h 647"/>
                <a:gd name="T38" fmla="*/ 3055 w 3212"/>
                <a:gd name="T39" fmla="*/ 317 h 647"/>
                <a:gd name="T40" fmla="*/ 2958 w 3212"/>
                <a:gd name="T41" fmla="*/ 380 h 647"/>
                <a:gd name="T42" fmla="*/ 2841 w 3212"/>
                <a:gd name="T43" fmla="*/ 438 h 647"/>
                <a:gd name="T44" fmla="*/ 2706 w 3212"/>
                <a:gd name="T45" fmla="*/ 490 h 647"/>
                <a:gd name="T46" fmla="*/ 2554 w 3212"/>
                <a:gd name="T47" fmla="*/ 535 h 647"/>
                <a:gd name="T48" fmla="*/ 2388 w 3212"/>
                <a:gd name="T49" fmla="*/ 574 h 647"/>
                <a:gd name="T50" fmla="*/ 2208 w 3212"/>
                <a:gd name="T51" fmla="*/ 605 h 647"/>
                <a:gd name="T52" fmla="*/ 2016 w 3212"/>
                <a:gd name="T53" fmla="*/ 628 h 647"/>
                <a:gd name="T54" fmla="*/ 1815 w 3212"/>
                <a:gd name="T55" fmla="*/ 643 h 647"/>
                <a:gd name="T56" fmla="*/ 1606 w 3212"/>
                <a:gd name="T57" fmla="*/ 647 h 647"/>
                <a:gd name="T58" fmla="*/ 1397 w 3212"/>
                <a:gd name="T59" fmla="*/ 643 h 647"/>
                <a:gd name="T60" fmla="*/ 1195 w 3212"/>
                <a:gd name="T61" fmla="*/ 628 h 647"/>
                <a:gd name="T62" fmla="*/ 1004 w 3212"/>
                <a:gd name="T63" fmla="*/ 605 h 647"/>
                <a:gd name="T64" fmla="*/ 824 w 3212"/>
                <a:gd name="T65" fmla="*/ 574 h 647"/>
                <a:gd name="T66" fmla="*/ 658 w 3212"/>
                <a:gd name="T67" fmla="*/ 535 h 647"/>
                <a:gd name="T68" fmla="*/ 506 w 3212"/>
                <a:gd name="T69" fmla="*/ 490 h 647"/>
                <a:gd name="T70" fmla="*/ 371 w 3212"/>
                <a:gd name="T71" fmla="*/ 438 h 647"/>
                <a:gd name="T72" fmla="*/ 254 w 3212"/>
                <a:gd name="T73" fmla="*/ 380 h 647"/>
                <a:gd name="T74" fmla="*/ 157 w 3212"/>
                <a:gd name="T75" fmla="*/ 317 h 647"/>
                <a:gd name="T76" fmla="*/ 82 w 3212"/>
                <a:gd name="T77" fmla="*/ 250 h 647"/>
                <a:gd name="T78" fmla="*/ 30 w 3212"/>
                <a:gd name="T79" fmla="*/ 178 h 647"/>
                <a:gd name="T80" fmla="*/ 3 w 3212"/>
                <a:gd name="T81" fmla="*/ 104 h 647"/>
                <a:gd name="T82" fmla="*/ 3 w 3212"/>
                <a:gd name="T83" fmla="*/ 33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12" h="647">
                  <a:moveTo>
                    <a:pt x="11" y="0"/>
                  </a:moveTo>
                  <a:lnTo>
                    <a:pt x="87" y="40"/>
                  </a:lnTo>
                  <a:lnTo>
                    <a:pt x="169" y="78"/>
                  </a:lnTo>
                  <a:lnTo>
                    <a:pt x="256" y="114"/>
                  </a:lnTo>
                  <a:lnTo>
                    <a:pt x="346" y="147"/>
                  </a:lnTo>
                  <a:lnTo>
                    <a:pt x="442" y="178"/>
                  </a:lnTo>
                  <a:lnTo>
                    <a:pt x="543" y="207"/>
                  </a:lnTo>
                  <a:lnTo>
                    <a:pt x="647" y="233"/>
                  </a:lnTo>
                  <a:lnTo>
                    <a:pt x="756" y="257"/>
                  </a:lnTo>
                  <a:lnTo>
                    <a:pt x="869" y="277"/>
                  </a:lnTo>
                  <a:lnTo>
                    <a:pt x="985" y="295"/>
                  </a:lnTo>
                  <a:lnTo>
                    <a:pt x="1103" y="310"/>
                  </a:lnTo>
                  <a:lnTo>
                    <a:pt x="1225" y="322"/>
                  </a:lnTo>
                  <a:lnTo>
                    <a:pt x="1349" y="330"/>
                  </a:lnTo>
                  <a:lnTo>
                    <a:pt x="1477" y="335"/>
                  </a:lnTo>
                  <a:lnTo>
                    <a:pt x="1606" y="337"/>
                  </a:lnTo>
                  <a:lnTo>
                    <a:pt x="1735" y="335"/>
                  </a:lnTo>
                  <a:lnTo>
                    <a:pt x="1862" y="330"/>
                  </a:lnTo>
                  <a:lnTo>
                    <a:pt x="1987" y="322"/>
                  </a:lnTo>
                  <a:lnTo>
                    <a:pt x="2109" y="310"/>
                  </a:lnTo>
                  <a:lnTo>
                    <a:pt x="2228" y="295"/>
                  </a:lnTo>
                  <a:lnTo>
                    <a:pt x="2343" y="277"/>
                  </a:lnTo>
                  <a:lnTo>
                    <a:pt x="2455" y="257"/>
                  </a:lnTo>
                  <a:lnTo>
                    <a:pt x="2564" y="233"/>
                  </a:lnTo>
                  <a:lnTo>
                    <a:pt x="2669" y="207"/>
                  </a:lnTo>
                  <a:lnTo>
                    <a:pt x="2769" y="178"/>
                  </a:lnTo>
                  <a:lnTo>
                    <a:pt x="2865" y="147"/>
                  </a:lnTo>
                  <a:lnTo>
                    <a:pt x="2957" y="114"/>
                  </a:lnTo>
                  <a:lnTo>
                    <a:pt x="3044" y="78"/>
                  </a:lnTo>
                  <a:lnTo>
                    <a:pt x="3125" y="40"/>
                  </a:lnTo>
                  <a:lnTo>
                    <a:pt x="3202" y="0"/>
                  </a:lnTo>
                  <a:lnTo>
                    <a:pt x="3209" y="33"/>
                  </a:lnTo>
                  <a:lnTo>
                    <a:pt x="3212" y="66"/>
                  </a:lnTo>
                  <a:lnTo>
                    <a:pt x="3209" y="104"/>
                  </a:lnTo>
                  <a:lnTo>
                    <a:pt x="3199" y="142"/>
                  </a:lnTo>
                  <a:lnTo>
                    <a:pt x="3182" y="178"/>
                  </a:lnTo>
                  <a:lnTo>
                    <a:pt x="3159" y="215"/>
                  </a:lnTo>
                  <a:lnTo>
                    <a:pt x="3130" y="250"/>
                  </a:lnTo>
                  <a:lnTo>
                    <a:pt x="3096" y="284"/>
                  </a:lnTo>
                  <a:lnTo>
                    <a:pt x="3055" y="317"/>
                  </a:lnTo>
                  <a:lnTo>
                    <a:pt x="3009" y="349"/>
                  </a:lnTo>
                  <a:lnTo>
                    <a:pt x="2958" y="380"/>
                  </a:lnTo>
                  <a:lnTo>
                    <a:pt x="2902" y="409"/>
                  </a:lnTo>
                  <a:lnTo>
                    <a:pt x="2841" y="438"/>
                  </a:lnTo>
                  <a:lnTo>
                    <a:pt x="2775" y="464"/>
                  </a:lnTo>
                  <a:lnTo>
                    <a:pt x="2706" y="490"/>
                  </a:lnTo>
                  <a:lnTo>
                    <a:pt x="2632" y="513"/>
                  </a:lnTo>
                  <a:lnTo>
                    <a:pt x="2554" y="535"/>
                  </a:lnTo>
                  <a:lnTo>
                    <a:pt x="2472" y="556"/>
                  </a:lnTo>
                  <a:lnTo>
                    <a:pt x="2388" y="574"/>
                  </a:lnTo>
                  <a:lnTo>
                    <a:pt x="2299" y="591"/>
                  </a:lnTo>
                  <a:lnTo>
                    <a:pt x="2208" y="605"/>
                  </a:lnTo>
                  <a:lnTo>
                    <a:pt x="2114" y="618"/>
                  </a:lnTo>
                  <a:lnTo>
                    <a:pt x="2016" y="628"/>
                  </a:lnTo>
                  <a:lnTo>
                    <a:pt x="1917" y="637"/>
                  </a:lnTo>
                  <a:lnTo>
                    <a:pt x="1815" y="643"/>
                  </a:lnTo>
                  <a:lnTo>
                    <a:pt x="1712" y="646"/>
                  </a:lnTo>
                  <a:lnTo>
                    <a:pt x="1606" y="647"/>
                  </a:lnTo>
                  <a:lnTo>
                    <a:pt x="1500" y="646"/>
                  </a:lnTo>
                  <a:lnTo>
                    <a:pt x="1397" y="643"/>
                  </a:lnTo>
                  <a:lnTo>
                    <a:pt x="1295" y="637"/>
                  </a:lnTo>
                  <a:lnTo>
                    <a:pt x="1195" y="628"/>
                  </a:lnTo>
                  <a:lnTo>
                    <a:pt x="1098" y="618"/>
                  </a:lnTo>
                  <a:lnTo>
                    <a:pt x="1004" y="605"/>
                  </a:lnTo>
                  <a:lnTo>
                    <a:pt x="912" y="591"/>
                  </a:lnTo>
                  <a:lnTo>
                    <a:pt x="824" y="574"/>
                  </a:lnTo>
                  <a:lnTo>
                    <a:pt x="739" y="556"/>
                  </a:lnTo>
                  <a:lnTo>
                    <a:pt x="658" y="535"/>
                  </a:lnTo>
                  <a:lnTo>
                    <a:pt x="580" y="513"/>
                  </a:lnTo>
                  <a:lnTo>
                    <a:pt x="506" y="490"/>
                  </a:lnTo>
                  <a:lnTo>
                    <a:pt x="436" y="464"/>
                  </a:lnTo>
                  <a:lnTo>
                    <a:pt x="371" y="438"/>
                  </a:lnTo>
                  <a:lnTo>
                    <a:pt x="310" y="409"/>
                  </a:lnTo>
                  <a:lnTo>
                    <a:pt x="254" y="380"/>
                  </a:lnTo>
                  <a:lnTo>
                    <a:pt x="203" y="349"/>
                  </a:lnTo>
                  <a:lnTo>
                    <a:pt x="157" y="317"/>
                  </a:lnTo>
                  <a:lnTo>
                    <a:pt x="116" y="284"/>
                  </a:lnTo>
                  <a:lnTo>
                    <a:pt x="82" y="250"/>
                  </a:lnTo>
                  <a:lnTo>
                    <a:pt x="53" y="215"/>
                  </a:lnTo>
                  <a:lnTo>
                    <a:pt x="30" y="178"/>
                  </a:lnTo>
                  <a:lnTo>
                    <a:pt x="13" y="142"/>
                  </a:lnTo>
                  <a:lnTo>
                    <a:pt x="3" y="104"/>
                  </a:lnTo>
                  <a:lnTo>
                    <a:pt x="0" y="66"/>
                  </a:lnTo>
                  <a:lnTo>
                    <a:pt x="3" y="33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85"/>
            <p:cNvSpPr>
              <a:spLocks/>
            </p:cNvSpPr>
            <p:nvPr/>
          </p:nvSpPr>
          <p:spPr bwMode="auto">
            <a:xfrm>
              <a:off x="10059988" y="3074988"/>
              <a:ext cx="463550" cy="92075"/>
            </a:xfrm>
            <a:custGeom>
              <a:avLst/>
              <a:gdLst>
                <a:gd name="T0" fmla="*/ 87 w 3212"/>
                <a:gd name="T1" fmla="*/ 40 h 647"/>
                <a:gd name="T2" fmla="*/ 256 w 3212"/>
                <a:gd name="T3" fmla="*/ 113 h 647"/>
                <a:gd name="T4" fmla="*/ 442 w 3212"/>
                <a:gd name="T5" fmla="*/ 178 h 647"/>
                <a:gd name="T6" fmla="*/ 647 w 3212"/>
                <a:gd name="T7" fmla="*/ 233 h 647"/>
                <a:gd name="T8" fmla="*/ 869 w 3212"/>
                <a:gd name="T9" fmla="*/ 277 h 647"/>
                <a:gd name="T10" fmla="*/ 1103 w 3212"/>
                <a:gd name="T11" fmla="*/ 310 h 647"/>
                <a:gd name="T12" fmla="*/ 1349 w 3212"/>
                <a:gd name="T13" fmla="*/ 330 h 647"/>
                <a:gd name="T14" fmla="*/ 1606 w 3212"/>
                <a:gd name="T15" fmla="*/ 337 h 647"/>
                <a:gd name="T16" fmla="*/ 1862 w 3212"/>
                <a:gd name="T17" fmla="*/ 330 h 647"/>
                <a:gd name="T18" fmla="*/ 2109 w 3212"/>
                <a:gd name="T19" fmla="*/ 310 h 647"/>
                <a:gd name="T20" fmla="*/ 2343 w 3212"/>
                <a:gd name="T21" fmla="*/ 277 h 647"/>
                <a:gd name="T22" fmla="*/ 2564 w 3212"/>
                <a:gd name="T23" fmla="*/ 233 h 647"/>
                <a:gd name="T24" fmla="*/ 2769 w 3212"/>
                <a:gd name="T25" fmla="*/ 178 h 647"/>
                <a:gd name="T26" fmla="*/ 2957 w 3212"/>
                <a:gd name="T27" fmla="*/ 113 h 647"/>
                <a:gd name="T28" fmla="*/ 3125 w 3212"/>
                <a:gd name="T29" fmla="*/ 40 h 647"/>
                <a:gd name="T30" fmla="*/ 3209 w 3212"/>
                <a:gd name="T31" fmla="*/ 32 h 647"/>
                <a:gd name="T32" fmla="*/ 3209 w 3212"/>
                <a:gd name="T33" fmla="*/ 103 h 647"/>
                <a:gd name="T34" fmla="*/ 3182 w 3212"/>
                <a:gd name="T35" fmla="*/ 178 h 647"/>
                <a:gd name="T36" fmla="*/ 3130 w 3212"/>
                <a:gd name="T37" fmla="*/ 249 h 647"/>
                <a:gd name="T38" fmla="*/ 3055 w 3212"/>
                <a:gd name="T39" fmla="*/ 316 h 647"/>
                <a:gd name="T40" fmla="*/ 2958 w 3212"/>
                <a:gd name="T41" fmla="*/ 379 h 647"/>
                <a:gd name="T42" fmla="*/ 2841 w 3212"/>
                <a:gd name="T43" fmla="*/ 437 h 647"/>
                <a:gd name="T44" fmla="*/ 2706 w 3212"/>
                <a:gd name="T45" fmla="*/ 489 h 647"/>
                <a:gd name="T46" fmla="*/ 2554 w 3212"/>
                <a:gd name="T47" fmla="*/ 535 h 647"/>
                <a:gd name="T48" fmla="*/ 2388 w 3212"/>
                <a:gd name="T49" fmla="*/ 574 h 647"/>
                <a:gd name="T50" fmla="*/ 2208 w 3212"/>
                <a:gd name="T51" fmla="*/ 605 h 647"/>
                <a:gd name="T52" fmla="*/ 2016 w 3212"/>
                <a:gd name="T53" fmla="*/ 628 h 647"/>
                <a:gd name="T54" fmla="*/ 1815 w 3212"/>
                <a:gd name="T55" fmla="*/ 642 h 647"/>
                <a:gd name="T56" fmla="*/ 1606 w 3212"/>
                <a:gd name="T57" fmla="*/ 647 h 647"/>
                <a:gd name="T58" fmla="*/ 1397 w 3212"/>
                <a:gd name="T59" fmla="*/ 642 h 647"/>
                <a:gd name="T60" fmla="*/ 1195 w 3212"/>
                <a:gd name="T61" fmla="*/ 628 h 647"/>
                <a:gd name="T62" fmla="*/ 1004 w 3212"/>
                <a:gd name="T63" fmla="*/ 605 h 647"/>
                <a:gd name="T64" fmla="*/ 824 w 3212"/>
                <a:gd name="T65" fmla="*/ 574 h 647"/>
                <a:gd name="T66" fmla="*/ 658 w 3212"/>
                <a:gd name="T67" fmla="*/ 535 h 647"/>
                <a:gd name="T68" fmla="*/ 506 w 3212"/>
                <a:gd name="T69" fmla="*/ 489 h 647"/>
                <a:gd name="T70" fmla="*/ 371 w 3212"/>
                <a:gd name="T71" fmla="*/ 437 h 647"/>
                <a:gd name="T72" fmla="*/ 254 w 3212"/>
                <a:gd name="T73" fmla="*/ 379 h 647"/>
                <a:gd name="T74" fmla="*/ 157 w 3212"/>
                <a:gd name="T75" fmla="*/ 316 h 647"/>
                <a:gd name="T76" fmla="*/ 82 w 3212"/>
                <a:gd name="T77" fmla="*/ 249 h 647"/>
                <a:gd name="T78" fmla="*/ 30 w 3212"/>
                <a:gd name="T79" fmla="*/ 178 h 647"/>
                <a:gd name="T80" fmla="*/ 3 w 3212"/>
                <a:gd name="T81" fmla="*/ 103 h 647"/>
                <a:gd name="T82" fmla="*/ 3 w 3212"/>
                <a:gd name="T83" fmla="*/ 32 h 6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3212" h="647">
                  <a:moveTo>
                    <a:pt x="11" y="0"/>
                  </a:moveTo>
                  <a:lnTo>
                    <a:pt x="87" y="40"/>
                  </a:lnTo>
                  <a:lnTo>
                    <a:pt x="169" y="78"/>
                  </a:lnTo>
                  <a:lnTo>
                    <a:pt x="256" y="113"/>
                  </a:lnTo>
                  <a:lnTo>
                    <a:pt x="346" y="147"/>
                  </a:lnTo>
                  <a:lnTo>
                    <a:pt x="442" y="178"/>
                  </a:lnTo>
                  <a:lnTo>
                    <a:pt x="543" y="207"/>
                  </a:lnTo>
                  <a:lnTo>
                    <a:pt x="647" y="233"/>
                  </a:lnTo>
                  <a:lnTo>
                    <a:pt x="756" y="257"/>
                  </a:lnTo>
                  <a:lnTo>
                    <a:pt x="869" y="277"/>
                  </a:lnTo>
                  <a:lnTo>
                    <a:pt x="985" y="295"/>
                  </a:lnTo>
                  <a:lnTo>
                    <a:pt x="1103" y="310"/>
                  </a:lnTo>
                  <a:lnTo>
                    <a:pt x="1225" y="322"/>
                  </a:lnTo>
                  <a:lnTo>
                    <a:pt x="1349" y="330"/>
                  </a:lnTo>
                  <a:lnTo>
                    <a:pt x="1477" y="335"/>
                  </a:lnTo>
                  <a:lnTo>
                    <a:pt x="1606" y="337"/>
                  </a:lnTo>
                  <a:lnTo>
                    <a:pt x="1735" y="335"/>
                  </a:lnTo>
                  <a:lnTo>
                    <a:pt x="1862" y="330"/>
                  </a:lnTo>
                  <a:lnTo>
                    <a:pt x="1987" y="322"/>
                  </a:lnTo>
                  <a:lnTo>
                    <a:pt x="2109" y="310"/>
                  </a:lnTo>
                  <a:lnTo>
                    <a:pt x="2228" y="295"/>
                  </a:lnTo>
                  <a:lnTo>
                    <a:pt x="2343" y="277"/>
                  </a:lnTo>
                  <a:lnTo>
                    <a:pt x="2455" y="257"/>
                  </a:lnTo>
                  <a:lnTo>
                    <a:pt x="2564" y="233"/>
                  </a:lnTo>
                  <a:lnTo>
                    <a:pt x="2669" y="207"/>
                  </a:lnTo>
                  <a:lnTo>
                    <a:pt x="2769" y="178"/>
                  </a:lnTo>
                  <a:lnTo>
                    <a:pt x="2865" y="147"/>
                  </a:lnTo>
                  <a:lnTo>
                    <a:pt x="2957" y="113"/>
                  </a:lnTo>
                  <a:lnTo>
                    <a:pt x="3044" y="78"/>
                  </a:lnTo>
                  <a:lnTo>
                    <a:pt x="3125" y="40"/>
                  </a:lnTo>
                  <a:lnTo>
                    <a:pt x="3202" y="0"/>
                  </a:lnTo>
                  <a:lnTo>
                    <a:pt x="3209" y="32"/>
                  </a:lnTo>
                  <a:lnTo>
                    <a:pt x="3212" y="65"/>
                  </a:lnTo>
                  <a:lnTo>
                    <a:pt x="3209" y="103"/>
                  </a:lnTo>
                  <a:lnTo>
                    <a:pt x="3199" y="141"/>
                  </a:lnTo>
                  <a:lnTo>
                    <a:pt x="3182" y="178"/>
                  </a:lnTo>
                  <a:lnTo>
                    <a:pt x="3159" y="214"/>
                  </a:lnTo>
                  <a:lnTo>
                    <a:pt x="3130" y="249"/>
                  </a:lnTo>
                  <a:lnTo>
                    <a:pt x="3096" y="283"/>
                  </a:lnTo>
                  <a:lnTo>
                    <a:pt x="3055" y="316"/>
                  </a:lnTo>
                  <a:lnTo>
                    <a:pt x="3009" y="348"/>
                  </a:lnTo>
                  <a:lnTo>
                    <a:pt x="2958" y="379"/>
                  </a:lnTo>
                  <a:lnTo>
                    <a:pt x="2902" y="409"/>
                  </a:lnTo>
                  <a:lnTo>
                    <a:pt x="2841" y="437"/>
                  </a:lnTo>
                  <a:lnTo>
                    <a:pt x="2775" y="464"/>
                  </a:lnTo>
                  <a:lnTo>
                    <a:pt x="2706" y="489"/>
                  </a:lnTo>
                  <a:lnTo>
                    <a:pt x="2632" y="513"/>
                  </a:lnTo>
                  <a:lnTo>
                    <a:pt x="2554" y="535"/>
                  </a:lnTo>
                  <a:lnTo>
                    <a:pt x="2472" y="555"/>
                  </a:lnTo>
                  <a:lnTo>
                    <a:pt x="2388" y="574"/>
                  </a:lnTo>
                  <a:lnTo>
                    <a:pt x="2299" y="590"/>
                  </a:lnTo>
                  <a:lnTo>
                    <a:pt x="2208" y="605"/>
                  </a:lnTo>
                  <a:lnTo>
                    <a:pt x="2114" y="618"/>
                  </a:lnTo>
                  <a:lnTo>
                    <a:pt x="2016" y="628"/>
                  </a:lnTo>
                  <a:lnTo>
                    <a:pt x="1917" y="636"/>
                  </a:lnTo>
                  <a:lnTo>
                    <a:pt x="1815" y="642"/>
                  </a:lnTo>
                  <a:lnTo>
                    <a:pt x="1712" y="646"/>
                  </a:lnTo>
                  <a:lnTo>
                    <a:pt x="1606" y="647"/>
                  </a:lnTo>
                  <a:lnTo>
                    <a:pt x="1500" y="646"/>
                  </a:lnTo>
                  <a:lnTo>
                    <a:pt x="1397" y="642"/>
                  </a:lnTo>
                  <a:lnTo>
                    <a:pt x="1295" y="636"/>
                  </a:lnTo>
                  <a:lnTo>
                    <a:pt x="1195" y="628"/>
                  </a:lnTo>
                  <a:lnTo>
                    <a:pt x="1098" y="618"/>
                  </a:lnTo>
                  <a:lnTo>
                    <a:pt x="1004" y="605"/>
                  </a:lnTo>
                  <a:lnTo>
                    <a:pt x="912" y="590"/>
                  </a:lnTo>
                  <a:lnTo>
                    <a:pt x="824" y="574"/>
                  </a:lnTo>
                  <a:lnTo>
                    <a:pt x="739" y="555"/>
                  </a:lnTo>
                  <a:lnTo>
                    <a:pt x="658" y="535"/>
                  </a:lnTo>
                  <a:lnTo>
                    <a:pt x="580" y="513"/>
                  </a:lnTo>
                  <a:lnTo>
                    <a:pt x="506" y="489"/>
                  </a:lnTo>
                  <a:lnTo>
                    <a:pt x="436" y="464"/>
                  </a:lnTo>
                  <a:lnTo>
                    <a:pt x="371" y="437"/>
                  </a:lnTo>
                  <a:lnTo>
                    <a:pt x="310" y="409"/>
                  </a:lnTo>
                  <a:lnTo>
                    <a:pt x="254" y="379"/>
                  </a:lnTo>
                  <a:lnTo>
                    <a:pt x="203" y="348"/>
                  </a:lnTo>
                  <a:lnTo>
                    <a:pt x="157" y="316"/>
                  </a:lnTo>
                  <a:lnTo>
                    <a:pt x="116" y="283"/>
                  </a:lnTo>
                  <a:lnTo>
                    <a:pt x="82" y="249"/>
                  </a:lnTo>
                  <a:lnTo>
                    <a:pt x="53" y="214"/>
                  </a:lnTo>
                  <a:lnTo>
                    <a:pt x="30" y="178"/>
                  </a:lnTo>
                  <a:lnTo>
                    <a:pt x="13" y="141"/>
                  </a:lnTo>
                  <a:lnTo>
                    <a:pt x="3" y="103"/>
                  </a:lnTo>
                  <a:lnTo>
                    <a:pt x="0" y="65"/>
                  </a:lnTo>
                  <a:lnTo>
                    <a:pt x="3" y="32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9786057" y="2712630"/>
            <a:ext cx="444500" cy="439738"/>
            <a:chOff x="2587625" y="4291013"/>
            <a:chExt cx="444500" cy="439738"/>
          </a:xfrm>
          <a:solidFill>
            <a:schemeClr val="accent4"/>
          </a:solidFill>
        </p:grpSpPr>
        <p:sp>
          <p:nvSpPr>
            <p:cNvPr id="31" name="Freeform 290"/>
            <p:cNvSpPr>
              <a:spLocks noEditPoints="1"/>
            </p:cNvSpPr>
            <p:nvPr/>
          </p:nvSpPr>
          <p:spPr bwMode="auto">
            <a:xfrm>
              <a:off x="2790825" y="4491038"/>
              <a:ext cx="241300" cy="239713"/>
            </a:xfrm>
            <a:custGeom>
              <a:avLst/>
              <a:gdLst>
                <a:gd name="T0" fmla="*/ 582 w 1676"/>
                <a:gd name="T1" fmla="*/ 282 h 1813"/>
                <a:gd name="T2" fmla="*/ 453 w 1676"/>
                <a:gd name="T3" fmla="*/ 343 h 1813"/>
                <a:gd name="T4" fmla="*/ 344 w 1676"/>
                <a:gd name="T5" fmla="*/ 449 h 1813"/>
                <a:gd name="T6" fmla="*/ 274 w 1676"/>
                <a:gd name="T7" fmla="*/ 582 h 1813"/>
                <a:gd name="T8" fmla="*/ 246 w 1676"/>
                <a:gd name="T9" fmla="*/ 729 h 1813"/>
                <a:gd name="T10" fmla="*/ 260 w 1676"/>
                <a:gd name="T11" fmla="*/ 878 h 1813"/>
                <a:gd name="T12" fmla="*/ 316 w 1676"/>
                <a:gd name="T13" fmla="*/ 1018 h 1813"/>
                <a:gd name="T14" fmla="*/ 414 w 1676"/>
                <a:gd name="T15" fmla="*/ 1136 h 1813"/>
                <a:gd name="T16" fmla="*/ 538 w 1676"/>
                <a:gd name="T17" fmla="*/ 1212 h 1813"/>
                <a:gd name="T18" fmla="*/ 673 w 1676"/>
                <a:gd name="T19" fmla="*/ 1242 h 1813"/>
                <a:gd name="T20" fmla="*/ 811 w 1676"/>
                <a:gd name="T21" fmla="*/ 1227 h 1813"/>
                <a:gd name="T22" fmla="*/ 941 w 1676"/>
                <a:gd name="T23" fmla="*/ 1166 h 1813"/>
                <a:gd name="T24" fmla="*/ 1049 w 1676"/>
                <a:gd name="T25" fmla="*/ 1061 h 1813"/>
                <a:gd name="T26" fmla="*/ 1119 w 1676"/>
                <a:gd name="T27" fmla="*/ 927 h 1813"/>
                <a:gd name="T28" fmla="*/ 1147 w 1676"/>
                <a:gd name="T29" fmla="*/ 779 h 1813"/>
                <a:gd name="T30" fmla="*/ 1133 w 1676"/>
                <a:gd name="T31" fmla="*/ 630 h 1813"/>
                <a:gd name="T32" fmla="*/ 1077 w 1676"/>
                <a:gd name="T33" fmla="*/ 491 h 1813"/>
                <a:gd name="T34" fmla="*/ 980 w 1676"/>
                <a:gd name="T35" fmla="*/ 374 h 1813"/>
                <a:gd name="T36" fmla="*/ 855 w 1676"/>
                <a:gd name="T37" fmla="*/ 298 h 1813"/>
                <a:gd name="T38" fmla="*/ 720 w 1676"/>
                <a:gd name="T39" fmla="*/ 267 h 1813"/>
                <a:gd name="T40" fmla="*/ 781 w 1676"/>
                <a:gd name="T41" fmla="*/ 5 h 1813"/>
                <a:gd name="T42" fmla="*/ 946 w 1676"/>
                <a:gd name="T43" fmla="*/ 49 h 1813"/>
                <a:gd name="T44" fmla="*/ 1099 w 1676"/>
                <a:gd name="T45" fmla="*/ 137 h 1813"/>
                <a:gd name="T46" fmla="*/ 1230 w 1676"/>
                <a:gd name="T47" fmla="*/ 267 h 1813"/>
                <a:gd name="T48" fmla="*/ 1324 w 1676"/>
                <a:gd name="T49" fmla="*/ 424 h 1813"/>
                <a:gd name="T50" fmla="*/ 1378 w 1676"/>
                <a:gd name="T51" fmla="*/ 596 h 1813"/>
                <a:gd name="T52" fmla="*/ 1393 w 1676"/>
                <a:gd name="T53" fmla="*/ 775 h 1813"/>
                <a:gd name="T54" fmla="*/ 1368 w 1676"/>
                <a:gd name="T55" fmla="*/ 953 h 1813"/>
                <a:gd name="T56" fmla="*/ 1603 w 1676"/>
                <a:gd name="T57" fmla="*/ 1363 h 1813"/>
                <a:gd name="T58" fmla="*/ 1656 w 1676"/>
                <a:gd name="T59" fmla="*/ 1449 h 1813"/>
                <a:gd name="T60" fmla="*/ 1676 w 1676"/>
                <a:gd name="T61" fmla="*/ 1550 h 1813"/>
                <a:gd name="T62" fmla="*/ 1656 w 1676"/>
                <a:gd name="T63" fmla="*/ 1651 h 1813"/>
                <a:gd name="T64" fmla="*/ 1603 w 1676"/>
                <a:gd name="T65" fmla="*/ 1737 h 1813"/>
                <a:gd name="T66" fmla="*/ 1515 w 1676"/>
                <a:gd name="T67" fmla="*/ 1798 h 1813"/>
                <a:gd name="T68" fmla="*/ 1414 w 1676"/>
                <a:gd name="T69" fmla="*/ 1813 h 1813"/>
                <a:gd name="T70" fmla="*/ 1316 w 1676"/>
                <a:gd name="T71" fmla="*/ 1783 h 1813"/>
                <a:gd name="T72" fmla="*/ 986 w 1676"/>
                <a:gd name="T73" fmla="*/ 1441 h 1813"/>
                <a:gd name="T74" fmla="*/ 826 w 1676"/>
                <a:gd name="T75" fmla="*/ 1496 h 1813"/>
                <a:gd name="T76" fmla="*/ 660 w 1676"/>
                <a:gd name="T77" fmla="*/ 1508 h 1813"/>
                <a:gd name="T78" fmla="*/ 496 w 1676"/>
                <a:gd name="T79" fmla="*/ 1477 h 1813"/>
                <a:gd name="T80" fmla="*/ 341 w 1676"/>
                <a:gd name="T81" fmla="*/ 1404 h 1813"/>
                <a:gd name="T82" fmla="*/ 204 w 1676"/>
                <a:gd name="T83" fmla="*/ 1289 h 1813"/>
                <a:gd name="T84" fmla="*/ 95 w 1676"/>
                <a:gd name="T85" fmla="*/ 1137 h 1813"/>
                <a:gd name="T86" fmla="*/ 27 w 1676"/>
                <a:gd name="T87" fmla="*/ 966 h 1813"/>
                <a:gd name="T88" fmla="*/ 0 w 1676"/>
                <a:gd name="T89" fmla="*/ 785 h 1813"/>
                <a:gd name="T90" fmla="*/ 13 w 1676"/>
                <a:gd name="T91" fmla="*/ 602 h 1813"/>
                <a:gd name="T92" fmla="*/ 67 w 1676"/>
                <a:gd name="T93" fmla="*/ 427 h 1813"/>
                <a:gd name="T94" fmla="*/ 162 w 1676"/>
                <a:gd name="T95" fmla="*/ 268 h 1813"/>
                <a:gd name="T96" fmla="*/ 294 w 1676"/>
                <a:gd name="T97" fmla="*/ 137 h 1813"/>
                <a:gd name="T98" fmla="*/ 447 w 1676"/>
                <a:gd name="T99" fmla="*/ 49 h 1813"/>
                <a:gd name="T100" fmla="*/ 612 w 1676"/>
                <a:gd name="T101" fmla="*/ 5 h 1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676" h="1813">
                  <a:moveTo>
                    <a:pt x="673" y="267"/>
                  </a:moveTo>
                  <a:lnTo>
                    <a:pt x="627" y="272"/>
                  </a:lnTo>
                  <a:lnTo>
                    <a:pt x="582" y="282"/>
                  </a:lnTo>
                  <a:lnTo>
                    <a:pt x="538" y="298"/>
                  </a:lnTo>
                  <a:lnTo>
                    <a:pt x="495" y="317"/>
                  </a:lnTo>
                  <a:lnTo>
                    <a:pt x="453" y="343"/>
                  </a:lnTo>
                  <a:lnTo>
                    <a:pt x="414" y="374"/>
                  </a:lnTo>
                  <a:lnTo>
                    <a:pt x="377" y="409"/>
                  </a:lnTo>
                  <a:lnTo>
                    <a:pt x="344" y="449"/>
                  </a:lnTo>
                  <a:lnTo>
                    <a:pt x="316" y="491"/>
                  </a:lnTo>
                  <a:lnTo>
                    <a:pt x="293" y="536"/>
                  </a:lnTo>
                  <a:lnTo>
                    <a:pt x="274" y="582"/>
                  </a:lnTo>
                  <a:lnTo>
                    <a:pt x="260" y="630"/>
                  </a:lnTo>
                  <a:lnTo>
                    <a:pt x="251" y="679"/>
                  </a:lnTo>
                  <a:lnTo>
                    <a:pt x="246" y="729"/>
                  </a:lnTo>
                  <a:lnTo>
                    <a:pt x="246" y="779"/>
                  </a:lnTo>
                  <a:lnTo>
                    <a:pt x="251" y="829"/>
                  </a:lnTo>
                  <a:lnTo>
                    <a:pt x="260" y="878"/>
                  </a:lnTo>
                  <a:lnTo>
                    <a:pt x="274" y="927"/>
                  </a:lnTo>
                  <a:lnTo>
                    <a:pt x="293" y="974"/>
                  </a:lnTo>
                  <a:lnTo>
                    <a:pt x="316" y="1018"/>
                  </a:lnTo>
                  <a:lnTo>
                    <a:pt x="344" y="1061"/>
                  </a:lnTo>
                  <a:lnTo>
                    <a:pt x="377" y="1100"/>
                  </a:lnTo>
                  <a:lnTo>
                    <a:pt x="414" y="1136"/>
                  </a:lnTo>
                  <a:lnTo>
                    <a:pt x="453" y="1166"/>
                  </a:lnTo>
                  <a:lnTo>
                    <a:pt x="495" y="1191"/>
                  </a:lnTo>
                  <a:lnTo>
                    <a:pt x="538" y="1212"/>
                  </a:lnTo>
                  <a:lnTo>
                    <a:pt x="582" y="1227"/>
                  </a:lnTo>
                  <a:lnTo>
                    <a:pt x="627" y="1237"/>
                  </a:lnTo>
                  <a:lnTo>
                    <a:pt x="673" y="1242"/>
                  </a:lnTo>
                  <a:lnTo>
                    <a:pt x="720" y="1242"/>
                  </a:lnTo>
                  <a:lnTo>
                    <a:pt x="766" y="1237"/>
                  </a:lnTo>
                  <a:lnTo>
                    <a:pt x="811" y="1227"/>
                  </a:lnTo>
                  <a:lnTo>
                    <a:pt x="855" y="1212"/>
                  </a:lnTo>
                  <a:lnTo>
                    <a:pt x="898" y="1191"/>
                  </a:lnTo>
                  <a:lnTo>
                    <a:pt x="941" y="1166"/>
                  </a:lnTo>
                  <a:lnTo>
                    <a:pt x="980" y="1136"/>
                  </a:lnTo>
                  <a:lnTo>
                    <a:pt x="1016" y="1100"/>
                  </a:lnTo>
                  <a:lnTo>
                    <a:pt x="1049" y="1061"/>
                  </a:lnTo>
                  <a:lnTo>
                    <a:pt x="1077" y="1018"/>
                  </a:lnTo>
                  <a:lnTo>
                    <a:pt x="1100" y="974"/>
                  </a:lnTo>
                  <a:lnTo>
                    <a:pt x="1119" y="927"/>
                  </a:lnTo>
                  <a:lnTo>
                    <a:pt x="1133" y="878"/>
                  </a:lnTo>
                  <a:lnTo>
                    <a:pt x="1142" y="829"/>
                  </a:lnTo>
                  <a:lnTo>
                    <a:pt x="1147" y="779"/>
                  </a:lnTo>
                  <a:lnTo>
                    <a:pt x="1147" y="729"/>
                  </a:lnTo>
                  <a:lnTo>
                    <a:pt x="1142" y="679"/>
                  </a:lnTo>
                  <a:lnTo>
                    <a:pt x="1133" y="630"/>
                  </a:lnTo>
                  <a:lnTo>
                    <a:pt x="1119" y="582"/>
                  </a:lnTo>
                  <a:lnTo>
                    <a:pt x="1100" y="536"/>
                  </a:lnTo>
                  <a:lnTo>
                    <a:pt x="1077" y="491"/>
                  </a:lnTo>
                  <a:lnTo>
                    <a:pt x="1049" y="449"/>
                  </a:lnTo>
                  <a:lnTo>
                    <a:pt x="1016" y="409"/>
                  </a:lnTo>
                  <a:lnTo>
                    <a:pt x="980" y="374"/>
                  </a:lnTo>
                  <a:lnTo>
                    <a:pt x="941" y="343"/>
                  </a:lnTo>
                  <a:lnTo>
                    <a:pt x="898" y="317"/>
                  </a:lnTo>
                  <a:lnTo>
                    <a:pt x="855" y="298"/>
                  </a:lnTo>
                  <a:lnTo>
                    <a:pt x="811" y="282"/>
                  </a:lnTo>
                  <a:lnTo>
                    <a:pt x="766" y="272"/>
                  </a:lnTo>
                  <a:lnTo>
                    <a:pt x="720" y="267"/>
                  </a:lnTo>
                  <a:lnTo>
                    <a:pt x="673" y="267"/>
                  </a:lnTo>
                  <a:close/>
                  <a:moveTo>
                    <a:pt x="725" y="0"/>
                  </a:moveTo>
                  <a:lnTo>
                    <a:pt x="781" y="5"/>
                  </a:lnTo>
                  <a:lnTo>
                    <a:pt x="837" y="15"/>
                  </a:lnTo>
                  <a:lnTo>
                    <a:pt x="892" y="29"/>
                  </a:lnTo>
                  <a:lnTo>
                    <a:pt x="946" y="49"/>
                  </a:lnTo>
                  <a:lnTo>
                    <a:pt x="999" y="74"/>
                  </a:lnTo>
                  <a:lnTo>
                    <a:pt x="1050" y="103"/>
                  </a:lnTo>
                  <a:lnTo>
                    <a:pt x="1099" y="137"/>
                  </a:lnTo>
                  <a:lnTo>
                    <a:pt x="1145" y="176"/>
                  </a:lnTo>
                  <a:lnTo>
                    <a:pt x="1190" y="219"/>
                  </a:lnTo>
                  <a:lnTo>
                    <a:pt x="1230" y="267"/>
                  </a:lnTo>
                  <a:lnTo>
                    <a:pt x="1266" y="317"/>
                  </a:lnTo>
                  <a:lnTo>
                    <a:pt x="1297" y="369"/>
                  </a:lnTo>
                  <a:lnTo>
                    <a:pt x="1324" y="424"/>
                  </a:lnTo>
                  <a:lnTo>
                    <a:pt x="1346" y="479"/>
                  </a:lnTo>
                  <a:lnTo>
                    <a:pt x="1364" y="537"/>
                  </a:lnTo>
                  <a:lnTo>
                    <a:pt x="1378" y="596"/>
                  </a:lnTo>
                  <a:lnTo>
                    <a:pt x="1387" y="655"/>
                  </a:lnTo>
                  <a:lnTo>
                    <a:pt x="1392" y="715"/>
                  </a:lnTo>
                  <a:lnTo>
                    <a:pt x="1393" y="775"/>
                  </a:lnTo>
                  <a:lnTo>
                    <a:pt x="1389" y="835"/>
                  </a:lnTo>
                  <a:lnTo>
                    <a:pt x="1381" y="895"/>
                  </a:lnTo>
                  <a:lnTo>
                    <a:pt x="1368" y="953"/>
                  </a:lnTo>
                  <a:lnTo>
                    <a:pt x="1351" y="1011"/>
                  </a:lnTo>
                  <a:lnTo>
                    <a:pt x="1330" y="1067"/>
                  </a:lnTo>
                  <a:lnTo>
                    <a:pt x="1603" y="1363"/>
                  </a:lnTo>
                  <a:lnTo>
                    <a:pt x="1625" y="1389"/>
                  </a:lnTo>
                  <a:lnTo>
                    <a:pt x="1642" y="1419"/>
                  </a:lnTo>
                  <a:lnTo>
                    <a:pt x="1656" y="1449"/>
                  </a:lnTo>
                  <a:lnTo>
                    <a:pt x="1668" y="1482"/>
                  </a:lnTo>
                  <a:lnTo>
                    <a:pt x="1674" y="1515"/>
                  </a:lnTo>
                  <a:lnTo>
                    <a:pt x="1676" y="1550"/>
                  </a:lnTo>
                  <a:lnTo>
                    <a:pt x="1674" y="1585"/>
                  </a:lnTo>
                  <a:lnTo>
                    <a:pt x="1668" y="1619"/>
                  </a:lnTo>
                  <a:lnTo>
                    <a:pt x="1656" y="1651"/>
                  </a:lnTo>
                  <a:lnTo>
                    <a:pt x="1642" y="1682"/>
                  </a:lnTo>
                  <a:lnTo>
                    <a:pt x="1625" y="1711"/>
                  </a:lnTo>
                  <a:lnTo>
                    <a:pt x="1603" y="1737"/>
                  </a:lnTo>
                  <a:lnTo>
                    <a:pt x="1576" y="1762"/>
                  </a:lnTo>
                  <a:lnTo>
                    <a:pt x="1547" y="1783"/>
                  </a:lnTo>
                  <a:lnTo>
                    <a:pt x="1515" y="1798"/>
                  </a:lnTo>
                  <a:lnTo>
                    <a:pt x="1482" y="1809"/>
                  </a:lnTo>
                  <a:lnTo>
                    <a:pt x="1449" y="1813"/>
                  </a:lnTo>
                  <a:lnTo>
                    <a:pt x="1414" y="1813"/>
                  </a:lnTo>
                  <a:lnTo>
                    <a:pt x="1380" y="1809"/>
                  </a:lnTo>
                  <a:lnTo>
                    <a:pt x="1347" y="1798"/>
                  </a:lnTo>
                  <a:lnTo>
                    <a:pt x="1316" y="1783"/>
                  </a:lnTo>
                  <a:lnTo>
                    <a:pt x="1286" y="1762"/>
                  </a:lnTo>
                  <a:lnTo>
                    <a:pt x="1259" y="1737"/>
                  </a:lnTo>
                  <a:lnTo>
                    <a:pt x="986" y="1441"/>
                  </a:lnTo>
                  <a:lnTo>
                    <a:pt x="934" y="1464"/>
                  </a:lnTo>
                  <a:lnTo>
                    <a:pt x="880" y="1483"/>
                  </a:lnTo>
                  <a:lnTo>
                    <a:pt x="826" y="1496"/>
                  </a:lnTo>
                  <a:lnTo>
                    <a:pt x="771" y="1504"/>
                  </a:lnTo>
                  <a:lnTo>
                    <a:pt x="716" y="1509"/>
                  </a:lnTo>
                  <a:lnTo>
                    <a:pt x="660" y="1508"/>
                  </a:lnTo>
                  <a:lnTo>
                    <a:pt x="605" y="1503"/>
                  </a:lnTo>
                  <a:lnTo>
                    <a:pt x="550" y="1493"/>
                  </a:lnTo>
                  <a:lnTo>
                    <a:pt x="496" y="1477"/>
                  </a:lnTo>
                  <a:lnTo>
                    <a:pt x="443" y="1458"/>
                  </a:lnTo>
                  <a:lnTo>
                    <a:pt x="391" y="1434"/>
                  </a:lnTo>
                  <a:lnTo>
                    <a:pt x="341" y="1404"/>
                  </a:lnTo>
                  <a:lnTo>
                    <a:pt x="293" y="1371"/>
                  </a:lnTo>
                  <a:lnTo>
                    <a:pt x="247" y="1332"/>
                  </a:lnTo>
                  <a:lnTo>
                    <a:pt x="204" y="1289"/>
                  </a:lnTo>
                  <a:lnTo>
                    <a:pt x="162" y="1240"/>
                  </a:lnTo>
                  <a:lnTo>
                    <a:pt x="126" y="1190"/>
                  </a:lnTo>
                  <a:lnTo>
                    <a:pt x="95" y="1137"/>
                  </a:lnTo>
                  <a:lnTo>
                    <a:pt x="68" y="1082"/>
                  </a:lnTo>
                  <a:lnTo>
                    <a:pt x="45" y="1024"/>
                  </a:lnTo>
                  <a:lnTo>
                    <a:pt x="27" y="966"/>
                  </a:lnTo>
                  <a:lnTo>
                    <a:pt x="13" y="906"/>
                  </a:lnTo>
                  <a:lnTo>
                    <a:pt x="4" y="846"/>
                  </a:lnTo>
                  <a:lnTo>
                    <a:pt x="0" y="785"/>
                  </a:lnTo>
                  <a:lnTo>
                    <a:pt x="0" y="724"/>
                  </a:lnTo>
                  <a:lnTo>
                    <a:pt x="4" y="663"/>
                  </a:lnTo>
                  <a:lnTo>
                    <a:pt x="13" y="602"/>
                  </a:lnTo>
                  <a:lnTo>
                    <a:pt x="27" y="543"/>
                  </a:lnTo>
                  <a:lnTo>
                    <a:pt x="45" y="485"/>
                  </a:lnTo>
                  <a:lnTo>
                    <a:pt x="67" y="427"/>
                  </a:lnTo>
                  <a:lnTo>
                    <a:pt x="94" y="373"/>
                  </a:lnTo>
                  <a:lnTo>
                    <a:pt x="126" y="319"/>
                  </a:lnTo>
                  <a:lnTo>
                    <a:pt x="162" y="268"/>
                  </a:lnTo>
                  <a:lnTo>
                    <a:pt x="203" y="220"/>
                  </a:lnTo>
                  <a:lnTo>
                    <a:pt x="247" y="176"/>
                  </a:lnTo>
                  <a:lnTo>
                    <a:pt x="294" y="137"/>
                  </a:lnTo>
                  <a:lnTo>
                    <a:pt x="343" y="103"/>
                  </a:lnTo>
                  <a:lnTo>
                    <a:pt x="394" y="74"/>
                  </a:lnTo>
                  <a:lnTo>
                    <a:pt x="447" y="49"/>
                  </a:lnTo>
                  <a:lnTo>
                    <a:pt x="501" y="29"/>
                  </a:lnTo>
                  <a:lnTo>
                    <a:pt x="556" y="15"/>
                  </a:lnTo>
                  <a:lnTo>
                    <a:pt x="612" y="5"/>
                  </a:lnTo>
                  <a:lnTo>
                    <a:pt x="668" y="0"/>
                  </a:lnTo>
                  <a:lnTo>
                    <a:pt x="72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91"/>
            <p:cNvSpPr>
              <a:spLocks/>
            </p:cNvSpPr>
            <p:nvPr/>
          </p:nvSpPr>
          <p:spPr bwMode="auto">
            <a:xfrm>
              <a:off x="2811463" y="4335463"/>
              <a:ext cx="217488" cy="274638"/>
            </a:xfrm>
            <a:custGeom>
              <a:avLst/>
              <a:gdLst>
                <a:gd name="T0" fmla="*/ 459 w 1508"/>
                <a:gd name="T1" fmla="*/ 30 h 2083"/>
                <a:gd name="T2" fmla="*/ 619 w 1508"/>
                <a:gd name="T3" fmla="*/ 254 h 2083"/>
                <a:gd name="T4" fmla="*/ 841 w 1508"/>
                <a:gd name="T5" fmla="*/ 542 h 2083"/>
                <a:gd name="T6" fmla="*/ 960 w 1508"/>
                <a:gd name="T7" fmla="*/ 441 h 2083"/>
                <a:gd name="T8" fmla="*/ 1249 w 1508"/>
                <a:gd name="T9" fmla="*/ 400 h 2083"/>
                <a:gd name="T10" fmla="*/ 1340 w 1508"/>
                <a:gd name="T11" fmla="*/ 564 h 2083"/>
                <a:gd name="T12" fmla="*/ 1411 w 1508"/>
                <a:gd name="T13" fmla="*/ 741 h 2083"/>
                <a:gd name="T14" fmla="*/ 1464 w 1508"/>
                <a:gd name="T15" fmla="*/ 927 h 2083"/>
                <a:gd name="T16" fmla="*/ 1497 w 1508"/>
                <a:gd name="T17" fmla="*/ 1121 h 2083"/>
                <a:gd name="T18" fmla="*/ 1508 w 1508"/>
                <a:gd name="T19" fmla="*/ 1322 h 2083"/>
                <a:gd name="T20" fmla="*/ 1497 w 1508"/>
                <a:gd name="T21" fmla="*/ 1526 h 2083"/>
                <a:gd name="T22" fmla="*/ 1463 w 1508"/>
                <a:gd name="T23" fmla="*/ 1720 h 2083"/>
                <a:gd name="T24" fmla="*/ 1409 w 1508"/>
                <a:gd name="T25" fmla="*/ 1907 h 2083"/>
                <a:gd name="T26" fmla="*/ 1337 w 1508"/>
                <a:gd name="T27" fmla="*/ 2083 h 2083"/>
                <a:gd name="T28" fmla="*/ 1349 w 1508"/>
                <a:gd name="T29" fmla="*/ 1945 h 2083"/>
                <a:gd name="T30" fmla="*/ 1341 w 1508"/>
                <a:gd name="T31" fmla="*/ 1808 h 2083"/>
                <a:gd name="T32" fmla="*/ 1313 w 1508"/>
                <a:gd name="T33" fmla="*/ 1675 h 2083"/>
                <a:gd name="T34" fmla="*/ 1266 w 1508"/>
                <a:gd name="T35" fmla="*/ 1547 h 2083"/>
                <a:gd name="T36" fmla="*/ 1201 w 1508"/>
                <a:gd name="T37" fmla="*/ 1429 h 2083"/>
                <a:gd name="T38" fmla="*/ 1117 w 1508"/>
                <a:gd name="T39" fmla="*/ 1321 h 2083"/>
                <a:gd name="T40" fmla="*/ 1021 w 1508"/>
                <a:gd name="T41" fmla="*/ 1233 h 2083"/>
                <a:gd name="T42" fmla="*/ 915 w 1508"/>
                <a:gd name="T43" fmla="*/ 1162 h 2083"/>
                <a:gd name="T44" fmla="*/ 801 w 1508"/>
                <a:gd name="T45" fmla="*/ 1111 h 2083"/>
                <a:gd name="T46" fmla="*/ 680 w 1508"/>
                <a:gd name="T47" fmla="*/ 1080 h 2083"/>
                <a:gd name="T48" fmla="*/ 554 w 1508"/>
                <a:gd name="T49" fmla="*/ 1069 h 2083"/>
                <a:gd name="T50" fmla="*/ 416 w 1508"/>
                <a:gd name="T51" fmla="*/ 1082 h 2083"/>
                <a:gd name="T52" fmla="*/ 283 w 1508"/>
                <a:gd name="T53" fmla="*/ 1120 h 2083"/>
                <a:gd name="T54" fmla="*/ 160 w 1508"/>
                <a:gd name="T55" fmla="*/ 1182 h 2083"/>
                <a:gd name="T56" fmla="*/ 591 w 1508"/>
                <a:gd name="T57" fmla="*/ 812 h 2083"/>
                <a:gd name="T58" fmla="*/ 751 w 1508"/>
                <a:gd name="T59" fmla="*/ 755 h 2083"/>
                <a:gd name="T60" fmla="*/ 500 w 1508"/>
                <a:gd name="T61" fmla="*/ 407 h 2083"/>
                <a:gd name="T62" fmla="*/ 338 w 1508"/>
                <a:gd name="T63" fmla="*/ 367 h 2083"/>
                <a:gd name="T64" fmla="*/ 175 w 1508"/>
                <a:gd name="T65" fmla="*/ 519 h 2083"/>
                <a:gd name="T66" fmla="*/ 0 w 1508"/>
                <a:gd name="T67" fmla="*/ 375 h 2083"/>
                <a:gd name="T68" fmla="*/ 166 w 1508"/>
                <a:gd name="T69" fmla="*/ 151 h 2083"/>
                <a:gd name="T70" fmla="*/ 287 w 1508"/>
                <a:gd name="T71" fmla="*/ 289 h 2083"/>
                <a:gd name="T72" fmla="*/ 445 w 1508"/>
                <a:gd name="T73" fmla="*/ 351 h 2083"/>
                <a:gd name="T74" fmla="*/ 453 w 1508"/>
                <a:gd name="T75" fmla="*/ 220 h 2083"/>
                <a:gd name="T76" fmla="*/ 316 w 1508"/>
                <a:gd name="T77" fmla="*/ 0 h 20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508" h="2083">
                  <a:moveTo>
                    <a:pt x="316" y="0"/>
                  </a:moveTo>
                  <a:lnTo>
                    <a:pt x="459" y="30"/>
                  </a:lnTo>
                  <a:lnTo>
                    <a:pt x="582" y="149"/>
                  </a:lnTo>
                  <a:lnTo>
                    <a:pt x="619" y="254"/>
                  </a:lnTo>
                  <a:lnTo>
                    <a:pt x="647" y="352"/>
                  </a:lnTo>
                  <a:lnTo>
                    <a:pt x="841" y="542"/>
                  </a:lnTo>
                  <a:lnTo>
                    <a:pt x="891" y="559"/>
                  </a:lnTo>
                  <a:lnTo>
                    <a:pt x="960" y="441"/>
                  </a:lnTo>
                  <a:lnTo>
                    <a:pt x="1204" y="417"/>
                  </a:lnTo>
                  <a:lnTo>
                    <a:pt x="1249" y="400"/>
                  </a:lnTo>
                  <a:lnTo>
                    <a:pt x="1297" y="481"/>
                  </a:lnTo>
                  <a:lnTo>
                    <a:pt x="1340" y="564"/>
                  </a:lnTo>
                  <a:lnTo>
                    <a:pt x="1378" y="651"/>
                  </a:lnTo>
                  <a:lnTo>
                    <a:pt x="1411" y="741"/>
                  </a:lnTo>
                  <a:lnTo>
                    <a:pt x="1440" y="832"/>
                  </a:lnTo>
                  <a:lnTo>
                    <a:pt x="1464" y="927"/>
                  </a:lnTo>
                  <a:lnTo>
                    <a:pt x="1483" y="1022"/>
                  </a:lnTo>
                  <a:lnTo>
                    <a:pt x="1497" y="1121"/>
                  </a:lnTo>
                  <a:lnTo>
                    <a:pt x="1505" y="1221"/>
                  </a:lnTo>
                  <a:lnTo>
                    <a:pt x="1508" y="1322"/>
                  </a:lnTo>
                  <a:lnTo>
                    <a:pt x="1505" y="1425"/>
                  </a:lnTo>
                  <a:lnTo>
                    <a:pt x="1497" y="1526"/>
                  </a:lnTo>
                  <a:lnTo>
                    <a:pt x="1483" y="1623"/>
                  </a:lnTo>
                  <a:lnTo>
                    <a:pt x="1463" y="1720"/>
                  </a:lnTo>
                  <a:lnTo>
                    <a:pt x="1439" y="1815"/>
                  </a:lnTo>
                  <a:lnTo>
                    <a:pt x="1409" y="1907"/>
                  </a:lnTo>
                  <a:lnTo>
                    <a:pt x="1375" y="1996"/>
                  </a:lnTo>
                  <a:lnTo>
                    <a:pt x="1337" y="2083"/>
                  </a:lnTo>
                  <a:lnTo>
                    <a:pt x="1345" y="2015"/>
                  </a:lnTo>
                  <a:lnTo>
                    <a:pt x="1349" y="1945"/>
                  </a:lnTo>
                  <a:lnTo>
                    <a:pt x="1347" y="1877"/>
                  </a:lnTo>
                  <a:lnTo>
                    <a:pt x="1341" y="1808"/>
                  </a:lnTo>
                  <a:lnTo>
                    <a:pt x="1329" y="1741"/>
                  </a:lnTo>
                  <a:lnTo>
                    <a:pt x="1313" y="1675"/>
                  </a:lnTo>
                  <a:lnTo>
                    <a:pt x="1293" y="1610"/>
                  </a:lnTo>
                  <a:lnTo>
                    <a:pt x="1266" y="1547"/>
                  </a:lnTo>
                  <a:lnTo>
                    <a:pt x="1236" y="1486"/>
                  </a:lnTo>
                  <a:lnTo>
                    <a:pt x="1201" y="1429"/>
                  </a:lnTo>
                  <a:lnTo>
                    <a:pt x="1161" y="1373"/>
                  </a:lnTo>
                  <a:lnTo>
                    <a:pt x="1117" y="1321"/>
                  </a:lnTo>
                  <a:lnTo>
                    <a:pt x="1071" y="1276"/>
                  </a:lnTo>
                  <a:lnTo>
                    <a:pt x="1021" y="1233"/>
                  </a:lnTo>
                  <a:lnTo>
                    <a:pt x="969" y="1195"/>
                  </a:lnTo>
                  <a:lnTo>
                    <a:pt x="915" y="1162"/>
                  </a:lnTo>
                  <a:lnTo>
                    <a:pt x="859" y="1134"/>
                  </a:lnTo>
                  <a:lnTo>
                    <a:pt x="801" y="1111"/>
                  </a:lnTo>
                  <a:lnTo>
                    <a:pt x="741" y="1093"/>
                  </a:lnTo>
                  <a:lnTo>
                    <a:pt x="680" y="1080"/>
                  </a:lnTo>
                  <a:lnTo>
                    <a:pt x="617" y="1072"/>
                  </a:lnTo>
                  <a:lnTo>
                    <a:pt x="554" y="1069"/>
                  </a:lnTo>
                  <a:lnTo>
                    <a:pt x="484" y="1072"/>
                  </a:lnTo>
                  <a:lnTo>
                    <a:pt x="416" y="1082"/>
                  </a:lnTo>
                  <a:lnTo>
                    <a:pt x="349" y="1098"/>
                  </a:lnTo>
                  <a:lnTo>
                    <a:pt x="283" y="1120"/>
                  </a:lnTo>
                  <a:lnTo>
                    <a:pt x="220" y="1148"/>
                  </a:lnTo>
                  <a:lnTo>
                    <a:pt x="160" y="1182"/>
                  </a:lnTo>
                  <a:lnTo>
                    <a:pt x="338" y="952"/>
                  </a:lnTo>
                  <a:lnTo>
                    <a:pt x="591" y="812"/>
                  </a:lnTo>
                  <a:lnTo>
                    <a:pt x="738" y="833"/>
                  </a:lnTo>
                  <a:lnTo>
                    <a:pt x="751" y="755"/>
                  </a:lnTo>
                  <a:lnTo>
                    <a:pt x="570" y="556"/>
                  </a:lnTo>
                  <a:lnTo>
                    <a:pt x="500" y="407"/>
                  </a:lnTo>
                  <a:lnTo>
                    <a:pt x="400" y="407"/>
                  </a:lnTo>
                  <a:lnTo>
                    <a:pt x="338" y="367"/>
                  </a:lnTo>
                  <a:lnTo>
                    <a:pt x="203" y="345"/>
                  </a:lnTo>
                  <a:lnTo>
                    <a:pt x="175" y="519"/>
                  </a:lnTo>
                  <a:lnTo>
                    <a:pt x="12" y="484"/>
                  </a:lnTo>
                  <a:lnTo>
                    <a:pt x="0" y="375"/>
                  </a:lnTo>
                  <a:lnTo>
                    <a:pt x="125" y="345"/>
                  </a:lnTo>
                  <a:lnTo>
                    <a:pt x="166" y="151"/>
                  </a:lnTo>
                  <a:lnTo>
                    <a:pt x="291" y="207"/>
                  </a:lnTo>
                  <a:lnTo>
                    <a:pt x="287" y="289"/>
                  </a:lnTo>
                  <a:lnTo>
                    <a:pt x="382" y="332"/>
                  </a:lnTo>
                  <a:lnTo>
                    <a:pt x="445" y="351"/>
                  </a:lnTo>
                  <a:lnTo>
                    <a:pt x="522" y="308"/>
                  </a:lnTo>
                  <a:lnTo>
                    <a:pt x="453" y="220"/>
                  </a:lnTo>
                  <a:lnTo>
                    <a:pt x="313" y="71"/>
                  </a:lnTo>
                  <a:lnTo>
                    <a:pt x="31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92"/>
            <p:cNvSpPr>
              <a:spLocks/>
            </p:cNvSpPr>
            <p:nvPr/>
          </p:nvSpPr>
          <p:spPr bwMode="auto">
            <a:xfrm>
              <a:off x="2786063" y="4497388"/>
              <a:ext cx="30163" cy="26988"/>
            </a:xfrm>
            <a:custGeom>
              <a:avLst/>
              <a:gdLst>
                <a:gd name="T0" fmla="*/ 118 w 208"/>
                <a:gd name="T1" fmla="*/ 0 h 197"/>
                <a:gd name="T2" fmla="*/ 208 w 208"/>
                <a:gd name="T3" fmla="*/ 45 h 197"/>
                <a:gd name="T4" fmla="*/ 186 w 208"/>
                <a:gd name="T5" fmla="*/ 66 h 197"/>
                <a:gd name="T6" fmla="*/ 165 w 208"/>
                <a:gd name="T7" fmla="*/ 89 h 197"/>
                <a:gd name="T8" fmla="*/ 147 w 208"/>
                <a:gd name="T9" fmla="*/ 109 h 197"/>
                <a:gd name="T10" fmla="*/ 130 w 208"/>
                <a:gd name="T11" fmla="*/ 131 h 197"/>
                <a:gd name="T12" fmla="*/ 81 w 208"/>
                <a:gd name="T13" fmla="*/ 132 h 197"/>
                <a:gd name="T14" fmla="*/ 29 w 208"/>
                <a:gd name="T15" fmla="*/ 197 h 197"/>
                <a:gd name="T16" fmla="*/ 0 w 208"/>
                <a:gd name="T17" fmla="*/ 61 h 197"/>
                <a:gd name="T18" fmla="*/ 118 w 208"/>
                <a:gd name="T19" fmla="*/ 0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8" h="197">
                  <a:moveTo>
                    <a:pt x="118" y="0"/>
                  </a:moveTo>
                  <a:lnTo>
                    <a:pt x="208" y="45"/>
                  </a:lnTo>
                  <a:lnTo>
                    <a:pt x="186" y="66"/>
                  </a:lnTo>
                  <a:lnTo>
                    <a:pt x="165" y="89"/>
                  </a:lnTo>
                  <a:lnTo>
                    <a:pt x="147" y="109"/>
                  </a:lnTo>
                  <a:lnTo>
                    <a:pt x="130" y="131"/>
                  </a:lnTo>
                  <a:lnTo>
                    <a:pt x="81" y="132"/>
                  </a:lnTo>
                  <a:lnTo>
                    <a:pt x="29" y="197"/>
                  </a:lnTo>
                  <a:lnTo>
                    <a:pt x="0" y="61"/>
                  </a:lnTo>
                  <a:lnTo>
                    <a:pt x="1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293"/>
            <p:cNvSpPr>
              <a:spLocks/>
            </p:cNvSpPr>
            <p:nvPr/>
          </p:nvSpPr>
          <p:spPr bwMode="auto">
            <a:xfrm>
              <a:off x="2860675" y="4702175"/>
              <a:ext cx="52388" cy="20638"/>
            </a:xfrm>
            <a:custGeom>
              <a:avLst/>
              <a:gdLst>
                <a:gd name="T0" fmla="*/ 368 w 368"/>
                <a:gd name="T1" fmla="*/ 0 h 153"/>
                <a:gd name="T2" fmla="*/ 298 w 368"/>
                <a:gd name="T3" fmla="*/ 38 h 153"/>
                <a:gd name="T4" fmla="*/ 227 w 368"/>
                <a:gd name="T5" fmla="*/ 73 h 153"/>
                <a:gd name="T6" fmla="*/ 152 w 368"/>
                <a:gd name="T7" fmla="*/ 105 h 153"/>
                <a:gd name="T8" fmla="*/ 77 w 368"/>
                <a:gd name="T9" fmla="*/ 131 h 153"/>
                <a:gd name="T10" fmla="*/ 0 w 368"/>
                <a:gd name="T11" fmla="*/ 153 h 153"/>
                <a:gd name="T12" fmla="*/ 28 w 368"/>
                <a:gd name="T13" fmla="*/ 44 h 153"/>
                <a:gd name="T14" fmla="*/ 83 w 368"/>
                <a:gd name="T15" fmla="*/ 5 h 153"/>
                <a:gd name="T16" fmla="*/ 148 w 368"/>
                <a:gd name="T17" fmla="*/ 13 h 153"/>
                <a:gd name="T18" fmla="*/ 215 w 368"/>
                <a:gd name="T19" fmla="*/ 16 h 153"/>
                <a:gd name="T20" fmla="*/ 266 w 368"/>
                <a:gd name="T21" fmla="*/ 14 h 153"/>
                <a:gd name="T22" fmla="*/ 317 w 368"/>
                <a:gd name="T23" fmla="*/ 9 h 153"/>
                <a:gd name="T24" fmla="*/ 368 w 368"/>
                <a:gd name="T25" fmla="*/ 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68" h="153">
                  <a:moveTo>
                    <a:pt x="368" y="0"/>
                  </a:moveTo>
                  <a:lnTo>
                    <a:pt x="298" y="38"/>
                  </a:lnTo>
                  <a:lnTo>
                    <a:pt x="227" y="73"/>
                  </a:lnTo>
                  <a:lnTo>
                    <a:pt x="152" y="105"/>
                  </a:lnTo>
                  <a:lnTo>
                    <a:pt x="77" y="131"/>
                  </a:lnTo>
                  <a:lnTo>
                    <a:pt x="0" y="153"/>
                  </a:lnTo>
                  <a:lnTo>
                    <a:pt x="28" y="44"/>
                  </a:lnTo>
                  <a:lnTo>
                    <a:pt x="83" y="5"/>
                  </a:lnTo>
                  <a:lnTo>
                    <a:pt x="148" y="13"/>
                  </a:lnTo>
                  <a:lnTo>
                    <a:pt x="215" y="16"/>
                  </a:lnTo>
                  <a:lnTo>
                    <a:pt x="266" y="14"/>
                  </a:lnTo>
                  <a:lnTo>
                    <a:pt x="317" y="9"/>
                  </a:lnTo>
                  <a:lnTo>
                    <a:pt x="36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294"/>
            <p:cNvSpPr>
              <a:spLocks/>
            </p:cNvSpPr>
            <p:nvPr/>
          </p:nvSpPr>
          <p:spPr bwMode="auto">
            <a:xfrm>
              <a:off x="2587625" y="4395788"/>
              <a:ext cx="249238" cy="333375"/>
            </a:xfrm>
            <a:custGeom>
              <a:avLst/>
              <a:gdLst>
                <a:gd name="T0" fmla="*/ 210 w 1723"/>
                <a:gd name="T1" fmla="*/ 95 h 2519"/>
                <a:gd name="T2" fmla="*/ 468 w 1723"/>
                <a:gd name="T3" fmla="*/ 157 h 2519"/>
                <a:gd name="T4" fmla="*/ 884 w 1723"/>
                <a:gd name="T5" fmla="*/ 389 h 2519"/>
                <a:gd name="T6" fmla="*/ 1103 w 1723"/>
                <a:gd name="T7" fmla="*/ 976 h 2519"/>
                <a:gd name="T8" fmla="*/ 1141 w 1723"/>
                <a:gd name="T9" fmla="*/ 862 h 2519"/>
                <a:gd name="T10" fmla="*/ 1389 w 1723"/>
                <a:gd name="T11" fmla="*/ 1094 h 2519"/>
                <a:gd name="T12" fmla="*/ 1344 w 1723"/>
                <a:gd name="T13" fmla="*/ 1213 h 2519"/>
                <a:gd name="T14" fmla="*/ 1316 w 1723"/>
                <a:gd name="T15" fmla="*/ 1341 h 2519"/>
                <a:gd name="T16" fmla="*/ 1307 w 1723"/>
                <a:gd name="T17" fmla="*/ 1472 h 2519"/>
                <a:gd name="T18" fmla="*/ 1317 w 1723"/>
                <a:gd name="T19" fmla="*/ 1609 h 2519"/>
                <a:gd name="T20" fmla="*/ 1346 w 1723"/>
                <a:gd name="T21" fmla="*/ 1741 h 2519"/>
                <a:gd name="T22" fmla="*/ 1394 w 1723"/>
                <a:gd name="T23" fmla="*/ 1865 h 2519"/>
                <a:gd name="T24" fmla="*/ 1459 w 1723"/>
                <a:gd name="T25" fmla="*/ 1979 h 2519"/>
                <a:gd name="T26" fmla="*/ 1541 w 1723"/>
                <a:gd name="T27" fmla="*/ 2083 h 2519"/>
                <a:gd name="T28" fmla="*/ 1628 w 1723"/>
                <a:gd name="T29" fmla="*/ 2165 h 2519"/>
                <a:gd name="T30" fmla="*/ 1723 w 1723"/>
                <a:gd name="T31" fmla="*/ 2230 h 2519"/>
                <a:gd name="T32" fmla="*/ 1714 w 1723"/>
                <a:gd name="T33" fmla="*/ 2268 h 2519"/>
                <a:gd name="T34" fmla="*/ 1708 w 1723"/>
                <a:gd name="T35" fmla="*/ 2294 h 2519"/>
                <a:gd name="T36" fmla="*/ 1706 w 1723"/>
                <a:gd name="T37" fmla="*/ 2304 h 2519"/>
                <a:gd name="T38" fmla="*/ 1659 w 1723"/>
                <a:gd name="T39" fmla="*/ 2513 h 2519"/>
                <a:gd name="T40" fmla="*/ 1530 w 1723"/>
                <a:gd name="T41" fmla="*/ 2519 h 2519"/>
                <a:gd name="T42" fmla="*/ 1338 w 1723"/>
                <a:gd name="T43" fmla="*/ 2506 h 2519"/>
                <a:gd name="T44" fmla="*/ 1154 w 1723"/>
                <a:gd name="T45" fmla="*/ 2468 h 2519"/>
                <a:gd name="T46" fmla="*/ 977 w 1723"/>
                <a:gd name="T47" fmla="*/ 2407 h 2519"/>
                <a:gd name="T48" fmla="*/ 810 w 1723"/>
                <a:gd name="T49" fmla="*/ 2325 h 2519"/>
                <a:gd name="T50" fmla="*/ 656 w 1723"/>
                <a:gd name="T51" fmla="*/ 2222 h 2519"/>
                <a:gd name="T52" fmla="*/ 514 w 1723"/>
                <a:gd name="T53" fmla="*/ 2101 h 2519"/>
                <a:gd name="T54" fmla="*/ 387 w 1723"/>
                <a:gd name="T55" fmla="*/ 1963 h 2519"/>
                <a:gd name="T56" fmla="*/ 274 w 1723"/>
                <a:gd name="T57" fmla="*/ 1809 h 2519"/>
                <a:gd name="T58" fmla="*/ 180 w 1723"/>
                <a:gd name="T59" fmla="*/ 1641 h 2519"/>
                <a:gd name="T60" fmla="*/ 103 w 1723"/>
                <a:gd name="T61" fmla="*/ 1461 h 2519"/>
                <a:gd name="T62" fmla="*/ 47 w 1723"/>
                <a:gd name="T63" fmla="*/ 1270 h 2519"/>
                <a:gd name="T64" fmla="*/ 12 w 1723"/>
                <a:gd name="T65" fmla="*/ 1070 h 2519"/>
                <a:gd name="T66" fmla="*/ 0 w 1723"/>
                <a:gd name="T67" fmla="*/ 862 h 2519"/>
                <a:gd name="T68" fmla="*/ 11 w 1723"/>
                <a:gd name="T69" fmla="*/ 662 h 2519"/>
                <a:gd name="T70" fmla="*/ 44 w 1723"/>
                <a:gd name="T71" fmla="*/ 470 h 2519"/>
                <a:gd name="T72" fmla="*/ 96 w 1723"/>
                <a:gd name="T73" fmla="*/ 285 h 2519"/>
                <a:gd name="T74" fmla="*/ 168 w 1723"/>
                <a:gd name="T75" fmla="*/ 111 h 2519"/>
                <a:gd name="T76" fmla="*/ 320 w 1723"/>
                <a:gd name="T77" fmla="*/ 0 h 25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723" h="2519">
                  <a:moveTo>
                    <a:pt x="320" y="0"/>
                  </a:moveTo>
                  <a:lnTo>
                    <a:pt x="210" y="95"/>
                  </a:lnTo>
                  <a:lnTo>
                    <a:pt x="296" y="157"/>
                  </a:lnTo>
                  <a:lnTo>
                    <a:pt x="468" y="157"/>
                  </a:lnTo>
                  <a:lnTo>
                    <a:pt x="724" y="107"/>
                  </a:lnTo>
                  <a:lnTo>
                    <a:pt x="884" y="389"/>
                  </a:lnTo>
                  <a:lnTo>
                    <a:pt x="884" y="655"/>
                  </a:lnTo>
                  <a:lnTo>
                    <a:pt x="1103" y="976"/>
                  </a:lnTo>
                  <a:lnTo>
                    <a:pt x="1141" y="976"/>
                  </a:lnTo>
                  <a:lnTo>
                    <a:pt x="1141" y="862"/>
                  </a:lnTo>
                  <a:lnTo>
                    <a:pt x="1225" y="1054"/>
                  </a:lnTo>
                  <a:lnTo>
                    <a:pt x="1389" y="1094"/>
                  </a:lnTo>
                  <a:lnTo>
                    <a:pt x="1365" y="1153"/>
                  </a:lnTo>
                  <a:lnTo>
                    <a:pt x="1344" y="1213"/>
                  </a:lnTo>
                  <a:lnTo>
                    <a:pt x="1328" y="1277"/>
                  </a:lnTo>
                  <a:lnTo>
                    <a:pt x="1316" y="1341"/>
                  </a:lnTo>
                  <a:lnTo>
                    <a:pt x="1309" y="1406"/>
                  </a:lnTo>
                  <a:lnTo>
                    <a:pt x="1307" y="1472"/>
                  </a:lnTo>
                  <a:lnTo>
                    <a:pt x="1309" y="1542"/>
                  </a:lnTo>
                  <a:lnTo>
                    <a:pt x="1317" y="1609"/>
                  </a:lnTo>
                  <a:lnTo>
                    <a:pt x="1329" y="1676"/>
                  </a:lnTo>
                  <a:lnTo>
                    <a:pt x="1346" y="1741"/>
                  </a:lnTo>
                  <a:lnTo>
                    <a:pt x="1368" y="1803"/>
                  </a:lnTo>
                  <a:lnTo>
                    <a:pt x="1394" y="1865"/>
                  </a:lnTo>
                  <a:lnTo>
                    <a:pt x="1424" y="1923"/>
                  </a:lnTo>
                  <a:lnTo>
                    <a:pt x="1459" y="1979"/>
                  </a:lnTo>
                  <a:lnTo>
                    <a:pt x="1498" y="2032"/>
                  </a:lnTo>
                  <a:lnTo>
                    <a:pt x="1541" y="2083"/>
                  </a:lnTo>
                  <a:lnTo>
                    <a:pt x="1583" y="2126"/>
                  </a:lnTo>
                  <a:lnTo>
                    <a:pt x="1628" y="2165"/>
                  </a:lnTo>
                  <a:lnTo>
                    <a:pt x="1675" y="2200"/>
                  </a:lnTo>
                  <a:lnTo>
                    <a:pt x="1723" y="2230"/>
                  </a:lnTo>
                  <a:lnTo>
                    <a:pt x="1718" y="2251"/>
                  </a:lnTo>
                  <a:lnTo>
                    <a:pt x="1714" y="2268"/>
                  </a:lnTo>
                  <a:lnTo>
                    <a:pt x="1711" y="2283"/>
                  </a:lnTo>
                  <a:lnTo>
                    <a:pt x="1708" y="2294"/>
                  </a:lnTo>
                  <a:lnTo>
                    <a:pt x="1706" y="2302"/>
                  </a:lnTo>
                  <a:lnTo>
                    <a:pt x="1706" y="2304"/>
                  </a:lnTo>
                  <a:lnTo>
                    <a:pt x="1722" y="2505"/>
                  </a:lnTo>
                  <a:lnTo>
                    <a:pt x="1659" y="2513"/>
                  </a:lnTo>
                  <a:lnTo>
                    <a:pt x="1594" y="2517"/>
                  </a:lnTo>
                  <a:lnTo>
                    <a:pt x="1530" y="2519"/>
                  </a:lnTo>
                  <a:lnTo>
                    <a:pt x="1433" y="2516"/>
                  </a:lnTo>
                  <a:lnTo>
                    <a:pt x="1338" y="2506"/>
                  </a:lnTo>
                  <a:lnTo>
                    <a:pt x="1245" y="2490"/>
                  </a:lnTo>
                  <a:lnTo>
                    <a:pt x="1154" y="2468"/>
                  </a:lnTo>
                  <a:lnTo>
                    <a:pt x="1064" y="2441"/>
                  </a:lnTo>
                  <a:lnTo>
                    <a:pt x="977" y="2407"/>
                  </a:lnTo>
                  <a:lnTo>
                    <a:pt x="893" y="2369"/>
                  </a:lnTo>
                  <a:lnTo>
                    <a:pt x="810" y="2325"/>
                  </a:lnTo>
                  <a:lnTo>
                    <a:pt x="732" y="2276"/>
                  </a:lnTo>
                  <a:lnTo>
                    <a:pt x="656" y="2222"/>
                  </a:lnTo>
                  <a:lnTo>
                    <a:pt x="583" y="2164"/>
                  </a:lnTo>
                  <a:lnTo>
                    <a:pt x="514" y="2101"/>
                  </a:lnTo>
                  <a:lnTo>
                    <a:pt x="448" y="2034"/>
                  </a:lnTo>
                  <a:lnTo>
                    <a:pt x="387" y="1963"/>
                  </a:lnTo>
                  <a:lnTo>
                    <a:pt x="328" y="1888"/>
                  </a:lnTo>
                  <a:lnTo>
                    <a:pt x="274" y="1809"/>
                  </a:lnTo>
                  <a:lnTo>
                    <a:pt x="225" y="1727"/>
                  </a:lnTo>
                  <a:lnTo>
                    <a:pt x="180" y="1641"/>
                  </a:lnTo>
                  <a:lnTo>
                    <a:pt x="139" y="1553"/>
                  </a:lnTo>
                  <a:lnTo>
                    <a:pt x="103" y="1461"/>
                  </a:lnTo>
                  <a:lnTo>
                    <a:pt x="72" y="1367"/>
                  </a:lnTo>
                  <a:lnTo>
                    <a:pt x="47" y="1270"/>
                  </a:lnTo>
                  <a:lnTo>
                    <a:pt x="27" y="1171"/>
                  </a:lnTo>
                  <a:lnTo>
                    <a:pt x="12" y="1070"/>
                  </a:lnTo>
                  <a:lnTo>
                    <a:pt x="3" y="968"/>
                  </a:lnTo>
                  <a:lnTo>
                    <a:pt x="0" y="862"/>
                  </a:lnTo>
                  <a:lnTo>
                    <a:pt x="3" y="761"/>
                  </a:lnTo>
                  <a:lnTo>
                    <a:pt x="11" y="662"/>
                  </a:lnTo>
                  <a:lnTo>
                    <a:pt x="25" y="565"/>
                  </a:lnTo>
                  <a:lnTo>
                    <a:pt x="44" y="470"/>
                  </a:lnTo>
                  <a:lnTo>
                    <a:pt x="68" y="376"/>
                  </a:lnTo>
                  <a:lnTo>
                    <a:pt x="96" y="285"/>
                  </a:lnTo>
                  <a:lnTo>
                    <a:pt x="131" y="197"/>
                  </a:lnTo>
                  <a:lnTo>
                    <a:pt x="168" y="111"/>
                  </a:lnTo>
                  <a:lnTo>
                    <a:pt x="210" y="27"/>
                  </a:lnTo>
                  <a:lnTo>
                    <a:pt x="32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295"/>
            <p:cNvSpPr>
              <a:spLocks noEditPoints="1"/>
            </p:cNvSpPr>
            <p:nvPr/>
          </p:nvSpPr>
          <p:spPr bwMode="auto">
            <a:xfrm>
              <a:off x="2638425" y="4291013"/>
              <a:ext cx="263525" cy="79375"/>
            </a:xfrm>
            <a:custGeom>
              <a:avLst/>
              <a:gdLst>
                <a:gd name="T0" fmla="*/ 782 w 1831"/>
                <a:gd name="T1" fmla="*/ 179 h 603"/>
                <a:gd name="T2" fmla="*/ 779 w 1831"/>
                <a:gd name="T3" fmla="*/ 185 h 603"/>
                <a:gd name="T4" fmla="*/ 773 w 1831"/>
                <a:gd name="T5" fmla="*/ 194 h 603"/>
                <a:gd name="T6" fmla="*/ 763 w 1831"/>
                <a:gd name="T7" fmla="*/ 204 h 603"/>
                <a:gd name="T8" fmla="*/ 750 w 1831"/>
                <a:gd name="T9" fmla="*/ 214 h 603"/>
                <a:gd name="T10" fmla="*/ 737 w 1831"/>
                <a:gd name="T11" fmla="*/ 225 h 603"/>
                <a:gd name="T12" fmla="*/ 724 w 1831"/>
                <a:gd name="T13" fmla="*/ 235 h 603"/>
                <a:gd name="T14" fmla="*/ 711 w 1831"/>
                <a:gd name="T15" fmla="*/ 246 h 603"/>
                <a:gd name="T16" fmla="*/ 699 w 1831"/>
                <a:gd name="T17" fmla="*/ 254 h 603"/>
                <a:gd name="T18" fmla="*/ 690 w 1831"/>
                <a:gd name="T19" fmla="*/ 261 h 603"/>
                <a:gd name="T20" fmla="*/ 683 w 1831"/>
                <a:gd name="T21" fmla="*/ 266 h 603"/>
                <a:gd name="T22" fmla="*/ 681 w 1831"/>
                <a:gd name="T23" fmla="*/ 267 h 603"/>
                <a:gd name="T24" fmla="*/ 782 w 1831"/>
                <a:gd name="T25" fmla="*/ 331 h 603"/>
                <a:gd name="T26" fmla="*/ 990 w 1831"/>
                <a:gd name="T27" fmla="*/ 271 h 603"/>
                <a:gd name="T28" fmla="*/ 941 w 1831"/>
                <a:gd name="T29" fmla="*/ 179 h 603"/>
                <a:gd name="T30" fmla="*/ 851 w 1831"/>
                <a:gd name="T31" fmla="*/ 210 h 603"/>
                <a:gd name="T32" fmla="*/ 782 w 1831"/>
                <a:gd name="T33" fmla="*/ 179 h 603"/>
                <a:gd name="T34" fmla="*/ 1401 w 1831"/>
                <a:gd name="T35" fmla="*/ 72 h 603"/>
                <a:gd name="T36" fmla="*/ 1244 w 1831"/>
                <a:gd name="T37" fmla="*/ 166 h 603"/>
                <a:gd name="T38" fmla="*/ 1155 w 1831"/>
                <a:gd name="T39" fmla="*/ 226 h 603"/>
                <a:gd name="T40" fmla="*/ 1217 w 1831"/>
                <a:gd name="T41" fmla="*/ 270 h 603"/>
                <a:gd name="T42" fmla="*/ 1356 w 1831"/>
                <a:gd name="T43" fmla="*/ 255 h 603"/>
                <a:gd name="T44" fmla="*/ 1502 w 1831"/>
                <a:gd name="T45" fmla="*/ 135 h 603"/>
                <a:gd name="T46" fmla="*/ 1401 w 1831"/>
                <a:gd name="T47" fmla="*/ 72 h 603"/>
                <a:gd name="T48" fmla="*/ 1180 w 1831"/>
                <a:gd name="T49" fmla="*/ 0 h 603"/>
                <a:gd name="T50" fmla="*/ 1180 w 1831"/>
                <a:gd name="T51" fmla="*/ 0 h 603"/>
                <a:gd name="T52" fmla="*/ 1267 w 1831"/>
                <a:gd name="T53" fmla="*/ 4 h 603"/>
                <a:gd name="T54" fmla="*/ 1352 w 1831"/>
                <a:gd name="T55" fmla="*/ 11 h 603"/>
                <a:gd name="T56" fmla="*/ 1436 w 1831"/>
                <a:gd name="T57" fmla="*/ 24 h 603"/>
                <a:gd name="T58" fmla="*/ 1519 w 1831"/>
                <a:gd name="T59" fmla="*/ 43 h 603"/>
                <a:gd name="T60" fmla="*/ 1600 w 1831"/>
                <a:gd name="T61" fmla="*/ 66 h 603"/>
                <a:gd name="T62" fmla="*/ 1679 w 1831"/>
                <a:gd name="T63" fmla="*/ 93 h 603"/>
                <a:gd name="T64" fmla="*/ 1756 w 1831"/>
                <a:gd name="T65" fmla="*/ 124 h 603"/>
                <a:gd name="T66" fmla="*/ 1831 w 1831"/>
                <a:gd name="T67" fmla="*/ 160 h 603"/>
                <a:gd name="T68" fmla="*/ 1776 w 1831"/>
                <a:gd name="T69" fmla="*/ 169 h 603"/>
                <a:gd name="T70" fmla="*/ 1626 w 1831"/>
                <a:gd name="T71" fmla="*/ 145 h 603"/>
                <a:gd name="T72" fmla="*/ 1521 w 1831"/>
                <a:gd name="T73" fmla="*/ 221 h 603"/>
                <a:gd name="T74" fmla="*/ 1445 w 1831"/>
                <a:gd name="T75" fmla="*/ 311 h 603"/>
                <a:gd name="T76" fmla="*/ 1171 w 1831"/>
                <a:gd name="T77" fmla="*/ 338 h 603"/>
                <a:gd name="T78" fmla="*/ 1059 w 1831"/>
                <a:gd name="T79" fmla="*/ 319 h 603"/>
                <a:gd name="T80" fmla="*/ 981 w 1831"/>
                <a:gd name="T81" fmla="*/ 449 h 603"/>
                <a:gd name="T82" fmla="*/ 757 w 1831"/>
                <a:gd name="T83" fmla="*/ 463 h 603"/>
                <a:gd name="T84" fmla="*/ 616 w 1831"/>
                <a:gd name="T85" fmla="*/ 420 h 603"/>
                <a:gd name="T86" fmla="*/ 490 w 1831"/>
                <a:gd name="T87" fmla="*/ 494 h 603"/>
                <a:gd name="T88" fmla="*/ 218 w 1831"/>
                <a:gd name="T89" fmla="*/ 535 h 603"/>
                <a:gd name="T90" fmla="*/ 0 w 1831"/>
                <a:gd name="T91" fmla="*/ 603 h 603"/>
                <a:gd name="T92" fmla="*/ 0 w 1831"/>
                <a:gd name="T93" fmla="*/ 603 h 603"/>
                <a:gd name="T94" fmla="*/ 58 w 1831"/>
                <a:gd name="T95" fmla="*/ 531 h 603"/>
                <a:gd name="T96" fmla="*/ 120 w 1831"/>
                <a:gd name="T97" fmla="*/ 463 h 603"/>
                <a:gd name="T98" fmla="*/ 185 w 1831"/>
                <a:gd name="T99" fmla="*/ 399 h 603"/>
                <a:gd name="T100" fmla="*/ 253 w 1831"/>
                <a:gd name="T101" fmla="*/ 338 h 603"/>
                <a:gd name="T102" fmla="*/ 325 w 1831"/>
                <a:gd name="T103" fmla="*/ 283 h 603"/>
                <a:gd name="T104" fmla="*/ 400 w 1831"/>
                <a:gd name="T105" fmla="*/ 232 h 603"/>
                <a:gd name="T106" fmla="*/ 477 w 1831"/>
                <a:gd name="T107" fmla="*/ 185 h 603"/>
                <a:gd name="T108" fmla="*/ 558 w 1831"/>
                <a:gd name="T109" fmla="*/ 144 h 603"/>
                <a:gd name="T110" fmla="*/ 640 w 1831"/>
                <a:gd name="T111" fmla="*/ 107 h 603"/>
                <a:gd name="T112" fmla="*/ 725 w 1831"/>
                <a:gd name="T113" fmla="*/ 75 h 603"/>
                <a:gd name="T114" fmla="*/ 813 w 1831"/>
                <a:gd name="T115" fmla="*/ 49 h 603"/>
                <a:gd name="T116" fmla="*/ 902 w 1831"/>
                <a:gd name="T117" fmla="*/ 27 h 603"/>
                <a:gd name="T118" fmla="*/ 992 w 1831"/>
                <a:gd name="T119" fmla="*/ 13 h 603"/>
                <a:gd name="T120" fmla="*/ 1086 w 1831"/>
                <a:gd name="T121" fmla="*/ 4 h 603"/>
                <a:gd name="T122" fmla="*/ 1180 w 1831"/>
                <a:gd name="T123" fmla="*/ 0 h 6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31" h="603">
                  <a:moveTo>
                    <a:pt x="782" y="179"/>
                  </a:moveTo>
                  <a:lnTo>
                    <a:pt x="779" y="185"/>
                  </a:lnTo>
                  <a:lnTo>
                    <a:pt x="773" y="194"/>
                  </a:lnTo>
                  <a:lnTo>
                    <a:pt x="763" y="204"/>
                  </a:lnTo>
                  <a:lnTo>
                    <a:pt x="750" y="214"/>
                  </a:lnTo>
                  <a:lnTo>
                    <a:pt x="737" y="225"/>
                  </a:lnTo>
                  <a:lnTo>
                    <a:pt x="724" y="235"/>
                  </a:lnTo>
                  <a:lnTo>
                    <a:pt x="711" y="246"/>
                  </a:lnTo>
                  <a:lnTo>
                    <a:pt x="699" y="254"/>
                  </a:lnTo>
                  <a:lnTo>
                    <a:pt x="690" y="261"/>
                  </a:lnTo>
                  <a:lnTo>
                    <a:pt x="683" y="266"/>
                  </a:lnTo>
                  <a:lnTo>
                    <a:pt x="681" y="267"/>
                  </a:lnTo>
                  <a:lnTo>
                    <a:pt x="782" y="331"/>
                  </a:lnTo>
                  <a:lnTo>
                    <a:pt x="990" y="271"/>
                  </a:lnTo>
                  <a:lnTo>
                    <a:pt x="941" y="179"/>
                  </a:lnTo>
                  <a:lnTo>
                    <a:pt x="851" y="210"/>
                  </a:lnTo>
                  <a:lnTo>
                    <a:pt x="782" y="179"/>
                  </a:lnTo>
                  <a:close/>
                  <a:moveTo>
                    <a:pt x="1401" y="72"/>
                  </a:moveTo>
                  <a:lnTo>
                    <a:pt x="1244" y="166"/>
                  </a:lnTo>
                  <a:lnTo>
                    <a:pt x="1155" y="226"/>
                  </a:lnTo>
                  <a:lnTo>
                    <a:pt x="1217" y="270"/>
                  </a:lnTo>
                  <a:lnTo>
                    <a:pt x="1356" y="255"/>
                  </a:lnTo>
                  <a:lnTo>
                    <a:pt x="1502" y="135"/>
                  </a:lnTo>
                  <a:lnTo>
                    <a:pt x="1401" y="72"/>
                  </a:lnTo>
                  <a:close/>
                  <a:moveTo>
                    <a:pt x="1180" y="0"/>
                  </a:moveTo>
                  <a:lnTo>
                    <a:pt x="1180" y="0"/>
                  </a:lnTo>
                  <a:lnTo>
                    <a:pt x="1267" y="4"/>
                  </a:lnTo>
                  <a:lnTo>
                    <a:pt x="1352" y="11"/>
                  </a:lnTo>
                  <a:lnTo>
                    <a:pt x="1436" y="24"/>
                  </a:lnTo>
                  <a:lnTo>
                    <a:pt x="1519" y="43"/>
                  </a:lnTo>
                  <a:lnTo>
                    <a:pt x="1600" y="66"/>
                  </a:lnTo>
                  <a:lnTo>
                    <a:pt x="1679" y="93"/>
                  </a:lnTo>
                  <a:lnTo>
                    <a:pt x="1756" y="124"/>
                  </a:lnTo>
                  <a:lnTo>
                    <a:pt x="1831" y="160"/>
                  </a:lnTo>
                  <a:lnTo>
                    <a:pt x="1776" y="169"/>
                  </a:lnTo>
                  <a:lnTo>
                    <a:pt x="1626" y="145"/>
                  </a:lnTo>
                  <a:lnTo>
                    <a:pt x="1521" y="221"/>
                  </a:lnTo>
                  <a:lnTo>
                    <a:pt x="1445" y="311"/>
                  </a:lnTo>
                  <a:lnTo>
                    <a:pt x="1171" y="338"/>
                  </a:lnTo>
                  <a:lnTo>
                    <a:pt x="1059" y="319"/>
                  </a:lnTo>
                  <a:lnTo>
                    <a:pt x="981" y="449"/>
                  </a:lnTo>
                  <a:lnTo>
                    <a:pt x="757" y="463"/>
                  </a:lnTo>
                  <a:lnTo>
                    <a:pt x="616" y="420"/>
                  </a:lnTo>
                  <a:lnTo>
                    <a:pt x="490" y="494"/>
                  </a:lnTo>
                  <a:lnTo>
                    <a:pt x="218" y="535"/>
                  </a:lnTo>
                  <a:lnTo>
                    <a:pt x="0" y="603"/>
                  </a:lnTo>
                  <a:lnTo>
                    <a:pt x="0" y="603"/>
                  </a:lnTo>
                  <a:lnTo>
                    <a:pt x="58" y="531"/>
                  </a:lnTo>
                  <a:lnTo>
                    <a:pt x="120" y="463"/>
                  </a:lnTo>
                  <a:lnTo>
                    <a:pt x="185" y="399"/>
                  </a:lnTo>
                  <a:lnTo>
                    <a:pt x="253" y="338"/>
                  </a:lnTo>
                  <a:lnTo>
                    <a:pt x="325" y="283"/>
                  </a:lnTo>
                  <a:lnTo>
                    <a:pt x="400" y="232"/>
                  </a:lnTo>
                  <a:lnTo>
                    <a:pt x="477" y="185"/>
                  </a:lnTo>
                  <a:lnTo>
                    <a:pt x="558" y="144"/>
                  </a:lnTo>
                  <a:lnTo>
                    <a:pt x="640" y="107"/>
                  </a:lnTo>
                  <a:lnTo>
                    <a:pt x="725" y="75"/>
                  </a:lnTo>
                  <a:lnTo>
                    <a:pt x="813" y="49"/>
                  </a:lnTo>
                  <a:lnTo>
                    <a:pt x="902" y="27"/>
                  </a:lnTo>
                  <a:lnTo>
                    <a:pt x="992" y="13"/>
                  </a:lnTo>
                  <a:lnTo>
                    <a:pt x="1086" y="4"/>
                  </a:lnTo>
                  <a:lnTo>
                    <a:pt x="118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2003917" y="2691494"/>
            <a:ext cx="359552" cy="528864"/>
            <a:chOff x="9209088" y="5059363"/>
            <a:chExt cx="300038" cy="441324"/>
          </a:xfrm>
          <a:solidFill>
            <a:schemeClr val="accent1"/>
          </a:solidFill>
        </p:grpSpPr>
        <p:sp>
          <p:nvSpPr>
            <p:cNvPr id="38" name="Freeform 412"/>
            <p:cNvSpPr>
              <a:spLocks/>
            </p:cNvSpPr>
            <p:nvPr/>
          </p:nvSpPr>
          <p:spPr bwMode="auto">
            <a:xfrm>
              <a:off x="9313863" y="5059363"/>
              <a:ext cx="90488" cy="90487"/>
            </a:xfrm>
            <a:custGeom>
              <a:avLst/>
              <a:gdLst>
                <a:gd name="T0" fmla="*/ 343 w 686"/>
                <a:gd name="T1" fmla="*/ 0 h 686"/>
                <a:gd name="T2" fmla="*/ 390 w 686"/>
                <a:gd name="T3" fmla="*/ 3 h 686"/>
                <a:gd name="T4" fmla="*/ 435 w 686"/>
                <a:gd name="T5" fmla="*/ 12 h 686"/>
                <a:gd name="T6" fmla="*/ 477 w 686"/>
                <a:gd name="T7" fmla="*/ 27 h 686"/>
                <a:gd name="T8" fmla="*/ 517 w 686"/>
                <a:gd name="T9" fmla="*/ 46 h 686"/>
                <a:gd name="T10" fmla="*/ 553 w 686"/>
                <a:gd name="T11" fmla="*/ 71 h 686"/>
                <a:gd name="T12" fmla="*/ 586 w 686"/>
                <a:gd name="T13" fmla="*/ 100 h 686"/>
                <a:gd name="T14" fmla="*/ 615 w 686"/>
                <a:gd name="T15" fmla="*/ 133 h 686"/>
                <a:gd name="T16" fmla="*/ 640 w 686"/>
                <a:gd name="T17" fmla="*/ 169 h 686"/>
                <a:gd name="T18" fmla="*/ 659 w 686"/>
                <a:gd name="T19" fmla="*/ 209 h 686"/>
                <a:gd name="T20" fmla="*/ 674 w 686"/>
                <a:gd name="T21" fmla="*/ 251 h 686"/>
                <a:gd name="T22" fmla="*/ 683 w 686"/>
                <a:gd name="T23" fmla="*/ 296 h 686"/>
                <a:gd name="T24" fmla="*/ 686 w 686"/>
                <a:gd name="T25" fmla="*/ 342 h 686"/>
                <a:gd name="T26" fmla="*/ 683 w 686"/>
                <a:gd name="T27" fmla="*/ 389 h 686"/>
                <a:gd name="T28" fmla="*/ 674 w 686"/>
                <a:gd name="T29" fmla="*/ 434 h 686"/>
                <a:gd name="T30" fmla="*/ 659 w 686"/>
                <a:gd name="T31" fmla="*/ 476 h 686"/>
                <a:gd name="T32" fmla="*/ 640 w 686"/>
                <a:gd name="T33" fmla="*/ 516 h 686"/>
                <a:gd name="T34" fmla="*/ 615 w 686"/>
                <a:gd name="T35" fmla="*/ 552 h 686"/>
                <a:gd name="T36" fmla="*/ 586 w 686"/>
                <a:gd name="T37" fmla="*/ 585 h 686"/>
                <a:gd name="T38" fmla="*/ 553 w 686"/>
                <a:gd name="T39" fmla="*/ 614 h 686"/>
                <a:gd name="T40" fmla="*/ 517 w 686"/>
                <a:gd name="T41" fmla="*/ 639 h 686"/>
                <a:gd name="T42" fmla="*/ 477 w 686"/>
                <a:gd name="T43" fmla="*/ 659 h 686"/>
                <a:gd name="T44" fmla="*/ 435 w 686"/>
                <a:gd name="T45" fmla="*/ 674 h 686"/>
                <a:gd name="T46" fmla="*/ 390 w 686"/>
                <a:gd name="T47" fmla="*/ 682 h 686"/>
                <a:gd name="T48" fmla="*/ 343 w 686"/>
                <a:gd name="T49" fmla="*/ 686 h 686"/>
                <a:gd name="T50" fmla="*/ 296 w 686"/>
                <a:gd name="T51" fmla="*/ 682 h 686"/>
                <a:gd name="T52" fmla="*/ 252 w 686"/>
                <a:gd name="T53" fmla="*/ 674 h 686"/>
                <a:gd name="T54" fmla="*/ 210 w 686"/>
                <a:gd name="T55" fmla="*/ 659 h 686"/>
                <a:gd name="T56" fmla="*/ 170 w 686"/>
                <a:gd name="T57" fmla="*/ 639 h 686"/>
                <a:gd name="T58" fmla="*/ 134 w 686"/>
                <a:gd name="T59" fmla="*/ 614 h 686"/>
                <a:gd name="T60" fmla="*/ 101 w 686"/>
                <a:gd name="T61" fmla="*/ 585 h 686"/>
                <a:gd name="T62" fmla="*/ 72 w 686"/>
                <a:gd name="T63" fmla="*/ 552 h 686"/>
                <a:gd name="T64" fmla="*/ 48 w 686"/>
                <a:gd name="T65" fmla="*/ 516 h 686"/>
                <a:gd name="T66" fmla="*/ 27 w 686"/>
                <a:gd name="T67" fmla="*/ 476 h 686"/>
                <a:gd name="T68" fmla="*/ 13 w 686"/>
                <a:gd name="T69" fmla="*/ 434 h 686"/>
                <a:gd name="T70" fmla="*/ 4 w 686"/>
                <a:gd name="T71" fmla="*/ 389 h 686"/>
                <a:gd name="T72" fmla="*/ 0 w 686"/>
                <a:gd name="T73" fmla="*/ 342 h 686"/>
                <a:gd name="T74" fmla="*/ 4 w 686"/>
                <a:gd name="T75" fmla="*/ 296 h 686"/>
                <a:gd name="T76" fmla="*/ 13 w 686"/>
                <a:gd name="T77" fmla="*/ 251 h 686"/>
                <a:gd name="T78" fmla="*/ 27 w 686"/>
                <a:gd name="T79" fmla="*/ 209 h 686"/>
                <a:gd name="T80" fmla="*/ 48 w 686"/>
                <a:gd name="T81" fmla="*/ 169 h 686"/>
                <a:gd name="T82" fmla="*/ 72 w 686"/>
                <a:gd name="T83" fmla="*/ 133 h 686"/>
                <a:gd name="T84" fmla="*/ 101 w 686"/>
                <a:gd name="T85" fmla="*/ 100 h 686"/>
                <a:gd name="T86" fmla="*/ 134 w 686"/>
                <a:gd name="T87" fmla="*/ 71 h 686"/>
                <a:gd name="T88" fmla="*/ 170 w 686"/>
                <a:gd name="T89" fmla="*/ 46 h 686"/>
                <a:gd name="T90" fmla="*/ 210 w 686"/>
                <a:gd name="T91" fmla="*/ 27 h 686"/>
                <a:gd name="T92" fmla="*/ 252 w 686"/>
                <a:gd name="T93" fmla="*/ 12 h 686"/>
                <a:gd name="T94" fmla="*/ 296 w 686"/>
                <a:gd name="T95" fmla="*/ 3 h 686"/>
                <a:gd name="T96" fmla="*/ 343 w 686"/>
                <a:gd name="T97" fmla="*/ 0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86" h="686">
                  <a:moveTo>
                    <a:pt x="343" y="0"/>
                  </a:moveTo>
                  <a:lnTo>
                    <a:pt x="390" y="3"/>
                  </a:lnTo>
                  <a:lnTo>
                    <a:pt x="435" y="12"/>
                  </a:lnTo>
                  <a:lnTo>
                    <a:pt x="477" y="27"/>
                  </a:lnTo>
                  <a:lnTo>
                    <a:pt x="517" y="46"/>
                  </a:lnTo>
                  <a:lnTo>
                    <a:pt x="553" y="71"/>
                  </a:lnTo>
                  <a:lnTo>
                    <a:pt x="586" y="100"/>
                  </a:lnTo>
                  <a:lnTo>
                    <a:pt x="615" y="133"/>
                  </a:lnTo>
                  <a:lnTo>
                    <a:pt x="640" y="169"/>
                  </a:lnTo>
                  <a:lnTo>
                    <a:pt x="659" y="209"/>
                  </a:lnTo>
                  <a:lnTo>
                    <a:pt x="674" y="251"/>
                  </a:lnTo>
                  <a:lnTo>
                    <a:pt x="683" y="296"/>
                  </a:lnTo>
                  <a:lnTo>
                    <a:pt x="686" y="342"/>
                  </a:lnTo>
                  <a:lnTo>
                    <a:pt x="683" y="389"/>
                  </a:lnTo>
                  <a:lnTo>
                    <a:pt x="674" y="434"/>
                  </a:lnTo>
                  <a:lnTo>
                    <a:pt x="659" y="476"/>
                  </a:lnTo>
                  <a:lnTo>
                    <a:pt x="640" y="516"/>
                  </a:lnTo>
                  <a:lnTo>
                    <a:pt x="615" y="552"/>
                  </a:lnTo>
                  <a:lnTo>
                    <a:pt x="586" y="585"/>
                  </a:lnTo>
                  <a:lnTo>
                    <a:pt x="553" y="614"/>
                  </a:lnTo>
                  <a:lnTo>
                    <a:pt x="517" y="639"/>
                  </a:lnTo>
                  <a:lnTo>
                    <a:pt x="477" y="659"/>
                  </a:lnTo>
                  <a:lnTo>
                    <a:pt x="435" y="674"/>
                  </a:lnTo>
                  <a:lnTo>
                    <a:pt x="390" y="682"/>
                  </a:lnTo>
                  <a:lnTo>
                    <a:pt x="343" y="686"/>
                  </a:lnTo>
                  <a:lnTo>
                    <a:pt x="296" y="682"/>
                  </a:lnTo>
                  <a:lnTo>
                    <a:pt x="252" y="674"/>
                  </a:lnTo>
                  <a:lnTo>
                    <a:pt x="210" y="659"/>
                  </a:lnTo>
                  <a:lnTo>
                    <a:pt x="170" y="639"/>
                  </a:lnTo>
                  <a:lnTo>
                    <a:pt x="134" y="614"/>
                  </a:lnTo>
                  <a:lnTo>
                    <a:pt x="101" y="585"/>
                  </a:lnTo>
                  <a:lnTo>
                    <a:pt x="72" y="552"/>
                  </a:lnTo>
                  <a:lnTo>
                    <a:pt x="48" y="516"/>
                  </a:lnTo>
                  <a:lnTo>
                    <a:pt x="27" y="476"/>
                  </a:lnTo>
                  <a:lnTo>
                    <a:pt x="13" y="434"/>
                  </a:lnTo>
                  <a:lnTo>
                    <a:pt x="4" y="389"/>
                  </a:lnTo>
                  <a:lnTo>
                    <a:pt x="0" y="342"/>
                  </a:lnTo>
                  <a:lnTo>
                    <a:pt x="4" y="296"/>
                  </a:lnTo>
                  <a:lnTo>
                    <a:pt x="13" y="251"/>
                  </a:lnTo>
                  <a:lnTo>
                    <a:pt x="27" y="209"/>
                  </a:lnTo>
                  <a:lnTo>
                    <a:pt x="48" y="169"/>
                  </a:lnTo>
                  <a:lnTo>
                    <a:pt x="72" y="133"/>
                  </a:lnTo>
                  <a:lnTo>
                    <a:pt x="101" y="100"/>
                  </a:lnTo>
                  <a:lnTo>
                    <a:pt x="134" y="71"/>
                  </a:lnTo>
                  <a:lnTo>
                    <a:pt x="170" y="46"/>
                  </a:lnTo>
                  <a:lnTo>
                    <a:pt x="210" y="27"/>
                  </a:lnTo>
                  <a:lnTo>
                    <a:pt x="252" y="12"/>
                  </a:lnTo>
                  <a:lnTo>
                    <a:pt x="296" y="3"/>
                  </a:lnTo>
                  <a:lnTo>
                    <a:pt x="3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413"/>
            <p:cNvSpPr>
              <a:spLocks/>
            </p:cNvSpPr>
            <p:nvPr/>
          </p:nvSpPr>
          <p:spPr bwMode="auto">
            <a:xfrm>
              <a:off x="9288463" y="5156200"/>
              <a:ext cx="141288" cy="344487"/>
            </a:xfrm>
            <a:custGeom>
              <a:avLst/>
              <a:gdLst>
                <a:gd name="T0" fmla="*/ 925 w 1073"/>
                <a:gd name="T1" fmla="*/ 1 h 2605"/>
                <a:gd name="T2" fmla="*/ 982 w 1073"/>
                <a:gd name="T3" fmla="*/ 12 h 2605"/>
                <a:gd name="T4" fmla="*/ 1029 w 1073"/>
                <a:gd name="T5" fmla="*/ 45 h 2605"/>
                <a:gd name="T6" fmla="*/ 1061 w 1073"/>
                <a:gd name="T7" fmla="*/ 91 h 2605"/>
                <a:gd name="T8" fmla="*/ 1073 w 1073"/>
                <a:gd name="T9" fmla="*/ 149 h 2605"/>
                <a:gd name="T10" fmla="*/ 1069 w 1073"/>
                <a:gd name="T11" fmla="*/ 1419 h 2605"/>
                <a:gd name="T12" fmla="*/ 1048 w 1073"/>
                <a:gd name="T13" fmla="*/ 1472 h 2605"/>
                <a:gd name="T14" fmla="*/ 1007 w 1073"/>
                <a:gd name="T15" fmla="*/ 1512 h 2605"/>
                <a:gd name="T16" fmla="*/ 954 w 1073"/>
                <a:gd name="T17" fmla="*/ 1535 h 2605"/>
                <a:gd name="T18" fmla="*/ 900 w 1073"/>
                <a:gd name="T19" fmla="*/ 1536 h 2605"/>
                <a:gd name="T20" fmla="*/ 854 w 1073"/>
                <a:gd name="T21" fmla="*/ 1520 h 2605"/>
                <a:gd name="T22" fmla="*/ 835 w 1073"/>
                <a:gd name="T23" fmla="*/ 2456 h 2605"/>
                <a:gd name="T24" fmla="*/ 824 w 1073"/>
                <a:gd name="T25" fmla="*/ 2515 h 2605"/>
                <a:gd name="T26" fmla="*/ 792 w 1073"/>
                <a:gd name="T27" fmla="*/ 2561 h 2605"/>
                <a:gd name="T28" fmla="*/ 744 w 1073"/>
                <a:gd name="T29" fmla="*/ 2593 h 2605"/>
                <a:gd name="T30" fmla="*/ 687 w 1073"/>
                <a:gd name="T31" fmla="*/ 2605 h 2605"/>
                <a:gd name="T32" fmla="*/ 629 w 1073"/>
                <a:gd name="T33" fmla="*/ 2593 h 2605"/>
                <a:gd name="T34" fmla="*/ 582 w 1073"/>
                <a:gd name="T35" fmla="*/ 2561 h 2605"/>
                <a:gd name="T36" fmla="*/ 551 w 1073"/>
                <a:gd name="T37" fmla="*/ 2515 h 2605"/>
                <a:gd name="T38" fmla="*/ 539 w 1073"/>
                <a:gd name="T39" fmla="*/ 2456 h 2605"/>
                <a:gd name="T40" fmla="*/ 532 w 1073"/>
                <a:gd name="T41" fmla="*/ 2486 h 2605"/>
                <a:gd name="T42" fmla="*/ 509 w 1073"/>
                <a:gd name="T43" fmla="*/ 2539 h 2605"/>
                <a:gd name="T44" fmla="*/ 469 w 1073"/>
                <a:gd name="T45" fmla="*/ 2579 h 2605"/>
                <a:gd name="T46" fmla="*/ 416 w 1073"/>
                <a:gd name="T47" fmla="*/ 2602 h 2605"/>
                <a:gd name="T48" fmla="*/ 357 w 1073"/>
                <a:gd name="T49" fmla="*/ 2602 h 2605"/>
                <a:gd name="T50" fmla="*/ 304 w 1073"/>
                <a:gd name="T51" fmla="*/ 2579 h 2605"/>
                <a:gd name="T52" fmla="*/ 263 w 1073"/>
                <a:gd name="T53" fmla="*/ 2539 h 2605"/>
                <a:gd name="T54" fmla="*/ 241 w 1073"/>
                <a:gd name="T55" fmla="*/ 2486 h 2605"/>
                <a:gd name="T56" fmla="*/ 238 w 1073"/>
                <a:gd name="T57" fmla="*/ 1507 h 2605"/>
                <a:gd name="T58" fmla="*/ 197 w 1073"/>
                <a:gd name="T59" fmla="*/ 1530 h 2605"/>
                <a:gd name="T60" fmla="*/ 148 w 1073"/>
                <a:gd name="T61" fmla="*/ 1538 h 2605"/>
                <a:gd name="T62" fmla="*/ 91 w 1073"/>
                <a:gd name="T63" fmla="*/ 1526 h 2605"/>
                <a:gd name="T64" fmla="*/ 43 w 1073"/>
                <a:gd name="T65" fmla="*/ 1495 h 2605"/>
                <a:gd name="T66" fmla="*/ 12 w 1073"/>
                <a:gd name="T67" fmla="*/ 1447 h 2605"/>
                <a:gd name="T68" fmla="*/ 0 w 1073"/>
                <a:gd name="T69" fmla="*/ 1389 h 2605"/>
                <a:gd name="T70" fmla="*/ 3 w 1073"/>
                <a:gd name="T71" fmla="*/ 119 h 2605"/>
                <a:gd name="T72" fmla="*/ 25 w 1073"/>
                <a:gd name="T73" fmla="*/ 67 h 2605"/>
                <a:gd name="T74" fmla="*/ 64 w 1073"/>
                <a:gd name="T75" fmla="*/ 27 h 2605"/>
                <a:gd name="T76" fmla="*/ 116 w 1073"/>
                <a:gd name="T77" fmla="*/ 5 h 2605"/>
                <a:gd name="T78" fmla="*/ 145 w 1073"/>
                <a:gd name="T79" fmla="*/ 0 h 2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73" h="2605">
                  <a:moveTo>
                    <a:pt x="145" y="0"/>
                  </a:moveTo>
                  <a:lnTo>
                    <a:pt x="925" y="1"/>
                  </a:lnTo>
                  <a:lnTo>
                    <a:pt x="954" y="4"/>
                  </a:lnTo>
                  <a:lnTo>
                    <a:pt x="982" y="12"/>
                  </a:lnTo>
                  <a:lnTo>
                    <a:pt x="1007" y="26"/>
                  </a:lnTo>
                  <a:lnTo>
                    <a:pt x="1029" y="45"/>
                  </a:lnTo>
                  <a:lnTo>
                    <a:pt x="1048" y="66"/>
                  </a:lnTo>
                  <a:lnTo>
                    <a:pt x="1061" y="91"/>
                  </a:lnTo>
                  <a:lnTo>
                    <a:pt x="1069" y="119"/>
                  </a:lnTo>
                  <a:lnTo>
                    <a:pt x="1073" y="149"/>
                  </a:lnTo>
                  <a:lnTo>
                    <a:pt x="1073" y="1389"/>
                  </a:lnTo>
                  <a:lnTo>
                    <a:pt x="1069" y="1419"/>
                  </a:lnTo>
                  <a:lnTo>
                    <a:pt x="1061" y="1447"/>
                  </a:lnTo>
                  <a:lnTo>
                    <a:pt x="1048" y="1472"/>
                  </a:lnTo>
                  <a:lnTo>
                    <a:pt x="1029" y="1495"/>
                  </a:lnTo>
                  <a:lnTo>
                    <a:pt x="1007" y="1512"/>
                  </a:lnTo>
                  <a:lnTo>
                    <a:pt x="982" y="1526"/>
                  </a:lnTo>
                  <a:lnTo>
                    <a:pt x="954" y="1535"/>
                  </a:lnTo>
                  <a:lnTo>
                    <a:pt x="925" y="1538"/>
                  </a:lnTo>
                  <a:lnTo>
                    <a:pt x="900" y="1536"/>
                  </a:lnTo>
                  <a:lnTo>
                    <a:pt x="876" y="1530"/>
                  </a:lnTo>
                  <a:lnTo>
                    <a:pt x="854" y="1520"/>
                  </a:lnTo>
                  <a:lnTo>
                    <a:pt x="835" y="1508"/>
                  </a:lnTo>
                  <a:lnTo>
                    <a:pt x="835" y="2456"/>
                  </a:lnTo>
                  <a:lnTo>
                    <a:pt x="833" y="2486"/>
                  </a:lnTo>
                  <a:lnTo>
                    <a:pt x="824" y="2515"/>
                  </a:lnTo>
                  <a:lnTo>
                    <a:pt x="810" y="2539"/>
                  </a:lnTo>
                  <a:lnTo>
                    <a:pt x="792" y="2561"/>
                  </a:lnTo>
                  <a:lnTo>
                    <a:pt x="770" y="2579"/>
                  </a:lnTo>
                  <a:lnTo>
                    <a:pt x="744" y="2593"/>
                  </a:lnTo>
                  <a:lnTo>
                    <a:pt x="717" y="2602"/>
                  </a:lnTo>
                  <a:lnTo>
                    <a:pt x="687" y="2605"/>
                  </a:lnTo>
                  <a:lnTo>
                    <a:pt x="657" y="2602"/>
                  </a:lnTo>
                  <a:lnTo>
                    <a:pt x="629" y="2593"/>
                  </a:lnTo>
                  <a:lnTo>
                    <a:pt x="604" y="2579"/>
                  </a:lnTo>
                  <a:lnTo>
                    <a:pt x="582" y="2561"/>
                  </a:lnTo>
                  <a:lnTo>
                    <a:pt x="564" y="2539"/>
                  </a:lnTo>
                  <a:lnTo>
                    <a:pt x="551" y="2515"/>
                  </a:lnTo>
                  <a:lnTo>
                    <a:pt x="542" y="2486"/>
                  </a:lnTo>
                  <a:lnTo>
                    <a:pt x="539" y="2456"/>
                  </a:lnTo>
                  <a:lnTo>
                    <a:pt x="535" y="2456"/>
                  </a:lnTo>
                  <a:lnTo>
                    <a:pt x="532" y="2486"/>
                  </a:lnTo>
                  <a:lnTo>
                    <a:pt x="523" y="2515"/>
                  </a:lnTo>
                  <a:lnTo>
                    <a:pt x="509" y="2539"/>
                  </a:lnTo>
                  <a:lnTo>
                    <a:pt x="492" y="2561"/>
                  </a:lnTo>
                  <a:lnTo>
                    <a:pt x="469" y="2579"/>
                  </a:lnTo>
                  <a:lnTo>
                    <a:pt x="444" y="2593"/>
                  </a:lnTo>
                  <a:lnTo>
                    <a:pt x="416" y="2602"/>
                  </a:lnTo>
                  <a:lnTo>
                    <a:pt x="386" y="2605"/>
                  </a:lnTo>
                  <a:lnTo>
                    <a:pt x="357" y="2602"/>
                  </a:lnTo>
                  <a:lnTo>
                    <a:pt x="328" y="2593"/>
                  </a:lnTo>
                  <a:lnTo>
                    <a:pt x="304" y="2579"/>
                  </a:lnTo>
                  <a:lnTo>
                    <a:pt x="281" y="2561"/>
                  </a:lnTo>
                  <a:lnTo>
                    <a:pt x="263" y="2539"/>
                  </a:lnTo>
                  <a:lnTo>
                    <a:pt x="250" y="2515"/>
                  </a:lnTo>
                  <a:lnTo>
                    <a:pt x="241" y="2486"/>
                  </a:lnTo>
                  <a:lnTo>
                    <a:pt x="238" y="2456"/>
                  </a:lnTo>
                  <a:lnTo>
                    <a:pt x="238" y="1507"/>
                  </a:lnTo>
                  <a:lnTo>
                    <a:pt x="218" y="1520"/>
                  </a:lnTo>
                  <a:lnTo>
                    <a:pt x="197" y="1530"/>
                  </a:lnTo>
                  <a:lnTo>
                    <a:pt x="173" y="1536"/>
                  </a:lnTo>
                  <a:lnTo>
                    <a:pt x="148" y="1538"/>
                  </a:lnTo>
                  <a:lnTo>
                    <a:pt x="119" y="1535"/>
                  </a:lnTo>
                  <a:lnTo>
                    <a:pt x="91" y="1526"/>
                  </a:lnTo>
                  <a:lnTo>
                    <a:pt x="66" y="1512"/>
                  </a:lnTo>
                  <a:lnTo>
                    <a:pt x="43" y="1495"/>
                  </a:lnTo>
                  <a:lnTo>
                    <a:pt x="25" y="1472"/>
                  </a:lnTo>
                  <a:lnTo>
                    <a:pt x="12" y="1447"/>
                  </a:lnTo>
                  <a:lnTo>
                    <a:pt x="3" y="1419"/>
                  </a:lnTo>
                  <a:lnTo>
                    <a:pt x="0" y="1389"/>
                  </a:lnTo>
                  <a:lnTo>
                    <a:pt x="0" y="149"/>
                  </a:lnTo>
                  <a:lnTo>
                    <a:pt x="3" y="119"/>
                  </a:lnTo>
                  <a:lnTo>
                    <a:pt x="11" y="92"/>
                  </a:lnTo>
                  <a:lnTo>
                    <a:pt x="25" y="67"/>
                  </a:lnTo>
                  <a:lnTo>
                    <a:pt x="42" y="46"/>
                  </a:lnTo>
                  <a:lnTo>
                    <a:pt x="64" y="27"/>
                  </a:lnTo>
                  <a:lnTo>
                    <a:pt x="89" y="13"/>
                  </a:lnTo>
                  <a:lnTo>
                    <a:pt x="116" y="5"/>
                  </a:lnTo>
                  <a:lnTo>
                    <a:pt x="145" y="1"/>
                  </a:lnTo>
                  <a:lnTo>
                    <a:pt x="14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414"/>
            <p:cNvSpPr>
              <a:spLocks/>
            </p:cNvSpPr>
            <p:nvPr/>
          </p:nvSpPr>
          <p:spPr bwMode="auto">
            <a:xfrm>
              <a:off x="9232901" y="5059363"/>
              <a:ext cx="74613" cy="82550"/>
            </a:xfrm>
            <a:custGeom>
              <a:avLst/>
              <a:gdLst>
                <a:gd name="T0" fmla="*/ 314 w 565"/>
                <a:gd name="T1" fmla="*/ 0 h 629"/>
                <a:gd name="T2" fmla="*/ 358 w 565"/>
                <a:gd name="T3" fmla="*/ 3 h 629"/>
                <a:gd name="T4" fmla="*/ 400 w 565"/>
                <a:gd name="T5" fmla="*/ 12 h 629"/>
                <a:gd name="T6" fmla="*/ 439 w 565"/>
                <a:gd name="T7" fmla="*/ 25 h 629"/>
                <a:gd name="T8" fmla="*/ 474 w 565"/>
                <a:gd name="T9" fmla="*/ 44 h 629"/>
                <a:gd name="T10" fmla="*/ 508 w 565"/>
                <a:gd name="T11" fmla="*/ 67 h 629"/>
                <a:gd name="T12" fmla="*/ 538 w 565"/>
                <a:gd name="T13" fmla="*/ 94 h 629"/>
                <a:gd name="T14" fmla="*/ 565 w 565"/>
                <a:gd name="T15" fmla="*/ 125 h 629"/>
                <a:gd name="T16" fmla="*/ 545 w 565"/>
                <a:gd name="T17" fmla="*/ 165 h 629"/>
                <a:gd name="T18" fmla="*/ 528 w 565"/>
                <a:gd name="T19" fmla="*/ 206 h 629"/>
                <a:gd name="T20" fmla="*/ 516 w 565"/>
                <a:gd name="T21" fmla="*/ 250 h 629"/>
                <a:gd name="T22" fmla="*/ 509 w 565"/>
                <a:gd name="T23" fmla="*/ 296 h 629"/>
                <a:gd name="T24" fmla="*/ 507 w 565"/>
                <a:gd name="T25" fmla="*/ 342 h 629"/>
                <a:gd name="T26" fmla="*/ 509 w 565"/>
                <a:gd name="T27" fmla="*/ 391 h 629"/>
                <a:gd name="T28" fmla="*/ 518 w 565"/>
                <a:gd name="T29" fmla="*/ 437 h 629"/>
                <a:gd name="T30" fmla="*/ 530 w 565"/>
                <a:gd name="T31" fmla="*/ 483 h 629"/>
                <a:gd name="T32" fmla="*/ 548 w 565"/>
                <a:gd name="T33" fmla="*/ 525 h 629"/>
                <a:gd name="T34" fmla="*/ 518 w 565"/>
                <a:gd name="T35" fmla="*/ 555 h 629"/>
                <a:gd name="T36" fmla="*/ 483 w 565"/>
                <a:gd name="T37" fmla="*/ 581 h 629"/>
                <a:gd name="T38" fmla="*/ 445 w 565"/>
                <a:gd name="T39" fmla="*/ 601 h 629"/>
                <a:gd name="T40" fmla="*/ 404 w 565"/>
                <a:gd name="T41" fmla="*/ 616 h 629"/>
                <a:gd name="T42" fmla="*/ 361 w 565"/>
                <a:gd name="T43" fmla="*/ 626 h 629"/>
                <a:gd name="T44" fmla="*/ 314 w 565"/>
                <a:gd name="T45" fmla="*/ 629 h 629"/>
                <a:gd name="T46" fmla="*/ 272 w 565"/>
                <a:gd name="T47" fmla="*/ 627 h 629"/>
                <a:gd name="T48" fmla="*/ 231 w 565"/>
                <a:gd name="T49" fmla="*/ 619 h 629"/>
                <a:gd name="T50" fmla="*/ 192 w 565"/>
                <a:gd name="T51" fmla="*/ 605 h 629"/>
                <a:gd name="T52" fmla="*/ 156 w 565"/>
                <a:gd name="T53" fmla="*/ 587 h 629"/>
                <a:gd name="T54" fmla="*/ 122 w 565"/>
                <a:gd name="T55" fmla="*/ 565 h 629"/>
                <a:gd name="T56" fmla="*/ 92 w 565"/>
                <a:gd name="T57" fmla="*/ 538 h 629"/>
                <a:gd name="T58" fmla="*/ 66 w 565"/>
                <a:gd name="T59" fmla="*/ 507 h 629"/>
                <a:gd name="T60" fmla="*/ 43 w 565"/>
                <a:gd name="T61" fmla="*/ 474 h 629"/>
                <a:gd name="T62" fmla="*/ 25 w 565"/>
                <a:gd name="T63" fmla="*/ 437 h 629"/>
                <a:gd name="T64" fmla="*/ 11 w 565"/>
                <a:gd name="T65" fmla="*/ 398 h 629"/>
                <a:gd name="T66" fmla="*/ 2 w 565"/>
                <a:gd name="T67" fmla="*/ 357 h 629"/>
                <a:gd name="T68" fmla="*/ 0 w 565"/>
                <a:gd name="T69" fmla="*/ 315 h 629"/>
                <a:gd name="T70" fmla="*/ 3 w 565"/>
                <a:gd name="T71" fmla="*/ 269 h 629"/>
                <a:gd name="T72" fmla="*/ 13 w 565"/>
                <a:gd name="T73" fmla="*/ 223 h 629"/>
                <a:gd name="T74" fmla="*/ 29 w 565"/>
                <a:gd name="T75" fmla="*/ 182 h 629"/>
                <a:gd name="T76" fmla="*/ 51 w 565"/>
                <a:gd name="T77" fmla="*/ 143 h 629"/>
                <a:gd name="T78" fmla="*/ 77 w 565"/>
                <a:gd name="T79" fmla="*/ 108 h 629"/>
                <a:gd name="T80" fmla="*/ 108 w 565"/>
                <a:gd name="T81" fmla="*/ 76 h 629"/>
                <a:gd name="T82" fmla="*/ 144 w 565"/>
                <a:gd name="T83" fmla="*/ 51 h 629"/>
                <a:gd name="T84" fmla="*/ 183 w 565"/>
                <a:gd name="T85" fmla="*/ 29 h 629"/>
                <a:gd name="T86" fmla="*/ 224 w 565"/>
                <a:gd name="T87" fmla="*/ 13 h 629"/>
                <a:gd name="T88" fmla="*/ 268 w 565"/>
                <a:gd name="T89" fmla="*/ 3 h 629"/>
                <a:gd name="T90" fmla="*/ 314 w 565"/>
                <a:gd name="T91" fmla="*/ 0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5" h="629">
                  <a:moveTo>
                    <a:pt x="314" y="0"/>
                  </a:moveTo>
                  <a:lnTo>
                    <a:pt x="358" y="3"/>
                  </a:lnTo>
                  <a:lnTo>
                    <a:pt x="400" y="12"/>
                  </a:lnTo>
                  <a:lnTo>
                    <a:pt x="439" y="25"/>
                  </a:lnTo>
                  <a:lnTo>
                    <a:pt x="474" y="44"/>
                  </a:lnTo>
                  <a:lnTo>
                    <a:pt x="508" y="67"/>
                  </a:lnTo>
                  <a:lnTo>
                    <a:pt x="538" y="94"/>
                  </a:lnTo>
                  <a:lnTo>
                    <a:pt x="565" y="125"/>
                  </a:lnTo>
                  <a:lnTo>
                    <a:pt x="545" y="165"/>
                  </a:lnTo>
                  <a:lnTo>
                    <a:pt x="528" y="206"/>
                  </a:lnTo>
                  <a:lnTo>
                    <a:pt x="516" y="250"/>
                  </a:lnTo>
                  <a:lnTo>
                    <a:pt x="509" y="296"/>
                  </a:lnTo>
                  <a:lnTo>
                    <a:pt x="507" y="342"/>
                  </a:lnTo>
                  <a:lnTo>
                    <a:pt x="509" y="391"/>
                  </a:lnTo>
                  <a:lnTo>
                    <a:pt x="518" y="437"/>
                  </a:lnTo>
                  <a:lnTo>
                    <a:pt x="530" y="483"/>
                  </a:lnTo>
                  <a:lnTo>
                    <a:pt x="548" y="525"/>
                  </a:lnTo>
                  <a:lnTo>
                    <a:pt x="518" y="555"/>
                  </a:lnTo>
                  <a:lnTo>
                    <a:pt x="483" y="581"/>
                  </a:lnTo>
                  <a:lnTo>
                    <a:pt x="445" y="601"/>
                  </a:lnTo>
                  <a:lnTo>
                    <a:pt x="404" y="616"/>
                  </a:lnTo>
                  <a:lnTo>
                    <a:pt x="361" y="626"/>
                  </a:lnTo>
                  <a:lnTo>
                    <a:pt x="314" y="629"/>
                  </a:lnTo>
                  <a:lnTo>
                    <a:pt x="272" y="627"/>
                  </a:lnTo>
                  <a:lnTo>
                    <a:pt x="231" y="619"/>
                  </a:lnTo>
                  <a:lnTo>
                    <a:pt x="192" y="605"/>
                  </a:lnTo>
                  <a:lnTo>
                    <a:pt x="156" y="587"/>
                  </a:lnTo>
                  <a:lnTo>
                    <a:pt x="122" y="565"/>
                  </a:lnTo>
                  <a:lnTo>
                    <a:pt x="92" y="538"/>
                  </a:lnTo>
                  <a:lnTo>
                    <a:pt x="66" y="507"/>
                  </a:lnTo>
                  <a:lnTo>
                    <a:pt x="43" y="474"/>
                  </a:lnTo>
                  <a:lnTo>
                    <a:pt x="25" y="437"/>
                  </a:lnTo>
                  <a:lnTo>
                    <a:pt x="11" y="398"/>
                  </a:lnTo>
                  <a:lnTo>
                    <a:pt x="2" y="357"/>
                  </a:lnTo>
                  <a:lnTo>
                    <a:pt x="0" y="315"/>
                  </a:lnTo>
                  <a:lnTo>
                    <a:pt x="3" y="269"/>
                  </a:lnTo>
                  <a:lnTo>
                    <a:pt x="13" y="223"/>
                  </a:lnTo>
                  <a:lnTo>
                    <a:pt x="29" y="182"/>
                  </a:lnTo>
                  <a:lnTo>
                    <a:pt x="51" y="143"/>
                  </a:lnTo>
                  <a:lnTo>
                    <a:pt x="77" y="108"/>
                  </a:lnTo>
                  <a:lnTo>
                    <a:pt x="108" y="76"/>
                  </a:lnTo>
                  <a:lnTo>
                    <a:pt x="144" y="51"/>
                  </a:lnTo>
                  <a:lnTo>
                    <a:pt x="183" y="29"/>
                  </a:lnTo>
                  <a:lnTo>
                    <a:pt x="224" y="13"/>
                  </a:lnTo>
                  <a:lnTo>
                    <a:pt x="268" y="3"/>
                  </a:lnTo>
                  <a:lnTo>
                    <a:pt x="3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415"/>
            <p:cNvSpPr>
              <a:spLocks/>
            </p:cNvSpPr>
            <p:nvPr/>
          </p:nvSpPr>
          <p:spPr bwMode="auto">
            <a:xfrm>
              <a:off x="9209088" y="5148263"/>
              <a:ext cx="96838" cy="317500"/>
            </a:xfrm>
            <a:custGeom>
              <a:avLst/>
              <a:gdLst>
                <a:gd name="T0" fmla="*/ 373 w 729"/>
                <a:gd name="T1" fmla="*/ 0 h 2394"/>
                <a:gd name="T2" fmla="*/ 510 w 729"/>
                <a:gd name="T3" fmla="*/ 0 h 2394"/>
                <a:gd name="T4" fmla="*/ 600 w 729"/>
                <a:gd name="T5" fmla="*/ 0 h 2394"/>
                <a:gd name="T6" fmla="*/ 550 w 729"/>
                <a:gd name="T7" fmla="*/ 46 h 2394"/>
                <a:gd name="T8" fmla="*/ 513 w 729"/>
                <a:gd name="T9" fmla="*/ 105 h 2394"/>
                <a:gd name="T10" fmla="*/ 494 w 729"/>
                <a:gd name="T11" fmla="*/ 172 h 2394"/>
                <a:gd name="T12" fmla="*/ 490 w 729"/>
                <a:gd name="T13" fmla="*/ 1448 h 2394"/>
                <a:gd name="T14" fmla="*/ 502 w 729"/>
                <a:gd name="T15" fmla="*/ 1526 h 2394"/>
                <a:gd name="T16" fmla="*/ 536 w 729"/>
                <a:gd name="T17" fmla="*/ 1594 h 2394"/>
                <a:gd name="T18" fmla="*/ 588 w 729"/>
                <a:gd name="T19" fmla="*/ 1648 h 2394"/>
                <a:gd name="T20" fmla="*/ 652 w 729"/>
                <a:gd name="T21" fmla="*/ 1685 h 2394"/>
                <a:gd name="T22" fmla="*/ 729 w 729"/>
                <a:gd name="T23" fmla="*/ 1702 h 2394"/>
                <a:gd name="T24" fmla="*/ 708 w 729"/>
                <a:gd name="T25" fmla="*/ 2370 h 2394"/>
                <a:gd name="T26" fmla="*/ 659 w 729"/>
                <a:gd name="T27" fmla="*/ 2392 h 2394"/>
                <a:gd name="T28" fmla="*/ 604 w 729"/>
                <a:gd name="T29" fmla="*/ 2392 h 2394"/>
                <a:gd name="T30" fmla="*/ 555 w 729"/>
                <a:gd name="T31" fmla="*/ 2372 h 2394"/>
                <a:gd name="T32" fmla="*/ 518 w 729"/>
                <a:gd name="T33" fmla="*/ 2335 h 2394"/>
                <a:gd name="T34" fmla="*/ 498 w 729"/>
                <a:gd name="T35" fmla="*/ 2285 h 2394"/>
                <a:gd name="T36" fmla="*/ 491 w 729"/>
                <a:gd name="T37" fmla="*/ 2258 h 2394"/>
                <a:gd name="T38" fmla="*/ 481 w 729"/>
                <a:gd name="T39" fmla="*/ 2311 h 2394"/>
                <a:gd name="T40" fmla="*/ 451 w 729"/>
                <a:gd name="T41" fmla="*/ 2354 h 2394"/>
                <a:gd name="T42" fmla="*/ 408 w 729"/>
                <a:gd name="T43" fmla="*/ 2383 h 2394"/>
                <a:gd name="T44" fmla="*/ 355 w 729"/>
                <a:gd name="T45" fmla="*/ 2394 h 2394"/>
                <a:gd name="T46" fmla="*/ 301 w 729"/>
                <a:gd name="T47" fmla="*/ 2383 h 2394"/>
                <a:gd name="T48" fmla="*/ 258 w 729"/>
                <a:gd name="T49" fmla="*/ 2354 h 2394"/>
                <a:gd name="T50" fmla="*/ 229 w 729"/>
                <a:gd name="T51" fmla="*/ 2311 h 2394"/>
                <a:gd name="T52" fmla="*/ 218 w 729"/>
                <a:gd name="T53" fmla="*/ 2258 h 2394"/>
                <a:gd name="T54" fmla="*/ 201 w 729"/>
                <a:gd name="T55" fmla="*/ 1397 h 2394"/>
                <a:gd name="T56" fmla="*/ 159 w 729"/>
                <a:gd name="T57" fmla="*/ 1411 h 2394"/>
                <a:gd name="T58" fmla="*/ 109 w 729"/>
                <a:gd name="T59" fmla="*/ 1410 h 2394"/>
                <a:gd name="T60" fmla="*/ 60 w 729"/>
                <a:gd name="T61" fmla="*/ 1390 h 2394"/>
                <a:gd name="T62" fmla="*/ 24 w 729"/>
                <a:gd name="T63" fmla="*/ 1353 h 2394"/>
                <a:gd name="T64" fmla="*/ 3 w 729"/>
                <a:gd name="T65" fmla="*/ 1305 h 2394"/>
                <a:gd name="T66" fmla="*/ 0 w 729"/>
                <a:gd name="T67" fmla="*/ 137 h 2394"/>
                <a:gd name="T68" fmla="*/ 11 w 729"/>
                <a:gd name="T69" fmla="*/ 84 h 2394"/>
                <a:gd name="T70" fmla="*/ 39 w 729"/>
                <a:gd name="T71" fmla="*/ 42 h 2394"/>
                <a:gd name="T72" fmla="*/ 81 w 729"/>
                <a:gd name="T73" fmla="*/ 12 h 2394"/>
                <a:gd name="T74" fmla="*/ 133 w 729"/>
                <a:gd name="T75" fmla="*/ 1 h 2394"/>
                <a:gd name="T76" fmla="*/ 289 w 729"/>
                <a:gd name="T77" fmla="*/ 0 h 2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29" h="2394">
                  <a:moveTo>
                    <a:pt x="329" y="0"/>
                  </a:moveTo>
                  <a:lnTo>
                    <a:pt x="373" y="0"/>
                  </a:lnTo>
                  <a:lnTo>
                    <a:pt x="463" y="0"/>
                  </a:lnTo>
                  <a:lnTo>
                    <a:pt x="510" y="0"/>
                  </a:lnTo>
                  <a:lnTo>
                    <a:pt x="556" y="0"/>
                  </a:lnTo>
                  <a:lnTo>
                    <a:pt x="600" y="0"/>
                  </a:lnTo>
                  <a:lnTo>
                    <a:pt x="573" y="21"/>
                  </a:lnTo>
                  <a:lnTo>
                    <a:pt x="550" y="46"/>
                  </a:lnTo>
                  <a:lnTo>
                    <a:pt x="529" y="74"/>
                  </a:lnTo>
                  <a:lnTo>
                    <a:pt x="513" y="105"/>
                  </a:lnTo>
                  <a:lnTo>
                    <a:pt x="501" y="137"/>
                  </a:lnTo>
                  <a:lnTo>
                    <a:pt x="494" y="172"/>
                  </a:lnTo>
                  <a:lnTo>
                    <a:pt x="490" y="208"/>
                  </a:lnTo>
                  <a:lnTo>
                    <a:pt x="490" y="1448"/>
                  </a:lnTo>
                  <a:lnTo>
                    <a:pt x="494" y="1488"/>
                  </a:lnTo>
                  <a:lnTo>
                    <a:pt x="502" y="1526"/>
                  </a:lnTo>
                  <a:lnTo>
                    <a:pt x="516" y="1562"/>
                  </a:lnTo>
                  <a:lnTo>
                    <a:pt x="536" y="1594"/>
                  </a:lnTo>
                  <a:lnTo>
                    <a:pt x="559" y="1622"/>
                  </a:lnTo>
                  <a:lnTo>
                    <a:pt x="588" y="1648"/>
                  </a:lnTo>
                  <a:lnTo>
                    <a:pt x="619" y="1668"/>
                  </a:lnTo>
                  <a:lnTo>
                    <a:pt x="652" y="1685"/>
                  </a:lnTo>
                  <a:lnTo>
                    <a:pt x="690" y="1697"/>
                  </a:lnTo>
                  <a:lnTo>
                    <a:pt x="729" y="1702"/>
                  </a:lnTo>
                  <a:lnTo>
                    <a:pt x="729" y="2354"/>
                  </a:lnTo>
                  <a:lnTo>
                    <a:pt x="708" y="2370"/>
                  </a:lnTo>
                  <a:lnTo>
                    <a:pt x="685" y="2383"/>
                  </a:lnTo>
                  <a:lnTo>
                    <a:pt x="659" y="2392"/>
                  </a:lnTo>
                  <a:lnTo>
                    <a:pt x="632" y="2394"/>
                  </a:lnTo>
                  <a:lnTo>
                    <a:pt x="604" y="2392"/>
                  </a:lnTo>
                  <a:lnTo>
                    <a:pt x="579" y="2383"/>
                  </a:lnTo>
                  <a:lnTo>
                    <a:pt x="555" y="2372"/>
                  </a:lnTo>
                  <a:lnTo>
                    <a:pt x="535" y="2354"/>
                  </a:lnTo>
                  <a:lnTo>
                    <a:pt x="518" y="2335"/>
                  </a:lnTo>
                  <a:lnTo>
                    <a:pt x="505" y="2311"/>
                  </a:lnTo>
                  <a:lnTo>
                    <a:pt x="498" y="2285"/>
                  </a:lnTo>
                  <a:lnTo>
                    <a:pt x="495" y="2258"/>
                  </a:lnTo>
                  <a:lnTo>
                    <a:pt x="491" y="2258"/>
                  </a:lnTo>
                  <a:lnTo>
                    <a:pt x="488" y="2285"/>
                  </a:lnTo>
                  <a:lnTo>
                    <a:pt x="481" y="2311"/>
                  </a:lnTo>
                  <a:lnTo>
                    <a:pt x="469" y="2335"/>
                  </a:lnTo>
                  <a:lnTo>
                    <a:pt x="451" y="2354"/>
                  </a:lnTo>
                  <a:lnTo>
                    <a:pt x="431" y="2372"/>
                  </a:lnTo>
                  <a:lnTo>
                    <a:pt x="408" y="2383"/>
                  </a:lnTo>
                  <a:lnTo>
                    <a:pt x="382" y="2392"/>
                  </a:lnTo>
                  <a:lnTo>
                    <a:pt x="355" y="2394"/>
                  </a:lnTo>
                  <a:lnTo>
                    <a:pt x="327" y="2392"/>
                  </a:lnTo>
                  <a:lnTo>
                    <a:pt x="301" y="2383"/>
                  </a:lnTo>
                  <a:lnTo>
                    <a:pt x="279" y="2372"/>
                  </a:lnTo>
                  <a:lnTo>
                    <a:pt x="258" y="2354"/>
                  </a:lnTo>
                  <a:lnTo>
                    <a:pt x="242" y="2335"/>
                  </a:lnTo>
                  <a:lnTo>
                    <a:pt x="229" y="2311"/>
                  </a:lnTo>
                  <a:lnTo>
                    <a:pt x="221" y="2285"/>
                  </a:lnTo>
                  <a:lnTo>
                    <a:pt x="218" y="2258"/>
                  </a:lnTo>
                  <a:lnTo>
                    <a:pt x="218" y="1386"/>
                  </a:lnTo>
                  <a:lnTo>
                    <a:pt x="201" y="1397"/>
                  </a:lnTo>
                  <a:lnTo>
                    <a:pt x="180" y="1406"/>
                  </a:lnTo>
                  <a:lnTo>
                    <a:pt x="159" y="1411"/>
                  </a:lnTo>
                  <a:lnTo>
                    <a:pt x="137" y="1414"/>
                  </a:lnTo>
                  <a:lnTo>
                    <a:pt x="109" y="1410"/>
                  </a:lnTo>
                  <a:lnTo>
                    <a:pt x="83" y="1403"/>
                  </a:lnTo>
                  <a:lnTo>
                    <a:pt x="60" y="1390"/>
                  </a:lnTo>
                  <a:lnTo>
                    <a:pt x="40" y="1374"/>
                  </a:lnTo>
                  <a:lnTo>
                    <a:pt x="24" y="1353"/>
                  </a:lnTo>
                  <a:lnTo>
                    <a:pt x="11" y="1330"/>
                  </a:lnTo>
                  <a:lnTo>
                    <a:pt x="3" y="1305"/>
                  </a:lnTo>
                  <a:lnTo>
                    <a:pt x="0" y="1276"/>
                  </a:lnTo>
                  <a:lnTo>
                    <a:pt x="0" y="137"/>
                  </a:lnTo>
                  <a:lnTo>
                    <a:pt x="2" y="110"/>
                  </a:lnTo>
                  <a:lnTo>
                    <a:pt x="11" y="84"/>
                  </a:lnTo>
                  <a:lnTo>
                    <a:pt x="23" y="61"/>
                  </a:lnTo>
                  <a:lnTo>
                    <a:pt x="39" y="42"/>
                  </a:lnTo>
                  <a:lnTo>
                    <a:pt x="58" y="25"/>
                  </a:lnTo>
                  <a:lnTo>
                    <a:pt x="81" y="12"/>
                  </a:lnTo>
                  <a:lnTo>
                    <a:pt x="106" y="4"/>
                  </a:lnTo>
                  <a:lnTo>
                    <a:pt x="133" y="1"/>
                  </a:lnTo>
                  <a:lnTo>
                    <a:pt x="133" y="0"/>
                  </a:lnTo>
                  <a:lnTo>
                    <a:pt x="289" y="0"/>
                  </a:lnTo>
                  <a:lnTo>
                    <a:pt x="32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416"/>
            <p:cNvSpPr>
              <a:spLocks/>
            </p:cNvSpPr>
            <p:nvPr/>
          </p:nvSpPr>
          <p:spPr bwMode="auto">
            <a:xfrm>
              <a:off x="9410701" y="5059363"/>
              <a:ext cx="74613" cy="82550"/>
            </a:xfrm>
            <a:custGeom>
              <a:avLst/>
              <a:gdLst>
                <a:gd name="T0" fmla="*/ 249 w 565"/>
                <a:gd name="T1" fmla="*/ 0 h 629"/>
                <a:gd name="T2" fmla="*/ 297 w 565"/>
                <a:gd name="T3" fmla="*/ 3 h 629"/>
                <a:gd name="T4" fmla="*/ 341 w 565"/>
                <a:gd name="T5" fmla="*/ 13 h 629"/>
                <a:gd name="T6" fmla="*/ 382 w 565"/>
                <a:gd name="T7" fmla="*/ 29 h 629"/>
                <a:gd name="T8" fmla="*/ 421 w 565"/>
                <a:gd name="T9" fmla="*/ 51 h 629"/>
                <a:gd name="T10" fmla="*/ 457 w 565"/>
                <a:gd name="T11" fmla="*/ 76 h 629"/>
                <a:gd name="T12" fmla="*/ 488 w 565"/>
                <a:gd name="T13" fmla="*/ 108 h 629"/>
                <a:gd name="T14" fmla="*/ 514 w 565"/>
                <a:gd name="T15" fmla="*/ 143 h 629"/>
                <a:gd name="T16" fmla="*/ 535 w 565"/>
                <a:gd name="T17" fmla="*/ 182 h 629"/>
                <a:gd name="T18" fmla="*/ 552 w 565"/>
                <a:gd name="T19" fmla="*/ 223 h 629"/>
                <a:gd name="T20" fmla="*/ 561 w 565"/>
                <a:gd name="T21" fmla="*/ 269 h 629"/>
                <a:gd name="T22" fmla="*/ 565 w 565"/>
                <a:gd name="T23" fmla="*/ 315 h 629"/>
                <a:gd name="T24" fmla="*/ 562 w 565"/>
                <a:gd name="T25" fmla="*/ 357 h 629"/>
                <a:gd name="T26" fmla="*/ 554 w 565"/>
                <a:gd name="T27" fmla="*/ 398 h 629"/>
                <a:gd name="T28" fmla="*/ 540 w 565"/>
                <a:gd name="T29" fmla="*/ 437 h 629"/>
                <a:gd name="T30" fmla="*/ 521 w 565"/>
                <a:gd name="T31" fmla="*/ 474 h 629"/>
                <a:gd name="T32" fmla="*/ 499 w 565"/>
                <a:gd name="T33" fmla="*/ 507 h 629"/>
                <a:gd name="T34" fmla="*/ 473 w 565"/>
                <a:gd name="T35" fmla="*/ 538 h 629"/>
                <a:gd name="T36" fmla="*/ 443 w 565"/>
                <a:gd name="T37" fmla="*/ 565 h 629"/>
                <a:gd name="T38" fmla="*/ 409 w 565"/>
                <a:gd name="T39" fmla="*/ 587 h 629"/>
                <a:gd name="T40" fmla="*/ 372 w 565"/>
                <a:gd name="T41" fmla="*/ 605 h 629"/>
                <a:gd name="T42" fmla="*/ 333 w 565"/>
                <a:gd name="T43" fmla="*/ 619 h 629"/>
                <a:gd name="T44" fmla="*/ 292 w 565"/>
                <a:gd name="T45" fmla="*/ 627 h 629"/>
                <a:gd name="T46" fmla="*/ 249 w 565"/>
                <a:gd name="T47" fmla="*/ 629 h 629"/>
                <a:gd name="T48" fmla="*/ 204 w 565"/>
                <a:gd name="T49" fmla="*/ 626 h 629"/>
                <a:gd name="T50" fmla="*/ 161 w 565"/>
                <a:gd name="T51" fmla="*/ 616 h 629"/>
                <a:gd name="T52" fmla="*/ 120 w 565"/>
                <a:gd name="T53" fmla="*/ 601 h 629"/>
                <a:gd name="T54" fmla="*/ 82 w 565"/>
                <a:gd name="T55" fmla="*/ 581 h 629"/>
                <a:gd name="T56" fmla="*/ 47 w 565"/>
                <a:gd name="T57" fmla="*/ 555 h 629"/>
                <a:gd name="T58" fmla="*/ 17 w 565"/>
                <a:gd name="T59" fmla="*/ 526 h 629"/>
                <a:gd name="T60" fmla="*/ 34 w 565"/>
                <a:gd name="T61" fmla="*/ 483 h 629"/>
                <a:gd name="T62" fmla="*/ 47 w 565"/>
                <a:gd name="T63" fmla="*/ 438 h 629"/>
                <a:gd name="T64" fmla="*/ 56 w 565"/>
                <a:gd name="T65" fmla="*/ 391 h 629"/>
                <a:gd name="T66" fmla="*/ 59 w 565"/>
                <a:gd name="T67" fmla="*/ 342 h 629"/>
                <a:gd name="T68" fmla="*/ 56 w 565"/>
                <a:gd name="T69" fmla="*/ 296 h 629"/>
                <a:gd name="T70" fmla="*/ 48 w 565"/>
                <a:gd name="T71" fmla="*/ 250 h 629"/>
                <a:gd name="T72" fmla="*/ 36 w 565"/>
                <a:gd name="T73" fmla="*/ 206 h 629"/>
                <a:gd name="T74" fmla="*/ 20 w 565"/>
                <a:gd name="T75" fmla="*/ 164 h 629"/>
                <a:gd name="T76" fmla="*/ 0 w 565"/>
                <a:gd name="T77" fmla="*/ 124 h 629"/>
                <a:gd name="T78" fmla="*/ 27 w 565"/>
                <a:gd name="T79" fmla="*/ 94 h 629"/>
                <a:gd name="T80" fmla="*/ 57 w 565"/>
                <a:gd name="T81" fmla="*/ 67 h 629"/>
                <a:gd name="T82" fmla="*/ 90 w 565"/>
                <a:gd name="T83" fmla="*/ 44 h 629"/>
                <a:gd name="T84" fmla="*/ 126 w 565"/>
                <a:gd name="T85" fmla="*/ 25 h 629"/>
                <a:gd name="T86" fmla="*/ 165 w 565"/>
                <a:gd name="T87" fmla="*/ 12 h 629"/>
                <a:gd name="T88" fmla="*/ 207 w 565"/>
                <a:gd name="T89" fmla="*/ 3 h 629"/>
                <a:gd name="T90" fmla="*/ 249 w 565"/>
                <a:gd name="T91" fmla="*/ 0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5" h="629">
                  <a:moveTo>
                    <a:pt x="249" y="0"/>
                  </a:moveTo>
                  <a:lnTo>
                    <a:pt x="297" y="3"/>
                  </a:lnTo>
                  <a:lnTo>
                    <a:pt x="341" y="13"/>
                  </a:lnTo>
                  <a:lnTo>
                    <a:pt x="382" y="29"/>
                  </a:lnTo>
                  <a:lnTo>
                    <a:pt x="421" y="51"/>
                  </a:lnTo>
                  <a:lnTo>
                    <a:pt x="457" y="76"/>
                  </a:lnTo>
                  <a:lnTo>
                    <a:pt x="488" y="108"/>
                  </a:lnTo>
                  <a:lnTo>
                    <a:pt x="514" y="143"/>
                  </a:lnTo>
                  <a:lnTo>
                    <a:pt x="535" y="182"/>
                  </a:lnTo>
                  <a:lnTo>
                    <a:pt x="552" y="223"/>
                  </a:lnTo>
                  <a:lnTo>
                    <a:pt x="561" y="269"/>
                  </a:lnTo>
                  <a:lnTo>
                    <a:pt x="565" y="315"/>
                  </a:lnTo>
                  <a:lnTo>
                    <a:pt x="562" y="357"/>
                  </a:lnTo>
                  <a:lnTo>
                    <a:pt x="554" y="398"/>
                  </a:lnTo>
                  <a:lnTo>
                    <a:pt x="540" y="437"/>
                  </a:lnTo>
                  <a:lnTo>
                    <a:pt x="521" y="474"/>
                  </a:lnTo>
                  <a:lnTo>
                    <a:pt x="499" y="507"/>
                  </a:lnTo>
                  <a:lnTo>
                    <a:pt x="473" y="538"/>
                  </a:lnTo>
                  <a:lnTo>
                    <a:pt x="443" y="565"/>
                  </a:lnTo>
                  <a:lnTo>
                    <a:pt x="409" y="587"/>
                  </a:lnTo>
                  <a:lnTo>
                    <a:pt x="372" y="605"/>
                  </a:lnTo>
                  <a:lnTo>
                    <a:pt x="333" y="619"/>
                  </a:lnTo>
                  <a:lnTo>
                    <a:pt x="292" y="627"/>
                  </a:lnTo>
                  <a:lnTo>
                    <a:pt x="249" y="629"/>
                  </a:lnTo>
                  <a:lnTo>
                    <a:pt x="204" y="626"/>
                  </a:lnTo>
                  <a:lnTo>
                    <a:pt x="161" y="616"/>
                  </a:lnTo>
                  <a:lnTo>
                    <a:pt x="120" y="601"/>
                  </a:lnTo>
                  <a:lnTo>
                    <a:pt x="82" y="581"/>
                  </a:lnTo>
                  <a:lnTo>
                    <a:pt x="47" y="555"/>
                  </a:lnTo>
                  <a:lnTo>
                    <a:pt x="17" y="526"/>
                  </a:lnTo>
                  <a:lnTo>
                    <a:pt x="34" y="483"/>
                  </a:lnTo>
                  <a:lnTo>
                    <a:pt x="47" y="438"/>
                  </a:lnTo>
                  <a:lnTo>
                    <a:pt x="56" y="391"/>
                  </a:lnTo>
                  <a:lnTo>
                    <a:pt x="59" y="342"/>
                  </a:lnTo>
                  <a:lnTo>
                    <a:pt x="56" y="296"/>
                  </a:lnTo>
                  <a:lnTo>
                    <a:pt x="48" y="250"/>
                  </a:lnTo>
                  <a:lnTo>
                    <a:pt x="36" y="206"/>
                  </a:lnTo>
                  <a:lnTo>
                    <a:pt x="20" y="164"/>
                  </a:lnTo>
                  <a:lnTo>
                    <a:pt x="0" y="124"/>
                  </a:lnTo>
                  <a:lnTo>
                    <a:pt x="27" y="94"/>
                  </a:lnTo>
                  <a:lnTo>
                    <a:pt x="57" y="67"/>
                  </a:lnTo>
                  <a:lnTo>
                    <a:pt x="90" y="44"/>
                  </a:lnTo>
                  <a:lnTo>
                    <a:pt x="126" y="25"/>
                  </a:lnTo>
                  <a:lnTo>
                    <a:pt x="165" y="12"/>
                  </a:lnTo>
                  <a:lnTo>
                    <a:pt x="207" y="3"/>
                  </a:lnTo>
                  <a:lnTo>
                    <a:pt x="24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417"/>
            <p:cNvSpPr>
              <a:spLocks/>
            </p:cNvSpPr>
            <p:nvPr/>
          </p:nvSpPr>
          <p:spPr bwMode="auto">
            <a:xfrm>
              <a:off x="9412288" y="5148263"/>
              <a:ext cx="96838" cy="317500"/>
            </a:xfrm>
            <a:custGeom>
              <a:avLst/>
              <a:gdLst>
                <a:gd name="T0" fmla="*/ 510 w 728"/>
                <a:gd name="T1" fmla="*/ 0 h 2394"/>
                <a:gd name="T2" fmla="*/ 579 w 728"/>
                <a:gd name="T3" fmla="*/ 0 h 2394"/>
                <a:gd name="T4" fmla="*/ 594 w 728"/>
                <a:gd name="T5" fmla="*/ 0 h 2394"/>
                <a:gd name="T6" fmla="*/ 621 w 728"/>
                <a:gd name="T7" fmla="*/ 4 h 2394"/>
                <a:gd name="T8" fmla="*/ 669 w 728"/>
                <a:gd name="T9" fmla="*/ 25 h 2394"/>
                <a:gd name="T10" fmla="*/ 705 w 728"/>
                <a:gd name="T11" fmla="*/ 61 h 2394"/>
                <a:gd name="T12" fmla="*/ 725 w 728"/>
                <a:gd name="T13" fmla="*/ 110 h 2394"/>
                <a:gd name="T14" fmla="*/ 728 w 728"/>
                <a:gd name="T15" fmla="*/ 1276 h 2394"/>
                <a:gd name="T16" fmla="*/ 717 w 728"/>
                <a:gd name="T17" fmla="*/ 1330 h 2394"/>
                <a:gd name="T18" fmla="*/ 688 w 728"/>
                <a:gd name="T19" fmla="*/ 1374 h 2394"/>
                <a:gd name="T20" fmla="*/ 645 w 728"/>
                <a:gd name="T21" fmla="*/ 1403 h 2394"/>
                <a:gd name="T22" fmla="*/ 592 w 728"/>
                <a:gd name="T23" fmla="*/ 1414 h 2394"/>
                <a:gd name="T24" fmla="*/ 547 w 728"/>
                <a:gd name="T25" fmla="*/ 1406 h 2394"/>
                <a:gd name="T26" fmla="*/ 509 w 728"/>
                <a:gd name="T27" fmla="*/ 1386 h 2394"/>
                <a:gd name="T28" fmla="*/ 506 w 728"/>
                <a:gd name="T29" fmla="*/ 2285 h 2394"/>
                <a:gd name="T30" fmla="*/ 486 w 728"/>
                <a:gd name="T31" fmla="*/ 2335 h 2394"/>
                <a:gd name="T32" fmla="*/ 449 w 728"/>
                <a:gd name="T33" fmla="*/ 2372 h 2394"/>
                <a:gd name="T34" fmla="*/ 401 w 728"/>
                <a:gd name="T35" fmla="*/ 2392 h 2394"/>
                <a:gd name="T36" fmla="*/ 345 w 728"/>
                <a:gd name="T37" fmla="*/ 2392 h 2394"/>
                <a:gd name="T38" fmla="*/ 297 w 728"/>
                <a:gd name="T39" fmla="*/ 2372 h 2394"/>
                <a:gd name="T40" fmla="*/ 260 w 728"/>
                <a:gd name="T41" fmla="*/ 2335 h 2394"/>
                <a:gd name="T42" fmla="*/ 240 w 728"/>
                <a:gd name="T43" fmla="*/ 2285 h 2394"/>
                <a:gd name="T44" fmla="*/ 233 w 728"/>
                <a:gd name="T45" fmla="*/ 2258 h 2394"/>
                <a:gd name="T46" fmla="*/ 222 w 728"/>
                <a:gd name="T47" fmla="*/ 2311 h 2394"/>
                <a:gd name="T48" fmla="*/ 192 w 728"/>
                <a:gd name="T49" fmla="*/ 2354 h 2394"/>
                <a:gd name="T50" fmla="*/ 149 w 728"/>
                <a:gd name="T51" fmla="*/ 2383 h 2394"/>
                <a:gd name="T52" fmla="*/ 96 w 728"/>
                <a:gd name="T53" fmla="*/ 2394 h 2394"/>
                <a:gd name="T54" fmla="*/ 43 w 728"/>
                <a:gd name="T55" fmla="*/ 2383 h 2394"/>
                <a:gd name="T56" fmla="*/ 0 w 728"/>
                <a:gd name="T57" fmla="*/ 2354 h 2394"/>
                <a:gd name="T58" fmla="*/ 39 w 728"/>
                <a:gd name="T59" fmla="*/ 1697 h 2394"/>
                <a:gd name="T60" fmla="*/ 109 w 728"/>
                <a:gd name="T61" fmla="*/ 1668 h 2394"/>
                <a:gd name="T62" fmla="*/ 168 w 728"/>
                <a:gd name="T63" fmla="*/ 1622 h 2394"/>
                <a:gd name="T64" fmla="*/ 210 w 728"/>
                <a:gd name="T65" fmla="*/ 1560 h 2394"/>
                <a:gd name="T66" fmla="*/ 234 w 728"/>
                <a:gd name="T67" fmla="*/ 1488 h 2394"/>
                <a:gd name="T68" fmla="*/ 236 w 728"/>
                <a:gd name="T69" fmla="*/ 208 h 2394"/>
                <a:gd name="T70" fmla="*/ 227 w 728"/>
                <a:gd name="T71" fmla="*/ 137 h 2394"/>
                <a:gd name="T72" fmla="*/ 199 w 728"/>
                <a:gd name="T73" fmla="*/ 74 h 2394"/>
                <a:gd name="T74" fmla="*/ 155 w 728"/>
                <a:gd name="T75" fmla="*/ 21 h 2394"/>
                <a:gd name="T76" fmla="*/ 438 w 728"/>
                <a:gd name="T77" fmla="*/ 0 h 2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728" h="2394">
                  <a:moveTo>
                    <a:pt x="476" y="0"/>
                  </a:moveTo>
                  <a:lnTo>
                    <a:pt x="510" y="0"/>
                  </a:lnTo>
                  <a:lnTo>
                    <a:pt x="561" y="0"/>
                  </a:lnTo>
                  <a:lnTo>
                    <a:pt x="579" y="0"/>
                  </a:lnTo>
                  <a:lnTo>
                    <a:pt x="591" y="0"/>
                  </a:lnTo>
                  <a:lnTo>
                    <a:pt x="594" y="0"/>
                  </a:lnTo>
                  <a:lnTo>
                    <a:pt x="594" y="1"/>
                  </a:lnTo>
                  <a:lnTo>
                    <a:pt x="621" y="4"/>
                  </a:lnTo>
                  <a:lnTo>
                    <a:pt x="647" y="12"/>
                  </a:lnTo>
                  <a:lnTo>
                    <a:pt x="669" y="25"/>
                  </a:lnTo>
                  <a:lnTo>
                    <a:pt x="689" y="42"/>
                  </a:lnTo>
                  <a:lnTo>
                    <a:pt x="705" y="61"/>
                  </a:lnTo>
                  <a:lnTo>
                    <a:pt x="717" y="84"/>
                  </a:lnTo>
                  <a:lnTo>
                    <a:pt x="725" y="110"/>
                  </a:lnTo>
                  <a:lnTo>
                    <a:pt x="728" y="137"/>
                  </a:lnTo>
                  <a:lnTo>
                    <a:pt x="728" y="1276"/>
                  </a:lnTo>
                  <a:lnTo>
                    <a:pt x="725" y="1305"/>
                  </a:lnTo>
                  <a:lnTo>
                    <a:pt x="717" y="1330"/>
                  </a:lnTo>
                  <a:lnTo>
                    <a:pt x="704" y="1353"/>
                  </a:lnTo>
                  <a:lnTo>
                    <a:pt x="688" y="1374"/>
                  </a:lnTo>
                  <a:lnTo>
                    <a:pt x="667" y="1390"/>
                  </a:lnTo>
                  <a:lnTo>
                    <a:pt x="645" y="1403"/>
                  </a:lnTo>
                  <a:lnTo>
                    <a:pt x="619" y="1410"/>
                  </a:lnTo>
                  <a:lnTo>
                    <a:pt x="592" y="1414"/>
                  </a:lnTo>
                  <a:lnTo>
                    <a:pt x="569" y="1411"/>
                  </a:lnTo>
                  <a:lnTo>
                    <a:pt x="547" y="1406"/>
                  </a:lnTo>
                  <a:lnTo>
                    <a:pt x="527" y="1397"/>
                  </a:lnTo>
                  <a:lnTo>
                    <a:pt x="509" y="1386"/>
                  </a:lnTo>
                  <a:lnTo>
                    <a:pt x="509" y="2258"/>
                  </a:lnTo>
                  <a:lnTo>
                    <a:pt x="506" y="2285"/>
                  </a:lnTo>
                  <a:lnTo>
                    <a:pt x="499" y="2311"/>
                  </a:lnTo>
                  <a:lnTo>
                    <a:pt x="486" y="2335"/>
                  </a:lnTo>
                  <a:lnTo>
                    <a:pt x="470" y="2354"/>
                  </a:lnTo>
                  <a:lnTo>
                    <a:pt x="449" y="2372"/>
                  </a:lnTo>
                  <a:lnTo>
                    <a:pt x="426" y="2383"/>
                  </a:lnTo>
                  <a:lnTo>
                    <a:pt x="401" y="2392"/>
                  </a:lnTo>
                  <a:lnTo>
                    <a:pt x="372" y="2394"/>
                  </a:lnTo>
                  <a:lnTo>
                    <a:pt x="345" y="2392"/>
                  </a:lnTo>
                  <a:lnTo>
                    <a:pt x="320" y="2383"/>
                  </a:lnTo>
                  <a:lnTo>
                    <a:pt x="297" y="2372"/>
                  </a:lnTo>
                  <a:lnTo>
                    <a:pt x="276" y="2354"/>
                  </a:lnTo>
                  <a:lnTo>
                    <a:pt x="260" y="2335"/>
                  </a:lnTo>
                  <a:lnTo>
                    <a:pt x="247" y="2311"/>
                  </a:lnTo>
                  <a:lnTo>
                    <a:pt x="240" y="2285"/>
                  </a:lnTo>
                  <a:lnTo>
                    <a:pt x="236" y="2258"/>
                  </a:lnTo>
                  <a:lnTo>
                    <a:pt x="233" y="2258"/>
                  </a:lnTo>
                  <a:lnTo>
                    <a:pt x="230" y="2285"/>
                  </a:lnTo>
                  <a:lnTo>
                    <a:pt x="222" y="2311"/>
                  </a:lnTo>
                  <a:lnTo>
                    <a:pt x="209" y="2335"/>
                  </a:lnTo>
                  <a:lnTo>
                    <a:pt x="192" y="2354"/>
                  </a:lnTo>
                  <a:lnTo>
                    <a:pt x="173" y="2372"/>
                  </a:lnTo>
                  <a:lnTo>
                    <a:pt x="149" y="2383"/>
                  </a:lnTo>
                  <a:lnTo>
                    <a:pt x="123" y="2392"/>
                  </a:lnTo>
                  <a:lnTo>
                    <a:pt x="96" y="2394"/>
                  </a:lnTo>
                  <a:lnTo>
                    <a:pt x="69" y="2392"/>
                  </a:lnTo>
                  <a:lnTo>
                    <a:pt x="43" y="2383"/>
                  </a:lnTo>
                  <a:lnTo>
                    <a:pt x="19" y="2372"/>
                  </a:lnTo>
                  <a:lnTo>
                    <a:pt x="0" y="2354"/>
                  </a:lnTo>
                  <a:lnTo>
                    <a:pt x="0" y="1702"/>
                  </a:lnTo>
                  <a:lnTo>
                    <a:pt x="39" y="1697"/>
                  </a:lnTo>
                  <a:lnTo>
                    <a:pt x="75" y="1685"/>
                  </a:lnTo>
                  <a:lnTo>
                    <a:pt x="109" y="1668"/>
                  </a:lnTo>
                  <a:lnTo>
                    <a:pt x="140" y="1648"/>
                  </a:lnTo>
                  <a:lnTo>
                    <a:pt x="168" y="1622"/>
                  </a:lnTo>
                  <a:lnTo>
                    <a:pt x="191" y="1593"/>
                  </a:lnTo>
                  <a:lnTo>
                    <a:pt x="210" y="1560"/>
                  </a:lnTo>
                  <a:lnTo>
                    <a:pt x="224" y="1526"/>
                  </a:lnTo>
                  <a:lnTo>
                    <a:pt x="234" y="1488"/>
                  </a:lnTo>
                  <a:lnTo>
                    <a:pt x="236" y="1448"/>
                  </a:lnTo>
                  <a:lnTo>
                    <a:pt x="236" y="208"/>
                  </a:lnTo>
                  <a:lnTo>
                    <a:pt x="234" y="172"/>
                  </a:lnTo>
                  <a:lnTo>
                    <a:pt x="227" y="137"/>
                  </a:lnTo>
                  <a:lnTo>
                    <a:pt x="215" y="105"/>
                  </a:lnTo>
                  <a:lnTo>
                    <a:pt x="199" y="74"/>
                  </a:lnTo>
                  <a:lnTo>
                    <a:pt x="178" y="46"/>
                  </a:lnTo>
                  <a:lnTo>
                    <a:pt x="155" y="21"/>
                  </a:lnTo>
                  <a:lnTo>
                    <a:pt x="128" y="0"/>
                  </a:lnTo>
                  <a:lnTo>
                    <a:pt x="438" y="0"/>
                  </a:lnTo>
                  <a:lnTo>
                    <a:pt x="47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51437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" presetClass="entr" presetSubtype="4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" presetClass="entr" presetSubtype="4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0"/>
                            </p:stCondLst>
                            <p:childTnLst>
                              <p:par>
                                <p:cTn id="5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" presetClass="entr" presetSubtype="4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000"/>
                            </p:stCondLst>
                            <p:childTnLst>
                              <p:par>
                                <p:cTn id="65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5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" presetClass="entr" presetSubtype="4" accel="20000" decel="8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7" grpId="0" animBg="1"/>
      <p:bldP spid="9" grpId="0" animBg="1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smtClean="0"/>
              <a:t>Enter your subhead line here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3" name="Rounded Rectangle 2"/>
          <p:cNvSpPr/>
          <p:nvPr/>
        </p:nvSpPr>
        <p:spPr>
          <a:xfrm>
            <a:off x="1595930" y="3938576"/>
            <a:ext cx="2143270" cy="374222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3343052" y="3938576"/>
            <a:ext cx="2143270" cy="374222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5090174" y="3938576"/>
            <a:ext cx="2143270" cy="374222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/>
          <p:cNvSpPr/>
          <p:nvPr/>
        </p:nvSpPr>
        <p:spPr>
          <a:xfrm>
            <a:off x="6837296" y="3938576"/>
            <a:ext cx="2143270" cy="374222"/>
          </a:xfrm>
          <a:prstGeom prst="roundRect">
            <a:avLst>
              <a:gd name="adj" fmla="val 50000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8584420" y="3938576"/>
            <a:ext cx="2143270" cy="374222"/>
          </a:xfrm>
          <a:prstGeom prst="roundRect">
            <a:avLst>
              <a:gd name="adj" fmla="val 5000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1484035" y="2393581"/>
            <a:ext cx="621400" cy="1851176"/>
            <a:chOff x="1257197" y="1480295"/>
            <a:chExt cx="714513" cy="2128565"/>
          </a:xfrm>
        </p:grpSpPr>
        <p:cxnSp>
          <p:nvCxnSpPr>
            <p:cNvPr id="6" name="Straight Connector 5"/>
            <p:cNvCxnSpPr/>
            <p:nvPr/>
          </p:nvCxnSpPr>
          <p:spPr>
            <a:xfrm flipV="1">
              <a:off x="1618732" y="2168221"/>
              <a:ext cx="0" cy="1155201"/>
            </a:xfrm>
            <a:prstGeom prst="line">
              <a:avLst/>
            </a:prstGeom>
            <a:ln w="381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Oval 6"/>
            <p:cNvSpPr/>
            <p:nvPr/>
          </p:nvSpPr>
          <p:spPr>
            <a:xfrm>
              <a:off x="1257197" y="1480295"/>
              <a:ext cx="714513" cy="714513"/>
            </a:xfrm>
            <a:prstGeom prst="ellipse">
              <a:avLst/>
            </a:prstGeom>
            <a:solidFill>
              <a:schemeClr val="accent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Oval 33"/>
            <p:cNvSpPr/>
            <p:nvPr/>
          </p:nvSpPr>
          <p:spPr>
            <a:xfrm>
              <a:off x="1477541" y="3335035"/>
              <a:ext cx="273825" cy="273825"/>
            </a:xfrm>
            <a:prstGeom prst="ellipse">
              <a:avLst/>
            </a:prstGeom>
            <a:solidFill>
              <a:schemeClr val="accent1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3231157" y="4006616"/>
            <a:ext cx="621400" cy="1851176"/>
            <a:chOff x="3266116" y="3335035"/>
            <a:chExt cx="714513" cy="212856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3627651" y="3608860"/>
              <a:ext cx="0" cy="1155201"/>
            </a:xfrm>
            <a:prstGeom prst="line">
              <a:avLst/>
            </a:pr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14"/>
            <p:cNvSpPr/>
            <p:nvPr/>
          </p:nvSpPr>
          <p:spPr>
            <a:xfrm>
              <a:off x="3266116" y="4749087"/>
              <a:ext cx="714513" cy="714513"/>
            </a:xfrm>
            <a:prstGeom prst="ellipse">
              <a:avLst/>
            </a:prstGeom>
            <a:solidFill>
              <a:schemeClr val="accent2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/>
            <p:cNvSpPr/>
            <p:nvPr/>
          </p:nvSpPr>
          <p:spPr>
            <a:xfrm>
              <a:off x="3486460" y="3335035"/>
              <a:ext cx="273825" cy="273825"/>
            </a:xfrm>
            <a:prstGeom prst="ellipse">
              <a:avLst/>
            </a:prstGeom>
            <a:solidFill>
              <a:schemeClr val="accent2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4978279" y="2393581"/>
            <a:ext cx="621400" cy="1851176"/>
            <a:chOff x="5275035" y="1480295"/>
            <a:chExt cx="714513" cy="2128565"/>
          </a:xfrm>
        </p:grpSpPr>
        <p:cxnSp>
          <p:nvCxnSpPr>
            <p:cNvPr id="21" name="Straight Connector 20"/>
            <p:cNvCxnSpPr/>
            <p:nvPr/>
          </p:nvCxnSpPr>
          <p:spPr>
            <a:xfrm flipV="1">
              <a:off x="5636570" y="2168221"/>
              <a:ext cx="0" cy="1155201"/>
            </a:xfrm>
            <a:prstGeom prst="line">
              <a:avLst/>
            </a:prstGeom>
            <a:ln w="38100"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/>
            <p:cNvSpPr/>
            <p:nvPr/>
          </p:nvSpPr>
          <p:spPr>
            <a:xfrm>
              <a:off x="5275035" y="1480295"/>
              <a:ext cx="714513" cy="714513"/>
            </a:xfrm>
            <a:prstGeom prst="ellipse">
              <a:avLst/>
            </a:prstGeom>
            <a:solidFill>
              <a:schemeClr val="accent3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Oval 35"/>
            <p:cNvSpPr/>
            <p:nvPr/>
          </p:nvSpPr>
          <p:spPr>
            <a:xfrm>
              <a:off x="5495379" y="3335035"/>
              <a:ext cx="273825" cy="273825"/>
            </a:xfrm>
            <a:prstGeom prst="ellipse">
              <a:avLst/>
            </a:prstGeom>
            <a:solidFill>
              <a:schemeClr val="accent3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6725401" y="4006616"/>
            <a:ext cx="621400" cy="1851176"/>
            <a:chOff x="7283954" y="3335035"/>
            <a:chExt cx="714513" cy="2128565"/>
          </a:xfrm>
        </p:grpSpPr>
        <p:cxnSp>
          <p:nvCxnSpPr>
            <p:cNvPr id="26" name="Straight Connector 25"/>
            <p:cNvCxnSpPr/>
            <p:nvPr/>
          </p:nvCxnSpPr>
          <p:spPr>
            <a:xfrm flipV="1">
              <a:off x="7645489" y="3608860"/>
              <a:ext cx="0" cy="1155201"/>
            </a:xfrm>
            <a:prstGeom prst="line">
              <a:avLst/>
            </a:prstGeom>
            <a:ln w="381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Oval 26"/>
            <p:cNvSpPr/>
            <p:nvPr/>
          </p:nvSpPr>
          <p:spPr>
            <a:xfrm>
              <a:off x="7283954" y="4749087"/>
              <a:ext cx="714513" cy="714513"/>
            </a:xfrm>
            <a:prstGeom prst="ellipse">
              <a:avLst/>
            </a:prstGeom>
            <a:solidFill>
              <a:schemeClr val="accent4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7504298" y="3335035"/>
              <a:ext cx="273825" cy="273825"/>
            </a:xfrm>
            <a:prstGeom prst="ellipse">
              <a:avLst/>
            </a:prstGeom>
            <a:solidFill>
              <a:schemeClr val="accent4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8472525" y="2393581"/>
            <a:ext cx="621400" cy="1851176"/>
            <a:chOff x="9292875" y="1480295"/>
            <a:chExt cx="714513" cy="2128565"/>
          </a:xfrm>
        </p:grpSpPr>
        <p:cxnSp>
          <p:nvCxnSpPr>
            <p:cNvPr id="32" name="Straight Connector 31"/>
            <p:cNvCxnSpPr/>
            <p:nvPr/>
          </p:nvCxnSpPr>
          <p:spPr>
            <a:xfrm flipV="1">
              <a:off x="9654410" y="2168221"/>
              <a:ext cx="0" cy="1155201"/>
            </a:xfrm>
            <a:prstGeom prst="line">
              <a:avLst/>
            </a:prstGeom>
            <a:ln w="38100">
              <a:solidFill>
                <a:schemeClr val="accent5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Oval 32"/>
            <p:cNvSpPr/>
            <p:nvPr/>
          </p:nvSpPr>
          <p:spPr>
            <a:xfrm>
              <a:off x="9292875" y="1480295"/>
              <a:ext cx="714513" cy="714513"/>
            </a:xfrm>
            <a:prstGeom prst="ellipse">
              <a:avLst/>
            </a:prstGeom>
            <a:solidFill>
              <a:schemeClr val="accent5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9513219" y="3335035"/>
              <a:ext cx="273825" cy="273825"/>
            </a:xfrm>
            <a:prstGeom prst="ellipse">
              <a:avLst/>
            </a:prstGeom>
            <a:solidFill>
              <a:schemeClr val="accent5"/>
            </a:solidFill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5" name="Inhaltsplatzhalter 4"/>
          <p:cNvSpPr txBox="1">
            <a:spLocks/>
          </p:cNvSpPr>
          <p:nvPr/>
        </p:nvSpPr>
        <p:spPr>
          <a:xfrm>
            <a:off x="1079343" y="4401824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1"/>
                </a:solidFill>
                <a:latin typeface="+mj-lt"/>
              </a:rPr>
              <a:t>2010</a:t>
            </a:r>
            <a:endParaRPr lang="en-US" sz="1600" dirty="0" smtClean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46" name="Inhaltsplatzhalter 4"/>
          <p:cNvSpPr txBox="1">
            <a:spLocks/>
          </p:cNvSpPr>
          <p:nvPr/>
        </p:nvSpPr>
        <p:spPr>
          <a:xfrm>
            <a:off x="2861774" y="3528720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2"/>
                </a:solidFill>
                <a:latin typeface="+mj-lt"/>
              </a:rPr>
              <a:t>2013</a:t>
            </a:r>
            <a:endParaRPr lang="en-US" sz="1600" dirty="0" smtClean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47" name="Inhaltsplatzhalter 4"/>
          <p:cNvSpPr txBox="1">
            <a:spLocks/>
          </p:cNvSpPr>
          <p:nvPr/>
        </p:nvSpPr>
        <p:spPr>
          <a:xfrm>
            <a:off x="4568088" y="4435316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3"/>
                </a:solidFill>
                <a:latin typeface="+mj-lt"/>
              </a:rPr>
              <a:t>2016</a:t>
            </a:r>
            <a:endParaRPr lang="en-US" sz="1600" dirty="0" smtClean="0">
              <a:solidFill>
                <a:schemeClr val="accent3"/>
              </a:solidFill>
              <a:latin typeface="+mn-lt"/>
            </a:endParaRPr>
          </a:p>
        </p:txBody>
      </p:sp>
      <p:sp>
        <p:nvSpPr>
          <p:cNvPr id="48" name="Inhaltsplatzhalter 4"/>
          <p:cNvSpPr txBox="1">
            <a:spLocks/>
          </p:cNvSpPr>
          <p:nvPr/>
        </p:nvSpPr>
        <p:spPr>
          <a:xfrm>
            <a:off x="6314237" y="3528720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4"/>
                </a:solidFill>
                <a:latin typeface="+mj-lt"/>
              </a:rPr>
              <a:t>2017</a:t>
            </a:r>
            <a:endParaRPr lang="en-US" sz="1600" dirty="0" smtClean="0">
              <a:solidFill>
                <a:schemeClr val="accent4"/>
              </a:solidFill>
              <a:latin typeface="+mn-lt"/>
            </a:endParaRPr>
          </a:p>
        </p:txBody>
      </p:sp>
      <p:sp>
        <p:nvSpPr>
          <p:cNvPr id="49" name="Inhaltsplatzhalter 4"/>
          <p:cNvSpPr txBox="1">
            <a:spLocks/>
          </p:cNvSpPr>
          <p:nvPr/>
        </p:nvSpPr>
        <p:spPr>
          <a:xfrm>
            <a:off x="7501091" y="5059375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4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4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50" name="Inhaltsplatzhalter 4"/>
          <p:cNvSpPr txBox="1">
            <a:spLocks/>
          </p:cNvSpPr>
          <p:nvPr/>
        </p:nvSpPr>
        <p:spPr>
          <a:xfrm>
            <a:off x="5673421" y="2215522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3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51" name="Inhaltsplatzhalter 4"/>
          <p:cNvSpPr txBox="1">
            <a:spLocks/>
          </p:cNvSpPr>
          <p:nvPr/>
        </p:nvSpPr>
        <p:spPr>
          <a:xfrm>
            <a:off x="3905903" y="5059375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2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2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52" name="Inhaltsplatzhalter 4"/>
          <p:cNvSpPr txBox="1">
            <a:spLocks/>
          </p:cNvSpPr>
          <p:nvPr/>
        </p:nvSpPr>
        <p:spPr>
          <a:xfrm>
            <a:off x="2177053" y="2215522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1"/>
                </a:solidFill>
                <a:latin typeface="+mj-lt"/>
              </a:rPr>
              <a:t>TITLE GOES HERE</a:t>
            </a:r>
            <a:br>
              <a:rPr lang="en-US" sz="1600" b="1" dirty="0" smtClean="0">
                <a:solidFill>
                  <a:schemeClr val="accent1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sp>
        <p:nvSpPr>
          <p:cNvPr id="53" name="Inhaltsplatzhalter 4"/>
          <p:cNvSpPr txBox="1">
            <a:spLocks/>
          </p:cNvSpPr>
          <p:nvPr/>
        </p:nvSpPr>
        <p:spPr>
          <a:xfrm>
            <a:off x="8070770" y="4435316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5"/>
                </a:solidFill>
                <a:latin typeface="+mj-lt"/>
              </a:rPr>
              <a:t>2018</a:t>
            </a:r>
            <a:endParaRPr lang="en-US" sz="1600" dirty="0" smtClean="0">
              <a:solidFill>
                <a:schemeClr val="accent5"/>
              </a:solidFill>
              <a:latin typeface="+mn-lt"/>
            </a:endParaRPr>
          </a:p>
        </p:txBody>
      </p:sp>
      <p:sp>
        <p:nvSpPr>
          <p:cNvPr id="54" name="Inhaltsplatzhalter 4"/>
          <p:cNvSpPr txBox="1">
            <a:spLocks/>
          </p:cNvSpPr>
          <p:nvPr/>
        </p:nvSpPr>
        <p:spPr>
          <a:xfrm>
            <a:off x="9169789" y="2215522"/>
            <a:ext cx="1942868" cy="969496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1600" b="1" dirty="0" smtClean="0">
                <a:solidFill>
                  <a:schemeClr val="accent5"/>
                </a:solidFill>
                <a:latin typeface="+mj-lt"/>
              </a:rPr>
              <a:t>TITLE GOES HERE</a:t>
            </a:r>
            <a:r>
              <a:rPr lang="en-US" sz="1600" b="1" dirty="0" smtClean="0">
                <a:solidFill>
                  <a:schemeClr val="accent3"/>
                </a:solidFill>
                <a:latin typeface="+mj-lt"/>
              </a:rPr>
              <a:t/>
            </a:r>
            <a:br>
              <a:rPr lang="en-US" sz="1600" b="1" dirty="0" smtClean="0">
                <a:solidFill>
                  <a:schemeClr val="accent3"/>
                </a:solidFill>
                <a:latin typeface="+mj-lt"/>
              </a:rPr>
            </a:br>
            <a: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/>
            </a:r>
            <a:br>
              <a:rPr lang="en-US" sz="1400" b="1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</a:br>
            <a:r>
              <a:rPr lang="en-US" sz="1100" dirty="0" smtClean="0">
                <a:solidFill>
                  <a:schemeClr val="bg1">
                    <a:lumMod val="50000"/>
                  </a:schemeClr>
                </a:solidFill>
                <a:latin typeface="+mn-lt"/>
              </a:rPr>
              <a:t>This is a sample text. You simply add your own text and description here. 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8559446" y="2608668"/>
            <a:ext cx="447556" cy="212712"/>
            <a:chOff x="10028238" y="2828925"/>
            <a:chExt cx="577850" cy="274638"/>
          </a:xfrm>
          <a:solidFill>
            <a:schemeClr val="bg1"/>
          </a:solidFill>
        </p:grpSpPr>
        <p:sp>
          <p:nvSpPr>
            <p:cNvPr id="56" name="Freeform 91"/>
            <p:cNvSpPr>
              <a:spLocks noEditPoints="1"/>
            </p:cNvSpPr>
            <p:nvPr/>
          </p:nvSpPr>
          <p:spPr bwMode="auto">
            <a:xfrm>
              <a:off x="10028238" y="2828925"/>
              <a:ext cx="577850" cy="274638"/>
            </a:xfrm>
            <a:custGeom>
              <a:avLst/>
              <a:gdLst>
                <a:gd name="T0" fmla="*/ 227 w 3643"/>
                <a:gd name="T1" fmla="*/ 1180 h 1728"/>
                <a:gd name="T2" fmla="*/ 163 w 3643"/>
                <a:gd name="T3" fmla="*/ 1377 h 1728"/>
                <a:gd name="T4" fmla="*/ 282 w 3643"/>
                <a:gd name="T5" fmla="*/ 1542 h 1728"/>
                <a:gd name="T6" fmla="*/ 491 w 3643"/>
                <a:gd name="T7" fmla="*/ 1542 h 1728"/>
                <a:gd name="T8" fmla="*/ 611 w 3643"/>
                <a:gd name="T9" fmla="*/ 1377 h 1728"/>
                <a:gd name="T10" fmla="*/ 548 w 3643"/>
                <a:gd name="T11" fmla="*/ 1180 h 1728"/>
                <a:gd name="T12" fmla="*/ 2303 w 3643"/>
                <a:gd name="T13" fmla="*/ 1114 h 1728"/>
                <a:gd name="T14" fmla="*/ 2120 w 3643"/>
                <a:gd name="T15" fmla="*/ 1207 h 1728"/>
                <a:gd name="T16" fmla="*/ 2088 w 3643"/>
                <a:gd name="T17" fmla="*/ 1413 h 1728"/>
                <a:gd name="T18" fmla="*/ 2232 w 3643"/>
                <a:gd name="T19" fmla="*/ 1556 h 1728"/>
                <a:gd name="T20" fmla="*/ 2438 w 3643"/>
                <a:gd name="T21" fmla="*/ 1523 h 1728"/>
                <a:gd name="T22" fmla="*/ 2531 w 3643"/>
                <a:gd name="T23" fmla="*/ 1341 h 1728"/>
                <a:gd name="T24" fmla="*/ 2438 w 3643"/>
                <a:gd name="T25" fmla="*/ 1157 h 1728"/>
                <a:gd name="T26" fmla="*/ 3220 w 3643"/>
                <a:gd name="T27" fmla="*/ 163 h 1728"/>
                <a:gd name="T28" fmla="*/ 3055 w 3643"/>
                <a:gd name="T29" fmla="*/ 282 h 1728"/>
                <a:gd name="T30" fmla="*/ 3055 w 3643"/>
                <a:gd name="T31" fmla="*/ 492 h 1728"/>
                <a:gd name="T32" fmla="*/ 3220 w 3643"/>
                <a:gd name="T33" fmla="*/ 611 h 1728"/>
                <a:gd name="T34" fmla="*/ 3417 w 3643"/>
                <a:gd name="T35" fmla="*/ 547 h 1728"/>
                <a:gd name="T36" fmla="*/ 3480 w 3643"/>
                <a:gd name="T37" fmla="*/ 350 h 1728"/>
                <a:gd name="T38" fmla="*/ 3360 w 3643"/>
                <a:gd name="T39" fmla="*/ 185 h 1728"/>
                <a:gd name="T40" fmla="*/ 1268 w 3643"/>
                <a:gd name="T41" fmla="*/ 172 h 1728"/>
                <a:gd name="T42" fmla="*/ 1124 w 3643"/>
                <a:gd name="T43" fmla="*/ 316 h 1728"/>
                <a:gd name="T44" fmla="*/ 1157 w 3643"/>
                <a:gd name="T45" fmla="*/ 522 h 1728"/>
                <a:gd name="T46" fmla="*/ 1339 w 3643"/>
                <a:gd name="T47" fmla="*/ 615 h 1728"/>
                <a:gd name="T48" fmla="*/ 1523 w 3643"/>
                <a:gd name="T49" fmla="*/ 522 h 1728"/>
                <a:gd name="T50" fmla="*/ 1555 w 3643"/>
                <a:gd name="T51" fmla="*/ 316 h 1728"/>
                <a:gd name="T52" fmla="*/ 1411 w 3643"/>
                <a:gd name="T53" fmla="*/ 172 h 1728"/>
                <a:gd name="T54" fmla="*/ 3396 w 3643"/>
                <a:gd name="T55" fmla="*/ 26 h 1728"/>
                <a:gd name="T56" fmla="*/ 3598 w 3643"/>
                <a:gd name="T57" fmla="*/ 205 h 1728"/>
                <a:gd name="T58" fmla="*/ 3631 w 3643"/>
                <a:gd name="T59" fmla="*/ 482 h 1728"/>
                <a:gd name="T60" fmla="*/ 3477 w 3643"/>
                <a:gd name="T61" fmla="*/ 704 h 1728"/>
                <a:gd name="T62" fmla="*/ 3210 w 3643"/>
                <a:gd name="T63" fmla="*/ 772 h 1728"/>
                <a:gd name="T64" fmla="*/ 2649 w 3643"/>
                <a:gd name="T65" fmla="*/ 1167 h 1728"/>
                <a:gd name="T66" fmla="*/ 2678 w 3643"/>
                <a:gd name="T67" fmla="*/ 1436 h 1728"/>
                <a:gd name="T68" fmla="*/ 2524 w 3643"/>
                <a:gd name="T69" fmla="*/ 1658 h 1728"/>
                <a:gd name="T70" fmla="*/ 2255 w 3643"/>
                <a:gd name="T71" fmla="*/ 1725 h 1728"/>
                <a:gd name="T72" fmla="*/ 2014 w 3643"/>
                <a:gd name="T73" fmla="*/ 1597 h 1728"/>
                <a:gd name="T74" fmla="*/ 1917 w 3643"/>
                <a:gd name="T75" fmla="*/ 1341 h 1728"/>
                <a:gd name="T76" fmla="*/ 1551 w 3643"/>
                <a:gd name="T77" fmla="*/ 711 h 1728"/>
                <a:gd name="T78" fmla="*/ 1294 w 3643"/>
                <a:gd name="T79" fmla="*/ 772 h 1728"/>
                <a:gd name="T80" fmla="*/ 732 w 3643"/>
                <a:gd name="T81" fmla="*/ 1167 h 1728"/>
                <a:gd name="T82" fmla="*/ 762 w 3643"/>
                <a:gd name="T83" fmla="*/ 1436 h 1728"/>
                <a:gd name="T84" fmla="*/ 607 w 3643"/>
                <a:gd name="T85" fmla="*/ 1658 h 1728"/>
                <a:gd name="T86" fmla="*/ 338 w 3643"/>
                <a:gd name="T87" fmla="*/ 1725 h 1728"/>
                <a:gd name="T88" fmla="*/ 97 w 3643"/>
                <a:gd name="T89" fmla="*/ 1597 h 1728"/>
                <a:gd name="T90" fmla="*/ 0 w 3643"/>
                <a:gd name="T91" fmla="*/ 1341 h 1728"/>
                <a:gd name="T92" fmla="*/ 97 w 3643"/>
                <a:gd name="T93" fmla="*/ 1084 h 1728"/>
                <a:gd name="T94" fmla="*/ 338 w 3643"/>
                <a:gd name="T95" fmla="*/ 957 h 1728"/>
                <a:gd name="T96" fmla="*/ 597 w 3643"/>
                <a:gd name="T97" fmla="*/ 1016 h 1728"/>
                <a:gd name="T98" fmla="*/ 952 w 3643"/>
                <a:gd name="T99" fmla="*/ 387 h 1728"/>
                <a:gd name="T100" fmla="*/ 1051 w 3643"/>
                <a:gd name="T101" fmla="*/ 130 h 1728"/>
                <a:gd name="T102" fmla="*/ 1291 w 3643"/>
                <a:gd name="T103" fmla="*/ 2 h 1728"/>
                <a:gd name="T104" fmla="*/ 1561 w 3643"/>
                <a:gd name="T105" fmla="*/ 69 h 1728"/>
                <a:gd name="T106" fmla="*/ 1714 w 3643"/>
                <a:gd name="T107" fmla="*/ 291 h 1728"/>
                <a:gd name="T108" fmla="*/ 1686 w 3643"/>
                <a:gd name="T109" fmla="*/ 560 h 1728"/>
                <a:gd name="T110" fmla="*/ 2255 w 3643"/>
                <a:gd name="T111" fmla="*/ 957 h 1728"/>
                <a:gd name="T112" fmla="*/ 2514 w 3643"/>
                <a:gd name="T113" fmla="*/ 1016 h 1728"/>
                <a:gd name="T114" fmla="*/ 2869 w 3643"/>
                <a:gd name="T115" fmla="*/ 387 h 1728"/>
                <a:gd name="T116" fmla="*/ 2968 w 3643"/>
                <a:gd name="T117" fmla="*/ 130 h 1728"/>
                <a:gd name="T118" fmla="*/ 3208 w 3643"/>
                <a:gd name="T119" fmla="*/ 2 h 1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643" h="1728">
                  <a:moveTo>
                    <a:pt x="387" y="1114"/>
                  </a:moveTo>
                  <a:lnTo>
                    <a:pt x="350" y="1116"/>
                  </a:lnTo>
                  <a:lnTo>
                    <a:pt x="315" y="1125"/>
                  </a:lnTo>
                  <a:lnTo>
                    <a:pt x="282" y="1139"/>
                  </a:lnTo>
                  <a:lnTo>
                    <a:pt x="253" y="1157"/>
                  </a:lnTo>
                  <a:lnTo>
                    <a:pt x="227" y="1180"/>
                  </a:lnTo>
                  <a:lnTo>
                    <a:pt x="204" y="1207"/>
                  </a:lnTo>
                  <a:lnTo>
                    <a:pt x="185" y="1237"/>
                  </a:lnTo>
                  <a:lnTo>
                    <a:pt x="171" y="1269"/>
                  </a:lnTo>
                  <a:lnTo>
                    <a:pt x="163" y="1304"/>
                  </a:lnTo>
                  <a:lnTo>
                    <a:pt x="160" y="1341"/>
                  </a:lnTo>
                  <a:lnTo>
                    <a:pt x="163" y="1377"/>
                  </a:lnTo>
                  <a:lnTo>
                    <a:pt x="171" y="1413"/>
                  </a:lnTo>
                  <a:lnTo>
                    <a:pt x="185" y="1445"/>
                  </a:lnTo>
                  <a:lnTo>
                    <a:pt x="204" y="1475"/>
                  </a:lnTo>
                  <a:lnTo>
                    <a:pt x="227" y="1501"/>
                  </a:lnTo>
                  <a:lnTo>
                    <a:pt x="253" y="1523"/>
                  </a:lnTo>
                  <a:lnTo>
                    <a:pt x="282" y="1542"/>
                  </a:lnTo>
                  <a:lnTo>
                    <a:pt x="315" y="1556"/>
                  </a:lnTo>
                  <a:lnTo>
                    <a:pt x="350" y="1564"/>
                  </a:lnTo>
                  <a:lnTo>
                    <a:pt x="387" y="1568"/>
                  </a:lnTo>
                  <a:lnTo>
                    <a:pt x="424" y="1564"/>
                  </a:lnTo>
                  <a:lnTo>
                    <a:pt x="458" y="1556"/>
                  </a:lnTo>
                  <a:lnTo>
                    <a:pt x="491" y="1542"/>
                  </a:lnTo>
                  <a:lnTo>
                    <a:pt x="521" y="1523"/>
                  </a:lnTo>
                  <a:lnTo>
                    <a:pt x="548" y="1501"/>
                  </a:lnTo>
                  <a:lnTo>
                    <a:pt x="570" y="1475"/>
                  </a:lnTo>
                  <a:lnTo>
                    <a:pt x="588" y="1445"/>
                  </a:lnTo>
                  <a:lnTo>
                    <a:pt x="602" y="1413"/>
                  </a:lnTo>
                  <a:lnTo>
                    <a:pt x="611" y="1377"/>
                  </a:lnTo>
                  <a:lnTo>
                    <a:pt x="614" y="1341"/>
                  </a:lnTo>
                  <a:lnTo>
                    <a:pt x="611" y="1304"/>
                  </a:lnTo>
                  <a:lnTo>
                    <a:pt x="602" y="1269"/>
                  </a:lnTo>
                  <a:lnTo>
                    <a:pt x="588" y="1237"/>
                  </a:lnTo>
                  <a:lnTo>
                    <a:pt x="570" y="1207"/>
                  </a:lnTo>
                  <a:lnTo>
                    <a:pt x="548" y="1180"/>
                  </a:lnTo>
                  <a:lnTo>
                    <a:pt x="521" y="1157"/>
                  </a:lnTo>
                  <a:lnTo>
                    <a:pt x="491" y="1139"/>
                  </a:lnTo>
                  <a:lnTo>
                    <a:pt x="458" y="1125"/>
                  </a:lnTo>
                  <a:lnTo>
                    <a:pt x="424" y="1116"/>
                  </a:lnTo>
                  <a:lnTo>
                    <a:pt x="387" y="1114"/>
                  </a:lnTo>
                  <a:close/>
                  <a:moveTo>
                    <a:pt x="2303" y="1114"/>
                  </a:moveTo>
                  <a:lnTo>
                    <a:pt x="2266" y="1116"/>
                  </a:lnTo>
                  <a:lnTo>
                    <a:pt x="2232" y="1125"/>
                  </a:lnTo>
                  <a:lnTo>
                    <a:pt x="2199" y="1139"/>
                  </a:lnTo>
                  <a:lnTo>
                    <a:pt x="2169" y="1157"/>
                  </a:lnTo>
                  <a:lnTo>
                    <a:pt x="2142" y="1180"/>
                  </a:lnTo>
                  <a:lnTo>
                    <a:pt x="2120" y="1207"/>
                  </a:lnTo>
                  <a:lnTo>
                    <a:pt x="2102" y="1237"/>
                  </a:lnTo>
                  <a:lnTo>
                    <a:pt x="2088" y="1269"/>
                  </a:lnTo>
                  <a:lnTo>
                    <a:pt x="2079" y="1304"/>
                  </a:lnTo>
                  <a:lnTo>
                    <a:pt x="2076" y="1341"/>
                  </a:lnTo>
                  <a:lnTo>
                    <a:pt x="2079" y="1377"/>
                  </a:lnTo>
                  <a:lnTo>
                    <a:pt x="2088" y="1413"/>
                  </a:lnTo>
                  <a:lnTo>
                    <a:pt x="2102" y="1445"/>
                  </a:lnTo>
                  <a:lnTo>
                    <a:pt x="2120" y="1475"/>
                  </a:lnTo>
                  <a:lnTo>
                    <a:pt x="2142" y="1501"/>
                  </a:lnTo>
                  <a:lnTo>
                    <a:pt x="2169" y="1523"/>
                  </a:lnTo>
                  <a:lnTo>
                    <a:pt x="2199" y="1542"/>
                  </a:lnTo>
                  <a:lnTo>
                    <a:pt x="2232" y="1556"/>
                  </a:lnTo>
                  <a:lnTo>
                    <a:pt x="2266" y="1564"/>
                  </a:lnTo>
                  <a:lnTo>
                    <a:pt x="2303" y="1568"/>
                  </a:lnTo>
                  <a:lnTo>
                    <a:pt x="2340" y="1564"/>
                  </a:lnTo>
                  <a:lnTo>
                    <a:pt x="2375" y="1556"/>
                  </a:lnTo>
                  <a:lnTo>
                    <a:pt x="2408" y="1542"/>
                  </a:lnTo>
                  <a:lnTo>
                    <a:pt x="2438" y="1523"/>
                  </a:lnTo>
                  <a:lnTo>
                    <a:pt x="2463" y="1501"/>
                  </a:lnTo>
                  <a:lnTo>
                    <a:pt x="2486" y="1475"/>
                  </a:lnTo>
                  <a:lnTo>
                    <a:pt x="2505" y="1445"/>
                  </a:lnTo>
                  <a:lnTo>
                    <a:pt x="2519" y="1413"/>
                  </a:lnTo>
                  <a:lnTo>
                    <a:pt x="2527" y="1377"/>
                  </a:lnTo>
                  <a:lnTo>
                    <a:pt x="2531" y="1341"/>
                  </a:lnTo>
                  <a:lnTo>
                    <a:pt x="2527" y="1304"/>
                  </a:lnTo>
                  <a:lnTo>
                    <a:pt x="2519" y="1269"/>
                  </a:lnTo>
                  <a:lnTo>
                    <a:pt x="2505" y="1237"/>
                  </a:lnTo>
                  <a:lnTo>
                    <a:pt x="2486" y="1207"/>
                  </a:lnTo>
                  <a:lnTo>
                    <a:pt x="2463" y="1180"/>
                  </a:lnTo>
                  <a:lnTo>
                    <a:pt x="2438" y="1157"/>
                  </a:lnTo>
                  <a:lnTo>
                    <a:pt x="2408" y="1139"/>
                  </a:lnTo>
                  <a:lnTo>
                    <a:pt x="2375" y="1125"/>
                  </a:lnTo>
                  <a:lnTo>
                    <a:pt x="2340" y="1116"/>
                  </a:lnTo>
                  <a:lnTo>
                    <a:pt x="2303" y="1114"/>
                  </a:lnTo>
                  <a:close/>
                  <a:moveTo>
                    <a:pt x="3256" y="160"/>
                  </a:moveTo>
                  <a:lnTo>
                    <a:pt x="3220" y="163"/>
                  </a:lnTo>
                  <a:lnTo>
                    <a:pt x="3184" y="172"/>
                  </a:lnTo>
                  <a:lnTo>
                    <a:pt x="3152" y="185"/>
                  </a:lnTo>
                  <a:lnTo>
                    <a:pt x="3122" y="204"/>
                  </a:lnTo>
                  <a:lnTo>
                    <a:pt x="3096" y="226"/>
                  </a:lnTo>
                  <a:lnTo>
                    <a:pt x="3073" y="253"/>
                  </a:lnTo>
                  <a:lnTo>
                    <a:pt x="3055" y="282"/>
                  </a:lnTo>
                  <a:lnTo>
                    <a:pt x="3041" y="316"/>
                  </a:lnTo>
                  <a:lnTo>
                    <a:pt x="3032" y="350"/>
                  </a:lnTo>
                  <a:lnTo>
                    <a:pt x="3030" y="387"/>
                  </a:lnTo>
                  <a:lnTo>
                    <a:pt x="3032" y="424"/>
                  </a:lnTo>
                  <a:lnTo>
                    <a:pt x="3041" y="458"/>
                  </a:lnTo>
                  <a:lnTo>
                    <a:pt x="3055" y="492"/>
                  </a:lnTo>
                  <a:lnTo>
                    <a:pt x="3073" y="522"/>
                  </a:lnTo>
                  <a:lnTo>
                    <a:pt x="3096" y="547"/>
                  </a:lnTo>
                  <a:lnTo>
                    <a:pt x="3122" y="570"/>
                  </a:lnTo>
                  <a:lnTo>
                    <a:pt x="3152" y="589"/>
                  </a:lnTo>
                  <a:lnTo>
                    <a:pt x="3184" y="602"/>
                  </a:lnTo>
                  <a:lnTo>
                    <a:pt x="3220" y="611"/>
                  </a:lnTo>
                  <a:lnTo>
                    <a:pt x="3256" y="615"/>
                  </a:lnTo>
                  <a:lnTo>
                    <a:pt x="3293" y="611"/>
                  </a:lnTo>
                  <a:lnTo>
                    <a:pt x="3328" y="602"/>
                  </a:lnTo>
                  <a:lnTo>
                    <a:pt x="3360" y="589"/>
                  </a:lnTo>
                  <a:lnTo>
                    <a:pt x="3390" y="570"/>
                  </a:lnTo>
                  <a:lnTo>
                    <a:pt x="3417" y="547"/>
                  </a:lnTo>
                  <a:lnTo>
                    <a:pt x="3439" y="522"/>
                  </a:lnTo>
                  <a:lnTo>
                    <a:pt x="3458" y="492"/>
                  </a:lnTo>
                  <a:lnTo>
                    <a:pt x="3472" y="458"/>
                  </a:lnTo>
                  <a:lnTo>
                    <a:pt x="3480" y="424"/>
                  </a:lnTo>
                  <a:lnTo>
                    <a:pt x="3483" y="387"/>
                  </a:lnTo>
                  <a:lnTo>
                    <a:pt x="3480" y="350"/>
                  </a:lnTo>
                  <a:lnTo>
                    <a:pt x="3472" y="316"/>
                  </a:lnTo>
                  <a:lnTo>
                    <a:pt x="3458" y="282"/>
                  </a:lnTo>
                  <a:lnTo>
                    <a:pt x="3439" y="253"/>
                  </a:lnTo>
                  <a:lnTo>
                    <a:pt x="3417" y="226"/>
                  </a:lnTo>
                  <a:lnTo>
                    <a:pt x="3390" y="204"/>
                  </a:lnTo>
                  <a:lnTo>
                    <a:pt x="3360" y="185"/>
                  </a:lnTo>
                  <a:lnTo>
                    <a:pt x="3328" y="172"/>
                  </a:lnTo>
                  <a:lnTo>
                    <a:pt x="3293" y="163"/>
                  </a:lnTo>
                  <a:lnTo>
                    <a:pt x="3256" y="160"/>
                  </a:lnTo>
                  <a:close/>
                  <a:moveTo>
                    <a:pt x="1339" y="160"/>
                  </a:moveTo>
                  <a:lnTo>
                    <a:pt x="1303" y="163"/>
                  </a:lnTo>
                  <a:lnTo>
                    <a:pt x="1268" y="172"/>
                  </a:lnTo>
                  <a:lnTo>
                    <a:pt x="1235" y="185"/>
                  </a:lnTo>
                  <a:lnTo>
                    <a:pt x="1206" y="204"/>
                  </a:lnTo>
                  <a:lnTo>
                    <a:pt x="1179" y="226"/>
                  </a:lnTo>
                  <a:lnTo>
                    <a:pt x="1157" y="253"/>
                  </a:lnTo>
                  <a:lnTo>
                    <a:pt x="1138" y="282"/>
                  </a:lnTo>
                  <a:lnTo>
                    <a:pt x="1124" y="316"/>
                  </a:lnTo>
                  <a:lnTo>
                    <a:pt x="1116" y="350"/>
                  </a:lnTo>
                  <a:lnTo>
                    <a:pt x="1113" y="387"/>
                  </a:lnTo>
                  <a:lnTo>
                    <a:pt x="1116" y="424"/>
                  </a:lnTo>
                  <a:lnTo>
                    <a:pt x="1124" y="458"/>
                  </a:lnTo>
                  <a:lnTo>
                    <a:pt x="1138" y="492"/>
                  </a:lnTo>
                  <a:lnTo>
                    <a:pt x="1157" y="522"/>
                  </a:lnTo>
                  <a:lnTo>
                    <a:pt x="1179" y="547"/>
                  </a:lnTo>
                  <a:lnTo>
                    <a:pt x="1206" y="570"/>
                  </a:lnTo>
                  <a:lnTo>
                    <a:pt x="1235" y="589"/>
                  </a:lnTo>
                  <a:lnTo>
                    <a:pt x="1268" y="602"/>
                  </a:lnTo>
                  <a:lnTo>
                    <a:pt x="1303" y="611"/>
                  </a:lnTo>
                  <a:lnTo>
                    <a:pt x="1339" y="615"/>
                  </a:lnTo>
                  <a:lnTo>
                    <a:pt x="1376" y="611"/>
                  </a:lnTo>
                  <a:lnTo>
                    <a:pt x="1411" y="602"/>
                  </a:lnTo>
                  <a:lnTo>
                    <a:pt x="1443" y="589"/>
                  </a:lnTo>
                  <a:lnTo>
                    <a:pt x="1473" y="570"/>
                  </a:lnTo>
                  <a:lnTo>
                    <a:pt x="1500" y="547"/>
                  </a:lnTo>
                  <a:lnTo>
                    <a:pt x="1523" y="522"/>
                  </a:lnTo>
                  <a:lnTo>
                    <a:pt x="1541" y="492"/>
                  </a:lnTo>
                  <a:lnTo>
                    <a:pt x="1555" y="458"/>
                  </a:lnTo>
                  <a:lnTo>
                    <a:pt x="1564" y="424"/>
                  </a:lnTo>
                  <a:lnTo>
                    <a:pt x="1566" y="387"/>
                  </a:lnTo>
                  <a:lnTo>
                    <a:pt x="1564" y="350"/>
                  </a:lnTo>
                  <a:lnTo>
                    <a:pt x="1555" y="316"/>
                  </a:lnTo>
                  <a:lnTo>
                    <a:pt x="1541" y="282"/>
                  </a:lnTo>
                  <a:lnTo>
                    <a:pt x="1523" y="253"/>
                  </a:lnTo>
                  <a:lnTo>
                    <a:pt x="1500" y="226"/>
                  </a:lnTo>
                  <a:lnTo>
                    <a:pt x="1473" y="204"/>
                  </a:lnTo>
                  <a:lnTo>
                    <a:pt x="1443" y="185"/>
                  </a:lnTo>
                  <a:lnTo>
                    <a:pt x="1411" y="172"/>
                  </a:lnTo>
                  <a:lnTo>
                    <a:pt x="1376" y="163"/>
                  </a:lnTo>
                  <a:lnTo>
                    <a:pt x="1339" y="160"/>
                  </a:lnTo>
                  <a:close/>
                  <a:moveTo>
                    <a:pt x="3256" y="0"/>
                  </a:moveTo>
                  <a:lnTo>
                    <a:pt x="3305" y="2"/>
                  </a:lnTo>
                  <a:lnTo>
                    <a:pt x="3351" y="11"/>
                  </a:lnTo>
                  <a:lnTo>
                    <a:pt x="3396" y="26"/>
                  </a:lnTo>
                  <a:lnTo>
                    <a:pt x="3438" y="46"/>
                  </a:lnTo>
                  <a:lnTo>
                    <a:pt x="3477" y="69"/>
                  </a:lnTo>
                  <a:lnTo>
                    <a:pt x="3513" y="98"/>
                  </a:lnTo>
                  <a:lnTo>
                    <a:pt x="3545" y="130"/>
                  </a:lnTo>
                  <a:lnTo>
                    <a:pt x="3574" y="166"/>
                  </a:lnTo>
                  <a:lnTo>
                    <a:pt x="3598" y="205"/>
                  </a:lnTo>
                  <a:lnTo>
                    <a:pt x="3617" y="247"/>
                  </a:lnTo>
                  <a:lnTo>
                    <a:pt x="3631" y="291"/>
                  </a:lnTo>
                  <a:lnTo>
                    <a:pt x="3640" y="339"/>
                  </a:lnTo>
                  <a:lnTo>
                    <a:pt x="3643" y="387"/>
                  </a:lnTo>
                  <a:lnTo>
                    <a:pt x="3640" y="435"/>
                  </a:lnTo>
                  <a:lnTo>
                    <a:pt x="3631" y="482"/>
                  </a:lnTo>
                  <a:lnTo>
                    <a:pt x="3617" y="527"/>
                  </a:lnTo>
                  <a:lnTo>
                    <a:pt x="3598" y="569"/>
                  </a:lnTo>
                  <a:lnTo>
                    <a:pt x="3574" y="608"/>
                  </a:lnTo>
                  <a:lnTo>
                    <a:pt x="3545" y="644"/>
                  </a:lnTo>
                  <a:lnTo>
                    <a:pt x="3513" y="676"/>
                  </a:lnTo>
                  <a:lnTo>
                    <a:pt x="3477" y="704"/>
                  </a:lnTo>
                  <a:lnTo>
                    <a:pt x="3438" y="729"/>
                  </a:lnTo>
                  <a:lnTo>
                    <a:pt x="3396" y="748"/>
                  </a:lnTo>
                  <a:lnTo>
                    <a:pt x="3351" y="762"/>
                  </a:lnTo>
                  <a:lnTo>
                    <a:pt x="3305" y="771"/>
                  </a:lnTo>
                  <a:lnTo>
                    <a:pt x="3256" y="774"/>
                  </a:lnTo>
                  <a:lnTo>
                    <a:pt x="3210" y="772"/>
                  </a:lnTo>
                  <a:lnTo>
                    <a:pt x="3166" y="763"/>
                  </a:lnTo>
                  <a:lnTo>
                    <a:pt x="3124" y="751"/>
                  </a:lnTo>
                  <a:lnTo>
                    <a:pt x="3083" y="733"/>
                  </a:lnTo>
                  <a:lnTo>
                    <a:pt x="3045" y="711"/>
                  </a:lnTo>
                  <a:lnTo>
                    <a:pt x="2627" y="1129"/>
                  </a:lnTo>
                  <a:lnTo>
                    <a:pt x="2649" y="1167"/>
                  </a:lnTo>
                  <a:lnTo>
                    <a:pt x="2667" y="1208"/>
                  </a:lnTo>
                  <a:lnTo>
                    <a:pt x="2679" y="1250"/>
                  </a:lnTo>
                  <a:lnTo>
                    <a:pt x="2688" y="1294"/>
                  </a:lnTo>
                  <a:lnTo>
                    <a:pt x="2690" y="1341"/>
                  </a:lnTo>
                  <a:lnTo>
                    <a:pt x="2687" y="1389"/>
                  </a:lnTo>
                  <a:lnTo>
                    <a:pt x="2678" y="1436"/>
                  </a:lnTo>
                  <a:lnTo>
                    <a:pt x="2665" y="1480"/>
                  </a:lnTo>
                  <a:lnTo>
                    <a:pt x="2645" y="1522"/>
                  </a:lnTo>
                  <a:lnTo>
                    <a:pt x="2620" y="1562"/>
                  </a:lnTo>
                  <a:lnTo>
                    <a:pt x="2593" y="1597"/>
                  </a:lnTo>
                  <a:lnTo>
                    <a:pt x="2561" y="1629"/>
                  </a:lnTo>
                  <a:lnTo>
                    <a:pt x="2524" y="1658"/>
                  </a:lnTo>
                  <a:lnTo>
                    <a:pt x="2485" y="1683"/>
                  </a:lnTo>
                  <a:lnTo>
                    <a:pt x="2443" y="1701"/>
                  </a:lnTo>
                  <a:lnTo>
                    <a:pt x="2398" y="1716"/>
                  </a:lnTo>
                  <a:lnTo>
                    <a:pt x="2351" y="1725"/>
                  </a:lnTo>
                  <a:lnTo>
                    <a:pt x="2303" y="1728"/>
                  </a:lnTo>
                  <a:lnTo>
                    <a:pt x="2255" y="1725"/>
                  </a:lnTo>
                  <a:lnTo>
                    <a:pt x="2208" y="1716"/>
                  </a:lnTo>
                  <a:lnTo>
                    <a:pt x="2163" y="1701"/>
                  </a:lnTo>
                  <a:lnTo>
                    <a:pt x="2121" y="1683"/>
                  </a:lnTo>
                  <a:lnTo>
                    <a:pt x="2083" y="1658"/>
                  </a:lnTo>
                  <a:lnTo>
                    <a:pt x="2046" y="1629"/>
                  </a:lnTo>
                  <a:lnTo>
                    <a:pt x="2014" y="1597"/>
                  </a:lnTo>
                  <a:lnTo>
                    <a:pt x="1985" y="1562"/>
                  </a:lnTo>
                  <a:lnTo>
                    <a:pt x="1962" y="1522"/>
                  </a:lnTo>
                  <a:lnTo>
                    <a:pt x="1942" y="1480"/>
                  </a:lnTo>
                  <a:lnTo>
                    <a:pt x="1928" y="1436"/>
                  </a:lnTo>
                  <a:lnTo>
                    <a:pt x="1919" y="1389"/>
                  </a:lnTo>
                  <a:lnTo>
                    <a:pt x="1917" y="1341"/>
                  </a:lnTo>
                  <a:lnTo>
                    <a:pt x="1919" y="1296"/>
                  </a:lnTo>
                  <a:lnTo>
                    <a:pt x="1927" y="1253"/>
                  </a:lnTo>
                  <a:lnTo>
                    <a:pt x="1939" y="1212"/>
                  </a:lnTo>
                  <a:lnTo>
                    <a:pt x="1954" y="1172"/>
                  </a:lnTo>
                  <a:lnTo>
                    <a:pt x="1975" y="1136"/>
                  </a:lnTo>
                  <a:lnTo>
                    <a:pt x="1551" y="711"/>
                  </a:lnTo>
                  <a:lnTo>
                    <a:pt x="1513" y="733"/>
                  </a:lnTo>
                  <a:lnTo>
                    <a:pt x="1472" y="751"/>
                  </a:lnTo>
                  <a:lnTo>
                    <a:pt x="1430" y="763"/>
                  </a:lnTo>
                  <a:lnTo>
                    <a:pt x="1386" y="772"/>
                  </a:lnTo>
                  <a:lnTo>
                    <a:pt x="1339" y="774"/>
                  </a:lnTo>
                  <a:lnTo>
                    <a:pt x="1294" y="772"/>
                  </a:lnTo>
                  <a:lnTo>
                    <a:pt x="1249" y="763"/>
                  </a:lnTo>
                  <a:lnTo>
                    <a:pt x="1207" y="751"/>
                  </a:lnTo>
                  <a:lnTo>
                    <a:pt x="1167" y="733"/>
                  </a:lnTo>
                  <a:lnTo>
                    <a:pt x="1128" y="711"/>
                  </a:lnTo>
                  <a:lnTo>
                    <a:pt x="711" y="1129"/>
                  </a:lnTo>
                  <a:lnTo>
                    <a:pt x="732" y="1167"/>
                  </a:lnTo>
                  <a:lnTo>
                    <a:pt x="750" y="1208"/>
                  </a:lnTo>
                  <a:lnTo>
                    <a:pt x="763" y="1250"/>
                  </a:lnTo>
                  <a:lnTo>
                    <a:pt x="771" y="1294"/>
                  </a:lnTo>
                  <a:lnTo>
                    <a:pt x="773" y="1341"/>
                  </a:lnTo>
                  <a:lnTo>
                    <a:pt x="771" y="1389"/>
                  </a:lnTo>
                  <a:lnTo>
                    <a:pt x="762" y="1436"/>
                  </a:lnTo>
                  <a:lnTo>
                    <a:pt x="748" y="1480"/>
                  </a:lnTo>
                  <a:lnTo>
                    <a:pt x="728" y="1522"/>
                  </a:lnTo>
                  <a:lnTo>
                    <a:pt x="705" y="1562"/>
                  </a:lnTo>
                  <a:lnTo>
                    <a:pt x="676" y="1597"/>
                  </a:lnTo>
                  <a:lnTo>
                    <a:pt x="644" y="1629"/>
                  </a:lnTo>
                  <a:lnTo>
                    <a:pt x="607" y="1658"/>
                  </a:lnTo>
                  <a:lnTo>
                    <a:pt x="569" y="1683"/>
                  </a:lnTo>
                  <a:lnTo>
                    <a:pt x="526" y="1701"/>
                  </a:lnTo>
                  <a:lnTo>
                    <a:pt x="482" y="1716"/>
                  </a:lnTo>
                  <a:lnTo>
                    <a:pt x="436" y="1725"/>
                  </a:lnTo>
                  <a:lnTo>
                    <a:pt x="387" y="1728"/>
                  </a:lnTo>
                  <a:lnTo>
                    <a:pt x="338" y="1725"/>
                  </a:lnTo>
                  <a:lnTo>
                    <a:pt x="292" y="1716"/>
                  </a:lnTo>
                  <a:lnTo>
                    <a:pt x="247" y="1701"/>
                  </a:lnTo>
                  <a:lnTo>
                    <a:pt x="205" y="1683"/>
                  </a:lnTo>
                  <a:lnTo>
                    <a:pt x="166" y="1658"/>
                  </a:lnTo>
                  <a:lnTo>
                    <a:pt x="131" y="1629"/>
                  </a:lnTo>
                  <a:lnTo>
                    <a:pt x="97" y="1597"/>
                  </a:lnTo>
                  <a:lnTo>
                    <a:pt x="70" y="1562"/>
                  </a:lnTo>
                  <a:lnTo>
                    <a:pt x="45" y="1522"/>
                  </a:lnTo>
                  <a:lnTo>
                    <a:pt x="27" y="1480"/>
                  </a:lnTo>
                  <a:lnTo>
                    <a:pt x="12" y="1436"/>
                  </a:lnTo>
                  <a:lnTo>
                    <a:pt x="3" y="1389"/>
                  </a:lnTo>
                  <a:lnTo>
                    <a:pt x="0" y="1341"/>
                  </a:lnTo>
                  <a:lnTo>
                    <a:pt x="3" y="1292"/>
                  </a:lnTo>
                  <a:lnTo>
                    <a:pt x="12" y="1245"/>
                  </a:lnTo>
                  <a:lnTo>
                    <a:pt x="27" y="1201"/>
                  </a:lnTo>
                  <a:lnTo>
                    <a:pt x="45" y="1159"/>
                  </a:lnTo>
                  <a:lnTo>
                    <a:pt x="70" y="1119"/>
                  </a:lnTo>
                  <a:lnTo>
                    <a:pt x="97" y="1084"/>
                  </a:lnTo>
                  <a:lnTo>
                    <a:pt x="131" y="1052"/>
                  </a:lnTo>
                  <a:lnTo>
                    <a:pt x="166" y="1023"/>
                  </a:lnTo>
                  <a:lnTo>
                    <a:pt x="205" y="999"/>
                  </a:lnTo>
                  <a:lnTo>
                    <a:pt x="247" y="980"/>
                  </a:lnTo>
                  <a:lnTo>
                    <a:pt x="292" y="965"/>
                  </a:lnTo>
                  <a:lnTo>
                    <a:pt x="338" y="957"/>
                  </a:lnTo>
                  <a:lnTo>
                    <a:pt x="387" y="953"/>
                  </a:lnTo>
                  <a:lnTo>
                    <a:pt x="432" y="957"/>
                  </a:lnTo>
                  <a:lnTo>
                    <a:pt x="477" y="964"/>
                  </a:lnTo>
                  <a:lnTo>
                    <a:pt x="520" y="976"/>
                  </a:lnTo>
                  <a:lnTo>
                    <a:pt x="560" y="994"/>
                  </a:lnTo>
                  <a:lnTo>
                    <a:pt x="597" y="1016"/>
                  </a:lnTo>
                  <a:lnTo>
                    <a:pt x="1015" y="598"/>
                  </a:lnTo>
                  <a:lnTo>
                    <a:pt x="994" y="560"/>
                  </a:lnTo>
                  <a:lnTo>
                    <a:pt x="977" y="520"/>
                  </a:lnTo>
                  <a:lnTo>
                    <a:pt x="963" y="477"/>
                  </a:lnTo>
                  <a:lnTo>
                    <a:pt x="956" y="433"/>
                  </a:lnTo>
                  <a:lnTo>
                    <a:pt x="952" y="387"/>
                  </a:lnTo>
                  <a:lnTo>
                    <a:pt x="956" y="339"/>
                  </a:lnTo>
                  <a:lnTo>
                    <a:pt x="964" y="291"/>
                  </a:lnTo>
                  <a:lnTo>
                    <a:pt x="979" y="247"/>
                  </a:lnTo>
                  <a:lnTo>
                    <a:pt x="998" y="205"/>
                  </a:lnTo>
                  <a:lnTo>
                    <a:pt x="1022" y="166"/>
                  </a:lnTo>
                  <a:lnTo>
                    <a:pt x="1051" y="130"/>
                  </a:lnTo>
                  <a:lnTo>
                    <a:pt x="1083" y="98"/>
                  </a:lnTo>
                  <a:lnTo>
                    <a:pt x="1118" y="69"/>
                  </a:lnTo>
                  <a:lnTo>
                    <a:pt x="1158" y="46"/>
                  </a:lnTo>
                  <a:lnTo>
                    <a:pt x="1200" y="26"/>
                  </a:lnTo>
                  <a:lnTo>
                    <a:pt x="1244" y="11"/>
                  </a:lnTo>
                  <a:lnTo>
                    <a:pt x="1291" y="2"/>
                  </a:lnTo>
                  <a:lnTo>
                    <a:pt x="1339" y="0"/>
                  </a:lnTo>
                  <a:lnTo>
                    <a:pt x="1388" y="2"/>
                  </a:lnTo>
                  <a:lnTo>
                    <a:pt x="1435" y="11"/>
                  </a:lnTo>
                  <a:lnTo>
                    <a:pt x="1479" y="26"/>
                  </a:lnTo>
                  <a:lnTo>
                    <a:pt x="1521" y="46"/>
                  </a:lnTo>
                  <a:lnTo>
                    <a:pt x="1561" y="69"/>
                  </a:lnTo>
                  <a:lnTo>
                    <a:pt x="1596" y="98"/>
                  </a:lnTo>
                  <a:lnTo>
                    <a:pt x="1628" y="130"/>
                  </a:lnTo>
                  <a:lnTo>
                    <a:pt x="1657" y="166"/>
                  </a:lnTo>
                  <a:lnTo>
                    <a:pt x="1681" y="205"/>
                  </a:lnTo>
                  <a:lnTo>
                    <a:pt x="1700" y="247"/>
                  </a:lnTo>
                  <a:lnTo>
                    <a:pt x="1714" y="291"/>
                  </a:lnTo>
                  <a:lnTo>
                    <a:pt x="1723" y="339"/>
                  </a:lnTo>
                  <a:lnTo>
                    <a:pt x="1727" y="387"/>
                  </a:lnTo>
                  <a:lnTo>
                    <a:pt x="1723" y="433"/>
                  </a:lnTo>
                  <a:lnTo>
                    <a:pt x="1716" y="477"/>
                  </a:lnTo>
                  <a:lnTo>
                    <a:pt x="1703" y="520"/>
                  </a:lnTo>
                  <a:lnTo>
                    <a:pt x="1686" y="560"/>
                  </a:lnTo>
                  <a:lnTo>
                    <a:pt x="1664" y="598"/>
                  </a:lnTo>
                  <a:lnTo>
                    <a:pt x="2086" y="1021"/>
                  </a:lnTo>
                  <a:lnTo>
                    <a:pt x="2125" y="997"/>
                  </a:lnTo>
                  <a:lnTo>
                    <a:pt x="2166" y="979"/>
                  </a:lnTo>
                  <a:lnTo>
                    <a:pt x="2210" y="965"/>
                  </a:lnTo>
                  <a:lnTo>
                    <a:pt x="2255" y="957"/>
                  </a:lnTo>
                  <a:lnTo>
                    <a:pt x="2303" y="953"/>
                  </a:lnTo>
                  <a:lnTo>
                    <a:pt x="2349" y="957"/>
                  </a:lnTo>
                  <a:lnTo>
                    <a:pt x="2394" y="964"/>
                  </a:lnTo>
                  <a:lnTo>
                    <a:pt x="2437" y="976"/>
                  </a:lnTo>
                  <a:lnTo>
                    <a:pt x="2476" y="994"/>
                  </a:lnTo>
                  <a:lnTo>
                    <a:pt x="2514" y="1016"/>
                  </a:lnTo>
                  <a:lnTo>
                    <a:pt x="2932" y="598"/>
                  </a:lnTo>
                  <a:lnTo>
                    <a:pt x="2910" y="560"/>
                  </a:lnTo>
                  <a:lnTo>
                    <a:pt x="2892" y="520"/>
                  </a:lnTo>
                  <a:lnTo>
                    <a:pt x="2880" y="477"/>
                  </a:lnTo>
                  <a:lnTo>
                    <a:pt x="2872" y="433"/>
                  </a:lnTo>
                  <a:lnTo>
                    <a:pt x="2869" y="387"/>
                  </a:lnTo>
                  <a:lnTo>
                    <a:pt x="2872" y="339"/>
                  </a:lnTo>
                  <a:lnTo>
                    <a:pt x="2881" y="291"/>
                  </a:lnTo>
                  <a:lnTo>
                    <a:pt x="2896" y="247"/>
                  </a:lnTo>
                  <a:lnTo>
                    <a:pt x="2914" y="205"/>
                  </a:lnTo>
                  <a:lnTo>
                    <a:pt x="2939" y="166"/>
                  </a:lnTo>
                  <a:lnTo>
                    <a:pt x="2968" y="130"/>
                  </a:lnTo>
                  <a:lnTo>
                    <a:pt x="3000" y="98"/>
                  </a:lnTo>
                  <a:lnTo>
                    <a:pt x="3035" y="69"/>
                  </a:lnTo>
                  <a:lnTo>
                    <a:pt x="3075" y="46"/>
                  </a:lnTo>
                  <a:lnTo>
                    <a:pt x="3117" y="26"/>
                  </a:lnTo>
                  <a:lnTo>
                    <a:pt x="3161" y="11"/>
                  </a:lnTo>
                  <a:lnTo>
                    <a:pt x="3208" y="2"/>
                  </a:lnTo>
                  <a:lnTo>
                    <a:pt x="325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92"/>
            <p:cNvSpPr>
              <a:spLocks/>
            </p:cNvSpPr>
            <p:nvPr/>
          </p:nvSpPr>
          <p:spPr bwMode="auto">
            <a:xfrm>
              <a:off x="10180638" y="2981325"/>
              <a:ext cx="50800" cy="50800"/>
            </a:xfrm>
            <a:custGeom>
              <a:avLst/>
              <a:gdLst>
                <a:gd name="T0" fmla="*/ 242 w 322"/>
                <a:gd name="T1" fmla="*/ 0 h 322"/>
                <a:gd name="T2" fmla="*/ 262 w 322"/>
                <a:gd name="T3" fmla="*/ 2 h 322"/>
                <a:gd name="T4" fmla="*/ 282 w 322"/>
                <a:gd name="T5" fmla="*/ 10 h 322"/>
                <a:gd name="T6" fmla="*/ 299 w 322"/>
                <a:gd name="T7" fmla="*/ 23 h 322"/>
                <a:gd name="T8" fmla="*/ 312 w 322"/>
                <a:gd name="T9" fmla="*/ 40 h 322"/>
                <a:gd name="T10" fmla="*/ 320 w 322"/>
                <a:gd name="T11" fmla="*/ 59 h 322"/>
                <a:gd name="T12" fmla="*/ 322 w 322"/>
                <a:gd name="T13" fmla="*/ 80 h 322"/>
                <a:gd name="T14" fmla="*/ 320 w 322"/>
                <a:gd name="T15" fmla="*/ 99 h 322"/>
                <a:gd name="T16" fmla="*/ 312 w 322"/>
                <a:gd name="T17" fmla="*/ 118 h 322"/>
                <a:gd name="T18" fmla="*/ 299 w 322"/>
                <a:gd name="T19" fmla="*/ 136 h 322"/>
                <a:gd name="T20" fmla="*/ 136 w 322"/>
                <a:gd name="T21" fmla="*/ 299 h 322"/>
                <a:gd name="T22" fmla="*/ 119 w 322"/>
                <a:gd name="T23" fmla="*/ 312 h 322"/>
                <a:gd name="T24" fmla="*/ 100 w 322"/>
                <a:gd name="T25" fmla="*/ 320 h 322"/>
                <a:gd name="T26" fmla="*/ 80 w 322"/>
                <a:gd name="T27" fmla="*/ 322 h 322"/>
                <a:gd name="T28" fmla="*/ 60 w 322"/>
                <a:gd name="T29" fmla="*/ 320 h 322"/>
                <a:gd name="T30" fmla="*/ 40 w 322"/>
                <a:gd name="T31" fmla="*/ 312 h 322"/>
                <a:gd name="T32" fmla="*/ 23 w 322"/>
                <a:gd name="T33" fmla="*/ 299 h 322"/>
                <a:gd name="T34" fmla="*/ 10 w 322"/>
                <a:gd name="T35" fmla="*/ 282 h 322"/>
                <a:gd name="T36" fmla="*/ 2 w 322"/>
                <a:gd name="T37" fmla="*/ 262 h 322"/>
                <a:gd name="T38" fmla="*/ 0 w 322"/>
                <a:gd name="T39" fmla="*/ 242 h 322"/>
                <a:gd name="T40" fmla="*/ 2 w 322"/>
                <a:gd name="T41" fmla="*/ 221 h 322"/>
                <a:gd name="T42" fmla="*/ 10 w 322"/>
                <a:gd name="T43" fmla="*/ 202 h 322"/>
                <a:gd name="T44" fmla="*/ 23 w 322"/>
                <a:gd name="T45" fmla="*/ 186 h 322"/>
                <a:gd name="T46" fmla="*/ 186 w 322"/>
                <a:gd name="T47" fmla="*/ 23 h 322"/>
                <a:gd name="T48" fmla="*/ 202 w 322"/>
                <a:gd name="T49" fmla="*/ 10 h 322"/>
                <a:gd name="T50" fmla="*/ 222 w 322"/>
                <a:gd name="T51" fmla="*/ 2 h 322"/>
                <a:gd name="T52" fmla="*/ 242 w 322"/>
                <a:gd name="T53" fmla="*/ 0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2" h="322">
                  <a:moveTo>
                    <a:pt x="242" y="0"/>
                  </a:moveTo>
                  <a:lnTo>
                    <a:pt x="262" y="2"/>
                  </a:lnTo>
                  <a:lnTo>
                    <a:pt x="282" y="10"/>
                  </a:lnTo>
                  <a:lnTo>
                    <a:pt x="299" y="23"/>
                  </a:lnTo>
                  <a:lnTo>
                    <a:pt x="312" y="40"/>
                  </a:lnTo>
                  <a:lnTo>
                    <a:pt x="320" y="59"/>
                  </a:lnTo>
                  <a:lnTo>
                    <a:pt x="322" y="80"/>
                  </a:lnTo>
                  <a:lnTo>
                    <a:pt x="320" y="99"/>
                  </a:lnTo>
                  <a:lnTo>
                    <a:pt x="312" y="118"/>
                  </a:lnTo>
                  <a:lnTo>
                    <a:pt x="299" y="136"/>
                  </a:lnTo>
                  <a:lnTo>
                    <a:pt x="136" y="299"/>
                  </a:lnTo>
                  <a:lnTo>
                    <a:pt x="119" y="312"/>
                  </a:lnTo>
                  <a:lnTo>
                    <a:pt x="100" y="320"/>
                  </a:lnTo>
                  <a:lnTo>
                    <a:pt x="80" y="322"/>
                  </a:lnTo>
                  <a:lnTo>
                    <a:pt x="60" y="320"/>
                  </a:lnTo>
                  <a:lnTo>
                    <a:pt x="40" y="312"/>
                  </a:lnTo>
                  <a:lnTo>
                    <a:pt x="23" y="299"/>
                  </a:lnTo>
                  <a:lnTo>
                    <a:pt x="10" y="282"/>
                  </a:lnTo>
                  <a:lnTo>
                    <a:pt x="2" y="262"/>
                  </a:lnTo>
                  <a:lnTo>
                    <a:pt x="0" y="242"/>
                  </a:lnTo>
                  <a:lnTo>
                    <a:pt x="2" y="221"/>
                  </a:lnTo>
                  <a:lnTo>
                    <a:pt x="10" y="202"/>
                  </a:lnTo>
                  <a:lnTo>
                    <a:pt x="23" y="186"/>
                  </a:lnTo>
                  <a:lnTo>
                    <a:pt x="186" y="23"/>
                  </a:lnTo>
                  <a:lnTo>
                    <a:pt x="202" y="10"/>
                  </a:lnTo>
                  <a:lnTo>
                    <a:pt x="222" y="2"/>
                  </a:lnTo>
                  <a:lnTo>
                    <a:pt x="2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93"/>
            <p:cNvSpPr>
              <a:spLocks/>
            </p:cNvSpPr>
            <p:nvPr/>
          </p:nvSpPr>
          <p:spPr bwMode="auto">
            <a:xfrm>
              <a:off x="10402888" y="2900363"/>
              <a:ext cx="50800" cy="50800"/>
            </a:xfrm>
            <a:custGeom>
              <a:avLst/>
              <a:gdLst>
                <a:gd name="T0" fmla="*/ 243 w 323"/>
                <a:gd name="T1" fmla="*/ 0 h 323"/>
                <a:gd name="T2" fmla="*/ 264 w 323"/>
                <a:gd name="T3" fmla="*/ 3 h 323"/>
                <a:gd name="T4" fmla="*/ 282 w 323"/>
                <a:gd name="T5" fmla="*/ 10 h 323"/>
                <a:gd name="T6" fmla="*/ 300 w 323"/>
                <a:gd name="T7" fmla="*/ 24 h 323"/>
                <a:gd name="T8" fmla="*/ 312 w 323"/>
                <a:gd name="T9" fmla="*/ 40 h 323"/>
                <a:gd name="T10" fmla="*/ 320 w 323"/>
                <a:gd name="T11" fmla="*/ 60 h 323"/>
                <a:gd name="T12" fmla="*/ 323 w 323"/>
                <a:gd name="T13" fmla="*/ 80 h 323"/>
                <a:gd name="T14" fmla="*/ 320 w 323"/>
                <a:gd name="T15" fmla="*/ 100 h 323"/>
                <a:gd name="T16" fmla="*/ 312 w 323"/>
                <a:gd name="T17" fmla="*/ 120 h 323"/>
                <a:gd name="T18" fmla="*/ 300 w 323"/>
                <a:gd name="T19" fmla="*/ 137 h 323"/>
                <a:gd name="T20" fmla="*/ 138 w 323"/>
                <a:gd name="T21" fmla="*/ 299 h 323"/>
                <a:gd name="T22" fmla="*/ 120 w 323"/>
                <a:gd name="T23" fmla="*/ 313 h 323"/>
                <a:gd name="T24" fmla="*/ 101 w 323"/>
                <a:gd name="T25" fmla="*/ 320 h 323"/>
                <a:gd name="T26" fmla="*/ 80 w 323"/>
                <a:gd name="T27" fmla="*/ 323 h 323"/>
                <a:gd name="T28" fmla="*/ 60 w 323"/>
                <a:gd name="T29" fmla="*/ 320 h 323"/>
                <a:gd name="T30" fmla="*/ 41 w 323"/>
                <a:gd name="T31" fmla="*/ 313 h 323"/>
                <a:gd name="T32" fmla="*/ 24 w 323"/>
                <a:gd name="T33" fmla="*/ 299 h 323"/>
                <a:gd name="T34" fmla="*/ 12 w 323"/>
                <a:gd name="T35" fmla="*/ 283 h 323"/>
                <a:gd name="T36" fmla="*/ 4 w 323"/>
                <a:gd name="T37" fmla="*/ 263 h 323"/>
                <a:gd name="T38" fmla="*/ 0 w 323"/>
                <a:gd name="T39" fmla="*/ 243 h 323"/>
                <a:gd name="T40" fmla="*/ 4 w 323"/>
                <a:gd name="T41" fmla="*/ 223 h 323"/>
                <a:gd name="T42" fmla="*/ 12 w 323"/>
                <a:gd name="T43" fmla="*/ 203 h 323"/>
                <a:gd name="T44" fmla="*/ 24 w 323"/>
                <a:gd name="T45" fmla="*/ 186 h 323"/>
                <a:gd name="T46" fmla="*/ 186 w 323"/>
                <a:gd name="T47" fmla="*/ 24 h 323"/>
                <a:gd name="T48" fmla="*/ 204 w 323"/>
                <a:gd name="T49" fmla="*/ 10 h 323"/>
                <a:gd name="T50" fmla="*/ 223 w 323"/>
                <a:gd name="T51" fmla="*/ 3 h 323"/>
                <a:gd name="T52" fmla="*/ 243 w 323"/>
                <a:gd name="T53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3" h="323">
                  <a:moveTo>
                    <a:pt x="243" y="0"/>
                  </a:moveTo>
                  <a:lnTo>
                    <a:pt x="264" y="3"/>
                  </a:lnTo>
                  <a:lnTo>
                    <a:pt x="282" y="10"/>
                  </a:lnTo>
                  <a:lnTo>
                    <a:pt x="300" y="24"/>
                  </a:lnTo>
                  <a:lnTo>
                    <a:pt x="312" y="40"/>
                  </a:lnTo>
                  <a:lnTo>
                    <a:pt x="320" y="60"/>
                  </a:lnTo>
                  <a:lnTo>
                    <a:pt x="323" y="80"/>
                  </a:lnTo>
                  <a:lnTo>
                    <a:pt x="320" y="100"/>
                  </a:lnTo>
                  <a:lnTo>
                    <a:pt x="312" y="120"/>
                  </a:lnTo>
                  <a:lnTo>
                    <a:pt x="300" y="137"/>
                  </a:lnTo>
                  <a:lnTo>
                    <a:pt x="138" y="299"/>
                  </a:lnTo>
                  <a:lnTo>
                    <a:pt x="120" y="313"/>
                  </a:lnTo>
                  <a:lnTo>
                    <a:pt x="101" y="320"/>
                  </a:lnTo>
                  <a:lnTo>
                    <a:pt x="80" y="323"/>
                  </a:lnTo>
                  <a:lnTo>
                    <a:pt x="60" y="320"/>
                  </a:lnTo>
                  <a:lnTo>
                    <a:pt x="41" y="313"/>
                  </a:lnTo>
                  <a:lnTo>
                    <a:pt x="24" y="299"/>
                  </a:lnTo>
                  <a:lnTo>
                    <a:pt x="12" y="283"/>
                  </a:lnTo>
                  <a:lnTo>
                    <a:pt x="4" y="263"/>
                  </a:lnTo>
                  <a:lnTo>
                    <a:pt x="0" y="243"/>
                  </a:lnTo>
                  <a:lnTo>
                    <a:pt x="4" y="223"/>
                  </a:lnTo>
                  <a:lnTo>
                    <a:pt x="12" y="203"/>
                  </a:lnTo>
                  <a:lnTo>
                    <a:pt x="24" y="186"/>
                  </a:lnTo>
                  <a:lnTo>
                    <a:pt x="186" y="24"/>
                  </a:lnTo>
                  <a:lnTo>
                    <a:pt x="204" y="10"/>
                  </a:lnTo>
                  <a:lnTo>
                    <a:pt x="223" y="3"/>
                  </a:lnTo>
                  <a:lnTo>
                    <a:pt x="24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9" name="Freeform 124"/>
          <p:cNvSpPr>
            <a:spLocks noEditPoints="1"/>
          </p:cNvSpPr>
          <p:nvPr/>
        </p:nvSpPr>
        <p:spPr bwMode="auto">
          <a:xfrm>
            <a:off x="5074160" y="2509467"/>
            <a:ext cx="448786" cy="395914"/>
          </a:xfrm>
          <a:custGeom>
            <a:avLst/>
            <a:gdLst>
              <a:gd name="T0" fmla="*/ 1495 w 3650"/>
              <a:gd name="T1" fmla="*/ 3047 h 3224"/>
              <a:gd name="T2" fmla="*/ 1498 w 3650"/>
              <a:gd name="T3" fmla="*/ 3044 h 3224"/>
              <a:gd name="T4" fmla="*/ 198 w 3650"/>
              <a:gd name="T5" fmla="*/ 981 h 3224"/>
              <a:gd name="T6" fmla="*/ 179 w 3650"/>
              <a:gd name="T7" fmla="*/ 1543 h 3224"/>
              <a:gd name="T8" fmla="*/ 342 w 3650"/>
              <a:gd name="T9" fmla="*/ 1579 h 3224"/>
              <a:gd name="T10" fmla="*/ 3250 w 3650"/>
              <a:gd name="T11" fmla="*/ 1591 h 3224"/>
              <a:gd name="T12" fmla="*/ 3423 w 3650"/>
              <a:gd name="T13" fmla="*/ 1451 h 3224"/>
              <a:gd name="T14" fmla="*/ 3470 w 3650"/>
              <a:gd name="T15" fmla="*/ 1227 h 3224"/>
              <a:gd name="T16" fmla="*/ 3366 w 3650"/>
              <a:gd name="T17" fmla="*/ 1029 h 3224"/>
              <a:gd name="T18" fmla="*/ 617 w 3650"/>
              <a:gd name="T19" fmla="*/ 728 h 3224"/>
              <a:gd name="T20" fmla="*/ 529 w 3650"/>
              <a:gd name="T21" fmla="*/ 784 h 3224"/>
              <a:gd name="T22" fmla="*/ 521 w 3650"/>
              <a:gd name="T23" fmla="*/ 1746 h 3224"/>
              <a:gd name="T24" fmla="*/ 585 w 3650"/>
              <a:gd name="T25" fmla="*/ 1816 h 3224"/>
              <a:gd name="T26" fmla="*/ 627 w 3650"/>
              <a:gd name="T27" fmla="*/ 1821 h 3224"/>
              <a:gd name="T28" fmla="*/ 761 w 3650"/>
              <a:gd name="T29" fmla="*/ 1822 h 3224"/>
              <a:gd name="T30" fmla="*/ 949 w 3650"/>
              <a:gd name="T31" fmla="*/ 1822 h 3224"/>
              <a:gd name="T32" fmla="*/ 1083 w 3650"/>
              <a:gd name="T33" fmla="*/ 1822 h 3224"/>
              <a:gd name="T34" fmla="*/ 3024 w 3650"/>
              <a:gd name="T35" fmla="*/ 175 h 3224"/>
              <a:gd name="T36" fmla="*/ 2568 w 3650"/>
              <a:gd name="T37" fmla="*/ 398 h 3224"/>
              <a:gd name="T38" fmla="*/ 1772 w 3650"/>
              <a:gd name="T39" fmla="*/ 645 h 3224"/>
              <a:gd name="T40" fmla="*/ 1441 w 3650"/>
              <a:gd name="T41" fmla="*/ 1850 h 3224"/>
              <a:gd name="T42" fmla="*/ 2255 w 3650"/>
              <a:gd name="T43" fmla="*/ 2034 h 3224"/>
              <a:gd name="T44" fmla="*/ 3022 w 3650"/>
              <a:gd name="T45" fmla="*/ 2373 h 3224"/>
              <a:gd name="T46" fmla="*/ 3028 w 3650"/>
              <a:gd name="T47" fmla="*/ 2371 h 3224"/>
              <a:gd name="T48" fmla="*/ 3026 w 3650"/>
              <a:gd name="T49" fmla="*/ 177 h 3224"/>
              <a:gd name="T50" fmla="*/ 3116 w 3650"/>
              <a:gd name="T51" fmla="*/ 24 h 3224"/>
              <a:gd name="T52" fmla="*/ 3202 w 3650"/>
              <a:gd name="T53" fmla="*/ 148 h 3224"/>
              <a:gd name="T54" fmla="*/ 3368 w 3650"/>
              <a:gd name="T55" fmla="*/ 817 h 3224"/>
              <a:gd name="T56" fmla="*/ 3571 w 3650"/>
              <a:gd name="T57" fmla="*/ 1003 h 3224"/>
              <a:gd name="T58" fmla="*/ 3650 w 3650"/>
              <a:gd name="T59" fmla="*/ 1274 h 3224"/>
              <a:gd name="T60" fmla="*/ 3571 w 3650"/>
              <a:gd name="T61" fmla="*/ 1546 h 3224"/>
              <a:gd name="T62" fmla="*/ 3368 w 3650"/>
              <a:gd name="T63" fmla="*/ 1732 h 3224"/>
              <a:gd name="T64" fmla="*/ 3202 w 3650"/>
              <a:gd name="T65" fmla="*/ 2402 h 3224"/>
              <a:gd name="T66" fmla="*/ 3116 w 3650"/>
              <a:gd name="T67" fmla="*/ 2525 h 3224"/>
              <a:gd name="T68" fmla="*/ 2964 w 3650"/>
              <a:gd name="T69" fmla="*/ 2540 h 3224"/>
              <a:gd name="T70" fmla="*/ 2369 w 3650"/>
              <a:gd name="T71" fmla="*/ 2262 h 3224"/>
              <a:gd name="T72" fmla="*/ 1621 w 3650"/>
              <a:gd name="T73" fmla="*/ 2055 h 3224"/>
              <a:gd name="T74" fmla="*/ 1675 w 3650"/>
              <a:gd name="T75" fmla="*/ 3040 h 3224"/>
              <a:gd name="T76" fmla="*/ 1624 w 3650"/>
              <a:gd name="T77" fmla="*/ 3170 h 3224"/>
              <a:gd name="T78" fmla="*/ 1495 w 3650"/>
              <a:gd name="T79" fmla="*/ 3224 h 3224"/>
              <a:gd name="T80" fmla="*/ 969 w 3650"/>
              <a:gd name="T81" fmla="*/ 3182 h 3224"/>
              <a:gd name="T82" fmla="*/ 470 w 3650"/>
              <a:gd name="T83" fmla="*/ 1956 h 3224"/>
              <a:gd name="T84" fmla="*/ 352 w 3650"/>
              <a:gd name="T85" fmla="*/ 1797 h 3224"/>
              <a:gd name="T86" fmla="*/ 124 w 3650"/>
              <a:gd name="T87" fmla="*/ 1729 h 3224"/>
              <a:gd name="T88" fmla="*/ 12 w 3650"/>
              <a:gd name="T89" fmla="*/ 1598 h 3224"/>
              <a:gd name="T90" fmla="*/ 12 w 3650"/>
              <a:gd name="T91" fmla="*/ 951 h 3224"/>
              <a:gd name="T92" fmla="*/ 124 w 3650"/>
              <a:gd name="T93" fmla="*/ 821 h 3224"/>
              <a:gd name="T94" fmla="*/ 352 w 3650"/>
              <a:gd name="T95" fmla="*/ 755 h 3224"/>
              <a:gd name="T96" fmla="*/ 465 w 3650"/>
              <a:gd name="T97" fmla="*/ 598 h 3224"/>
              <a:gd name="T98" fmla="*/ 622 w 3650"/>
              <a:gd name="T99" fmla="*/ 552 h 3224"/>
              <a:gd name="T100" fmla="*/ 739 w 3650"/>
              <a:gd name="T101" fmla="*/ 552 h 3224"/>
              <a:gd name="T102" fmla="*/ 940 w 3650"/>
              <a:gd name="T103" fmla="*/ 551 h 3224"/>
              <a:gd name="T104" fmla="*/ 1123 w 3650"/>
              <a:gd name="T105" fmla="*/ 549 h 3224"/>
              <a:gd name="T106" fmla="*/ 1352 w 3650"/>
              <a:gd name="T107" fmla="*/ 533 h 3224"/>
              <a:gd name="T108" fmla="*/ 2169 w 3650"/>
              <a:gd name="T109" fmla="*/ 357 h 3224"/>
              <a:gd name="T110" fmla="*/ 2935 w 3650"/>
              <a:gd name="T111" fmla="*/ 23 h 3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3650" h="3224">
                <a:moveTo>
                  <a:pt x="702" y="1998"/>
                </a:moveTo>
                <a:lnTo>
                  <a:pt x="1082" y="3046"/>
                </a:lnTo>
                <a:lnTo>
                  <a:pt x="1083" y="3047"/>
                </a:lnTo>
                <a:lnTo>
                  <a:pt x="1084" y="3047"/>
                </a:lnTo>
                <a:lnTo>
                  <a:pt x="1495" y="3047"/>
                </a:lnTo>
                <a:lnTo>
                  <a:pt x="1497" y="3047"/>
                </a:lnTo>
                <a:lnTo>
                  <a:pt x="1498" y="3046"/>
                </a:lnTo>
                <a:lnTo>
                  <a:pt x="1498" y="3046"/>
                </a:lnTo>
                <a:lnTo>
                  <a:pt x="1498" y="3045"/>
                </a:lnTo>
                <a:lnTo>
                  <a:pt x="1498" y="3044"/>
                </a:lnTo>
                <a:lnTo>
                  <a:pt x="1118" y="1998"/>
                </a:lnTo>
                <a:lnTo>
                  <a:pt x="702" y="1998"/>
                </a:lnTo>
                <a:close/>
                <a:moveTo>
                  <a:pt x="229" y="971"/>
                </a:moveTo>
                <a:lnTo>
                  <a:pt x="212" y="974"/>
                </a:lnTo>
                <a:lnTo>
                  <a:pt x="198" y="981"/>
                </a:lnTo>
                <a:lnTo>
                  <a:pt x="187" y="993"/>
                </a:lnTo>
                <a:lnTo>
                  <a:pt x="179" y="1008"/>
                </a:lnTo>
                <a:lnTo>
                  <a:pt x="176" y="1023"/>
                </a:lnTo>
                <a:lnTo>
                  <a:pt x="176" y="1527"/>
                </a:lnTo>
                <a:lnTo>
                  <a:pt x="179" y="1543"/>
                </a:lnTo>
                <a:lnTo>
                  <a:pt x="187" y="1558"/>
                </a:lnTo>
                <a:lnTo>
                  <a:pt x="198" y="1569"/>
                </a:lnTo>
                <a:lnTo>
                  <a:pt x="212" y="1576"/>
                </a:lnTo>
                <a:lnTo>
                  <a:pt x="229" y="1579"/>
                </a:lnTo>
                <a:lnTo>
                  <a:pt x="342" y="1579"/>
                </a:lnTo>
                <a:lnTo>
                  <a:pt x="342" y="971"/>
                </a:lnTo>
                <a:lnTo>
                  <a:pt x="229" y="971"/>
                </a:lnTo>
                <a:close/>
                <a:moveTo>
                  <a:pt x="3204" y="946"/>
                </a:moveTo>
                <a:lnTo>
                  <a:pt x="3204" y="1604"/>
                </a:lnTo>
                <a:lnTo>
                  <a:pt x="3250" y="1591"/>
                </a:lnTo>
                <a:lnTo>
                  <a:pt x="3292" y="1573"/>
                </a:lnTo>
                <a:lnTo>
                  <a:pt x="3330" y="1550"/>
                </a:lnTo>
                <a:lnTo>
                  <a:pt x="3366" y="1521"/>
                </a:lnTo>
                <a:lnTo>
                  <a:pt x="3397" y="1489"/>
                </a:lnTo>
                <a:lnTo>
                  <a:pt x="3423" y="1451"/>
                </a:lnTo>
                <a:lnTo>
                  <a:pt x="3444" y="1411"/>
                </a:lnTo>
                <a:lnTo>
                  <a:pt x="3461" y="1368"/>
                </a:lnTo>
                <a:lnTo>
                  <a:pt x="3470" y="1323"/>
                </a:lnTo>
                <a:lnTo>
                  <a:pt x="3474" y="1274"/>
                </a:lnTo>
                <a:lnTo>
                  <a:pt x="3470" y="1227"/>
                </a:lnTo>
                <a:lnTo>
                  <a:pt x="3461" y="1181"/>
                </a:lnTo>
                <a:lnTo>
                  <a:pt x="3444" y="1138"/>
                </a:lnTo>
                <a:lnTo>
                  <a:pt x="3423" y="1098"/>
                </a:lnTo>
                <a:lnTo>
                  <a:pt x="3397" y="1061"/>
                </a:lnTo>
                <a:lnTo>
                  <a:pt x="3366" y="1029"/>
                </a:lnTo>
                <a:lnTo>
                  <a:pt x="3330" y="1000"/>
                </a:lnTo>
                <a:lnTo>
                  <a:pt x="3292" y="977"/>
                </a:lnTo>
                <a:lnTo>
                  <a:pt x="3250" y="958"/>
                </a:lnTo>
                <a:lnTo>
                  <a:pt x="3204" y="946"/>
                </a:lnTo>
                <a:close/>
                <a:moveTo>
                  <a:pt x="617" y="728"/>
                </a:moveTo>
                <a:lnTo>
                  <a:pt x="595" y="731"/>
                </a:lnTo>
                <a:lnTo>
                  <a:pt x="574" y="739"/>
                </a:lnTo>
                <a:lnTo>
                  <a:pt x="555" y="750"/>
                </a:lnTo>
                <a:lnTo>
                  <a:pt x="540" y="765"/>
                </a:lnTo>
                <a:lnTo>
                  <a:pt x="529" y="784"/>
                </a:lnTo>
                <a:lnTo>
                  <a:pt x="521" y="805"/>
                </a:lnTo>
                <a:lnTo>
                  <a:pt x="518" y="827"/>
                </a:lnTo>
                <a:lnTo>
                  <a:pt x="518" y="827"/>
                </a:lnTo>
                <a:lnTo>
                  <a:pt x="518" y="1722"/>
                </a:lnTo>
                <a:lnTo>
                  <a:pt x="521" y="1746"/>
                </a:lnTo>
                <a:lnTo>
                  <a:pt x="529" y="1768"/>
                </a:lnTo>
                <a:lnTo>
                  <a:pt x="541" y="1785"/>
                </a:lnTo>
                <a:lnTo>
                  <a:pt x="557" y="1801"/>
                </a:lnTo>
                <a:lnTo>
                  <a:pt x="577" y="1813"/>
                </a:lnTo>
                <a:lnTo>
                  <a:pt x="585" y="1816"/>
                </a:lnTo>
                <a:lnTo>
                  <a:pt x="592" y="1819"/>
                </a:lnTo>
                <a:lnTo>
                  <a:pt x="601" y="1820"/>
                </a:lnTo>
                <a:lnTo>
                  <a:pt x="611" y="1821"/>
                </a:lnTo>
                <a:lnTo>
                  <a:pt x="615" y="1821"/>
                </a:lnTo>
                <a:lnTo>
                  <a:pt x="627" y="1821"/>
                </a:lnTo>
                <a:lnTo>
                  <a:pt x="645" y="1821"/>
                </a:lnTo>
                <a:lnTo>
                  <a:pt x="667" y="1821"/>
                </a:lnTo>
                <a:lnTo>
                  <a:pt x="696" y="1822"/>
                </a:lnTo>
                <a:lnTo>
                  <a:pt x="727" y="1822"/>
                </a:lnTo>
                <a:lnTo>
                  <a:pt x="761" y="1822"/>
                </a:lnTo>
                <a:lnTo>
                  <a:pt x="797" y="1822"/>
                </a:lnTo>
                <a:lnTo>
                  <a:pt x="836" y="1822"/>
                </a:lnTo>
                <a:lnTo>
                  <a:pt x="874" y="1822"/>
                </a:lnTo>
                <a:lnTo>
                  <a:pt x="911" y="1822"/>
                </a:lnTo>
                <a:lnTo>
                  <a:pt x="949" y="1822"/>
                </a:lnTo>
                <a:lnTo>
                  <a:pt x="983" y="1822"/>
                </a:lnTo>
                <a:lnTo>
                  <a:pt x="1014" y="1822"/>
                </a:lnTo>
                <a:lnTo>
                  <a:pt x="1042" y="1822"/>
                </a:lnTo>
                <a:lnTo>
                  <a:pt x="1065" y="1822"/>
                </a:lnTo>
                <a:lnTo>
                  <a:pt x="1083" y="1822"/>
                </a:lnTo>
                <a:lnTo>
                  <a:pt x="1094" y="1822"/>
                </a:lnTo>
                <a:lnTo>
                  <a:pt x="1097" y="1822"/>
                </a:lnTo>
                <a:lnTo>
                  <a:pt x="1097" y="728"/>
                </a:lnTo>
                <a:lnTo>
                  <a:pt x="617" y="728"/>
                </a:lnTo>
                <a:close/>
                <a:moveTo>
                  <a:pt x="3024" y="175"/>
                </a:moveTo>
                <a:lnTo>
                  <a:pt x="3023" y="175"/>
                </a:lnTo>
                <a:lnTo>
                  <a:pt x="3022" y="177"/>
                </a:lnTo>
                <a:lnTo>
                  <a:pt x="2872" y="256"/>
                </a:lnTo>
                <a:lnTo>
                  <a:pt x="2722" y="330"/>
                </a:lnTo>
                <a:lnTo>
                  <a:pt x="2568" y="398"/>
                </a:lnTo>
                <a:lnTo>
                  <a:pt x="2413" y="459"/>
                </a:lnTo>
                <a:lnTo>
                  <a:pt x="2255" y="514"/>
                </a:lnTo>
                <a:lnTo>
                  <a:pt x="2096" y="564"/>
                </a:lnTo>
                <a:lnTo>
                  <a:pt x="1936" y="607"/>
                </a:lnTo>
                <a:lnTo>
                  <a:pt x="1772" y="645"/>
                </a:lnTo>
                <a:lnTo>
                  <a:pt x="1608" y="676"/>
                </a:lnTo>
                <a:lnTo>
                  <a:pt x="1441" y="700"/>
                </a:lnTo>
                <a:lnTo>
                  <a:pt x="1274" y="719"/>
                </a:lnTo>
                <a:lnTo>
                  <a:pt x="1274" y="1831"/>
                </a:lnTo>
                <a:lnTo>
                  <a:pt x="1441" y="1850"/>
                </a:lnTo>
                <a:lnTo>
                  <a:pt x="1608" y="1874"/>
                </a:lnTo>
                <a:lnTo>
                  <a:pt x="1772" y="1905"/>
                </a:lnTo>
                <a:lnTo>
                  <a:pt x="1936" y="1943"/>
                </a:lnTo>
                <a:lnTo>
                  <a:pt x="2096" y="1986"/>
                </a:lnTo>
                <a:lnTo>
                  <a:pt x="2255" y="2034"/>
                </a:lnTo>
                <a:lnTo>
                  <a:pt x="2412" y="2091"/>
                </a:lnTo>
                <a:lnTo>
                  <a:pt x="2568" y="2152"/>
                </a:lnTo>
                <a:lnTo>
                  <a:pt x="2722" y="2219"/>
                </a:lnTo>
                <a:lnTo>
                  <a:pt x="2872" y="2293"/>
                </a:lnTo>
                <a:lnTo>
                  <a:pt x="3022" y="2373"/>
                </a:lnTo>
                <a:lnTo>
                  <a:pt x="3023" y="2373"/>
                </a:lnTo>
                <a:lnTo>
                  <a:pt x="3024" y="2374"/>
                </a:lnTo>
                <a:lnTo>
                  <a:pt x="3026" y="2373"/>
                </a:lnTo>
                <a:lnTo>
                  <a:pt x="3027" y="2372"/>
                </a:lnTo>
                <a:lnTo>
                  <a:pt x="3028" y="2371"/>
                </a:lnTo>
                <a:lnTo>
                  <a:pt x="3028" y="2370"/>
                </a:lnTo>
                <a:lnTo>
                  <a:pt x="3028" y="180"/>
                </a:lnTo>
                <a:lnTo>
                  <a:pt x="3028" y="179"/>
                </a:lnTo>
                <a:lnTo>
                  <a:pt x="3027" y="178"/>
                </a:lnTo>
                <a:lnTo>
                  <a:pt x="3026" y="177"/>
                </a:lnTo>
                <a:lnTo>
                  <a:pt x="3024" y="175"/>
                </a:lnTo>
                <a:close/>
                <a:moveTo>
                  <a:pt x="3026" y="0"/>
                </a:moveTo>
                <a:lnTo>
                  <a:pt x="3056" y="2"/>
                </a:lnTo>
                <a:lnTo>
                  <a:pt x="3087" y="11"/>
                </a:lnTo>
                <a:lnTo>
                  <a:pt x="3116" y="24"/>
                </a:lnTo>
                <a:lnTo>
                  <a:pt x="3141" y="43"/>
                </a:lnTo>
                <a:lnTo>
                  <a:pt x="3163" y="65"/>
                </a:lnTo>
                <a:lnTo>
                  <a:pt x="3181" y="90"/>
                </a:lnTo>
                <a:lnTo>
                  <a:pt x="3194" y="118"/>
                </a:lnTo>
                <a:lnTo>
                  <a:pt x="3202" y="148"/>
                </a:lnTo>
                <a:lnTo>
                  <a:pt x="3204" y="180"/>
                </a:lnTo>
                <a:lnTo>
                  <a:pt x="3204" y="767"/>
                </a:lnTo>
                <a:lnTo>
                  <a:pt x="3262" y="779"/>
                </a:lnTo>
                <a:lnTo>
                  <a:pt x="3316" y="795"/>
                </a:lnTo>
                <a:lnTo>
                  <a:pt x="3368" y="817"/>
                </a:lnTo>
                <a:lnTo>
                  <a:pt x="3417" y="845"/>
                </a:lnTo>
                <a:lnTo>
                  <a:pt x="3461" y="878"/>
                </a:lnTo>
                <a:lnTo>
                  <a:pt x="3503" y="916"/>
                </a:lnTo>
                <a:lnTo>
                  <a:pt x="3539" y="957"/>
                </a:lnTo>
                <a:lnTo>
                  <a:pt x="3571" y="1003"/>
                </a:lnTo>
                <a:lnTo>
                  <a:pt x="3599" y="1052"/>
                </a:lnTo>
                <a:lnTo>
                  <a:pt x="3620" y="1104"/>
                </a:lnTo>
                <a:lnTo>
                  <a:pt x="3637" y="1158"/>
                </a:lnTo>
                <a:lnTo>
                  <a:pt x="3647" y="1216"/>
                </a:lnTo>
                <a:lnTo>
                  <a:pt x="3650" y="1274"/>
                </a:lnTo>
                <a:lnTo>
                  <a:pt x="3647" y="1334"/>
                </a:lnTo>
                <a:lnTo>
                  <a:pt x="3637" y="1390"/>
                </a:lnTo>
                <a:lnTo>
                  <a:pt x="3620" y="1446"/>
                </a:lnTo>
                <a:lnTo>
                  <a:pt x="3599" y="1498"/>
                </a:lnTo>
                <a:lnTo>
                  <a:pt x="3571" y="1546"/>
                </a:lnTo>
                <a:lnTo>
                  <a:pt x="3539" y="1592"/>
                </a:lnTo>
                <a:lnTo>
                  <a:pt x="3503" y="1634"/>
                </a:lnTo>
                <a:lnTo>
                  <a:pt x="3461" y="1672"/>
                </a:lnTo>
                <a:lnTo>
                  <a:pt x="3417" y="1705"/>
                </a:lnTo>
                <a:lnTo>
                  <a:pt x="3368" y="1732"/>
                </a:lnTo>
                <a:lnTo>
                  <a:pt x="3316" y="1755"/>
                </a:lnTo>
                <a:lnTo>
                  <a:pt x="3262" y="1771"/>
                </a:lnTo>
                <a:lnTo>
                  <a:pt x="3204" y="1782"/>
                </a:lnTo>
                <a:lnTo>
                  <a:pt x="3204" y="2370"/>
                </a:lnTo>
                <a:lnTo>
                  <a:pt x="3202" y="2402"/>
                </a:lnTo>
                <a:lnTo>
                  <a:pt x="3194" y="2432"/>
                </a:lnTo>
                <a:lnTo>
                  <a:pt x="3181" y="2459"/>
                </a:lnTo>
                <a:lnTo>
                  <a:pt x="3163" y="2485"/>
                </a:lnTo>
                <a:lnTo>
                  <a:pt x="3141" y="2507"/>
                </a:lnTo>
                <a:lnTo>
                  <a:pt x="3116" y="2525"/>
                </a:lnTo>
                <a:lnTo>
                  <a:pt x="3086" y="2539"/>
                </a:lnTo>
                <a:lnTo>
                  <a:pt x="3055" y="2548"/>
                </a:lnTo>
                <a:lnTo>
                  <a:pt x="3024" y="2550"/>
                </a:lnTo>
                <a:lnTo>
                  <a:pt x="2994" y="2548"/>
                </a:lnTo>
                <a:lnTo>
                  <a:pt x="2964" y="2540"/>
                </a:lnTo>
                <a:lnTo>
                  <a:pt x="2935" y="2527"/>
                </a:lnTo>
                <a:lnTo>
                  <a:pt x="2797" y="2453"/>
                </a:lnTo>
                <a:lnTo>
                  <a:pt x="2657" y="2384"/>
                </a:lnTo>
                <a:lnTo>
                  <a:pt x="2514" y="2320"/>
                </a:lnTo>
                <a:lnTo>
                  <a:pt x="2369" y="2262"/>
                </a:lnTo>
                <a:lnTo>
                  <a:pt x="2223" y="2210"/>
                </a:lnTo>
                <a:lnTo>
                  <a:pt x="2075" y="2163"/>
                </a:lnTo>
                <a:lnTo>
                  <a:pt x="1926" y="2122"/>
                </a:lnTo>
                <a:lnTo>
                  <a:pt x="1774" y="2086"/>
                </a:lnTo>
                <a:lnTo>
                  <a:pt x="1621" y="2055"/>
                </a:lnTo>
                <a:lnTo>
                  <a:pt x="1467" y="2031"/>
                </a:lnTo>
                <a:lnTo>
                  <a:pt x="1312" y="2012"/>
                </a:lnTo>
                <a:lnTo>
                  <a:pt x="1664" y="2984"/>
                </a:lnTo>
                <a:lnTo>
                  <a:pt x="1671" y="3012"/>
                </a:lnTo>
                <a:lnTo>
                  <a:pt x="1675" y="3040"/>
                </a:lnTo>
                <a:lnTo>
                  <a:pt x="1672" y="3068"/>
                </a:lnTo>
                <a:lnTo>
                  <a:pt x="1667" y="3096"/>
                </a:lnTo>
                <a:lnTo>
                  <a:pt x="1657" y="3122"/>
                </a:lnTo>
                <a:lnTo>
                  <a:pt x="1641" y="3148"/>
                </a:lnTo>
                <a:lnTo>
                  <a:pt x="1624" y="3170"/>
                </a:lnTo>
                <a:lnTo>
                  <a:pt x="1602" y="3189"/>
                </a:lnTo>
                <a:lnTo>
                  <a:pt x="1578" y="3204"/>
                </a:lnTo>
                <a:lnTo>
                  <a:pt x="1552" y="3215"/>
                </a:lnTo>
                <a:lnTo>
                  <a:pt x="1524" y="3222"/>
                </a:lnTo>
                <a:lnTo>
                  <a:pt x="1495" y="3224"/>
                </a:lnTo>
                <a:lnTo>
                  <a:pt x="1084" y="3224"/>
                </a:lnTo>
                <a:lnTo>
                  <a:pt x="1053" y="3221"/>
                </a:lnTo>
                <a:lnTo>
                  <a:pt x="1022" y="3213"/>
                </a:lnTo>
                <a:lnTo>
                  <a:pt x="994" y="3200"/>
                </a:lnTo>
                <a:lnTo>
                  <a:pt x="969" y="3182"/>
                </a:lnTo>
                <a:lnTo>
                  <a:pt x="948" y="3160"/>
                </a:lnTo>
                <a:lnTo>
                  <a:pt x="929" y="3134"/>
                </a:lnTo>
                <a:lnTo>
                  <a:pt x="916" y="3106"/>
                </a:lnTo>
                <a:lnTo>
                  <a:pt x="507" y="1975"/>
                </a:lnTo>
                <a:lnTo>
                  <a:pt x="470" y="1956"/>
                </a:lnTo>
                <a:lnTo>
                  <a:pt x="438" y="1932"/>
                </a:lnTo>
                <a:lnTo>
                  <a:pt x="409" y="1903"/>
                </a:lnTo>
                <a:lnTo>
                  <a:pt x="385" y="1871"/>
                </a:lnTo>
                <a:lnTo>
                  <a:pt x="366" y="1835"/>
                </a:lnTo>
                <a:lnTo>
                  <a:pt x="352" y="1797"/>
                </a:lnTo>
                <a:lnTo>
                  <a:pt x="344" y="1755"/>
                </a:lnTo>
                <a:lnTo>
                  <a:pt x="229" y="1755"/>
                </a:lnTo>
                <a:lnTo>
                  <a:pt x="191" y="1752"/>
                </a:lnTo>
                <a:lnTo>
                  <a:pt x="156" y="1743"/>
                </a:lnTo>
                <a:lnTo>
                  <a:pt x="124" y="1729"/>
                </a:lnTo>
                <a:lnTo>
                  <a:pt x="94" y="1710"/>
                </a:lnTo>
                <a:lnTo>
                  <a:pt x="67" y="1688"/>
                </a:lnTo>
                <a:lnTo>
                  <a:pt x="44" y="1662"/>
                </a:lnTo>
                <a:lnTo>
                  <a:pt x="25" y="1632"/>
                </a:lnTo>
                <a:lnTo>
                  <a:pt x="12" y="1598"/>
                </a:lnTo>
                <a:lnTo>
                  <a:pt x="3" y="1563"/>
                </a:lnTo>
                <a:lnTo>
                  <a:pt x="0" y="1527"/>
                </a:lnTo>
                <a:lnTo>
                  <a:pt x="0" y="1023"/>
                </a:lnTo>
                <a:lnTo>
                  <a:pt x="3" y="987"/>
                </a:lnTo>
                <a:lnTo>
                  <a:pt x="12" y="951"/>
                </a:lnTo>
                <a:lnTo>
                  <a:pt x="25" y="919"/>
                </a:lnTo>
                <a:lnTo>
                  <a:pt x="44" y="888"/>
                </a:lnTo>
                <a:lnTo>
                  <a:pt x="67" y="862"/>
                </a:lnTo>
                <a:lnTo>
                  <a:pt x="94" y="839"/>
                </a:lnTo>
                <a:lnTo>
                  <a:pt x="124" y="821"/>
                </a:lnTo>
                <a:lnTo>
                  <a:pt x="156" y="806"/>
                </a:lnTo>
                <a:lnTo>
                  <a:pt x="191" y="797"/>
                </a:lnTo>
                <a:lnTo>
                  <a:pt x="229" y="795"/>
                </a:lnTo>
                <a:lnTo>
                  <a:pt x="344" y="795"/>
                </a:lnTo>
                <a:lnTo>
                  <a:pt x="352" y="755"/>
                </a:lnTo>
                <a:lnTo>
                  <a:pt x="365" y="717"/>
                </a:lnTo>
                <a:lnTo>
                  <a:pt x="384" y="682"/>
                </a:lnTo>
                <a:lnTo>
                  <a:pt x="406" y="650"/>
                </a:lnTo>
                <a:lnTo>
                  <a:pt x="434" y="623"/>
                </a:lnTo>
                <a:lnTo>
                  <a:pt x="465" y="598"/>
                </a:lnTo>
                <a:lnTo>
                  <a:pt x="499" y="578"/>
                </a:lnTo>
                <a:lnTo>
                  <a:pt x="536" y="564"/>
                </a:lnTo>
                <a:lnTo>
                  <a:pt x="576" y="555"/>
                </a:lnTo>
                <a:lnTo>
                  <a:pt x="617" y="552"/>
                </a:lnTo>
                <a:lnTo>
                  <a:pt x="622" y="552"/>
                </a:lnTo>
                <a:lnTo>
                  <a:pt x="633" y="552"/>
                </a:lnTo>
                <a:lnTo>
                  <a:pt x="651" y="552"/>
                </a:lnTo>
                <a:lnTo>
                  <a:pt x="676" y="552"/>
                </a:lnTo>
                <a:lnTo>
                  <a:pt x="705" y="552"/>
                </a:lnTo>
                <a:lnTo>
                  <a:pt x="739" y="552"/>
                </a:lnTo>
                <a:lnTo>
                  <a:pt x="775" y="551"/>
                </a:lnTo>
                <a:lnTo>
                  <a:pt x="815" y="551"/>
                </a:lnTo>
                <a:lnTo>
                  <a:pt x="856" y="551"/>
                </a:lnTo>
                <a:lnTo>
                  <a:pt x="898" y="551"/>
                </a:lnTo>
                <a:lnTo>
                  <a:pt x="940" y="551"/>
                </a:lnTo>
                <a:lnTo>
                  <a:pt x="982" y="551"/>
                </a:lnTo>
                <a:lnTo>
                  <a:pt x="1022" y="549"/>
                </a:lnTo>
                <a:lnTo>
                  <a:pt x="1059" y="549"/>
                </a:lnTo>
                <a:lnTo>
                  <a:pt x="1093" y="549"/>
                </a:lnTo>
                <a:lnTo>
                  <a:pt x="1123" y="549"/>
                </a:lnTo>
                <a:lnTo>
                  <a:pt x="1147" y="549"/>
                </a:lnTo>
                <a:lnTo>
                  <a:pt x="1166" y="549"/>
                </a:lnTo>
                <a:lnTo>
                  <a:pt x="1178" y="549"/>
                </a:lnTo>
                <a:lnTo>
                  <a:pt x="1183" y="548"/>
                </a:lnTo>
                <a:lnTo>
                  <a:pt x="1352" y="533"/>
                </a:lnTo>
                <a:lnTo>
                  <a:pt x="1519" y="511"/>
                </a:lnTo>
                <a:lnTo>
                  <a:pt x="1683" y="482"/>
                </a:lnTo>
                <a:lnTo>
                  <a:pt x="1847" y="447"/>
                </a:lnTo>
                <a:lnTo>
                  <a:pt x="2009" y="406"/>
                </a:lnTo>
                <a:lnTo>
                  <a:pt x="2169" y="357"/>
                </a:lnTo>
                <a:lnTo>
                  <a:pt x="2326" y="303"/>
                </a:lnTo>
                <a:lnTo>
                  <a:pt x="2482" y="242"/>
                </a:lnTo>
                <a:lnTo>
                  <a:pt x="2636" y="175"/>
                </a:lnTo>
                <a:lnTo>
                  <a:pt x="2786" y="102"/>
                </a:lnTo>
                <a:lnTo>
                  <a:pt x="2935" y="23"/>
                </a:lnTo>
                <a:lnTo>
                  <a:pt x="2964" y="9"/>
                </a:lnTo>
                <a:lnTo>
                  <a:pt x="2995" y="2"/>
                </a:lnTo>
                <a:lnTo>
                  <a:pt x="3026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Freeform 164"/>
          <p:cNvSpPr>
            <a:spLocks noEditPoints="1"/>
          </p:cNvSpPr>
          <p:nvPr/>
        </p:nvSpPr>
        <p:spPr bwMode="auto">
          <a:xfrm>
            <a:off x="3312023" y="5353801"/>
            <a:ext cx="448786" cy="399604"/>
          </a:xfrm>
          <a:custGeom>
            <a:avLst/>
            <a:gdLst>
              <a:gd name="T0" fmla="*/ 171 w 3653"/>
              <a:gd name="T1" fmla="*/ 2242 h 3248"/>
              <a:gd name="T2" fmla="*/ 171 w 3653"/>
              <a:gd name="T3" fmla="*/ 2273 h 3248"/>
              <a:gd name="T4" fmla="*/ 1756 w 3653"/>
              <a:gd name="T5" fmla="*/ 3070 h 3248"/>
              <a:gd name="T6" fmla="*/ 1897 w 3653"/>
              <a:gd name="T7" fmla="*/ 3070 h 3248"/>
              <a:gd name="T8" fmla="*/ 3481 w 3653"/>
              <a:gd name="T9" fmla="*/ 2273 h 3248"/>
              <a:gd name="T10" fmla="*/ 3481 w 3653"/>
              <a:gd name="T11" fmla="*/ 2242 h 3248"/>
              <a:gd name="T12" fmla="*/ 2005 w 3653"/>
              <a:gd name="T13" fmla="*/ 2572 h 3248"/>
              <a:gd name="T14" fmla="*/ 1827 w 3653"/>
              <a:gd name="T15" fmla="*/ 2614 h 3248"/>
              <a:gd name="T16" fmla="*/ 1647 w 3653"/>
              <a:gd name="T17" fmla="*/ 2572 h 3248"/>
              <a:gd name="T18" fmla="*/ 1962 w 3653"/>
              <a:gd name="T19" fmla="*/ 1956 h 3248"/>
              <a:gd name="T20" fmla="*/ 1780 w 3653"/>
              <a:gd name="T21" fmla="*/ 1977 h 3248"/>
              <a:gd name="T22" fmla="*/ 571 w 3653"/>
              <a:gd name="T23" fmla="*/ 1401 h 3248"/>
              <a:gd name="T24" fmla="*/ 169 w 3653"/>
              <a:gd name="T25" fmla="*/ 1617 h 3248"/>
              <a:gd name="T26" fmla="*/ 177 w 3653"/>
              <a:gd name="T27" fmla="*/ 1648 h 3248"/>
              <a:gd name="T28" fmla="*/ 1791 w 3653"/>
              <a:gd name="T29" fmla="*/ 2444 h 3248"/>
              <a:gd name="T30" fmla="*/ 1931 w 3653"/>
              <a:gd name="T31" fmla="*/ 2421 h 3248"/>
              <a:gd name="T32" fmla="*/ 3485 w 3653"/>
              <a:gd name="T33" fmla="*/ 1631 h 3248"/>
              <a:gd name="T34" fmla="*/ 3476 w 3653"/>
              <a:gd name="T35" fmla="*/ 1600 h 3248"/>
              <a:gd name="T36" fmla="*/ 1791 w 3653"/>
              <a:gd name="T37" fmla="*/ 171 h 3248"/>
              <a:gd name="T38" fmla="*/ 177 w 3653"/>
              <a:gd name="T39" fmla="*/ 966 h 3248"/>
              <a:gd name="T40" fmla="*/ 169 w 3653"/>
              <a:gd name="T41" fmla="*/ 997 h 3248"/>
              <a:gd name="T42" fmla="*/ 1722 w 3653"/>
              <a:gd name="T43" fmla="*/ 1788 h 3248"/>
              <a:gd name="T44" fmla="*/ 1862 w 3653"/>
              <a:gd name="T45" fmla="*/ 1810 h 3248"/>
              <a:gd name="T46" fmla="*/ 3476 w 3653"/>
              <a:gd name="T47" fmla="*/ 1014 h 3248"/>
              <a:gd name="T48" fmla="*/ 3485 w 3653"/>
              <a:gd name="T49" fmla="*/ 983 h 3248"/>
              <a:gd name="T50" fmla="*/ 1930 w 3653"/>
              <a:gd name="T51" fmla="*/ 192 h 3248"/>
              <a:gd name="T52" fmla="*/ 1827 w 3653"/>
              <a:gd name="T53" fmla="*/ 0 h 3248"/>
              <a:gd name="T54" fmla="*/ 2005 w 3653"/>
              <a:gd name="T55" fmla="*/ 42 h 3248"/>
              <a:gd name="T56" fmla="*/ 3613 w 3653"/>
              <a:gd name="T57" fmla="*/ 870 h 3248"/>
              <a:gd name="T58" fmla="*/ 3653 w 3653"/>
              <a:gd name="T59" fmla="*/ 990 h 3248"/>
              <a:gd name="T60" fmla="*/ 3615 w 3653"/>
              <a:gd name="T61" fmla="*/ 1109 h 3248"/>
              <a:gd name="T62" fmla="*/ 3541 w 3653"/>
              <a:gd name="T63" fmla="*/ 1171 h 3248"/>
              <a:gd name="T64" fmla="*/ 3593 w 3653"/>
              <a:gd name="T65" fmla="*/ 1481 h 3248"/>
              <a:gd name="T66" fmla="*/ 3650 w 3653"/>
              <a:gd name="T67" fmla="*/ 1591 h 3248"/>
              <a:gd name="T68" fmla="*/ 3630 w 3653"/>
              <a:gd name="T69" fmla="*/ 1717 h 3248"/>
              <a:gd name="T70" fmla="*/ 3541 w 3653"/>
              <a:gd name="T71" fmla="*/ 1805 h 3248"/>
              <a:gd name="T72" fmla="*/ 3593 w 3653"/>
              <a:gd name="T73" fmla="*/ 2114 h 3248"/>
              <a:gd name="T74" fmla="*/ 3650 w 3653"/>
              <a:gd name="T75" fmla="*/ 2225 h 3248"/>
              <a:gd name="T76" fmla="*/ 3630 w 3653"/>
              <a:gd name="T77" fmla="*/ 2350 h 3248"/>
              <a:gd name="T78" fmla="*/ 3541 w 3653"/>
              <a:gd name="T79" fmla="*/ 2439 h 3248"/>
              <a:gd name="T80" fmla="*/ 1872 w 3653"/>
              <a:gd name="T81" fmla="*/ 3245 h 3248"/>
              <a:gd name="T82" fmla="*/ 1690 w 3653"/>
              <a:gd name="T83" fmla="*/ 3224 h 3248"/>
              <a:gd name="T84" fmla="*/ 60 w 3653"/>
              <a:gd name="T85" fmla="*/ 2401 h 3248"/>
              <a:gd name="T86" fmla="*/ 2 w 3653"/>
              <a:gd name="T87" fmla="*/ 2290 h 3248"/>
              <a:gd name="T88" fmla="*/ 22 w 3653"/>
              <a:gd name="T89" fmla="*/ 2164 h 3248"/>
              <a:gd name="T90" fmla="*/ 112 w 3653"/>
              <a:gd name="T91" fmla="*/ 2077 h 3248"/>
              <a:gd name="T92" fmla="*/ 60 w 3653"/>
              <a:gd name="T93" fmla="*/ 1768 h 3248"/>
              <a:gd name="T94" fmla="*/ 2 w 3653"/>
              <a:gd name="T95" fmla="*/ 1657 h 3248"/>
              <a:gd name="T96" fmla="*/ 22 w 3653"/>
              <a:gd name="T97" fmla="*/ 1532 h 3248"/>
              <a:gd name="T98" fmla="*/ 112 w 3653"/>
              <a:gd name="T99" fmla="*/ 1443 h 3248"/>
              <a:gd name="T100" fmla="*/ 60 w 3653"/>
              <a:gd name="T101" fmla="*/ 1134 h 3248"/>
              <a:gd name="T102" fmla="*/ 2 w 3653"/>
              <a:gd name="T103" fmla="*/ 1023 h 3248"/>
              <a:gd name="T104" fmla="*/ 22 w 3653"/>
              <a:gd name="T105" fmla="*/ 898 h 3248"/>
              <a:gd name="T106" fmla="*/ 112 w 3653"/>
              <a:gd name="T107" fmla="*/ 809 h 3248"/>
              <a:gd name="T108" fmla="*/ 1780 w 3653"/>
              <a:gd name="T109" fmla="*/ 2 h 32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653" h="3248">
                <a:moveTo>
                  <a:pt x="571" y="2035"/>
                </a:moveTo>
                <a:lnTo>
                  <a:pt x="187" y="2226"/>
                </a:lnTo>
                <a:lnTo>
                  <a:pt x="177" y="2234"/>
                </a:lnTo>
                <a:lnTo>
                  <a:pt x="171" y="2242"/>
                </a:lnTo>
                <a:lnTo>
                  <a:pt x="169" y="2251"/>
                </a:lnTo>
                <a:lnTo>
                  <a:pt x="167" y="2257"/>
                </a:lnTo>
                <a:lnTo>
                  <a:pt x="169" y="2265"/>
                </a:lnTo>
                <a:lnTo>
                  <a:pt x="171" y="2273"/>
                </a:lnTo>
                <a:lnTo>
                  <a:pt x="177" y="2282"/>
                </a:lnTo>
                <a:lnTo>
                  <a:pt x="187" y="2288"/>
                </a:lnTo>
                <a:lnTo>
                  <a:pt x="1722" y="3055"/>
                </a:lnTo>
                <a:lnTo>
                  <a:pt x="1756" y="3070"/>
                </a:lnTo>
                <a:lnTo>
                  <a:pt x="1791" y="3077"/>
                </a:lnTo>
                <a:lnTo>
                  <a:pt x="1827" y="3080"/>
                </a:lnTo>
                <a:lnTo>
                  <a:pt x="1862" y="3077"/>
                </a:lnTo>
                <a:lnTo>
                  <a:pt x="1897" y="3070"/>
                </a:lnTo>
                <a:lnTo>
                  <a:pt x="1931" y="3055"/>
                </a:lnTo>
                <a:lnTo>
                  <a:pt x="3466" y="2288"/>
                </a:lnTo>
                <a:lnTo>
                  <a:pt x="3476" y="2282"/>
                </a:lnTo>
                <a:lnTo>
                  <a:pt x="3481" y="2273"/>
                </a:lnTo>
                <a:lnTo>
                  <a:pt x="3485" y="2265"/>
                </a:lnTo>
                <a:lnTo>
                  <a:pt x="3485" y="2257"/>
                </a:lnTo>
                <a:lnTo>
                  <a:pt x="3485" y="2251"/>
                </a:lnTo>
                <a:lnTo>
                  <a:pt x="3481" y="2242"/>
                </a:lnTo>
                <a:lnTo>
                  <a:pt x="3476" y="2234"/>
                </a:lnTo>
                <a:lnTo>
                  <a:pt x="3466" y="2226"/>
                </a:lnTo>
                <a:lnTo>
                  <a:pt x="3081" y="2035"/>
                </a:lnTo>
                <a:lnTo>
                  <a:pt x="2005" y="2572"/>
                </a:lnTo>
                <a:lnTo>
                  <a:pt x="1962" y="2590"/>
                </a:lnTo>
                <a:lnTo>
                  <a:pt x="1918" y="2603"/>
                </a:lnTo>
                <a:lnTo>
                  <a:pt x="1872" y="2611"/>
                </a:lnTo>
                <a:lnTo>
                  <a:pt x="1827" y="2614"/>
                </a:lnTo>
                <a:lnTo>
                  <a:pt x="1780" y="2611"/>
                </a:lnTo>
                <a:lnTo>
                  <a:pt x="1735" y="2603"/>
                </a:lnTo>
                <a:lnTo>
                  <a:pt x="1690" y="2590"/>
                </a:lnTo>
                <a:lnTo>
                  <a:pt x="1647" y="2572"/>
                </a:lnTo>
                <a:lnTo>
                  <a:pt x="571" y="2035"/>
                </a:lnTo>
                <a:close/>
                <a:moveTo>
                  <a:pt x="3081" y="1401"/>
                </a:moveTo>
                <a:lnTo>
                  <a:pt x="2005" y="1938"/>
                </a:lnTo>
                <a:lnTo>
                  <a:pt x="1962" y="1956"/>
                </a:lnTo>
                <a:lnTo>
                  <a:pt x="1918" y="1969"/>
                </a:lnTo>
                <a:lnTo>
                  <a:pt x="1872" y="1977"/>
                </a:lnTo>
                <a:lnTo>
                  <a:pt x="1827" y="1980"/>
                </a:lnTo>
                <a:lnTo>
                  <a:pt x="1780" y="1977"/>
                </a:lnTo>
                <a:lnTo>
                  <a:pt x="1735" y="1969"/>
                </a:lnTo>
                <a:lnTo>
                  <a:pt x="1690" y="1956"/>
                </a:lnTo>
                <a:lnTo>
                  <a:pt x="1647" y="1938"/>
                </a:lnTo>
                <a:lnTo>
                  <a:pt x="571" y="1401"/>
                </a:lnTo>
                <a:lnTo>
                  <a:pt x="187" y="1593"/>
                </a:lnTo>
                <a:lnTo>
                  <a:pt x="177" y="1600"/>
                </a:lnTo>
                <a:lnTo>
                  <a:pt x="171" y="1608"/>
                </a:lnTo>
                <a:lnTo>
                  <a:pt x="169" y="1617"/>
                </a:lnTo>
                <a:lnTo>
                  <a:pt x="167" y="1624"/>
                </a:lnTo>
                <a:lnTo>
                  <a:pt x="169" y="1631"/>
                </a:lnTo>
                <a:lnTo>
                  <a:pt x="171" y="1639"/>
                </a:lnTo>
                <a:lnTo>
                  <a:pt x="177" y="1648"/>
                </a:lnTo>
                <a:lnTo>
                  <a:pt x="187" y="1655"/>
                </a:lnTo>
                <a:lnTo>
                  <a:pt x="1722" y="2421"/>
                </a:lnTo>
                <a:lnTo>
                  <a:pt x="1756" y="2436"/>
                </a:lnTo>
                <a:lnTo>
                  <a:pt x="1791" y="2444"/>
                </a:lnTo>
                <a:lnTo>
                  <a:pt x="1827" y="2446"/>
                </a:lnTo>
                <a:lnTo>
                  <a:pt x="1862" y="2444"/>
                </a:lnTo>
                <a:lnTo>
                  <a:pt x="1897" y="2436"/>
                </a:lnTo>
                <a:lnTo>
                  <a:pt x="1931" y="2421"/>
                </a:lnTo>
                <a:lnTo>
                  <a:pt x="3466" y="1655"/>
                </a:lnTo>
                <a:lnTo>
                  <a:pt x="3476" y="1648"/>
                </a:lnTo>
                <a:lnTo>
                  <a:pt x="3481" y="1639"/>
                </a:lnTo>
                <a:lnTo>
                  <a:pt x="3485" y="1631"/>
                </a:lnTo>
                <a:lnTo>
                  <a:pt x="3485" y="1624"/>
                </a:lnTo>
                <a:lnTo>
                  <a:pt x="3485" y="1617"/>
                </a:lnTo>
                <a:lnTo>
                  <a:pt x="3481" y="1608"/>
                </a:lnTo>
                <a:lnTo>
                  <a:pt x="3476" y="1600"/>
                </a:lnTo>
                <a:lnTo>
                  <a:pt x="3466" y="1593"/>
                </a:lnTo>
                <a:lnTo>
                  <a:pt x="3081" y="1401"/>
                </a:lnTo>
                <a:close/>
                <a:moveTo>
                  <a:pt x="1827" y="168"/>
                </a:moveTo>
                <a:lnTo>
                  <a:pt x="1791" y="171"/>
                </a:lnTo>
                <a:lnTo>
                  <a:pt x="1756" y="179"/>
                </a:lnTo>
                <a:lnTo>
                  <a:pt x="1722" y="192"/>
                </a:lnTo>
                <a:lnTo>
                  <a:pt x="187" y="959"/>
                </a:lnTo>
                <a:lnTo>
                  <a:pt x="177" y="966"/>
                </a:lnTo>
                <a:lnTo>
                  <a:pt x="171" y="974"/>
                </a:lnTo>
                <a:lnTo>
                  <a:pt x="169" y="983"/>
                </a:lnTo>
                <a:lnTo>
                  <a:pt x="167" y="990"/>
                </a:lnTo>
                <a:lnTo>
                  <a:pt x="169" y="997"/>
                </a:lnTo>
                <a:lnTo>
                  <a:pt x="171" y="1005"/>
                </a:lnTo>
                <a:lnTo>
                  <a:pt x="177" y="1014"/>
                </a:lnTo>
                <a:lnTo>
                  <a:pt x="187" y="1021"/>
                </a:lnTo>
                <a:lnTo>
                  <a:pt x="1722" y="1788"/>
                </a:lnTo>
                <a:lnTo>
                  <a:pt x="1756" y="1802"/>
                </a:lnTo>
                <a:lnTo>
                  <a:pt x="1791" y="1810"/>
                </a:lnTo>
                <a:lnTo>
                  <a:pt x="1827" y="1812"/>
                </a:lnTo>
                <a:lnTo>
                  <a:pt x="1862" y="1810"/>
                </a:lnTo>
                <a:lnTo>
                  <a:pt x="1897" y="1802"/>
                </a:lnTo>
                <a:lnTo>
                  <a:pt x="1931" y="1788"/>
                </a:lnTo>
                <a:lnTo>
                  <a:pt x="3466" y="1021"/>
                </a:lnTo>
                <a:lnTo>
                  <a:pt x="3476" y="1014"/>
                </a:lnTo>
                <a:lnTo>
                  <a:pt x="3481" y="1005"/>
                </a:lnTo>
                <a:lnTo>
                  <a:pt x="3485" y="997"/>
                </a:lnTo>
                <a:lnTo>
                  <a:pt x="3485" y="990"/>
                </a:lnTo>
                <a:lnTo>
                  <a:pt x="3485" y="983"/>
                </a:lnTo>
                <a:lnTo>
                  <a:pt x="3481" y="974"/>
                </a:lnTo>
                <a:lnTo>
                  <a:pt x="3476" y="966"/>
                </a:lnTo>
                <a:lnTo>
                  <a:pt x="3466" y="959"/>
                </a:lnTo>
                <a:lnTo>
                  <a:pt x="1930" y="192"/>
                </a:lnTo>
                <a:lnTo>
                  <a:pt x="1897" y="179"/>
                </a:lnTo>
                <a:lnTo>
                  <a:pt x="1862" y="171"/>
                </a:lnTo>
                <a:lnTo>
                  <a:pt x="1827" y="168"/>
                </a:lnTo>
                <a:close/>
                <a:moveTo>
                  <a:pt x="1827" y="0"/>
                </a:moveTo>
                <a:lnTo>
                  <a:pt x="1872" y="2"/>
                </a:lnTo>
                <a:lnTo>
                  <a:pt x="1918" y="10"/>
                </a:lnTo>
                <a:lnTo>
                  <a:pt x="1962" y="23"/>
                </a:lnTo>
                <a:lnTo>
                  <a:pt x="2005" y="42"/>
                </a:lnTo>
                <a:lnTo>
                  <a:pt x="3541" y="809"/>
                </a:lnTo>
                <a:lnTo>
                  <a:pt x="3569" y="826"/>
                </a:lnTo>
                <a:lnTo>
                  <a:pt x="3593" y="847"/>
                </a:lnTo>
                <a:lnTo>
                  <a:pt x="3613" y="870"/>
                </a:lnTo>
                <a:lnTo>
                  <a:pt x="3630" y="898"/>
                </a:lnTo>
                <a:lnTo>
                  <a:pt x="3642" y="927"/>
                </a:lnTo>
                <a:lnTo>
                  <a:pt x="3650" y="958"/>
                </a:lnTo>
                <a:lnTo>
                  <a:pt x="3653" y="990"/>
                </a:lnTo>
                <a:lnTo>
                  <a:pt x="3650" y="1023"/>
                </a:lnTo>
                <a:lnTo>
                  <a:pt x="3642" y="1054"/>
                </a:lnTo>
                <a:lnTo>
                  <a:pt x="3630" y="1083"/>
                </a:lnTo>
                <a:lnTo>
                  <a:pt x="3615" y="1109"/>
                </a:lnTo>
                <a:lnTo>
                  <a:pt x="3593" y="1134"/>
                </a:lnTo>
                <a:lnTo>
                  <a:pt x="3569" y="1154"/>
                </a:lnTo>
                <a:lnTo>
                  <a:pt x="3541" y="1171"/>
                </a:lnTo>
                <a:lnTo>
                  <a:pt x="3541" y="1171"/>
                </a:lnTo>
                <a:lnTo>
                  <a:pt x="3268" y="1307"/>
                </a:lnTo>
                <a:lnTo>
                  <a:pt x="3541" y="1443"/>
                </a:lnTo>
                <a:lnTo>
                  <a:pt x="3569" y="1460"/>
                </a:lnTo>
                <a:lnTo>
                  <a:pt x="3593" y="1481"/>
                </a:lnTo>
                <a:lnTo>
                  <a:pt x="3613" y="1504"/>
                </a:lnTo>
                <a:lnTo>
                  <a:pt x="3630" y="1532"/>
                </a:lnTo>
                <a:lnTo>
                  <a:pt x="3642" y="1560"/>
                </a:lnTo>
                <a:lnTo>
                  <a:pt x="3650" y="1591"/>
                </a:lnTo>
                <a:lnTo>
                  <a:pt x="3653" y="1624"/>
                </a:lnTo>
                <a:lnTo>
                  <a:pt x="3650" y="1657"/>
                </a:lnTo>
                <a:lnTo>
                  <a:pt x="3642" y="1688"/>
                </a:lnTo>
                <a:lnTo>
                  <a:pt x="3630" y="1717"/>
                </a:lnTo>
                <a:lnTo>
                  <a:pt x="3613" y="1743"/>
                </a:lnTo>
                <a:lnTo>
                  <a:pt x="3593" y="1768"/>
                </a:lnTo>
                <a:lnTo>
                  <a:pt x="3569" y="1788"/>
                </a:lnTo>
                <a:lnTo>
                  <a:pt x="3541" y="1805"/>
                </a:lnTo>
                <a:lnTo>
                  <a:pt x="3268" y="1940"/>
                </a:lnTo>
                <a:lnTo>
                  <a:pt x="3541" y="2077"/>
                </a:lnTo>
                <a:lnTo>
                  <a:pt x="3569" y="2093"/>
                </a:lnTo>
                <a:lnTo>
                  <a:pt x="3593" y="2114"/>
                </a:lnTo>
                <a:lnTo>
                  <a:pt x="3613" y="2138"/>
                </a:lnTo>
                <a:lnTo>
                  <a:pt x="3630" y="2164"/>
                </a:lnTo>
                <a:lnTo>
                  <a:pt x="3642" y="2194"/>
                </a:lnTo>
                <a:lnTo>
                  <a:pt x="3650" y="2225"/>
                </a:lnTo>
                <a:lnTo>
                  <a:pt x="3653" y="2257"/>
                </a:lnTo>
                <a:lnTo>
                  <a:pt x="3650" y="2290"/>
                </a:lnTo>
                <a:lnTo>
                  <a:pt x="3642" y="2322"/>
                </a:lnTo>
                <a:lnTo>
                  <a:pt x="3630" y="2350"/>
                </a:lnTo>
                <a:lnTo>
                  <a:pt x="3615" y="2377"/>
                </a:lnTo>
                <a:lnTo>
                  <a:pt x="3593" y="2401"/>
                </a:lnTo>
                <a:lnTo>
                  <a:pt x="3569" y="2421"/>
                </a:lnTo>
                <a:lnTo>
                  <a:pt x="3541" y="2439"/>
                </a:lnTo>
                <a:lnTo>
                  <a:pt x="2005" y="3206"/>
                </a:lnTo>
                <a:lnTo>
                  <a:pt x="1962" y="3224"/>
                </a:lnTo>
                <a:lnTo>
                  <a:pt x="1918" y="3237"/>
                </a:lnTo>
                <a:lnTo>
                  <a:pt x="1872" y="3245"/>
                </a:lnTo>
                <a:lnTo>
                  <a:pt x="1827" y="3248"/>
                </a:lnTo>
                <a:lnTo>
                  <a:pt x="1780" y="3245"/>
                </a:lnTo>
                <a:lnTo>
                  <a:pt x="1735" y="3237"/>
                </a:lnTo>
                <a:lnTo>
                  <a:pt x="1690" y="3224"/>
                </a:lnTo>
                <a:lnTo>
                  <a:pt x="1647" y="3206"/>
                </a:lnTo>
                <a:lnTo>
                  <a:pt x="112" y="2439"/>
                </a:lnTo>
                <a:lnTo>
                  <a:pt x="84" y="2421"/>
                </a:lnTo>
                <a:lnTo>
                  <a:pt x="60" y="2401"/>
                </a:lnTo>
                <a:lnTo>
                  <a:pt x="39" y="2377"/>
                </a:lnTo>
                <a:lnTo>
                  <a:pt x="22" y="2350"/>
                </a:lnTo>
                <a:lnTo>
                  <a:pt x="10" y="2322"/>
                </a:lnTo>
                <a:lnTo>
                  <a:pt x="2" y="2290"/>
                </a:lnTo>
                <a:lnTo>
                  <a:pt x="0" y="2257"/>
                </a:lnTo>
                <a:lnTo>
                  <a:pt x="2" y="2225"/>
                </a:lnTo>
                <a:lnTo>
                  <a:pt x="10" y="2194"/>
                </a:lnTo>
                <a:lnTo>
                  <a:pt x="22" y="2164"/>
                </a:lnTo>
                <a:lnTo>
                  <a:pt x="39" y="2138"/>
                </a:lnTo>
                <a:lnTo>
                  <a:pt x="60" y="2114"/>
                </a:lnTo>
                <a:lnTo>
                  <a:pt x="84" y="2093"/>
                </a:lnTo>
                <a:lnTo>
                  <a:pt x="112" y="2077"/>
                </a:lnTo>
                <a:lnTo>
                  <a:pt x="384" y="1940"/>
                </a:lnTo>
                <a:lnTo>
                  <a:pt x="112" y="1805"/>
                </a:lnTo>
                <a:lnTo>
                  <a:pt x="84" y="1788"/>
                </a:lnTo>
                <a:lnTo>
                  <a:pt x="60" y="1768"/>
                </a:lnTo>
                <a:lnTo>
                  <a:pt x="39" y="1743"/>
                </a:lnTo>
                <a:lnTo>
                  <a:pt x="22" y="1717"/>
                </a:lnTo>
                <a:lnTo>
                  <a:pt x="10" y="1688"/>
                </a:lnTo>
                <a:lnTo>
                  <a:pt x="2" y="1657"/>
                </a:lnTo>
                <a:lnTo>
                  <a:pt x="0" y="1624"/>
                </a:lnTo>
                <a:lnTo>
                  <a:pt x="2" y="1591"/>
                </a:lnTo>
                <a:lnTo>
                  <a:pt x="10" y="1560"/>
                </a:lnTo>
                <a:lnTo>
                  <a:pt x="22" y="1532"/>
                </a:lnTo>
                <a:lnTo>
                  <a:pt x="39" y="1504"/>
                </a:lnTo>
                <a:lnTo>
                  <a:pt x="60" y="1481"/>
                </a:lnTo>
                <a:lnTo>
                  <a:pt x="84" y="1460"/>
                </a:lnTo>
                <a:lnTo>
                  <a:pt x="112" y="1443"/>
                </a:lnTo>
                <a:lnTo>
                  <a:pt x="384" y="1307"/>
                </a:lnTo>
                <a:lnTo>
                  <a:pt x="112" y="1171"/>
                </a:lnTo>
                <a:lnTo>
                  <a:pt x="84" y="1154"/>
                </a:lnTo>
                <a:lnTo>
                  <a:pt x="60" y="1134"/>
                </a:lnTo>
                <a:lnTo>
                  <a:pt x="39" y="1109"/>
                </a:lnTo>
                <a:lnTo>
                  <a:pt x="22" y="1083"/>
                </a:lnTo>
                <a:lnTo>
                  <a:pt x="10" y="1054"/>
                </a:lnTo>
                <a:lnTo>
                  <a:pt x="2" y="1023"/>
                </a:lnTo>
                <a:lnTo>
                  <a:pt x="0" y="990"/>
                </a:lnTo>
                <a:lnTo>
                  <a:pt x="2" y="958"/>
                </a:lnTo>
                <a:lnTo>
                  <a:pt x="10" y="927"/>
                </a:lnTo>
                <a:lnTo>
                  <a:pt x="22" y="898"/>
                </a:lnTo>
                <a:lnTo>
                  <a:pt x="39" y="870"/>
                </a:lnTo>
                <a:lnTo>
                  <a:pt x="60" y="847"/>
                </a:lnTo>
                <a:lnTo>
                  <a:pt x="84" y="826"/>
                </a:lnTo>
                <a:lnTo>
                  <a:pt x="112" y="809"/>
                </a:lnTo>
                <a:lnTo>
                  <a:pt x="1647" y="42"/>
                </a:lnTo>
                <a:lnTo>
                  <a:pt x="1690" y="23"/>
                </a:lnTo>
                <a:lnTo>
                  <a:pt x="1735" y="10"/>
                </a:lnTo>
                <a:lnTo>
                  <a:pt x="1780" y="2"/>
                </a:lnTo>
                <a:lnTo>
                  <a:pt x="1827" y="0"/>
                </a:lnTo>
                <a:close/>
              </a:path>
            </a:pathLst>
          </a:custGeom>
          <a:solidFill>
            <a:schemeClr val="bg1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61" name="Group 60"/>
          <p:cNvGrpSpPr/>
          <p:nvPr/>
        </p:nvGrpSpPr>
        <p:grpSpPr>
          <a:xfrm>
            <a:off x="1570956" y="2475263"/>
            <a:ext cx="447556" cy="450014"/>
            <a:chOff x="5402263" y="3448050"/>
            <a:chExt cx="577849" cy="581025"/>
          </a:xfrm>
          <a:solidFill>
            <a:schemeClr val="bg1"/>
          </a:solidFill>
        </p:grpSpPr>
        <p:sp>
          <p:nvSpPr>
            <p:cNvPr id="62" name="Freeform 217"/>
            <p:cNvSpPr>
              <a:spLocks/>
            </p:cNvSpPr>
            <p:nvPr/>
          </p:nvSpPr>
          <p:spPr bwMode="auto">
            <a:xfrm>
              <a:off x="5402263" y="3636963"/>
              <a:ext cx="77787" cy="28575"/>
            </a:xfrm>
            <a:custGeom>
              <a:avLst/>
              <a:gdLst>
                <a:gd name="T0" fmla="*/ 88 w 494"/>
                <a:gd name="T1" fmla="*/ 0 h 177"/>
                <a:gd name="T2" fmla="*/ 406 w 494"/>
                <a:gd name="T3" fmla="*/ 0 h 177"/>
                <a:gd name="T4" fmla="*/ 429 w 494"/>
                <a:gd name="T5" fmla="*/ 3 h 177"/>
                <a:gd name="T6" fmla="*/ 450 w 494"/>
                <a:gd name="T7" fmla="*/ 12 h 177"/>
                <a:gd name="T8" fmla="*/ 469 w 494"/>
                <a:gd name="T9" fmla="*/ 25 h 177"/>
                <a:gd name="T10" fmla="*/ 482 w 494"/>
                <a:gd name="T11" fmla="*/ 43 h 177"/>
                <a:gd name="T12" fmla="*/ 491 w 494"/>
                <a:gd name="T13" fmla="*/ 65 h 177"/>
                <a:gd name="T14" fmla="*/ 494 w 494"/>
                <a:gd name="T15" fmla="*/ 89 h 177"/>
                <a:gd name="T16" fmla="*/ 491 w 494"/>
                <a:gd name="T17" fmla="*/ 112 h 177"/>
                <a:gd name="T18" fmla="*/ 482 w 494"/>
                <a:gd name="T19" fmla="*/ 133 h 177"/>
                <a:gd name="T20" fmla="*/ 469 w 494"/>
                <a:gd name="T21" fmla="*/ 151 h 177"/>
                <a:gd name="T22" fmla="*/ 450 w 494"/>
                <a:gd name="T23" fmla="*/ 165 h 177"/>
                <a:gd name="T24" fmla="*/ 429 w 494"/>
                <a:gd name="T25" fmla="*/ 174 h 177"/>
                <a:gd name="T26" fmla="*/ 406 w 494"/>
                <a:gd name="T27" fmla="*/ 177 h 177"/>
                <a:gd name="T28" fmla="*/ 88 w 494"/>
                <a:gd name="T29" fmla="*/ 177 h 177"/>
                <a:gd name="T30" fmla="*/ 65 w 494"/>
                <a:gd name="T31" fmla="*/ 174 h 177"/>
                <a:gd name="T32" fmla="*/ 44 w 494"/>
                <a:gd name="T33" fmla="*/ 165 h 177"/>
                <a:gd name="T34" fmla="*/ 25 w 494"/>
                <a:gd name="T35" fmla="*/ 151 h 177"/>
                <a:gd name="T36" fmla="*/ 12 w 494"/>
                <a:gd name="T37" fmla="*/ 133 h 177"/>
                <a:gd name="T38" fmla="*/ 3 w 494"/>
                <a:gd name="T39" fmla="*/ 112 h 177"/>
                <a:gd name="T40" fmla="*/ 0 w 494"/>
                <a:gd name="T41" fmla="*/ 89 h 177"/>
                <a:gd name="T42" fmla="*/ 3 w 494"/>
                <a:gd name="T43" fmla="*/ 65 h 177"/>
                <a:gd name="T44" fmla="*/ 12 w 494"/>
                <a:gd name="T45" fmla="*/ 43 h 177"/>
                <a:gd name="T46" fmla="*/ 25 w 494"/>
                <a:gd name="T47" fmla="*/ 25 h 177"/>
                <a:gd name="T48" fmla="*/ 44 w 494"/>
                <a:gd name="T49" fmla="*/ 12 h 177"/>
                <a:gd name="T50" fmla="*/ 65 w 494"/>
                <a:gd name="T51" fmla="*/ 3 h 177"/>
                <a:gd name="T52" fmla="*/ 88 w 494"/>
                <a:gd name="T53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4" h="177">
                  <a:moveTo>
                    <a:pt x="88" y="0"/>
                  </a:moveTo>
                  <a:lnTo>
                    <a:pt x="406" y="0"/>
                  </a:lnTo>
                  <a:lnTo>
                    <a:pt x="429" y="3"/>
                  </a:lnTo>
                  <a:lnTo>
                    <a:pt x="450" y="12"/>
                  </a:lnTo>
                  <a:lnTo>
                    <a:pt x="469" y="25"/>
                  </a:lnTo>
                  <a:lnTo>
                    <a:pt x="482" y="43"/>
                  </a:lnTo>
                  <a:lnTo>
                    <a:pt x="491" y="65"/>
                  </a:lnTo>
                  <a:lnTo>
                    <a:pt x="494" y="89"/>
                  </a:lnTo>
                  <a:lnTo>
                    <a:pt x="491" y="112"/>
                  </a:lnTo>
                  <a:lnTo>
                    <a:pt x="482" y="133"/>
                  </a:lnTo>
                  <a:lnTo>
                    <a:pt x="469" y="151"/>
                  </a:lnTo>
                  <a:lnTo>
                    <a:pt x="450" y="165"/>
                  </a:lnTo>
                  <a:lnTo>
                    <a:pt x="429" y="174"/>
                  </a:lnTo>
                  <a:lnTo>
                    <a:pt x="406" y="177"/>
                  </a:lnTo>
                  <a:lnTo>
                    <a:pt x="88" y="177"/>
                  </a:lnTo>
                  <a:lnTo>
                    <a:pt x="65" y="174"/>
                  </a:lnTo>
                  <a:lnTo>
                    <a:pt x="44" y="165"/>
                  </a:lnTo>
                  <a:lnTo>
                    <a:pt x="25" y="151"/>
                  </a:lnTo>
                  <a:lnTo>
                    <a:pt x="12" y="133"/>
                  </a:lnTo>
                  <a:lnTo>
                    <a:pt x="3" y="112"/>
                  </a:lnTo>
                  <a:lnTo>
                    <a:pt x="0" y="89"/>
                  </a:lnTo>
                  <a:lnTo>
                    <a:pt x="3" y="65"/>
                  </a:lnTo>
                  <a:lnTo>
                    <a:pt x="12" y="43"/>
                  </a:lnTo>
                  <a:lnTo>
                    <a:pt x="25" y="25"/>
                  </a:lnTo>
                  <a:lnTo>
                    <a:pt x="44" y="12"/>
                  </a:lnTo>
                  <a:lnTo>
                    <a:pt x="65" y="3"/>
                  </a:lnTo>
                  <a:lnTo>
                    <a:pt x="8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218"/>
            <p:cNvSpPr>
              <a:spLocks/>
            </p:cNvSpPr>
            <p:nvPr/>
          </p:nvSpPr>
          <p:spPr bwMode="auto">
            <a:xfrm>
              <a:off x="5902325" y="3636963"/>
              <a:ext cx="77787" cy="28575"/>
            </a:xfrm>
            <a:custGeom>
              <a:avLst/>
              <a:gdLst>
                <a:gd name="T0" fmla="*/ 89 w 494"/>
                <a:gd name="T1" fmla="*/ 0 h 177"/>
                <a:gd name="T2" fmla="*/ 407 w 494"/>
                <a:gd name="T3" fmla="*/ 0 h 177"/>
                <a:gd name="T4" fmla="*/ 430 w 494"/>
                <a:gd name="T5" fmla="*/ 3 h 177"/>
                <a:gd name="T6" fmla="*/ 451 w 494"/>
                <a:gd name="T7" fmla="*/ 12 h 177"/>
                <a:gd name="T8" fmla="*/ 469 w 494"/>
                <a:gd name="T9" fmla="*/ 25 h 177"/>
                <a:gd name="T10" fmla="*/ 482 w 494"/>
                <a:gd name="T11" fmla="*/ 43 h 177"/>
                <a:gd name="T12" fmla="*/ 491 w 494"/>
                <a:gd name="T13" fmla="*/ 65 h 177"/>
                <a:gd name="T14" fmla="*/ 494 w 494"/>
                <a:gd name="T15" fmla="*/ 89 h 177"/>
                <a:gd name="T16" fmla="*/ 491 w 494"/>
                <a:gd name="T17" fmla="*/ 112 h 177"/>
                <a:gd name="T18" fmla="*/ 482 w 494"/>
                <a:gd name="T19" fmla="*/ 133 h 177"/>
                <a:gd name="T20" fmla="*/ 469 w 494"/>
                <a:gd name="T21" fmla="*/ 151 h 177"/>
                <a:gd name="T22" fmla="*/ 451 w 494"/>
                <a:gd name="T23" fmla="*/ 165 h 177"/>
                <a:gd name="T24" fmla="*/ 430 w 494"/>
                <a:gd name="T25" fmla="*/ 174 h 177"/>
                <a:gd name="T26" fmla="*/ 407 w 494"/>
                <a:gd name="T27" fmla="*/ 177 h 177"/>
                <a:gd name="T28" fmla="*/ 89 w 494"/>
                <a:gd name="T29" fmla="*/ 177 h 177"/>
                <a:gd name="T30" fmla="*/ 65 w 494"/>
                <a:gd name="T31" fmla="*/ 174 h 177"/>
                <a:gd name="T32" fmla="*/ 44 w 494"/>
                <a:gd name="T33" fmla="*/ 165 h 177"/>
                <a:gd name="T34" fmla="*/ 27 w 494"/>
                <a:gd name="T35" fmla="*/ 151 h 177"/>
                <a:gd name="T36" fmla="*/ 12 w 494"/>
                <a:gd name="T37" fmla="*/ 133 h 177"/>
                <a:gd name="T38" fmla="*/ 3 w 494"/>
                <a:gd name="T39" fmla="*/ 112 h 177"/>
                <a:gd name="T40" fmla="*/ 0 w 494"/>
                <a:gd name="T41" fmla="*/ 89 h 177"/>
                <a:gd name="T42" fmla="*/ 3 w 494"/>
                <a:gd name="T43" fmla="*/ 65 h 177"/>
                <a:gd name="T44" fmla="*/ 12 w 494"/>
                <a:gd name="T45" fmla="*/ 43 h 177"/>
                <a:gd name="T46" fmla="*/ 27 w 494"/>
                <a:gd name="T47" fmla="*/ 25 h 177"/>
                <a:gd name="T48" fmla="*/ 44 w 494"/>
                <a:gd name="T49" fmla="*/ 12 h 177"/>
                <a:gd name="T50" fmla="*/ 65 w 494"/>
                <a:gd name="T51" fmla="*/ 3 h 177"/>
                <a:gd name="T52" fmla="*/ 89 w 494"/>
                <a:gd name="T53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4" h="177">
                  <a:moveTo>
                    <a:pt x="89" y="0"/>
                  </a:moveTo>
                  <a:lnTo>
                    <a:pt x="407" y="0"/>
                  </a:lnTo>
                  <a:lnTo>
                    <a:pt x="430" y="3"/>
                  </a:lnTo>
                  <a:lnTo>
                    <a:pt x="451" y="12"/>
                  </a:lnTo>
                  <a:lnTo>
                    <a:pt x="469" y="25"/>
                  </a:lnTo>
                  <a:lnTo>
                    <a:pt x="482" y="43"/>
                  </a:lnTo>
                  <a:lnTo>
                    <a:pt x="491" y="65"/>
                  </a:lnTo>
                  <a:lnTo>
                    <a:pt x="494" y="89"/>
                  </a:lnTo>
                  <a:lnTo>
                    <a:pt x="491" y="112"/>
                  </a:lnTo>
                  <a:lnTo>
                    <a:pt x="482" y="133"/>
                  </a:lnTo>
                  <a:lnTo>
                    <a:pt x="469" y="151"/>
                  </a:lnTo>
                  <a:lnTo>
                    <a:pt x="451" y="165"/>
                  </a:lnTo>
                  <a:lnTo>
                    <a:pt x="430" y="174"/>
                  </a:lnTo>
                  <a:lnTo>
                    <a:pt x="407" y="177"/>
                  </a:lnTo>
                  <a:lnTo>
                    <a:pt x="89" y="177"/>
                  </a:lnTo>
                  <a:lnTo>
                    <a:pt x="65" y="174"/>
                  </a:lnTo>
                  <a:lnTo>
                    <a:pt x="44" y="165"/>
                  </a:lnTo>
                  <a:lnTo>
                    <a:pt x="27" y="151"/>
                  </a:lnTo>
                  <a:lnTo>
                    <a:pt x="12" y="133"/>
                  </a:lnTo>
                  <a:lnTo>
                    <a:pt x="3" y="112"/>
                  </a:lnTo>
                  <a:lnTo>
                    <a:pt x="0" y="89"/>
                  </a:lnTo>
                  <a:lnTo>
                    <a:pt x="3" y="65"/>
                  </a:lnTo>
                  <a:lnTo>
                    <a:pt x="12" y="43"/>
                  </a:lnTo>
                  <a:lnTo>
                    <a:pt x="27" y="25"/>
                  </a:lnTo>
                  <a:lnTo>
                    <a:pt x="44" y="12"/>
                  </a:lnTo>
                  <a:lnTo>
                    <a:pt x="65" y="3"/>
                  </a:lnTo>
                  <a:lnTo>
                    <a:pt x="8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219"/>
            <p:cNvSpPr>
              <a:spLocks/>
            </p:cNvSpPr>
            <p:nvPr/>
          </p:nvSpPr>
          <p:spPr bwMode="auto">
            <a:xfrm>
              <a:off x="5464175" y="3814763"/>
              <a:ext cx="65087" cy="65088"/>
            </a:xfrm>
            <a:custGeom>
              <a:avLst/>
              <a:gdLst>
                <a:gd name="T0" fmla="*/ 310 w 407"/>
                <a:gd name="T1" fmla="*/ 0 h 408"/>
                <a:gd name="T2" fmla="*/ 329 w 407"/>
                <a:gd name="T3" fmla="*/ 0 h 408"/>
                <a:gd name="T4" fmla="*/ 348 w 407"/>
                <a:gd name="T5" fmla="*/ 3 h 408"/>
                <a:gd name="T6" fmla="*/ 366 w 407"/>
                <a:gd name="T7" fmla="*/ 12 h 408"/>
                <a:gd name="T8" fmla="*/ 382 w 407"/>
                <a:gd name="T9" fmla="*/ 24 h 408"/>
                <a:gd name="T10" fmla="*/ 394 w 407"/>
                <a:gd name="T11" fmla="*/ 41 h 408"/>
                <a:gd name="T12" fmla="*/ 403 w 407"/>
                <a:gd name="T13" fmla="*/ 59 h 408"/>
                <a:gd name="T14" fmla="*/ 407 w 407"/>
                <a:gd name="T15" fmla="*/ 78 h 408"/>
                <a:gd name="T16" fmla="*/ 407 w 407"/>
                <a:gd name="T17" fmla="*/ 98 h 408"/>
                <a:gd name="T18" fmla="*/ 403 w 407"/>
                <a:gd name="T19" fmla="*/ 116 h 408"/>
                <a:gd name="T20" fmla="*/ 394 w 407"/>
                <a:gd name="T21" fmla="*/ 134 h 408"/>
                <a:gd name="T22" fmla="*/ 382 w 407"/>
                <a:gd name="T23" fmla="*/ 150 h 408"/>
                <a:gd name="T24" fmla="*/ 151 w 407"/>
                <a:gd name="T25" fmla="*/ 381 h 408"/>
                <a:gd name="T26" fmla="*/ 137 w 407"/>
                <a:gd name="T27" fmla="*/ 394 h 408"/>
                <a:gd name="T28" fmla="*/ 122 w 407"/>
                <a:gd name="T29" fmla="*/ 401 h 408"/>
                <a:gd name="T30" fmla="*/ 105 w 407"/>
                <a:gd name="T31" fmla="*/ 406 h 408"/>
                <a:gd name="T32" fmla="*/ 89 w 407"/>
                <a:gd name="T33" fmla="*/ 408 h 408"/>
                <a:gd name="T34" fmla="*/ 71 w 407"/>
                <a:gd name="T35" fmla="*/ 406 h 408"/>
                <a:gd name="T36" fmla="*/ 56 w 407"/>
                <a:gd name="T37" fmla="*/ 401 h 408"/>
                <a:gd name="T38" fmla="*/ 40 w 407"/>
                <a:gd name="T39" fmla="*/ 394 h 408"/>
                <a:gd name="T40" fmla="*/ 26 w 407"/>
                <a:gd name="T41" fmla="*/ 381 h 408"/>
                <a:gd name="T42" fmla="*/ 14 w 407"/>
                <a:gd name="T43" fmla="*/ 366 h 408"/>
                <a:gd name="T44" fmla="*/ 5 w 407"/>
                <a:gd name="T45" fmla="*/ 348 h 408"/>
                <a:gd name="T46" fmla="*/ 0 w 407"/>
                <a:gd name="T47" fmla="*/ 329 h 408"/>
                <a:gd name="T48" fmla="*/ 0 w 407"/>
                <a:gd name="T49" fmla="*/ 309 h 408"/>
                <a:gd name="T50" fmla="*/ 5 w 407"/>
                <a:gd name="T51" fmla="*/ 290 h 408"/>
                <a:gd name="T52" fmla="*/ 14 w 407"/>
                <a:gd name="T53" fmla="*/ 273 h 408"/>
                <a:gd name="T54" fmla="*/ 26 w 407"/>
                <a:gd name="T55" fmla="*/ 256 h 408"/>
                <a:gd name="T56" fmla="*/ 257 w 407"/>
                <a:gd name="T57" fmla="*/ 24 h 408"/>
                <a:gd name="T58" fmla="*/ 273 w 407"/>
                <a:gd name="T59" fmla="*/ 12 h 408"/>
                <a:gd name="T60" fmla="*/ 291 w 407"/>
                <a:gd name="T61" fmla="*/ 3 h 408"/>
                <a:gd name="T62" fmla="*/ 310 w 407"/>
                <a:gd name="T63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7" h="408">
                  <a:moveTo>
                    <a:pt x="310" y="0"/>
                  </a:moveTo>
                  <a:lnTo>
                    <a:pt x="329" y="0"/>
                  </a:lnTo>
                  <a:lnTo>
                    <a:pt x="348" y="3"/>
                  </a:lnTo>
                  <a:lnTo>
                    <a:pt x="366" y="12"/>
                  </a:lnTo>
                  <a:lnTo>
                    <a:pt x="382" y="24"/>
                  </a:lnTo>
                  <a:lnTo>
                    <a:pt x="394" y="41"/>
                  </a:lnTo>
                  <a:lnTo>
                    <a:pt x="403" y="59"/>
                  </a:lnTo>
                  <a:lnTo>
                    <a:pt x="407" y="78"/>
                  </a:lnTo>
                  <a:lnTo>
                    <a:pt x="407" y="98"/>
                  </a:lnTo>
                  <a:lnTo>
                    <a:pt x="403" y="116"/>
                  </a:lnTo>
                  <a:lnTo>
                    <a:pt x="394" y="134"/>
                  </a:lnTo>
                  <a:lnTo>
                    <a:pt x="382" y="150"/>
                  </a:lnTo>
                  <a:lnTo>
                    <a:pt x="151" y="381"/>
                  </a:lnTo>
                  <a:lnTo>
                    <a:pt x="137" y="394"/>
                  </a:lnTo>
                  <a:lnTo>
                    <a:pt x="122" y="401"/>
                  </a:lnTo>
                  <a:lnTo>
                    <a:pt x="105" y="406"/>
                  </a:lnTo>
                  <a:lnTo>
                    <a:pt x="89" y="408"/>
                  </a:lnTo>
                  <a:lnTo>
                    <a:pt x="71" y="406"/>
                  </a:lnTo>
                  <a:lnTo>
                    <a:pt x="56" y="401"/>
                  </a:lnTo>
                  <a:lnTo>
                    <a:pt x="40" y="394"/>
                  </a:lnTo>
                  <a:lnTo>
                    <a:pt x="26" y="381"/>
                  </a:lnTo>
                  <a:lnTo>
                    <a:pt x="14" y="366"/>
                  </a:lnTo>
                  <a:lnTo>
                    <a:pt x="5" y="348"/>
                  </a:lnTo>
                  <a:lnTo>
                    <a:pt x="0" y="329"/>
                  </a:lnTo>
                  <a:lnTo>
                    <a:pt x="0" y="309"/>
                  </a:lnTo>
                  <a:lnTo>
                    <a:pt x="5" y="290"/>
                  </a:lnTo>
                  <a:lnTo>
                    <a:pt x="14" y="273"/>
                  </a:lnTo>
                  <a:lnTo>
                    <a:pt x="26" y="256"/>
                  </a:lnTo>
                  <a:lnTo>
                    <a:pt x="257" y="24"/>
                  </a:lnTo>
                  <a:lnTo>
                    <a:pt x="273" y="12"/>
                  </a:lnTo>
                  <a:lnTo>
                    <a:pt x="291" y="3"/>
                  </a:lnTo>
                  <a:lnTo>
                    <a:pt x="31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220"/>
            <p:cNvSpPr>
              <a:spLocks/>
            </p:cNvSpPr>
            <p:nvPr/>
          </p:nvSpPr>
          <p:spPr bwMode="auto">
            <a:xfrm>
              <a:off x="5829300" y="3448050"/>
              <a:ext cx="63500" cy="63500"/>
            </a:xfrm>
            <a:custGeom>
              <a:avLst/>
              <a:gdLst>
                <a:gd name="T0" fmla="*/ 303 w 401"/>
                <a:gd name="T1" fmla="*/ 0 h 403"/>
                <a:gd name="T2" fmla="*/ 322 w 401"/>
                <a:gd name="T3" fmla="*/ 0 h 403"/>
                <a:gd name="T4" fmla="*/ 341 w 401"/>
                <a:gd name="T5" fmla="*/ 4 h 403"/>
                <a:gd name="T6" fmla="*/ 360 w 401"/>
                <a:gd name="T7" fmla="*/ 13 h 403"/>
                <a:gd name="T8" fmla="*/ 375 w 401"/>
                <a:gd name="T9" fmla="*/ 26 h 403"/>
                <a:gd name="T10" fmla="*/ 387 w 401"/>
                <a:gd name="T11" fmla="*/ 42 h 403"/>
                <a:gd name="T12" fmla="*/ 396 w 401"/>
                <a:gd name="T13" fmla="*/ 60 h 403"/>
                <a:gd name="T14" fmla="*/ 401 w 401"/>
                <a:gd name="T15" fmla="*/ 79 h 403"/>
                <a:gd name="T16" fmla="*/ 401 w 401"/>
                <a:gd name="T17" fmla="*/ 99 h 403"/>
                <a:gd name="T18" fmla="*/ 396 w 401"/>
                <a:gd name="T19" fmla="*/ 118 h 403"/>
                <a:gd name="T20" fmla="*/ 387 w 401"/>
                <a:gd name="T21" fmla="*/ 135 h 403"/>
                <a:gd name="T22" fmla="*/ 375 w 401"/>
                <a:gd name="T23" fmla="*/ 151 h 403"/>
                <a:gd name="T24" fmla="*/ 151 w 401"/>
                <a:gd name="T25" fmla="*/ 377 h 403"/>
                <a:gd name="T26" fmla="*/ 136 w 401"/>
                <a:gd name="T27" fmla="*/ 388 h 403"/>
                <a:gd name="T28" fmla="*/ 121 w 401"/>
                <a:gd name="T29" fmla="*/ 396 h 403"/>
                <a:gd name="T30" fmla="*/ 105 w 401"/>
                <a:gd name="T31" fmla="*/ 400 h 403"/>
                <a:gd name="T32" fmla="*/ 88 w 401"/>
                <a:gd name="T33" fmla="*/ 403 h 403"/>
                <a:gd name="T34" fmla="*/ 71 w 401"/>
                <a:gd name="T35" fmla="*/ 400 h 403"/>
                <a:gd name="T36" fmla="*/ 55 w 401"/>
                <a:gd name="T37" fmla="*/ 396 h 403"/>
                <a:gd name="T38" fmla="*/ 39 w 401"/>
                <a:gd name="T39" fmla="*/ 388 h 403"/>
                <a:gd name="T40" fmla="*/ 26 w 401"/>
                <a:gd name="T41" fmla="*/ 377 h 403"/>
                <a:gd name="T42" fmla="*/ 13 w 401"/>
                <a:gd name="T43" fmla="*/ 360 h 403"/>
                <a:gd name="T44" fmla="*/ 5 w 401"/>
                <a:gd name="T45" fmla="*/ 343 h 403"/>
                <a:gd name="T46" fmla="*/ 0 w 401"/>
                <a:gd name="T47" fmla="*/ 324 h 403"/>
                <a:gd name="T48" fmla="*/ 0 w 401"/>
                <a:gd name="T49" fmla="*/ 304 h 403"/>
                <a:gd name="T50" fmla="*/ 5 w 401"/>
                <a:gd name="T51" fmla="*/ 285 h 403"/>
                <a:gd name="T52" fmla="*/ 13 w 401"/>
                <a:gd name="T53" fmla="*/ 267 h 403"/>
                <a:gd name="T54" fmla="*/ 26 w 401"/>
                <a:gd name="T55" fmla="*/ 252 h 403"/>
                <a:gd name="T56" fmla="*/ 250 w 401"/>
                <a:gd name="T57" fmla="*/ 26 h 403"/>
                <a:gd name="T58" fmla="*/ 267 w 401"/>
                <a:gd name="T59" fmla="*/ 13 h 403"/>
                <a:gd name="T60" fmla="*/ 285 w 401"/>
                <a:gd name="T61" fmla="*/ 4 h 403"/>
                <a:gd name="T62" fmla="*/ 303 w 401"/>
                <a:gd name="T63" fmla="*/ 0 h 4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1" h="403">
                  <a:moveTo>
                    <a:pt x="303" y="0"/>
                  </a:moveTo>
                  <a:lnTo>
                    <a:pt x="322" y="0"/>
                  </a:lnTo>
                  <a:lnTo>
                    <a:pt x="341" y="4"/>
                  </a:lnTo>
                  <a:lnTo>
                    <a:pt x="360" y="13"/>
                  </a:lnTo>
                  <a:lnTo>
                    <a:pt x="375" y="26"/>
                  </a:lnTo>
                  <a:lnTo>
                    <a:pt x="387" y="42"/>
                  </a:lnTo>
                  <a:lnTo>
                    <a:pt x="396" y="60"/>
                  </a:lnTo>
                  <a:lnTo>
                    <a:pt x="401" y="79"/>
                  </a:lnTo>
                  <a:lnTo>
                    <a:pt x="401" y="99"/>
                  </a:lnTo>
                  <a:lnTo>
                    <a:pt x="396" y="118"/>
                  </a:lnTo>
                  <a:lnTo>
                    <a:pt x="387" y="135"/>
                  </a:lnTo>
                  <a:lnTo>
                    <a:pt x="375" y="151"/>
                  </a:lnTo>
                  <a:lnTo>
                    <a:pt x="151" y="377"/>
                  </a:lnTo>
                  <a:lnTo>
                    <a:pt x="136" y="388"/>
                  </a:lnTo>
                  <a:lnTo>
                    <a:pt x="121" y="396"/>
                  </a:lnTo>
                  <a:lnTo>
                    <a:pt x="105" y="400"/>
                  </a:lnTo>
                  <a:lnTo>
                    <a:pt x="88" y="403"/>
                  </a:lnTo>
                  <a:lnTo>
                    <a:pt x="71" y="400"/>
                  </a:lnTo>
                  <a:lnTo>
                    <a:pt x="55" y="396"/>
                  </a:lnTo>
                  <a:lnTo>
                    <a:pt x="39" y="388"/>
                  </a:lnTo>
                  <a:lnTo>
                    <a:pt x="26" y="377"/>
                  </a:lnTo>
                  <a:lnTo>
                    <a:pt x="13" y="360"/>
                  </a:lnTo>
                  <a:lnTo>
                    <a:pt x="5" y="343"/>
                  </a:lnTo>
                  <a:lnTo>
                    <a:pt x="0" y="324"/>
                  </a:lnTo>
                  <a:lnTo>
                    <a:pt x="0" y="304"/>
                  </a:lnTo>
                  <a:lnTo>
                    <a:pt x="5" y="285"/>
                  </a:lnTo>
                  <a:lnTo>
                    <a:pt x="13" y="267"/>
                  </a:lnTo>
                  <a:lnTo>
                    <a:pt x="26" y="252"/>
                  </a:lnTo>
                  <a:lnTo>
                    <a:pt x="250" y="26"/>
                  </a:lnTo>
                  <a:lnTo>
                    <a:pt x="267" y="13"/>
                  </a:lnTo>
                  <a:lnTo>
                    <a:pt x="285" y="4"/>
                  </a:lnTo>
                  <a:lnTo>
                    <a:pt x="30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221"/>
            <p:cNvSpPr>
              <a:spLocks/>
            </p:cNvSpPr>
            <p:nvPr/>
          </p:nvSpPr>
          <p:spPr bwMode="auto">
            <a:xfrm>
              <a:off x="5489575" y="3448050"/>
              <a:ext cx="63500" cy="63500"/>
            </a:xfrm>
            <a:custGeom>
              <a:avLst/>
              <a:gdLst>
                <a:gd name="T0" fmla="*/ 97 w 400"/>
                <a:gd name="T1" fmla="*/ 0 h 402"/>
                <a:gd name="T2" fmla="*/ 117 w 400"/>
                <a:gd name="T3" fmla="*/ 3 h 402"/>
                <a:gd name="T4" fmla="*/ 135 w 400"/>
                <a:gd name="T5" fmla="*/ 12 h 402"/>
                <a:gd name="T6" fmla="*/ 150 w 400"/>
                <a:gd name="T7" fmla="*/ 25 h 402"/>
                <a:gd name="T8" fmla="*/ 375 w 400"/>
                <a:gd name="T9" fmla="*/ 251 h 402"/>
                <a:gd name="T10" fmla="*/ 388 w 400"/>
                <a:gd name="T11" fmla="*/ 266 h 402"/>
                <a:gd name="T12" fmla="*/ 396 w 400"/>
                <a:gd name="T13" fmla="*/ 284 h 402"/>
                <a:gd name="T14" fmla="*/ 400 w 400"/>
                <a:gd name="T15" fmla="*/ 303 h 402"/>
                <a:gd name="T16" fmla="*/ 400 w 400"/>
                <a:gd name="T17" fmla="*/ 323 h 402"/>
                <a:gd name="T18" fmla="*/ 396 w 400"/>
                <a:gd name="T19" fmla="*/ 342 h 402"/>
                <a:gd name="T20" fmla="*/ 388 w 400"/>
                <a:gd name="T21" fmla="*/ 359 h 402"/>
                <a:gd name="T22" fmla="*/ 375 w 400"/>
                <a:gd name="T23" fmla="*/ 375 h 402"/>
                <a:gd name="T24" fmla="*/ 361 w 400"/>
                <a:gd name="T25" fmla="*/ 387 h 402"/>
                <a:gd name="T26" fmla="*/ 346 w 400"/>
                <a:gd name="T27" fmla="*/ 395 h 402"/>
                <a:gd name="T28" fmla="*/ 329 w 400"/>
                <a:gd name="T29" fmla="*/ 399 h 402"/>
                <a:gd name="T30" fmla="*/ 313 w 400"/>
                <a:gd name="T31" fmla="*/ 402 h 402"/>
                <a:gd name="T32" fmla="*/ 296 w 400"/>
                <a:gd name="T33" fmla="*/ 399 h 402"/>
                <a:gd name="T34" fmla="*/ 280 w 400"/>
                <a:gd name="T35" fmla="*/ 395 h 402"/>
                <a:gd name="T36" fmla="*/ 264 w 400"/>
                <a:gd name="T37" fmla="*/ 387 h 402"/>
                <a:gd name="T38" fmla="*/ 250 w 400"/>
                <a:gd name="T39" fmla="*/ 375 h 402"/>
                <a:gd name="T40" fmla="*/ 25 w 400"/>
                <a:gd name="T41" fmla="*/ 150 h 402"/>
                <a:gd name="T42" fmla="*/ 13 w 400"/>
                <a:gd name="T43" fmla="*/ 134 h 402"/>
                <a:gd name="T44" fmla="*/ 4 w 400"/>
                <a:gd name="T45" fmla="*/ 117 h 402"/>
                <a:gd name="T46" fmla="*/ 0 w 400"/>
                <a:gd name="T47" fmla="*/ 98 h 402"/>
                <a:gd name="T48" fmla="*/ 0 w 400"/>
                <a:gd name="T49" fmla="*/ 78 h 402"/>
                <a:gd name="T50" fmla="*/ 4 w 400"/>
                <a:gd name="T51" fmla="*/ 59 h 402"/>
                <a:gd name="T52" fmla="*/ 13 w 400"/>
                <a:gd name="T53" fmla="*/ 41 h 402"/>
                <a:gd name="T54" fmla="*/ 25 w 400"/>
                <a:gd name="T55" fmla="*/ 25 h 402"/>
                <a:gd name="T56" fmla="*/ 42 w 400"/>
                <a:gd name="T57" fmla="*/ 12 h 402"/>
                <a:gd name="T58" fmla="*/ 59 w 400"/>
                <a:gd name="T59" fmla="*/ 3 h 402"/>
                <a:gd name="T60" fmla="*/ 78 w 400"/>
                <a:gd name="T61" fmla="*/ 0 h 402"/>
                <a:gd name="T62" fmla="*/ 97 w 400"/>
                <a:gd name="T63" fmla="*/ 0 h 4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0" h="402">
                  <a:moveTo>
                    <a:pt x="97" y="0"/>
                  </a:moveTo>
                  <a:lnTo>
                    <a:pt x="117" y="3"/>
                  </a:lnTo>
                  <a:lnTo>
                    <a:pt x="135" y="12"/>
                  </a:lnTo>
                  <a:lnTo>
                    <a:pt x="150" y="25"/>
                  </a:lnTo>
                  <a:lnTo>
                    <a:pt x="375" y="251"/>
                  </a:lnTo>
                  <a:lnTo>
                    <a:pt x="388" y="266"/>
                  </a:lnTo>
                  <a:lnTo>
                    <a:pt x="396" y="284"/>
                  </a:lnTo>
                  <a:lnTo>
                    <a:pt x="400" y="303"/>
                  </a:lnTo>
                  <a:lnTo>
                    <a:pt x="400" y="323"/>
                  </a:lnTo>
                  <a:lnTo>
                    <a:pt x="396" y="342"/>
                  </a:lnTo>
                  <a:lnTo>
                    <a:pt x="388" y="359"/>
                  </a:lnTo>
                  <a:lnTo>
                    <a:pt x="375" y="375"/>
                  </a:lnTo>
                  <a:lnTo>
                    <a:pt x="361" y="387"/>
                  </a:lnTo>
                  <a:lnTo>
                    <a:pt x="346" y="395"/>
                  </a:lnTo>
                  <a:lnTo>
                    <a:pt x="329" y="399"/>
                  </a:lnTo>
                  <a:lnTo>
                    <a:pt x="313" y="402"/>
                  </a:lnTo>
                  <a:lnTo>
                    <a:pt x="296" y="399"/>
                  </a:lnTo>
                  <a:lnTo>
                    <a:pt x="280" y="395"/>
                  </a:lnTo>
                  <a:lnTo>
                    <a:pt x="264" y="387"/>
                  </a:lnTo>
                  <a:lnTo>
                    <a:pt x="250" y="375"/>
                  </a:lnTo>
                  <a:lnTo>
                    <a:pt x="25" y="150"/>
                  </a:lnTo>
                  <a:lnTo>
                    <a:pt x="13" y="134"/>
                  </a:lnTo>
                  <a:lnTo>
                    <a:pt x="4" y="117"/>
                  </a:lnTo>
                  <a:lnTo>
                    <a:pt x="0" y="98"/>
                  </a:lnTo>
                  <a:lnTo>
                    <a:pt x="0" y="78"/>
                  </a:lnTo>
                  <a:lnTo>
                    <a:pt x="4" y="59"/>
                  </a:lnTo>
                  <a:lnTo>
                    <a:pt x="13" y="41"/>
                  </a:lnTo>
                  <a:lnTo>
                    <a:pt x="25" y="25"/>
                  </a:lnTo>
                  <a:lnTo>
                    <a:pt x="42" y="12"/>
                  </a:lnTo>
                  <a:lnTo>
                    <a:pt x="59" y="3"/>
                  </a:lnTo>
                  <a:lnTo>
                    <a:pt x="78" y="0"/>
                  </a:lnTo>
                  <a:lnTo>
                    <a:pt x="9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222"/>
            <p:cNvSpPr>
              <a:spLocks/>
            </p:cNvSpPr>
            <p:nvPr/>
          </p:nvSpPr>
          <p:spPr bwMode="auto">
            <a:xfrm>
              <a:off x="5854700" y="3814763"/>
              <a:ext cx="65087" cy="65088"/>
            </a:xfrm>
            <a:custGeom>
              <a:avLst/>
              <a:gdLst>
                <a:gd name="T0" fmla="*/ 98 w 406"/>
                <a:gd name="T1" fmla="*/ 0 h 408"/>
                <a:gd name="T2" fmla="*/ 116 w 406"/>
                <a:gd name="T3" fmla="*/ 4 h 408"/>
                <a:gd name="T4" fmla="*/ 135 w 406"/>
                <a:gd name="T5" fmla="*/ 13 h 408"/>
                <a:gd name="T6" fmla="*/ 151 w 406"/>
                <a:gd name="T7" fmla="*/ 25 h 408"/>
                <a:gd name="T8" fmla="*/ 381 w 406"/>
                <a:gd name="T9" fmla="*/ 256 h 408"/>
                <a:gd name="T10" fmla="*/ 394 w 406"/>
                <a:gd name="T11" fmla="*/ 273 h 408"/>
                <a:gd name="T12" fmla="*/ 402 w 406"/>
                <a:gd name="T13" fmla="*/ 290 h 408"/>
                <a:gd name="T14" fmla="*/ 406 w 406"/>
                <a:gd name="T15" fmla="*/ 309 h 408"/>
                <a:gd name="T16" fmla="*/ 406 w 406"/>
                <a:gd name="T17" fmla="*/ 329 h 408"/>
                <a:gd name="T18" fmla="*/ 402 w 406"/>
                <a:gd name="T19" fmla="*/ 348 h 408"/>
                <a:gd name="T20" fmla="*/ 394 w 406"/>
                <a:gd name="T21" fmla="*/ 366 h 408"/>
                <a:gd name="T22" fmla="*/ 381 w 406"/>
                <a:gd name="T23" fmla="*/ 381 h 408"/>
                <a:gd name="T24" fmla="*/ 368 w 406"/>
                <a:gd name="T25" fmla="*/ 394 h 408"/>
                <a:gd name="T26" fmla="*/ 352 w 406"/>
                <a:gd name="T27" fmla="*/ 401 h 408"/>
                <a:gd name="T28" fmla="*/ 335 w 406"/>
                <a:gd name="T29" fmla="*/ 406 h 408"/>
                <a:gd name="T30" fmla="*/ 319 w 406"/>
                <a:gd name="T31" fmla="*/ 408 h 408"/>
                <a:gd name="T32" fmla="*/ 301 w 406"/>
                <a:gd name="T33" fmla="*/ 406 h 408"/>
                <a:gd name="T34" fmla="*/ 286 w 406"/>
                <a:gd name="T35" fmla="*/ 401 h 408"/>
                <a:gd name="T36" fmla="*/ 270 w 406"/>
                <a:gd name="T37" fmla="*/ 394 h 408"/>
                <a:gd name="T38" fmla="*/ 256 w 406"/>
                <a:gd name="T39" fmla="*/ 381 h 408"/>
                <a:gd name="T40" fmla="*/ 26 w 406"/>
                <a:gd name="T41" fmla="*/ 151 h 408"/>
                <a:gd name="T42" fmla="*/ 14 w 406"/>
                <a:gd name="T43" fmla="*/ 135 h 408"/>
                <a:gd name="T44" fmla="*/ 5 w 406"/>
                <a:gd name="T45" fmla="*/ 117 h 408"/>
                <a:gd name="T46" fmla="*/ 0 w 406"/>
                <a:gd name="T47" fmla="*/ 98 h 408"/>
                <a:gd name="T48" fmla="*/ 0 w 406"/>
                <a:gd name="T49" fmla="*/ 79 h 408"/>
                <a:gd name="T50" fmla="*/ 5 w 406"/>
                <a:gd name="T51" fmla="*/ 60 h 408"/>
                <a:gd name="T52" fmla="*/ 14 w 406"/>
                <a:gd name="T53" fmla="*/ 42 h 408"/>
                <a:gd name="T54" fmla="*/ 26 w 406"/>
                <a:gd name="T55" fmla="*/ 25 h 408"/>
                <a:gd name="T56" fmla="*/ 42 w 406"/>
                <a:gd name="T57" fmla="*/ 13 h 408"/>
                <a:gd name="T58" fmla="*/ 60 w 406"/>
                <a:gd name="T59" fmla="*/ 4 h 408"/>
                <a:gd name="T60" fmla="*/ 79 w 406"/>
                <a:gd name="T61" fmla="*/ 0 h 408"/>
                <a:gd name="T62" fmla="*/ 98 w 406"/>
                <a:gd name="T63" fmla="*/ 0 h 4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06" h="408">
                  <a:moveTo>
                    <a:pt x="98" y="0"/>
                  </a:moveTo>
                  <a:lnTo>
                    <a:pt x="116" y="4"/>
                  </a:lnTo>
                  <a:lnTo>
                    <a:pt x="135" y="13"/>
                  </a:lnTo>
                  <a:lnTo>
                    <a:pt x="151" y="25"/>
                  </a:lnTo>
                  <a:lnTo>
                    <a:pt x="381" y="256"/>
                  </a:lnTo>
                  <a:lnTo>
                    <a:pt x="394" y="273"/>
                  </a:lnTo>
                  <a:lnTo>
                    <a:pt x="402" y="290"/>
                  </a:lnTo>
                  <a:lnTo>
                    <a:pt x="406" y="309"/>
                  </a:lnTo>
                  <a:lnTo>
                    <a:pt x="406" y="329"/>
                  </a:lnTo>
                  <a:lnTo>
                    <a:pt x="402" y="348"/>
                  </a:lnTo>
                  <a:lnTo>
                    <a:pt x="394" y="366"/>
                  </a:lnTo>
                  <a:lnTo>
                    <a:pt x="381" y="381"/>
                  </a:lnTo>
                  <a:lnTo>
                    <a:pt x="368" y="394"/>
                  </a:lnTo>
                  <a:lnTo>
                    <a:pt x="352" y="401"/>
                  </a:lnTo>
                  <a:lnTo>
                    <a:pt x="335" y="406"/>
                  </a:lnTo>
                  <a:lnTo>
                    <a:pt x="319" y="408"/>
                  </a:lnTo>
                  <a:lnTo>
                    <a:pt x="301" y="406"/>
                  </a:lnTo>
                  <a:lnTo>
                    <a:pt x="286" y="401"/>
                  </a:lnTo>
                  <a:lnTo>
                    <a:pt x="270" y="394"/>
                  </a:lnTo>
                  <a:lnTo>
                    <a:pt x="256" y="381"/>
                  </a:lnTo>
                  <a:lnTo>
                    <a:pt x="26" y="151"/>
                  </a:lnTo>
                  <a:lnTo>
                    <a:pt x="14" y="135"/>
                  </a:lnTo>
                  <a:lnTo>
                    <a:pt x="5" y="117"/>
                  </a:lnTo>
                  <a:lnTo>
                    <a:pt x="0" y="98"/>
                  </a:lnTo>
                  <a:lnTo>
                    <a:pt x="0" y="79"/>
                  </a:lnTo>
                  <a:lnTo>
                    <a:pt x="5" y="60"/>
                  </a:lnTo>
                  <a:lnTo>
                    <a:pt x="14" y="42"/>
                  </a:lnTo>
                  <a:lnTo>
                    <a:pt x="26" y="25"/>
                  </a:lnTo>
                  <a:lnTo>
                    <a:pt x="42" y="13"/>
                  </a:lnTo>
                  <a:lnTo>
                    <a:pt x="60" y="4"/>
                  </a:lnTo>
                  <a:lnTo>
                    <a:pt x="79" y="0"/>
                  </a:lnTo>
                  <a:lnTo>
                    <a:pt x="9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223"/>
            <p:cNvSpPr>
              <a:spLocks noEditPoints="1"/>
            </p:cNvSpPr>
            <p:nvPr/>
          </p:nvSpPr>
          <p:spPr bwMode="auto">
            <a:xfrm>
              <a:off x="5516563" y="3486150"/>
              <a:ext cx="350837" cy="542925"/>
            </a:xfrm>
            <a:custGeom>
              <a:avLst/>
              <a:gdLst>
                <a:gd name="T0" fmla="*/ 1130 w 2214"/>
                <a:gd name="T1" fmla="*/ 2952 h 3419"/>
                <a:gd name="T2" fmla="*/ 1192 w 2214"/>
                <a:gd name="T3" fmla="*/ 3014 h 3419"/>
                <a:gd name="T4" fmla="*/ 1169 w 2214"/>
                <a:gd name="T5" fmla="*/ 3101 h 3419"/>
                <a:gd name="T6" fmla="*/ 685 w 2214"/>
                <a:gd name="T7" fmla="*/ 3126 h 3419"/>
                <a:gd name="T8" fmla="*/ 1527 w 2214"/>
                <a:gd name="T9" fmla="*/ 2833 h 3419"/>
                <a:gd name="T10" fmla="*/ 988 w 2214"/>
                <a:gd name="T11" fmla="*/ 1606 h 3419"/>
                <a:gd name="T12" fmla="*/ 1222 w 2214"/>
                <a:gd name="T13" fmla="*/ 1621 h 3419"/>
                <a:gd name="T14" fmla="*/ 865 w 2214"/>
                <a:gd name="T15" fmla="*/ 1337 h 3419"/>
                <a:gd name="T16" fmla="*/ 883 w 2214"/>
                <a:gd name="T17" fmla="*/ 205 h 3419"/>
                <a:gd name="T18" fmla="*/ 617 w 2214"/>
                <a:gd name="T19" fmla="*/ 325 h 3419"/>
                <a:gd name="T20" fmla="*/ 400 w 2214"/>
                <a:gd name="T21" fmla="*/ 521 h 3419"/>
                <a:gd name="T22" fmla="*/ 248 w 2214"/>
                <a:gd name="T23" fmla="*/ 778 h 3419"/>
                <a:gd name="T24" fmla="*/ 179 w 2214"/>
                <a:gd name="T25" fmla="*/ 1080 h 3419"/>
                <a:gd name="T26" fmla="*/ 201 w 2214"/>
                <a:gd name="T27" fmla="*/ 1399 h 3419"/>
                <a:gd name="T28" fmla="*/ 307 w 2214"/>
                <a:gd name="T29" fmla="*/ 1718 h 3419"/>
                <a:gd name="T30" fmla="*/ 485 w 2214"/>
                <a:gd name="T31" fmla="*/ 2013 h 3419"/>
                <a:gd name="T32" fmla="*/ 630 w 2214"/>
                <a:gd name="T33" fmla="*/ 2328 h 3419"/>
                <a:gd name="T34" fmla="*/ 685 w 2214"/>
                <a:gd name="T35" fmla="*/ 2656 h 3419"/>
                <a:gd name="T36" fmla="*/ 639 w 2214"/>
                <a:gd name="T37" fmla="*/ 1265 h 3419"/>
                <a:gd name="T38" fmla="*/ 665 w 2214"/>
                <a:gd name="T39" fmla="*/ 1184 h 3419"/>
                <a:gd name="T40" fmla="*/ 1487 w 2214"/>
                <a:gd name="T41" fmla="*/ 1160 h 3419"/>
                <a:gd name="T42" fmla="*/ 1561 w 2214"/>
                <a:gd name="T43" fmla="*/ 1201 h 3419"/>
                <a:gd name="T44" fmla="*/ 1567 w 2214"/>
                <a:gd name="T45" fmla="*/ 1286 h 3419"/>
                <a:gd name="T46" fmla="*/ 1533 w 2214"/>
                <a:gd name="T47" fmla="*/ 2573 h 3419"/>
                <a:gd name="T48" fmla="*/ 1611 w 2214"/>
                <a:gd name="T49" fmla="*/ 2247 h 3419"/>
                <a:gd name="T50" fmla="*/ 1778 w 2214"/>
                <a:gd name="T51" fmla="*/ 1937 h 3419"/>
                <a:gd name="T52" fmla="*/ 1940 w 2214"/>
                <a:gd name="T53" fmla="*/ 1640 h 3419"/>
                <a:gd name="T54" fmla="*/ 2026 w 2214"/>
                <a:gd name="T55" fmla="*/ 1318 h 3419"/>
                <a:gd name="T56" fmla="*/ 2025 w 2214"/>
                <a:gd name="T57" fmla="*/ 1001 h 3419"/>
                <a:gd name="T58" fmla="*/ 1933 w 2214"/>
                <a:gd name="T59" fmla="*/ 708 h 3419"/>
                <a:gd name="T60" fmla="*/ 1764 w 2214"/>
                <a:gd name="T61" fmla="*/ 465 h 3419"/>
                <a:gd name="T62" fmla="*/ 1534 w 2214"/>
                <a:gd name="T63" fmla="*/ 287 h 3419"/>
                <a:gd name="T64" fmla="*/ 1257 w 2214"/>
                <a:gd name="T65" fmla="*/ 189 h 3419"/>
                <a:gd name="T66" fmla="*/ 1193 w 2214"/>
                <a:gd name="T67" fmla="*/ 3 h 3419"/>
                <a:gd name="T68" fmla="*/ 1518 w 2214"/>
                <a:gd name="T69" fmla="*/ 83 h 3419"/>
                <a:gd name="T70" fmla="*/ 1798 w 2214"/>
                <a:gd name="T71" fmla="*/ 255 h 3419"/>
                <a:gd name="T72" fmla="*/ 2018 w 2214"/>
                <a:gd name="T73" fmla="*/ 503 h 3419"/>
                <a:gd name="T74" fmla="*/ 2162 w 2214"/>
                <a:gd name="T75" fmla="*/ 810 h 3419"/>
                <a:gd name="T76" fmla="*/ 2214 w 2214"/>
                <a:gd name="T77" fmla="*/ 1161 h 3419"/>
                <a:gd name="T78" fmla="*/ 2164 w 2214"/>
                <a:gd name="T79" fmla="*/ 1524 h 3419"/>
                <a:gd name="T80" fmla="*/ 2024 w 2214"/>
                <a:gd name="T81" fmla="*/ 1877 h 3419"/>
                <a:gd name="T82" fmla="*/ 1828 w 2214"/>
                <a:gd name="T83" fmla="*/ 2195 h 3419"/>
                <a:gd name="T84" fmla="*/ 1718 w 2214"/>
                <a:gd name="T85" fmla="*/ 2520 h 3419"/>
                <a:gd name="T86" fmla="*/ 1702 w 2214"/>
                <a:gd name="T87" fmla="*/ 3274 h 3419"/>
                <a:gd name="T88" fmla="*/ 1641 w 2214"/>
                <a:gd name="T89" fmla="*/ 3377 h 3419"/>
                <a:gd name="T90" fmla="*/ 1527 w 2214"/>
                <a:gd name="T91" fmla="*/ 3419 h 3419"/>
                <a:gd name="T92" fmla="*/ 596 w 2214"/>
                <a:gd name="T93" fmla="*/ 3395 h 3419"/>
                <a:gd name="T94" fmla="*/ 519 w 2214"/>
                <a:gd name="T95" fmla="*/ 3304 h 3419"/>
                <a:gd name="T96" fmla="*/ 505 w 2214"/>
                <a:gd name="T97" fmla="*/ 2602 h 3419"/>
                <a:gd name="T98" fmla="*/ 422 w 2214"/>
                <a:gd name="T99" fmla="*/ 2274 h 3419"/>
                <a:gd name="T100" fmla="*/ 237 w 2214"/>
                <a:gd name="T101" fmla="*/ 1961 h 3419"/>
                <a:gd name="T102" fmla="*/ 76 w 2214"/>
                <a:gd name="T103" fmla="*/ 1615 h 3419"/>
                <a:gd name="T104" fmla="*/ 2 w 2214"/>
                <a:gd name="T105" fmla="*/ 1251 h 3419"/>
                <a:gd name="T106" fmla="*/ 28 w 2214"/>
                <a:gd name="T107" fmla="*/ 895 h 3419"/>
                <a:gd name="T108" fmla="*/ 150 w 2214"/>
                <a:gd name="T109" fmla="*/ 575 h 3419"/>
                <a:gd name="T110" fmla="*/ 352 w 2214"/>
                <a:gd name="T111" fmla="*/ 310 h 3419"/>
                <a:gd name="T112" fmla="*/ 620 w 2214"/>
                <a:gd name="T113" fmla="*/ 117 h 3419"/>
                <a:gd name="T114" fmla="*/ 935 w 2214"/>
                <a:gd name="T115" fmla="*/ 13 h 34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214" h="3419">
                  <a:moveTo>
                    <a:pt x="685" y="2833"/>
                  </a:moveTo>
                  <a:lnTo>
                    <a:pt x="685" y="2949"/>
                  </a:lnTo>
                  <a:lnTo>
                    <a:pt x="1107" y="2949"/>
                  </a:lnTo>
                  <a:lnTo>
                    <a:pt x="1130" y="2952"/>
                  </a:lnTo>
                  <a:lnTo>
                    <a:pt x="1151" y="2961"/>
                  </a:lnTo>
                  <a:lnTo>
                    <a:pt x="1169" y="2975"/>
                  </a:lnTo>
                  <a:lnTo>
                    <a:pt x="1183" y="2993"/>
                  </a:lnTo>
                  <a:lnTo>
                    <a:pt x="1192" y="3014"/>
                  </a:lnTo>
                  <a:lnTo>
                    <a:pt x="1194" y="3037"/>
                  </a:lnTo>
                  <a:lnTo>
                    <a:pt x="1192" y="3061"/>
                  </a:lnTo>
                  <a:lnTo>
                    <a:pt x="1183" y="3082"/>
                  </a:lnTo>
                  <a:lnTo>
                    <a:pt x="1169" y="3101"/>
                  </a:lnTo>
                  <a:lnTo>
                    <a:pt x="1151" y="3114"/>
                  </a:lnTo>
                  <a:lnTo>
                    <a:pt x="1130" y="3123"/>
                  </a:lnTo>
                  <a:lnTo>
                    <a:pt x="1107" y="3126"/>
                  </a:lnTo>
                  <a:lnTo>
                    <a:pt x="685" y="3126"/>
                  </a:lnTo>
                  <a:lnTo>
                    <a:pt x="685" y="3242"/>
                  </a:lnTo>
                  <a:lnTo>
                    <a:pt x="1527" y="3242"/>
                  </a:lnTo>
                  <a:lnTo>
                    <a:pt x="1528" y="3242"/>
                  </a:lnTo>
                  <a:lnTo>
                    <a:pt x="1527" y="2833"/>
                  </a:lnTo>
                  <a:lnTo>
                    <a:pt x="685" y="2833"/>
                  </a:lnTo>
                  <a:close/>
                  <a:moveTo>
                    <a:pt x="865" y="1337"/>
                  </a:moveTo>
                  <a:lnTo>
                    <a:pt x="983" y="1590"/>
                  </a:lnTo>
                  <a:lnTo>
                    <a:pt x="988" y="1606"/>
                  </a:lnTo>
                  <a:lnTo>
                    <a:pt x="991" y="1621"/>
                  </a:lnTo>
                  <a:lnTo>
                    <a:pt x="1059" y="2656"/>
                  </a:lnTo>
                  <a:lnTo>
                    <a:pt x="1153" y="2656"/>
                  </a:lnTo>
                  <a:lnTo>
                    <a:pt x="1222" y="1621"/>
                  </a:lnTo>
                  <a:lnTo>
                    <a:pt x="1225" y="1606"/>
                  </a:lnTo>
                  <a:lnTo>
                    <a:pt x="1231" y="1590"/>
                  </a:lnTo>
                  <a:lnTo>
                    <a:pt x="1348" y="1337"/>
                  </a:lnTo>
                  <a:lnTo>
                    <a:pt x="865" y="1337"/>
                  </a:lnTo>
                  <a:close/>
                  <a:moveTo>
                    <a:pt x="1107" y="176"/>
                  </a:moveTo>
                  <a:lnTo>
                    <a:pt x="1030" y="179"/>
                  </a:lnTo>
                  <a:lnTo>
                    <a:pt x="955" y="189"/>
                  </a:lnTo>
                  <a:lnTo>
                    <a:pt x="883" y="205"/>
                  </a:lnTo>
                  <a:lnTo>
                    <a:pt x="813" y="227"/>
                  </a:lnTo>
                  <a:lnTo>
                    <a:pt x="744" y="254"/>
                  </a:lnTo>
                  <a:lnTo>
                    <a:pt x="679" y="287"/>
                  </a:lnTo>
                  <a:lnTo>
                    <a:pt x="617" y="325"/>
                  </a:lnTo>
                  <a:lnTo>
                    <a:pt x="557" y="367"/>
                  </a:lnTo>
                  <a:lnTo>
                    <a:pt x="501" y="413"/>
                  </a:lnTo>
                  <a:lnTo>
                    <a:pt x="449" y="465"/>
                  </a:lnTo>
                  <a:lnTo>
                    <a:pt x="400" y="521"/>
                  </a:lnTo>
                  <a:lnTo>
                    <a:pt x="356" y="580"/>
                  </a:lnTo>
                  <a:lnTo>
                    <a:pt x="315" y="643"/>
                  </a:lnTo>
                  <a:lnTo>
                    <a:pt x="279" y="708"/>
                  </a:lnTo>
                  <a:lnTo>
                    <a:pt x="248" y="778"/>
                  </a:lnTo>
                  <a:lnTo>
                    <a:pt x="223" y="850"/>
                  </a:lnTo>
                  <a:lnTo>
                    <a:pt x="203" y="925"/>
                  </a:lnTo>
                  <a:lnTo>
                    <a:pt x="188" y="1001"/>
                  </a:lnTo>
                  <a:lnTo>
                    <a:pt x="179" y="1080"/>
                  </a:lnTo>
                  <a:lnTo>
                    <a:pt x="175" y="1161"/>
                  </a:lnTo>
                  <a:lnTo>
                    <a:pt x="179" y="1240"/>
                  </a:lnTo>
                  <a:lnTo>
                    <a:pt x="187" y="1318"/>
                  </a:lnTo>
                  <a:lnTo>
                    <a:pt x="201" y="1399"/>
                  </a:lnTo>
                  <a:lnTo>
                    <a:pt x="220" y="1480"/>
                  </a:lnTo>
                  <a:lnTo>
                    <a:pt x="244" y="1560"/>
                  </a:lnTo>
                  <a:lnTo>
                    <a:pt x="274" y="1640"/>
                  </a:lnTo>
                  <a:lnTo>
                    <a:pt x="307" y="1718"/>
                  </a:lnTo>
                  <a:lnTo>
                    <a:pt x="346" y="1794"/>
                  </a:lnTo>
                  <a:lnTo>
                    <a:pt x="388" y="1867"/>
                  </a:lnTo>
                  <a:lnTo>
                    <a:pt x="434" y="1937"/>
                  </a:lnTo>
                  <a:lnTo>
                    <a:pt x="485" y="2013"/>
                  </a:lnTo>
                  <a:lnTo>
                    <a:pt x="529" y="2089"/>
                  </a:lnTo>
                  <a:lnTo>
                    <a:pt x="568" y="2167"/>
                  </a:lnTo>
                  <a:lnTo>
                    <a:pt x="602" y="2247"/>
                  </a:lnTo>
                  <a:lnTo>
                    <a:pt x="630" y="2328"/>
                  </a:lnTo>
                  <a:lnTo>
                    <a:pt x="652" y="2409"/>
                  </a:lnTo>
                  <a:lnTo>
                    <a:pt x="669" y="2491"/>
                  </a:lnTo>
                  <a:lnTo>
                    <a:pt x="680" y="2573"/>
                  </a:lnTo>
                  <a:lnTo>
                    <a:pt x="685" y="2656"/>
                  </a:lnTo>
                  <a:lnTo>
                    <a:pt x="882" y="2656"/>
                  </a:lnTo>
                  <a:lnTo>
                    <a:pt x="816" y="1650"/>
                  </a:lnTo>
                  <a:lnTo>
                    <a:pt x="646" y="1286"/>
                  </a:lnTo>
                  <a:lnTo>
                    <a:pt x="639" y="1265"/>
                  </a:lnTo>
                  <a:lnTo>
                    <a:pt x="638" y="1243"/>
                  </a:lnTo>
                  <a:lnTo>
                    <a:pt x="642" y="1221"/>
                  </a:lnTo>
                  <a:lnTo>
                    <a:pt x="651" y="1201"/>
                  </a:lnTo>
                  <a:lnTo>
                    <a:pt x="665" y="1184"/>
                  </a:lnTo>
                  <a:lnTo>
                    <a:pt x="683" y="1171"/>
                  </a:lnTo>
                  <a:lnTo>
                    <a:pt x="703" y="1163"/>
                  </a:lnTo>
                  <a:lnTo>
                    <a:pt x="725" y="1160"/>
                  </a:lnTo>
                  <a:lnTo>
                    <a:pt x="1487" y="1160"/>
                  </a:lnTo>
                  <a:lnTo>
                    <a:pt x="1509" y="1163"/>
                  </a:lnTo>
                  <a:lnTo>
                    <a:pt x="1529" y="1171"/>
                  </a:lnTo>
                  <a:lnTo>
                    <a:pt x="1547" y="1184"/>
                  </a:lnTo>
                  <a:lnTo>
                    <a:pt x="1561" y="1201"/>
                  </a:lnTo>
                  <a:lnTo>
                    <a:pt x="1571" y="1221"/>
                  </a:lnTo>
                  <a:lnTo>
                    <a:pt x="1576" y="1243"/>
                  </a:lnTo>
                  <a:lnTo>
                    <a:pt x="1574" y="1265"/>
                  </a:lnTo>
                  <a:lnTo>
                    <a:pt x="1567" y="1286"/>
                  </a:lnTo>
                  <a:lnTo>
                    <a:pt x="1398" y="1650"/>
                  </a:lnTo>
                  <a:lnTo>
                    <a:pt x="1330" y="2656"/>
                  </a:lnTo>
                  <a:lnTo>
                    <a:pt x="1528" y="2656"/>
                  </a:lnTo>
                  <a:lnTo>
                    <a:pt x="1533" y="2573"/>
                  </a:lnTo>
                  <a:lnTo>
                    <a:pt x="1544" y="2491"/>
                  </a:lnTo>
                  <a:lnTo>
                    <a:pt x="1560" y="2409"/>
                  </a:lnTo>
                  <a:lnTo>
                    <a:pt x="1582" y="2328"/>
                  </a:lnTo>
                  <a:lnTo>
                    <a:pt x="1611" y="2247"/>
                  </a:lnTo>
                  <a:lnTo>
                    <a:pt x="1644" y="2167"/>
                  </a:lnTo>
                  <a:lnTo>
                    <a:pt x="1684" y="2089"/>
                  </a:lnTo>
                  <a:lnTo>
                    <a:pt x="1728" y="2013"/>
                  </a:lnTo>
                  <a:lnTo>
                    <a:pt x="1778" y="1937"/>
                  </a:lnTo>
                  <a:lnTo>
                    <a:pt x="1825" y="1867"/>
                  </a:lnTo>
                  <a:lnTo>
                    <a:pt x="1868" y="1794"/>
                  </a:lnTo>
                  <a:lnTo>
                    <a:pt x="1905" y="1718"/>
                  </a:lnTo>
                  <a:lnTo>
                    <a:pt x="1940" y="1640"/>
                  </a:lnTo>
                  <a:lnTo>
                    <a:pt x="1968" y="1560"/>
                  </a:lnTo>
                  <a:lnTo>
                    <a:pt x="1993" y="1480"/>
                  </a:lnTo>
                  <a:lnTo>
                    <a:pt x="2012" y="1399"/>
                  </a:lnTo>
                  <a:lnTo>
                    <a:pt x="2026" y="1318"/>
                  </a:lnTo>
                  <a:lnTo>
                    <a:pt x="2035" y="1240"/>
                  </a:lnTo>
                  <a:lnTo>
                    <a:pt x="2037" y="1161"/>
                  </a:lnTo>
                  <a:lnTo>
                    <a:pt x="2034" y="1080"/>
                  </a:lnTo>
                  <a:lnTo>
                    <a:pt x="2025" y="1001"/>
                  </a:lnTo>
                  <a:lnTo>
                    <a:pt x="2010" y="925"/>
                  </a:lnTo>
                  <a:lnTo>
                    <a:pt x="1989" y="850"/>
                  </a:lnTo>
                  <a:lnTo>
                    <a:pt x="1964" y="778"/>
                  </a:lnTo>
                  <a:lnTo>
                    <a:pt x="1933" y="708"/>
                  </a:lnTo>
                  <a:lnTo>
                    <a:pt x="1898" y="643"/>
                  </a:lnTo>
                  <a:lnTo>
                    <a:pt x="1858" y="580"/>
                  </a:lnTo>
                  <a:lnTo>
                    <a:pt x="1812" y="521"/>
                  </a:lnTo>
                  <a:lnTo>
                    <a:pt x="1764" y="465"/>
                  </a:lnTo>
                  <a:lnTo>
                    <a:pt x="1712" y="413"/>
                  </a:lnTo>
                  <a:lnTo>
                    <a:pt x="1655" y="367"/>
                  </a:lnTo>
                  <a:lnTo>
                    <a:pt x="1597" y="325"/>
                  </a:lnTo>
                  <a:lnTo>
                    <a:pt x="1534" y="287"/>
                  </a:lnTo>
                  <a:lnTo>
                    <a:pt x="1468" y="254"/>
                  </a:lnTo>
                  <a:lnTo>
                    <a:pt x="1400" y="227"/>
                  </a:lnTo>
                  <a:lnTo>
                    <a:pt x="1330" y="205"/>
                  </a:lnTo>
                  <a:lnTo>
                    <a:pt x="1257" y="189"/>
                  </a:lnTo>
                  <a:lnTo>
                    <a:pt x="1183" y="179"/>
                  </a:lnTo>
                  <a:lnTo>
                    <a:pt x="1107" y="176"/>
                  </a:lnTo>
                  <a:close/>
                  <a:moveTo>
                    <a:pt x="1107" y="0"/>
                  </a:moveTo>
                  <a:lnTo>
                    <a:pt x="1193" y="3"/>
                  </a:lnTo>
                  <a:lnTo>
                    <a:pt x="1277" y="13"/>
                  </a:lnTo>
                  <a:lnTo>
                    <a:pt x="1360" y="31"/>
                  </a:lnTo>
                  <a:lnTo>
                    <a:pt x="1441" y="53"/>
                  </a:lnTo>
                  <a:lnTo>
                    <a:pt x="1518" y="83"/>
                  </a:lnTo>
                  <a:lnTo>
                    <a:pt x="1593" y="117"/>
                  </a:lnTo>
                  <a:lnTo>
                    <a:pt x="1665" y="158"/>
                  </a:lnTo>
                  <a:lnTo>
                    <a:pt x="1734" y="204"/>
                  </a:lnTo>
                  <a:lnTo>
                    <a:pt x="1798" y="255"/>
                  </a:lnTo>
                  <a:lnTo>
                    <a:pt x="1860" y="310"/>
                  </a:lnTo>
                  <a:lnTo>
                    <a:pt x="1918" y="370"/>
                  </a:lnTo>
                  <a:lnTo>
                    <a:pt x="1971" y="434"/>
                  </a:lnTo>
                  <a:lnTo>
                    <a:pt x="2018" y="503"/>
                  </a:lnTo>
                  <a:lnTo>
                    <a:pt x="2062" y="575"/>
                  </a:lnTo>
                  <a:lnTo>
                    <a:pt x="2101" y="651"/>
                  </a:lnTo>
                  <a:lnTo>
                    <a:pt x="2134" y="729"/>
                  </a:lnTo>
                  <a:lnTo>
                    <a:pt x="2162" y="810"/>
                  </a:lnTo>
                  <a:lnTo>
                    <a:pt x="2184" y="895"/>
                  </a:lnTo>
                  <a:lnTo>
                    <a:pt x="2201" y="981"/>
                  </a:lnTo>
                  <a:lnTo>
                    <a:pt x="2211" y="1070"/>
                  </a:lnTo>
                  <a:lnTo>
                    <a:pt x="2214" y="1161"/>
                  </a:lnTo>
                  <a:lnTo>
                    <a:pt x="2211" y="1251"/>
                  </a:lnTo>
                  <a:lnTo>
                    <a:pt x="2201" y="1342"/>
                  </a:lnTo>
                  <a:lnTo>
                    <a:pt x="2185" y="1433"/>
                  </a:lnTo>
                  <a:lnTo>
                    <a:pt x="2164" y="1524"/>
                  </a:lnTo>
                  <a:lnTo>
                    <a:pt x="2138" y="1615"/>
                  </a:lnTo>
                  <a:lnTo>
                    <a:pt x="2104" y="1703"/>
                  </a:lnTo>
                  <a:lnTo>
                    <a:pt x="2067" y="1791"/>
                  </a:lnTo>
                  <a:lnTo>
                    <a:pt x="2024" y="1877"/>
                  </a:lnTo>
                  <a:lnTo>
                    <a:pt x="1975" y="1961"/>
                  </a:lnTo>
                  <a:lnTo>
                    <a:pt x="1922" y="2040"/>
                  </a:lnTo>
                  <a:lnTo>
                    <a:pt x="1872" y="2116"/>
                  </a:lnTo>
                  <a:lnTo>
                    <a:pt x="1828" y="2195"/>
                  </a:lnTo>
                  <a:lnTo>
                    <a:pt x="1790" y="2274"/>
                  </a:lnTo>
                  <a:lnTo>
                    <a:pt x="1759" y="2354"/>
                  </a:lnTo>
                  <a:lnTo>
                    <a:pt x="1735" y="2436"/>
                  </a:lnTo>
                  <a:lnTo>
                    <a:pt x="1718" y="2520"/>
                  </a:lnTo>
                  <a:lnTo>
                    <a:pt x="1707" y="2602"/>
                  </a:lnTo>
                  <a:lnTo>
                    <a:pt x="1704" y="2685"/>
                  </a:lnTo>
                  <a:lnTo>
                    <a:pt x="1704" y="3242"/>
                  </a:lnTo>
                  <a:lnTo>
                    <a:pt x="1702" y="3274"/>
                  </a:lnTo>
                  <a:lnTo>
                    <a:pt x="1693" y="3304"/>
                  </a:lnTo>
                  <a:lnTo>
                    <a:pt x="1680" y="3331"/>
                  </a:lnTo>
                  <a:lnTo>
                    <a:pt x="1663" y="3356"/>
                  </a:lnTo>
                  <a:lnTo>
                    <a:pt x="1641" y="3377"/>
                  </a:lnTo>
                  <a:lnTo>
                    <a:pt x="1617" y="3395"/>
                  </a:lnTo>
                  <a:lnTo>
                    <a:pt x="1589" y="3408"/>
                  </a:lnTo>
                  <a:lnTo>
                    <a:pt x="1559" y="3416"/>
                  </a:lnTo>
                  <a:lnTo>
                    <a:pt x="1527" y="3419"/>
                  </a:lnTo>
                  <a:lnTo>
                    <a:pt x="685" y="3419"/>
                  </a:lnTo>
                  <a:lnTo>
                    <a:pt x="653" y="3416"/>
                  </a:lnTo>
                  <a:lnTo>
                    <a:pt x="623" y="3408"/>
                  </a:lnTo>
                  <a:lnTo>
                    <a:pt x="596" y="3395"/>
                  </a:lnTo>
                  <a:lnTo>
                    <a:pt x="571" y="3377"/>
                  </a:lnTo>
                  <a:lnTo>
                    <a:pt x="550" y="3356"/>
                  </a:lnTo>
                  <a:lnTo>
                    <a:pt x="533" y="3331"/>
                  </a:lnTo>
                  <a:lnTo>
                    <a:pt x="519" y="3304"/>
                  </a:lnTo>
                  <a:lnTo>
                    <a:pt x="512" y="3274"/>
                  </a:lnTo>
                  <a:lnTo>
                    <a:pt x="508" y="3242"/>
                  </a:lnTo>
                  <a:lnTo>
                    <a:pt x="508" y="2685"/>
                  </a:lnTo>
                  <a:lnTo>
                    <a:pt x="505" y="2602"/>
                  </a:lnTo>
                  <a:lnTo>
                    <a:pt x="495" y="2520"/>
                  </a:lnTo>
                  <a:lnTo>
                    <a:pt x="477" y="2436"/>
                  </a:lnTo>
                  <a:lnTo>
                    <a:pt x="453" y="2354"/>
                  </a:lnTo>
                  <a:lnTo>
                    <a:pt x="422" y="2274"/>
                  </a:lnTo>
                  <a:lnTo>
                    <a:pt x="385" y="2195"/>
                  </a:lnTo>
                  <a:lnTo>
                    <a:pt x="341" y="2116"/>
                  </a:lnTo>
                  <a:lnTo>
                    <a:pt x="291" y="2040"/>
                  </a:lnTo>
                  <a:lnTo>
                    <a:pt x="237" y="1961"/>
                  </a:lnTo>
                  <a:lnTo>
                    <a:pt x="190" y="1877"/>
                  </a:lnTo>
                  <a:lnTo>
                    <a:pt x="146" y="1791"/>
                  </a:lnTo>
                  <a:lnTo>
                    <a:pt x="108" y="1703"/>
                  </a:lnTo>
                  <a:lnTo>
                    <a:pt x="76" y="1615"/>
                  </a:lnTo>
                  <a:lnTo>
                    <a:pt x="48" y="1524"/>
                  </a:lnTo>
                  <a:lnTo>
                    <a:pt x="27" y="1433"/>
                  </a:lnTo>
                  <a:lnTo>
                    <a:pt x="12" y="1342"/>
                  </a:lnTo>
                  <a:lnTo>
                    <a:pt x="2" y="1251"/>
                  </a:lnTo>
                  <a:lnTo>
                    <a:pt x="0" y="1161"/>
                  </a:lnTo>
                  <a:lnTo>
                    <a:pt x="3" y="1070"/>
                  </a:lnTo>
                  <a:lnTo>
                    <a:pt x="12" y="981"/>
                  </a:lnTo>
                  <a:lnTo>
                    <a:pt x="28" y="895"/>
                  </a:lnTo>
                  <a:lnTo>
                    <a:pt x="51" y="810"/>
                  </a:lnTo>
                  <a:lnTo>
                    <a:pt x="78" y="729"/>
                  </a:lnTo>
                  <a:lnTo>
                    <a:pt x="111" y="651"/>
                  </a:lnTo>
                  <a:lnTo>
                    <a:pt x="150" y="575"/>
                  </a:lnTo>
                  <a:lnTo>
                    <a:pt x="194" y="503"/>
                  </a:lnTo>
                  <a:lnTo>
                    <a:pt x="243" y="434"/>
                  </a:lnTo>
                  <a:lnTo>
                    <a:pt x="296" y="370"/>
                  </a:lnTo>
                  <a:lnTo>
                    <a:pt x="352" y="310"/>
                  </a:lnTo>
                  <a:lnTo>
                    <a:pt x="414" y="255"/>
                  </a:lnTo>
                  <a:lnTo>
                    <a:pt x="480" y="204"/>
                  </a:lnTo>
                  <a:lnTo>
                    <a:pt x="548" y="158"/>
                  </a:lnTo>
                  <a:lnTo>
                    <a:pt x="620" y="117"/>
                  </a:lnTo>
                  <a:lnTo>
                    <a:pt x="695" y="83"/>
                  </a:lnTo>
                  <a:lnTo>
                    <a:pt x="773" y="53"/>
                  </a:lnTo>
                  <a:lnTo>
                    <a:pt x="852" y="31"/>
                  </a:lnTo>
                  <a:lnTo>
                    <a:pt x="935" y="13"/>
                  </a:lnTo>
                  <a:lnTo>
                    <a:pt x="1021" y="3"/>
                  </a:lnTo>
                  <a:lnTo>
                    <a:pt x="110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6836670" y="5304490"/>
            <a:ext cx="383620" cy="448786"/>
            <a:chOff x="4470400" y="4994276"/>
            <a:chExt cx="495300" cy="579438"/>
          </a:xfrm>
          <a:solidFill>
            <a:schemeClr val="bg1"/>
          </a:solidFill>
        </p:grpSpPr>
        <p:sp>
          <p:nvSpPr>
            <p:cNvPr id="70" name="Freeform 399"/>
            <p:cNvSpPr>
              <a:spLocks noEditPoints="1"/>
            </p:cNvSpPr>
            <p:nvPr/>
          </p:nvSpPr>
          <p:spPr bwMode="auto">
            <a:xfrm>
              <a:off x="4537075" y="5143501"/>
              <a:ext cx="361950" cy="363538"/>
            </a:xfrm>
            <a:custGeom>
              <a:avLst/>
              <a:gdLst>
                <a:gd name="T0" fmla="*/ 833 w 2284"/>
                <a:gd name="T1" fmla="*/ 197 h 2287"/>
                <a:gd name="T2" fmla="*/ 558 w 2284"/>
                <a:gd name="T3" fmla="*/ 339 h 2287"/>
                <a:gd name="T4" fmla="*/ 339 w 2284"/>
                <a:gd name="T5" fmla="*/ 558 h 2287"/>
                <a:gd name="T6" fmla="*/ 198 w 2284"/>
                <a:gd name="T7" fmla="*/ 834 h 2287"/>
                <a:gd name="T8" fmla="*/ 246 w 2284"/>
                <a:gd name="T9" fmla="*/ 1069 h 2287"/>
                <a:gd name="T10" fmla="*/ 311 w 2284"/>
                <a:gd name="T11" fmla="*/ 1106 h 2287"/>
                <a:gd name="T12" fmla="*/ 311 w 2284"/>
                <a:gd name="T13" fmla="*/ 1181 h 2287"/>
                <a:gd name="T14" fmla="*/ 246 w 2284"/>
                <a:gd name="T15" fmla="*/ 1218 h 2287"/>
                <a:gd name="T16" fmla="*/ 198 w 2284"/>
                <a:gd name="T17" fmla="*/ 1453 h 2287"/>
                <a:gd name="T18" fmla="*/ 339 w 2284"/>
                <a:gd name="T19" fmla="*/ 1730 h 2287"/>
                <a:gd name="T20" fmla="*/ 558 w 2284"/>
                <a:gd name="T21" fmla="*/ 1947 h 2287"/>
                <a:gd name="T22" fmla="*/ 833 w 2284"/>
                <a:gd name="T23" fmla="*/ 2089 h 2287"/>
                <a:gd name="T24" fmla="*/ 1068 w 2284"/>
                <a:gd name="T25" fmla="*/ 2041 h 2287"/>
                <a:gd name="T26" fmla="*/ 1105 w 2284"/>
                <a:gd name="T27" fmla="*/ 1976 h 2287"/>
                <a:gd name="T28" fmla="*/ 1180 w 2284"/>
                <a:gd name="T29" fmla="*/ 1976 h 2287"/>
                <a:gd name="T30" fmla="*/ 1217 w 2284"/>
                <a:gd name="T31" fmla="*/ 2041 h 2287"/>
                <a:gd name="T32" fmla="*/ 1451 w 2284"/>
                <a:gd name="T33" fmla="*/ 2089 h 2287"/>
                <a:gd name="T34" fmla="*/ 1728 w 2284"/>
                <a:gd name="T35" fmla="*/ 1947 h 2287"/>
                <a:gd name="T36" fmla="*/ 1945 w 2284"/>
                <a:gd name="T37" fmla="*/ 1730 h 2287"/>
                <a:gd name="T38" fmla="*/ 2087 w 2284"/>
                <a:gd name="T39" fmla="*/ 1453 h 2287"/>
                <a:gd name="T40" fmla="*/ 2038 w 2284"/>
                <a:gd name="T41" fmla="*/ 1218 h 2287"/>
                <a:gd name="T42" fmla="*/ 1974 w 2284"/>
                <a:gd name="T43" fmla="*/ 1181 h 2287"/>
                <a:gd name="T44" fmla="*/ 1974 w 2284"/>
                <a:gd name="T45" fmla="*/ 1106 h 2287"/>
                <a:gd name="T46" fmla="*/ 2038 w 2284"/>
                <a:gd name="T47" fmla="*/ 1069 h 2287"/>
                <a:gd name="T48" fmla="*/ 2087 w 2284"/>
                <a:gd name="T49" fmla="*/ 834 h 2287"/>
                <a:gd name="T50" fmla="*/ 1945 w 2284"/>
                <a:gd name="T51" fmla="*/ 558 h 2287"/>
                <a:gd name="T52" fmla="*/ 1728 w 2284"/>
                <a:gd name="T53" fmla="*/ 339 h 2287"/>
                <a:gd name="T54" fmla="*/ 1451 w 2284"/>
                <a:gd name="T55" fmla="*/ 197 h 2287"/>
                <a:gd name="T56" fmla="*/ 1217 w 2284"/>
                <a:gd name="T57" fmla="*/ 246 h 2287"/>
                <a:gd name="T58" fmla="*/ 1180 w 2284"/>
                <a:gd name="T59" fmla="*/ 310 h 2287"/>
                <a:gd name="T60" fmla="*/ 1105 w 2284"/>
                <a:gd name="T61" fmla="*/ 310 h 2287"/>
                <a:gd name="T62" fmla="*/ 1068 w 2284"/>
                <a:gd name="T63" fmla="*/ 246 h 2287"/>
                <a:gd name="T64" fmla="*/ 1318 w 2284"/>
                <a:gd name="T65" fmla="*/ 14 h 2287"/>
                <a:gd name="T66" fmla="*/ 1644 w 2284"/>
                <a:gd name="T67" fmla="*/ 116 h 2287"/>
                <a:gd name="T68" fmla="*/ 1919 w 2284"/>
                <a:gd name="T69" fmla="*/ 306 h 2287"/>
                <a:gd name="T70" fmla="*/ 2128 w 2284"/>
                <a:gd name="T71" fmla="*/ 567 h 2287"/>
                <a:gd name="T72" fmla="*/ 2254 w 2284"/>
                <a:gd name="T73" fmla="*/ 882 h 2287"/>
                <a:gd name="T74" fmla="*/ 2281 w 2284"/>
                <a:gd name="T75" fmla="*/ 1233 h 2287"/>
                <a:gd name="T76" fmla="*/ 2202 w 2284"/>
                <a:gd name="T77" fmla="*/ 1568 h 2287"/>
                <a:gd name="T78" fmla="*/ 2033 w 2284"/>
                <a:gd name="T79" fmla="*/ 1859 h 2287"/>
                <a:gd name="T80" fmla="*/ 1789 w 2284"/>
                <a:gd name="T81" fmla="*/ 2085 h 2287"/>
                <a:gd name="T82" fmla="*/ 1487 w 2284"/>
                <a:gd name="T83" fmla="*/ 2234 h 2287"/>
                <a:gd name="T84" fmla="*/ 1142 w 2284"/>
                <a:gd name="T85" fmla="*/ 2287 h 2287"/>
                <a:gd name="T86" fmla="*/ 798 w 2284"/>
                <a:gd name="T87" fmla="*/ 2234 h 2287"/>
                <a:gd name="T88" fmla="*/ 496 w 2284"/>
                <a:gd name="T89" fmla="*/ 2085 h 2287"/>
                <a:gd name="T90" fmla="*/ 252 w 2284"/>
                <a:gd name="T91" fmla="*/ 1859 h 2287"/>
                <a:gd name="T92" fmla="*/ 82 w 2284"/>
                <a:gd name="T93" fmla="*/ 1568 h 2287"/>
                <a:gd name="T94" fmla="*/ 4 w 2284"/>
                <a:gd name="T95" fmla="*/ 1233 h 2287"/>
                <a:gd name="T96" fmla="*/ 30 w 2284"/>
                <a:gd name="T97" fmla="*/ 882 h 2287"/>
                <a:gd name="T98" fmla="*/ 157 w 2284"/>
                <a:gd name="T99" fmla="*/ 567 h 2287"/>
                <a:gd name="T100" fmla="*/ 366 w 2284"/>
                <a:gd name="T101" fmla="*/ 306 h 2287"/>
                <a:gd name="T102" fmla="*/ 641 w 2284"/>
                <a:gd name="T103" fmla="*/ 116 h 2287"/>
                <a:gd name="T104" fmla="*/ 966 w 2284"/>
                <a:gd name="T105" fmla="*/ 14 h 2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284" h="2287">
                  <a:moveTo>
                    <a:pt x="1068" y="151"/>
                  </a:moveTo>
                  <a:lnTo>
                    <a:pt x="988" y="161"/>
                  </a:lnTo>
                  <a:lnTo>
                    <a:pt x="910" y="176"/>
                  </a:lnTo>
                  <a:lnTo>
                    <a:pt x="833" y="197"/>
                  </a:lnTo>
                  <a:lnTo>
                    <a:pt x="759" y="225"/>
                  </a:lnTo>
                  <a:lnTo>
                    <a:pt x="689" y="258"/>
                  </a:lnTo>
                  <a:lnTo>
                    <a:pt x="622" y="296"/>
                  </a:lnTo>
                  <a:lnTo>
                    <a:pt x="558" y="339"/>
                  </a:lnTo>
                  <a:lnTo>
                    <a:pt x="497" y="388"/>
                  </a:lnTo>
                  <a:lnTo>
                    <a:pt x="440" y="440"/>
                  </a:lnTo>
                  <a:lnTo>
                    <a:pt x="388" y="497"/>
                  </a:lnTo>
                  <a:lnTo>
                    <a:pt x="339" y="558"/>
                  </a:lnTo>
                  <a:lnTo>
                    <a:pt x="296" y="622"/>
                  </a:lnTo>
                  <a:lnTo>
                    <a:pt x="259" y="690"/>
                  </a:lnTo>
                  <a:lnTo>
                    <a:pt x="225" y="761"/>
                  </a:lnTo>
                  <a:lnTo>
                    <a:pt x="198" y="834"/>
                  </a:lnTo>
                  <a:lnTo>
                    <a:pt x="177" y="910"/>
                  </a:lnTo>
                  <a:lnTo>
                    <a:pt x="161" y="989"/>
                  </a:lnTo>
                  <a:lnTo>
                    <a:pt x="151" y="1069"/>
                  </a:lnTo>
                  <a:lnTo>
                    <a:pt x="246" y="1069"/>
                  </a:lnTo>
                  <a:lnTo>
                    <a:pt x="266" y="1072"/>
                  </a:lnTo>
                  <a:lnTo>
                    <a:pt x="284" y="1080"/>
                  </a:lnTo>
                  <a:lnTo>
                    <a:pt x="298" y="1091"/>
                  </a:lnTo>
                  <a:lnTo>
                    <a:pt x="311" y="1106"/>
                  </a:lnTo>
                  <a:lnTo>
                    <a:pt x="318" y="1123"/>
                  </a:lnTo>
                  <a:lnTo>
                    <a:pt x="321" y="1143"/>
                  </a:lnTo>
                  <a:lnTo>
                    <a:pt x="318" y="1163"/>
                  </a:lnTo>
                  <a:lnTo>
                    <a:pt x="311" y="1181"/>
                  </a:lnTo>
                  <a:lnTo>
                    <a:pt x="298" y="1196"/>
                  </a:lnTo>
                  <a:lnTo>
                    <a:pt x="284" y="1208"/>
                  </a:lnTo>
                  <a:lnTo>
                    <a:pt x="266" y="1215"/>
                  </a:lnTo>
                  <a:lnTo>
                    <a:pt x="246" y="1218"/>
                  </a:lnTo>
                  <a:lnTo>
                    <a:pt x="151" y="1218"/>
                  </a:lnTo>
                  <a:lnTo>
                    <a:pt x="161" y="1299"/>
                  </a:lnTo>
                  <a:lnTo>
                    <a:pt x="177" y="1377"/>
                  </a:lnTo>
                  <a:lnTo>
                    <a:pt x="198" y="1453"/>
                  </a:lnTo>
                  <a:lnTo>
                    <a:pt x="225" y="1527"/>
                  </a:lnTo>
                  <a:lnTo>
                    <a:pt x="259" y="1598"/>
                  </a:lnTo>
                  <a:lnTo>
                    <a:pt x="296" y="1666"/>
                  </a:lnTo>
                  <a:lnTo>
                    <a:pt x="339" y="1730"/>
                  </a:lnTo>
                  <a:lnTo>
                    <a:pt x="388" y="1790"/>
                  </a:lnTo>
                  <a:lnTo>
                    <a:pt x="440" y="1847"/>
                  </a:lnTo>
                  <a:lnTo>
                    <a:pt x="497" y="1900"/>
                  </a:lnTo>
                  <a:lnTo>
                    <a:pt x="558" y="1947"/>
                  </a:lnTo>
                  <a:lnTo>
                    <a:pt x="622" y="1991"/>
                  </a:lnTo>
                  <a:lnTo>
                    <a:pt x="689" y="2028"/>
                  </a:lnTo>
                  <a:lnTo>
                    <a:pt x="759" y="2062"/>
                  </a:lnTo>
                  <a:lnTo>
                    <a:pt x="833" y="2089"/>
                  </a:lnTo>
                  <a:lnTo>
                    <a:pt x="910" y="2112"/>
                  </a:lnTo>
                  <a:lnTo>
                    <a:pt x="988" y="2127"/>
                  </a:lnTo>
                  <a:lnTo>
                    <a:pt x="1068" y="2136"/>
                  </a:lnTo>
                  <a:lnTo>
                    <a:pt x="1068" y="2041"/>
                  </a:lnTo>
                  <a:lnTo>
                    <a:pt x="1071" y="2021"/>
                  </a:lnTo>
                  <a:lnTo>
                    <a:pt x="1078" y="2003"/>
                  </a:lnTo>
                  <a:lnTo>
                    <a:pt x="1090" y="1989"/>
                  </a:lnTo>
                  <a:lnTo>
                    <a:pt x="1105" y="1976"/>
                  </a:lnTo>
                  <a:lnTo>
                    <a:pt x="1122" y="1970"/>
                  </a:lnTo>
                  <a:lnTo>
                    <a:pt x="1142" y="1966"/>
                  </a:lnTo>
                  <a:lnTo>
                    <a:pt x="1162" y="1970"/>
                  </a:lnTo>
                  <a:lnTo>
                    <a:pt x="1180" y="1976"/>
                  </a:lnTo>
                  <a:lnTo>
                    <a:pt x="1194" y="1989"/>
                  </a:lnTo>
                  <a:lnTo>
                    <a:pt x="1207" y="2003"/>
                  </a:lnTo>
                  <a:lnTo>
                    <a:pt x="1213" y="2021"/>
                  </a:lnTo>
                  <a:lnTo>
                    <a:pt x="1217" y="2041"/>
                  </a:lnTo>
                  <a:lnTo>
                    <a:pt x="1217" y="2136"/>
                  </a:lnTo>
                  <a:lnTo>
                    <a:pt x="1297" y="2127"/>
                  </a:lnTo>
                  <a:lnTo>
                    <a:pt x="1375" y="2112"/>
                  </a:lnTo>
                  <a:lnTo>
                    <a:pt x="1451" y="2089"/>
                  </a:lnTo>
                  <a:lnTo>
                    <a:pt x="1526" y="2062"/>
                  </a:lnTo>
                  <a:lnTo>
                    <a:pt x="1596" y="2028"/>
                  </a:lnTo>
                  <a:lnTo>
                    <a:pt x="1664" y="1991"/>
                  </a:lnTo>
                  <a:lnTo>
                    <a:pt x="1728" y="1947"/>
                  </a:lnTo>
                  <a:lnTo>
                    <a:pt x="1788" y="1900"/>
                  </a:lnTo>
                  <a:lnTo>
                    <a:pt x="1845" y="1847"/>
                  </a:lnTo>
                  <a:lnTo>
                    <a:pt x="1898" y="1790"/>
                  </a:lnTo>
                  <a:lnTo>
                    <a:pt x="1945" y="1730"/>
                  </a:lnTo>
                  <a:lnTo>
                    <a:pt x="1989" y="1666"/>
                  </a:lnTo>
                  <a:lnTo>
                    <a:pt x="2026" y="1598"/>
                  </a:lnTo>
                  <a:lnTo>
                    <a:pt x="2059" y="1527"/>
                  </a:lnTo>
                  <a:lnTo>
                    <a:pt x="2087" y="1453"/>
                  </a:lnTo>
                  <a:lnTo>
                    <a:pt x="2108" y="1377"/>
                  </a:lnTo>
                  <a:lnTo>
                    <a:pt x="2125" y="1299"/>
                  </a:lnTo>
                  <a:lnTo>
                    <a:pt x="2134" y="1218"/>
                  </a:lnTo>
                  <a:lnTo>
                    <a:pt x="2038" y="1218"/>
                  </a:lnTo>
                  <a:lnTo>
                    <a:pt x="2018" y="1215"/>
                  </a:lnTo>
                  <a:lnTo>
                    <a:pt x="2001" y="1208"/>
                  </a:lnTo>
                  <a:lnTo>
                    <a:pt x="1986" y="1196"/>
                  </a:lnTo>
                  <a:lnTo>
                    <a:pt x="1974" y="1181"/>
                  </a:lnTo>
                  <a:lnTo>
                    <a:pt x="1966" y="1163"/>
                  </a:lnTo>
                  <a:lnTo>
                    <a:pt x="1964" y="1143"/>
                  </a:lnTo>
                  <a:lnTo>
                    <a:pt x="1966" y="1123"/>
                  </a:lnTo>
                  <a:lnTo>
                    <a:pt x="1974" y="1106"/>
                  </a:lnTo>
                  <a:lnTo>
                    <a:pt x="1986" y="1091"/>
                  </a:lnTo>
                  <a:lnTo>
                    <a:pt x="2001" y="1080"/>
                  </a:lnTo>
                  <a:lnTo>
                    <a:pt x="2018" y="1072"/>
                  </a:lnTo>
                  <a:lnTo>
                    <a:pt x="2038" y="1069"/>
                  </a:lnTo>
                  <a:lnTo>
                    <a:pt x="2134" y="1069"/>
                  </a:lnTo>
                  <a:lnTo>
                    <a:pt x="2125" y="989"/>
                  </a:lnTo>
                  <a:lnTo>
                    <a:pt x="2108" y="910"/>
                  </a:lnTo>
                  <a:lnTo>
                    <a:pt x="2087" y="834"/>
                  </a:lnTo>
                  <a:lnTo>
                    <a:pt x="2059" y="761"/>
                  </a:lnTo>
                  <a:lnTo>
                    <a:pt x="2026" y="690"/>
                  </a:lnTo>
                  <a:lnTo>
                    <a:pt x="1989" y="622"/>
                  </a:lnTo>
                  <a:lnTo>
                    <a:pt x="1945" y="558"/>
                  </a:lnTo>
                  <a:lnTo>
                    <a:pt x="1898" y="497"/>
                  </a:lnTo>
                  <a:lnTo>
                    <a:pt x="1845" y="440"/>
                  </a:lnTo>
                  <a:lnTo>
                    <a:pt x="1788" y="388"/>
                  </a:lnTo>
                  <a:lnTo>
                    <a:pt x="1728" y="339"/>
                  </a:lnTo>
                  <a:lnTo>
                    <a:pt x="1664" y="296"/>
                  </a:lnTo>
                  <a:lnTo>
                    <a:pt x="1596" y="258"/>
                  </a:lnTo>
                  <a:lnTo>
                    <a:pt x="1526" y="225"/>
                  </a:lnTo>
                  <a:lnTo>
                    <a:pt x="1451" y="197"/>
                  </a:lnTo>
                  <a:lnTo>
                    <a:pt x="1375" y="176"/>
                  </a:lnTo>
                  <a:lnTo>
                    <a:pt x="1297" y="161"/>
                  </a:lnTo>
                  <a:lnTo>
                    <a:pt x="1217" y="151"/>
                  </a:lnTo>
                  <a:lnTo>
                    <a:pt x="1217" y="246"/>
                  </a:lnTo>
                  <a:lnTo>
                    <a:pt x="1213" y="266"/>
                  </a:lnTo>
                  <a:lnTo>
                    <a:pt x="1207" y="284"/>
                  </a:lnTo>
                  <a:lnTo>
                    <a:pt x="1194" y="299"/>
                  </a:lnTo>
                  <a:lnTo>
                    <a:pt x="1180" y="310"/>
                  </a:lnTo>
                  <a:lnTo>
                    <a:pt x="1162" y="318"/>
                  </a:lnTo>
                  <a:lnTo>
                    <a:pt x="1142" y="320"/>
                  </a:lnTo>
                  <a:lnTo>
                    <a:pt x="1122" y="318"/>
                  </a:lnTo>
                  <a:lnTo>
                    <a:pt x="1105" y="310"/>
                  </a:lnTo>
                  <a:lnTo>
                    <a:pt x="1090" y="299"/>
                  </a:lnTo>
                  <a:lnTo>
                    <a:pt x="1078" y="284"/>
                  </a:lnTo>
                  <a:lnTo>
                    <a:pt x="1071" y="266"/>
                  </a:lnTo>
                  <a:lnTo>
                    <a:pt x="1068" y="246"/>
                  </a:lnTo>
                  <a:lnTo>
                    <a:pt x="1068" y="151"/>
                  </a:lnTo>
                  <a:close/>
                  <a:moveTo>
                    <a:pt x="1142" y="0"/>
                  </a:moveTo>
                  <a:lnTo>
                    <a:pt x="1232" y="3"/>
                  </a:lnTo>
                  <a:lnTo>
                    <a:pt x="1318" y="14"/>
                  </a:lnTo>
                  <a:lnTo>
                    <a:pt x="1404" y="31"/>
                  </a:lnTo>
                  <a:lnTo>
                    <a:pt x="1487" y="53"/>
                  </a:lnTo>
                  <a:lnTo>
                    <a:pt x="1567" y="82"/>
                  </a:lnTo>
                  <a:lnTo>
                    <a:pt x="1644" y="116"/>
                  </a:lnTo>
                  <a:lnTo>
                    <a:pt x="1718" y="156"/>
                  </a:lnTo>
                  <a:lnTo>
                    <a:pt x="1789" y="202"/>
                  </a:lnTo>
                  <a:lnTo>
                    <a:pt x="1856" y="252"/>
                  </a:lnTo>
                  <a:lnTo>
                    <a:pt x="1919" y="306"/>
                  </a:lnTo>
                  <a:lnTo>
                    <a:pt x="1979" y="366"/>
                  </a:lnTo>
                  <a:lnTo>
                    <a:pt x="2033" y="429"/>
                  </a:lnTo>
                  <a:lnTo>
                    <a:pt x="2083" y="496"/>
                  </a:lnTo>
                  <a:lnTo>
                    <a:pt x="2128" y="567"/>
                  </a:lnTo>
                  <a:lnTo>
                    <a:pt x="2168" y="641"/>
                  </a:lnTo>
                  <a:lnTo>
                    <a:pt x="2202" y="719"/>
                  </a:lnTo>
                  <a:lnTo>
                    <a:pt x="2231" y="798"/>
                  </a:lnTo>
                  <a:lnTo>
                    <a:pt x="2254" y="882"/>
                  </a:lnTo>
                  <a:lnTo>
                    <a:pt x="2271" y="967"/>
                  </a:lnTo>
                  <a:lnTo>
                    <a:pt x="2281" y="1055"/>
                  </a:lnTo>
                  <a:lnTo>
                    <a:pt x="2284" y="1143"/>
                  </a:lnTo>
                  <a:lnTo>
                    <a:pt x="2281" y="1233"/>
                  </a:lnTo>
                  <a:lnTo>
                    <a:pt x="2271" y="1320"/>
                  </a:lnTo>
                  <a:lnTo>
                    <a:pt x="2254" y="1405"/>
                  </a:lnTo>
                  <a:lnTo>
                    <a:pt x="2231" y="1488"/>
                  </a:lnTo>
                  <a:lnTo>
                    <a:pt x="2202" y="1568"/>
                  </a:lnTo>
                  <a:lnTo>
                    <a:pt x="2168" y="1646"/>
                  </a:lnTo>
                  <a:lnTo>
                    <a:pt x="2128" y="1720"/>
                  </a:lnTo>
                  <a:lnTo>
                    <a:pt x="2083" y="1791"/>
                  </a:lnTo>
                  <a:lnTo>
                    <a:pt x="2033" y="1859"/>
                  </a:lnTo>
                  <a:lnTo>
                    <a:pt x="1979" y="1922"/>
                  </a:lnTo>
                  <a:lnTo>
                    <a:pt x="1919" y="1981"/>
                  </a:lnTo>
                  <a:lnTo>
                    <a:pt x="1856" y="2035"/>
                  </a:lnTo>
                  <a:lnTo>
                    <a:pt x="1789" y="2085"/>
                  </a:lnTo>
                  <a:lnTo>
                    <a:pt x="1718" y="2130"/>
                  </a:lnTo>
                  <a:lnTo>
                    <a:pt x="1644" y="2170"/>
                  </a:lnTo>
                  <a:lnTo>
                    <a:pt x="1567" y="2205"/>
                  </a:lnTo>
                  <a:lnTo>
                    <a:pt x="1487" y="2234"/>
                  </a:lnTo>
                  <a:lnTo>
                    <a:pt x="1404" y="2257"/>
                  </a:lnTo>
                  <a:lnTo>
                    <a:pt x="1318" y="2274"/>
                  </a:lnTo>
                  <a:lnTo>
                    <a:pt x="1232" y="2284"/>
                  </a:lnTo>
                  <a:lnTo>
                    <a:pt x="1142" y="2287"/>
                  </a:lnTo>
                  <a:lnTo>
                    <a:pt x="1054" y="2284"/>
                  </a:lnTo>
                  <a:lnTo>
                    <a:pt x="966" y="2274"/>
                  </a:lnTo>
                  <a:lnTo>
                    <a:pt x="881" y="2257"/>
                  </a:lnTo>
                  <a:lnTo>
                    <a:pt x="798" y="2234"/>
                  </a:lnTo>
                  <a:lnTo>
                    <a:pt x="718" y="2205"/>
                  </a:lnTo>
                  <a:lnTo>
                    <a:pt x="641" y="2170"/>
                  </a:lnTo>
                  <a:lnTo>
                    <a:pt x="566" y="2130"/>
                  </a:lnTo>
                  <a:lnTo>
                    <a:pt x="496" y="2085"/>
                  </a:lnTo>
                  <a:lnTo>
                    <a:pt x="429" y="2035"/>
                  </a:lnTo>
                  <a:lnTo>
                    <a:pt x="366" y="1981"/>
                  </a:lnTo>
                  <a:lnTo>
                    <a:pt x="306" y="1922"/>
                  </a:lnTo>
                  <a:lnTo>
                    <a:pt x="252" y="1859"/>
                  </a:lnTo>
                  <a:lnTo>
                    <a:pt x="202" y="1791"/>
                  </a:lnTo>
                  <a:lnTo>
                    <a:pt x="157" y="1720"/>
                  </a:lnTo>
                  <a:lnTo>
                    <a:pt x="117" y="1646"/>
                  </a:lnTo>
                  <a:lnTo>
                    <a:pt x="82" y="1568"/>
                  </a:lnTo>
                  <a:lnTo>
                    <a:pt x="54" y="1488"/>
                  </a:lnTo>
                  <a:lnTo>
                    <a:pt x="30" y="1405"/>
                  </a:lnTo>
                  <a:lnTo>
                    <a:pt x="14" y="1320"/>
                  </a:lnTo>
                  <a:lnTo>
                    <a:pt x="4" y="1233"/>
                  </a:lnTo>
                  <a:lnTo>
                    <a:pt x="0" y="1143"/>
                  </a:lnTo>
                  <a:lnTo>
                    <a:pt x="4" y="1055"/>
                  </a:lnTo>
                  <a:lnTo>
                    <a:pt x="14" y="967"/>
                  </a:lnTo>
                  <a:lnTo>
                    <a:pt x="30" y="882"/>
                  </a:lnTo>
                  <a:lnTo>
                    <a:pt x="54" y="798"/>
                  </a:lnTo>
                  <a:lnTo>
                    <a:pt x="82" y="719"/>
                  </a:lnTo>
                  <a:lnTo>
                    <a:pt x="117" y="641"/>
                  </a:lnTo>
                  <a:lnTo>
                    <a:pt x="157" y="567"/>
                  </a:lnTo>
                  <a:lnTo>
                    <a:pt x="202" y="496"/>
                  </a:lnTo>
                  <a:lnTo>
                    <a:pt x="252" y="429"/>
                  </a:lnTo>
                  <a:lnTo>
                    <a:pt x="306" y="366"/>
                  </a:lnTo>
                  <a:lnTo>
                    <a:pt x="366" y="306"/>
                  </a:lnTo>
                  <a:lnTo>
                    <a:pt x="429" y="252"/>
                  </a:lnTo>
                  <a:lnTo>
                    <a:pt x="496" y="202"/>
                  </a:lnTo>
                  <a:lnTo>
                    <a:pt x="566" y="156"/>
                  </a:lnTo>
                  <a:lnTo>
                    <a:pt x="641" y="116"/>
                  </a:lnTo>
                  <a:lnTo>
                    <a:pt x="718" y="82"/>
                  </a:lnTo>
                  <a:lnTo>
                    <a:pt x="798" y="53"/>
                  </a:lnTo>
                  <a:lnTo>
                    <a:pt x="881" y="31"/>
                  </a:lnTo>
                  <a:lnTo>
                    <a:pt x="966" y="14"/>
                  </a:lnTo>
                  <a:lnTo>
                    <a:pt x="1054" y="3"/>
                  </a:lnTo>
                  <a:lnTo>
                    <a:pt x="114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400"/>
            <p:cNvSpPr>
              <a:spLocks noEditPoints="1"/>
            </p:cNvSpPr>
            <p:nvPr/>
          </p:nvSpPr>
          <p:spPr bwMode="auto">
            <a:xfrm>
              <a:off x="4470400" y="4994276"/>
              <a:ext cx="495300" cy="579438"/>
            </a:xfrm>
            <a:custGeom>
              <a:avLst/>
              <a:gdLst>
                <a:gd name="T0" fmla="*/ 1265 w 3119"/>
                <a:gd name="T1" fmla="*/ 717 h 3653"/>
                <a:gd name="T2" fmla="*/ 907 w 3119"/>
                <a:gd name="T3" fmla="*/ 848 h 3653"/>
                <a:gd name="T4" fmla="*/ 601 w 3119"/>
                <a:gd name="T5" fmla="*/ 1065 h 3653"/>
                <a:gd name="T6" fmla="*/ 364 w 3119"/>
                <a:gd name="T7" fmla="*/ 1356 h 3653"/>
                <a:gd name="T8" fmla="*/ 210 w 3119"/>
                <a:gd name="T9" fmla="*/ 1703 h 3653"/>
                <a:gd name="T10" fmla="*/ 156 w 3119"/>
                <a:gd name="T11" fmla="*/ 2091 h 3653"/>
                <a:gd name="T12" fmla="*/ 210 w 3119"/>
                <a:gd name="T13" fmla="*/ 2481 h 3653"/>
                <a:gd name="T14" fmla="*/ 364 w 3119"/>
                <a:gd name="T15" fmla="*/ 2828 h 3653"/>
                <a:gd name="T16" fmla="*/ 601 w 3119"/>
                <a:gd name="T17" fmla="*/ 3117 h 3653"/>
                <a:gd name="T18" fmla="*/ 907 w 3119"/>
                <a:gd name="T19" fmla="*/ 3336 h 3653"/>
                <a:gd name="T20" fmla="*/ 1265 w 3119"/>
                <a:gd name="T21" fmla="*/ 3466 h 3653"/>
                <a:gd name="T22" fmla="*/ 1659 w 3119"/>
                <a:gd name="T23" fmla="*/ 3493 h 3653"/>
                <a:gd name="T24" fmla="*/ 2039 w 3119"/>
                <a:gd name="T25" fmla="*/ 3412 h 3653"/>
                <a:gd name="T26" fmla="*/ 2372 w 3119"/>
                <a:gd name="T27" fmla="*/ 3237 h 3653"/>
                <a:gd name="T28" fmla="*/ 2646 w 3119"/>
                <a:gd name="T29" fmla="*/ 2981 h 3653"/>
                <a:gd name="T30" fmla="*/ 2843 w 3119"/>
                <a:gd name="T31" fmla="*/ 2660 h 3653"/>
                <a:gd name="T32" fmla="*/ 2949 w 3119"/>
                <a:gd name="T33" fmla="*/ 2290 h 3653"/>
                <a:gd name="T34" fmla="*/ 2949 w 3119"/>
                <a:gd name="T35" fmla="*/ 1893 h 3653"/>
                <a:gd name="T36" fmla="*/ 2843 w 3119"/>
                <a:gd name="T37" fmla="*/ 1524 h 3653"/>
                <a:gd name="T38" fmla="*/ 2646 w 3119"/>
                <a:gd name="T39" fmla="*/ 1203 h 3653"/>
                <a:gd name="T40" fmla="*/ 2372 w 3119"/>
                <a:gd name="T41" fmla="*/ 947 h 3653"/>
                <a:gd name="T42" fmla="*/ 2039 w 3119"/>
                <a:gd name="T43" fmla="*/ 770 h 3653"/>
                <a:gd name="T44" fmla="*/ 1659 w 3119"/>
                <a:gd name="T45" fmla="*/ 690 h 3653"/>
                <a:gd name="T46" fmla="*/ 1678 w 3119"/>
                <a:gd name="T47" fmla="*/ 288 h 3653"/>
                <a:gd name="T48" fmla="*/ 1752 w 3119"/>
                <a:gd name="T49" fmla="*/ 0 h 3653"/>
                <a:gd name="T50" fmla="*/ 1816 w 3119"/>
                <a:gd name="T51" fmla="*/ 37 h 3653"/>
                <a:gd name="T52" fmla="*/ 1823 w 3119"/>
                <a:gd name="T53" fmla="*/ 381 h 3653"/>
                <a:gd name="T54" fmla="*/ 1772 w 3119"/>
                <a:gd name="T55" fmla="*/ 433 h 3653"/>
                <a:gd name="T56" fmla="*/ 1735 w 3119"/>
                <a:gd name="T57" fmla="*/ 540 h 3653"/>
                <a:gd name="T58" fmla="*/ 2123 w 3119"/>
                <a:gd name="T59" fmla="*/ 636 h 3653"/>
                <a:gd name="T60" fmla="*/ 2466 w 3119"/>
                <a:gd name="T61" fmla="*/ 821 h 3653"/>
                <a:gd name="T62" fmla="*/ 2750 w 3119"/>
                <a:gd name="T63" fmla="*/ 1085 h 3653"/>
                <a:gd name="T64" fmla="*/ 2963 w 3119"/>
                <a:gd name="T65" fmla="*/ 1410 h 3653"/>
                <a:gd name="T66" fmla="*/ 3089 w 3119"/>
                <a:gd name="T67" fmla="*/ 1786 h 3653"/>
                <a:gd name="T68" fmla="*/ 3115 w 3119"/>
                <a:gd name="T69" fmla="*/ 2195 h 3653"/>
                <a:gd name="T70" fmla="*/ 3039 w 3119"/>
                <a:gd name="T71" fmla="*/ 2585 h 3653"/>
                <a:gd name="T72" fmla="*/ 2872 w 3119"/>
                <a:gd name="T73" fmla="*/ 2934 h 3653"/>
                <a:gd name="T74" fmla="*/ 2627 w 3119"/>
                <a:gd name="T75" fmla="*/ 3228 h 3653"/>
                <a:gd name="T76" fmla="*/ 2318 w 3119"/>
                <a:gd name="T77" fmla="*/ 3456 h 3653"/>
                <a:gd name="T78" fmla="*/ 1958 w 3119"/>
                <a:gd name="T79" fmla="*/ 3601 h 3653"/>
                <a:gd name="T80" fmla="*/ 1559 w 3119"/>
                <a:gd name="T81" fmla="*/ 3653 h 3653"/>
                <a:gd name="T82" fmla="*/ 1162 w 3119"/>
                <a:gd name="T83" fmla="*/ 3601 h 3653"/>
                <a:gd name="T84" fmla="*/ 801 w 3119"/>
                <a:gd name="T85" fmla="*/ 3456 h 3653"/>
                <a:gd name="T86" fmla="*/ 492 w 3119"/>
                <a:gd name="T87" fmla="*/ 3228 h 3653"/>
                <a:gd name="T88" fmla="*/ 247 w 3119"/>
                <a:gd name="T89" fmla="*/ 2934 h 3653"/>
                <a:gd name="T90" fmla="*/ 80 w 3119"/>
                <a:gd name="T91" fmla="*/ 2585 h 3653"/>
                <a:gd name="T92" fmla="*/ 3 w 3119"/>
                <a:gd name="T93" fmla="*/ 2195 h 3653"/>
                <a:gd name="T94" fmla="*/ 30 w 3119"/>
                <a:gd name="T95" fmla="*/ 1786 h 3653"/>
                <a:gd name="T96" fmla="*/ 156 w 3119"/>
                <a:gd name="T97" fmla="*/ 1410 h 3653"/>
                <a:gd name="T98" fmla="*/ 369 w 3119"/>
                <a:gd name="T99" fmla="*/ 1085 h 3653"/>
                <a:gd name="T100" fmla="*/ 652 w 3119"/>
                <a:gd name="T101" fmla="*/ 821 h 3653"/>
                <a:gd name="T102" fmla="*/ 996 w 3119"/>
                <a:gd name="T103" fmla="*/ 636 h 3653"/>
                <a:gd name="T104" fmla="*/ 1383 w 3119"/>
                <a:gd name="T105" fmla="*/ 540 h 3653"/>
                <a:gd name="T106" fmla="*/ 1347 w 3119"/>
                <a:gd name="T107" fmla="*/ 433 h 3653"/>
                <a:gd name="T108" fmla="*/ 1296 w 3119"/>
                <a:gd name="T109" fmla="*/ 381 h 3653"/>
                <a:gd name="T110" fmla="*/ 1302 w 3119"/>
                <a:gd name="T111" fmla="*/ 37 h 3653"/>
                <a:gd name="T112" fmla="*/ 1367 w 3119"/>
                <a:gd name="T113" fmla="*/ 0 h 3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119" h="3653">
                  <a:moveTo>
                    <a:pt x="1559" y="686"/>
                  </a:moveTo>
                  <a:lnTo>
                    <a:pt x="1460" y="690"/>
                  </a:lnTo>
                  <a:lnTo>
                    <a:pt x="1361" y="701"/>
                  </a:lnTo>
                  <a:lnTo>
                    <a:pt x="1265" y="717"/>
                  </a:lnTo>
                  <a:lnTo>
                    <a:pt x="1172" y="741"/>
                  </a:lnTo>
                  <a:lnTo>
                    <a:pt x="1080" y="770"/>
                  </a:lnTo>
                  <a:lnTo>
                    <a:pt x="992" y="806"/>
                  </a:lnTo>
                  <a:lnTo>
                    <a:pt x="907" y="848"/>
                  </a:lnTo>
                  <a:lnTo>
                    <a:pt x="825" y="895"/>
                  </a:lnTo>
                  <a:lnTo>
                    <a:pt x="746" y="947"/>
                  </a:lnTo>
                  <a:lnTo>
                    <a:pt x="672" y="1003"/>
                  </a:lnTo>
                  <a:lnTo>
                    <a:pt x="601" y="1065"/>
                  </a:lnTo>
                  <a:lnTo>
                    <a:pt x="535" y="1132"/>
                  </a:lnTo>
                  <a:lnTo>
                    <a:pt x="473" y="1203"/>
                  </a:lnTo>
                  <a:lnTo>
                    <a:pt x="416" y="1277"/>
                  </a:lnTo>
                  <a:lnTo>
                    <a:pt x="364" y="1356"/>
                  </a:lnTo>
                  <a:lnTo>
                    <a:pt x="317" y="1438"/>
                  </a:lnTo>
                  <a:lnTo>
                    <a:pt x="276" y="1524"/>
                  </a:lnTo>
                  <a:lnTo>
                    <a:pt x="240" y="1611"/>
                  </a:lnTo>
                  <a:lnTo>
                    <a:pt x="210" y="1703"/>
                  </a:lnTo>
                  <a:lnTo>
                    <a:pt x="187" y="1796"/>
                  </a:lnTo>
                  <a:lnTo>
                    <a:pt x="169" y="1893"/>
                  </a:lnTo>
                  <a:lnTo>
                    <a:pt x="159" y="1992"/>
                  </a:lnTo>
                  <a:lnTo>
                    <a:pt x="156" y="2091"/>
                  </a:lnTo>
                  <a:lnTo>
                    <a:pt x="159" y="2192"/>
                  </a:lnTo>
                  <a:lnTo>
                    <a:pt x="169" y="2290"/>
                  </a:lnTo>
                  <a:lnTo>
                    <a:pt x="187" y="2386"/>
                  </a:lnTo>
                  <a:lnTo>
                    <a:pt x="210" y="2481"/>
                  </a:lnTo>
                  <a:lnTo>
                    <a:pt x="240" y="2572"/>
                  </a:lnTo>
                  <a:lnTo>
                    <a:pt x="276" y="2660"/>
                  </a:lnTo>
                  <a:lnTo>
                    <a:pt x="317" y="2746"/>
                  </a:lnTo>
                  <a:lnTo>
                    <a:pt x="364" y="2828"/>
                  </a:lnTo>
                  <a:lnTo>
                    <a:pt x="416" y="2905"/>
                  </a:lnTo>
                  <a:lnTo>
                    <a:pt x="473" y="2981"/>
                  </a:lnTo>
                  <a:lnTo>
                    <a:pt x="535" y="3051"/>
                  </a:lnTo>
                  <a:lnTo>
                    <a:pt x="601" y="3117"/>
                  </a:lnTo>
                  <a:lnTo>
                    <a:pt x="672" y="3179"/>
                  </a:lnTo>
                  <a:lnTo>
                    <a:pt x="746" y="3237"/>
                  </a:lnTo>
                  <a:lnTo>
                    <a:pt x="825" y="3289"/>
                  </a:lnTo>
                  <a:lnTo>
                    <a:pt x="907" y="3336"/>
                  </a:lnTo>
                  <a:lnTo>
                    <a:pt x="992" y="3377"/>
                  </a:lnTo>
                  <a:lnTo>
                    <a:pt x="1080" y="3412"/>
                  </a:lnTo>
                  <a:lnTo>
                    <a:pt x="1172" y="3442"/>
                  </a:lnTo>
                  <a:lnTo>
                    <a:pt x="1265" y="3466"/>
                  </a:lnTo>
                  <a:lnTo>
                    <a:pt x="1361" y="3483"/>
                  </a:lnTo>
                  <a:lnTo>
                    <a:pt x="1460" y="3493"/>
                  </a:lnTo>
                  <a:lnTo>
                    <a:pt x="1559" y="3497"/>
                  </a:lnTo>
                  <a:lnTo>
                    <a:pt x="1659" y="3493"/>
                  </a:lnTo>
                  <a:lnTo>
                    <a:pt x="1758" y="3483"/>
                  </a:lnTo>
                  <a:lnTo>
                    <a:pt x="1854" y="3466"/>
                  </a:lnTo>
                  <a:lnTo>
                    <a:pt x="1948" y="3442"/>
                  </a:lnTo>
                  <a:lnTo>
                    <a:pt x="2039" y="3412"/>
                  </a:lnTo>
                  <a:lnTo>
                    <a:pt x="2128" y="3377"/>
                  </a:lnTo>
                  <a:lnTo>
                    <a:pt x="2213" y="3336"/>
                  </a:lnTo>
                  <a:lnTo>
                    <a:pt x="2294" y="3289"/>
                  </a:lnTo>
                  <a:lnTo>
                    <a:pt x="2372" y="3237"/>
                  </a:lnTo>
                  <a:lnTo>
                    <a:pt x="2448" y="3179"/>
                  </a:lnTo>
                  <a:lnTo>
                    <a:pt x="2517" y="3117"/>
                  </a:lnTo>
                  <a:lnTo>
                    <a:pt x="2584" y="3051"/>
                  </a:lnTo>
                  <a:lnTo>
                    <a:pt x="2646" y="2981"/>
                  </a:lnTo>
                  <a:lnTo>
                    <a:pt x="2702" y="2905"/>
                  </a:lnTo>
                  <a:lnTo>
                    <a:pt x="2754" y="2828"/>
                  </a:lnTo>
                  <a:lnTo>
                    <a:pt x="2802" y="2746"/>
                  </a:lnTo>
                  <a:lnTo>
                    <a:pt x="2843" y="2660"/>
                  </a:lnTo>
                  <a:lnTo>
                    <a:pt x="2878" y="2572"/>
                  </a:lnTo>
                  <a:lnTo>
                    <a:pt x="2908" y="2481"/>
                  </a:lnTo>
                  <a:lnTo>
                    <a:pt x="2932" y="2386"/>
                  </a:lnTo>
                  <a:lnTo>
                    <a:pt x="2949" y="2290"/>
                  </a:lnTo>
                  <a:lnTo>
                    <a:pt x="2959" y="2192"/>
                  </a:lnTo>
                  <a:lnTo>
                    <a:pt x="2963" y="2091"/>
                  </a:lnTo>
                  <a:lnTo>
                    <a:pt x="2959" y="1992"/>
                  </a:lnTo>
                  <a:lnTo>
                    <a:pt x="2949" y="1893"/>
                  </a:lnTo>
                  <a:lnTo>
                    <a:pt x="2932" y="1796"/>
                  </a:lnTo>
                  <a:lnTo>
                    <a:pt x="2908" y="1703"/>
                  </a:lnTo>
                  <a:lnTo>
                    <a:pt x="2878" y="1611"/>
                  </a:lnTo>
                  <a:lnTo>
                    <a:pt x="2843" y="1524"/>
                  </a:lnTo>
                  <a:lnTo>
                    <a:pt x="2802" y="1438"/>
                  </a:lnTo>
                  <a:lnTo>
                    <a:pt x="2754" y="1356"/>
                  </a:lnTo>
                  <a:lnTo>
                    <a:pt x="2702" y="1277"/>
                  </a:lnTo>
                  <a:lnTo>
                    <a:pt x="2646" y="1203"/>
                  </a:lnTo>
                  <a:lnTo>
                    <a:pt x="2584" y="1132"/>
                  </a:lnTo>
                  <a:lnTo>
                    <a:pt x="2517" y="1065"/>
                  </a:lnTo>
                  <a:lnTo>
                    <a:pt x="2448" y="1003"/>
                  </a:lnTo>
                  <a:lnTo>
                    <a:pt x="2372" y="947"/>
                  </a:lnTo>
                  <a:lnTo>
                    <a:pt x="2294" y="895"/>
                  </a:lnTo>
                  <a:lnTo>
                    <a:pt x="2213" y="848"/>
                  </a:lnTo>
                  <a:lnTo>
                    <a:pt x="2128" y="806"/>
                  </a:lnTo>
                  <a:lnTo>
                    <a:pt x="2039" y="770"/>
                  </a:lnTo>
                  <a:lnTo>
                    <a:pt x="1948" y="741"/>
                  </a:lnTo>
                  <a:lnTo>
                    <a:pt x="1854" y="717"/>
                  </a:lnTo>
                  <a:lnTo>
                    <a:pt x="1758" y="701"/>
                  </a:lnTo>
                  <a:lnTo>
                    <a:pt x="1659" y="690"/>
                  </a:lnTo>
                  <a:lnTo>
                    <a:pt x="1559" y="686"/>
                  </a:lnTo>
                  <a:close/>
                  <a:moveTo>
                    <a:pt x="1441" y="148"/>
                  </a:moveTo>
                  <a:lnTo>
                    <a:pt x="1441" y="288"/>
                  </a:lnTo>
                  <a:lnTo>
                    <a:pt x="1678" y="288"/>
                  </a:lnTo>
                  <a:lnTo>
                    <a:pt x="1678" y="148"/>
                  </a:lnTo>
                  <a:lnTo>
                    <a:pt x="1441" y="148"/>
                  </a:lnTo>
                  <a:close/>
                  <a:moveTo>
                    <a:pt x="1367" y="0"/>
                  </a:moveTo>
                  <a:lnTo>
                    <a:pt x="1752" y="0"/>
                  </a:lnTo>
                  <a:lnTo>
                    <a:pt x="1772" y="3"/>
                  </a:lnTo>
                  <a:lnTo>
                    <a:pt x="1790" y="11"/>
                  </a:lnTo>
                  <a:lnTo>
                    <a:pt x="1804" y="22"/>
                  </a:lnTo>
                  <a:lnTo>
                    <a:pt x="1816" y="37"/>
                  </a:lnTo>
                  <a:lnTo>
                    <a:pt x="1823" y="54"/>
                  </a:lnTo>
                  <a:lnTo>
                    <a:pt x="1826" y="74"/>
                  </a:lnTo>
                  <a:lnTo>
                    <a:pt x="1826" y="361"/>
                  </a:lnTo>
                  <a:lnTo>
                    <a:pt x="1823" y="381"/>
                  </a:lnTo>
                  <a:lnTo>
                    <a:pt x="1816" y="399"/>
                  </a:lnTo>
                  <a:lnTo>
                    <a:pt x="1804" y="414"/>
                  </a:lnTo>
                  <a:lnTo>
                    <a:pt x="1790" y="426"/>
                  </a:lnTo>
                  <a:lnTo>
                    <a:pt x="1772" y="433"/>
                  </a:lnTo>
                  <a:lnTo>
                    <a:pt x="1752" y="436"/>
                  </a:lnTo>
                  <a:lnTo>
                    <a:pt x="1634" y="436"/>
                  </a:lnTo>
                  <a:lnTo>
                    <a:pt x="1634" y="532"/>
                  </a:lnTo>
                  <a:lnTo>
                    <a:pt x="1735" y="540"/>
                  </a:lnTo>
                  <a:lnTo>
                    <a:pt x="1836" y="555"/>
                  </a:lnTo>
                  <a:lnTo>
                    <a:pt x="1934" y="576"/>
                  </a:lnTo>
                  <a:lnTo>
                    <a:pt x="2030" y="603"/>
                  </a:lnTo>
                  <a:lnTo>
                    <a:pt x="2123" y="636"/>
                  </a:lnTo>
                  <a:lnTo>
                    <a:pt x="2214" y="674"/>
                  </a:lnTo>
                  <a:lnTo>
                    <a:pt x="2301" y="718"/>
                  </a:lnTo>
                  <a:lnTo>
                    <a:pt x="2386" y="768"/>
                  </a:lnTo>
                  <a:lnTo>
                    <a:pt x="2466" y="821"/>
                  </a:lnTo>
                  <a:lnTo>
                    <a:pt x="2543" y="881"/>
                  </a:lnTo>
                  <a:lnTo>
                    <a:pt x="2616" y="945"/>
                  </a:lnTo>
                  <a:lnTo>
                    <a:pt x="2686" y="1012"/>
                  </a:lnTo>
                  <a:lnTo>
                    <a:pt x="2750" y="1085"/>
                  </a:lnTo>
                  <a:lnTo>
                    <a:pt x="2811" y="1161"/>
                  </a:lnTo>
                  <a:lnTo>
                    <a:pt x="2866" y="1241"/>
                  </a:lnTo>
                  <a:lnTo>
                    <a:pt x="2917" y="1324"/>
                  </a:lnTo>
                  <a:lnTo>
                    <a:pt x="2963" y="1410"/>
                  </a:lnTo>
                  <a:lnTo>
                    <a:pt x="3002" y="1500"/>
                  </a:lnTo>
                  <a:lnTo>
                    <a:pt x="3037" y="1593"/>
                  </a:lnTo>
                  <a:lnTo>
                    <a:pt x="3066" y="1689"/>
                  </a:lnTo>
                  <a:lnTo>
                    <a:pt x="3089" y="1786"/>
                  </a:lnTo>
                  <a:lnTo>
                    <a:pt x="3105" y="1886"/>
                  </a:lnTo>
                  <a:lnTo>
                    <a:pt x="3115" y="1988"/>
                  </a:lnTo>
                  <a:lnTo>
                    <a:pt x="3119" y="2091"/>
                  </a:lnTo>
                  <a:lnTo>
                    <a:pt x="3115" y="2195"/>
                  </a:lnTo>
                  <a:lnTo>
                    <a:pt x="3105" y="2294"/>
                  </a:lnTo>
                  <a:lnTo>
                    <a:pt x="3089" y="2394"/>
                  </a:lnTo>
                  <a:lnTo>
                    <a:pt x="3067" y="2491"/>
                  </a:lnTo>
                  <a:lnTo>
                    <a:pt x="3039" y="2585"/>
                  </a:lnTo>
                  <a:lnTo>
                    <a:pt x="3005" y="2676"/>
                  </a:lnTo>
                  <a:lnTo>
                    <a:pt x="2966" y="2766"/>
                  </a:lnTo>
                  <a:lnTo>
                    <a:pt x="2922" y="2851"/>
                  </a:lnTo>
                  <a:lnTo>
                    <a:pt x="2872" y="2934"/>
                  </a:lnTo>
                  <a:lnTo>
                    <a:pt x="2818" y="3013"/>
                  </a:lnTo>
                  <a:lnTo>
                    <a:pt x="2759" y="3088"/>
                  </a:lnTo>
                  <a:lnTo>
                    <a:pt x="2695" y="3161"/>
                  </a:lnTo>
                  <a:lnTo>
                    <a:pt x="2627" y="3228"/>
                  </a:lnTo>
                  <a:lnTo>
                    <a:pt x="2555" y="3293"/>
                  </a:lnTo>
                  <a:lnTo>
                    <a:pt x="2480" y="3351"/>
                  </a:lnTo>
                  <a:lnTo>
                    <a:pt x="2400" y="3406"/>
                  </a:lnTo>
                  <a:lnTo>
                    <a:pt x="2318" y="3456"/>
                  </a:lnTo>
                  <a:lnTo>
                    <a:pt x="2232" y="3500"/>
                  </a:lnTo>
                  <a:lnTo>
                    <a:pt x="2143" y="3540"/>
                  </a:lnTo>
                  <a:lnTo>
                    <a:pt x="2052" y="3573"/>
                  </a:lnTo>
                  <a:lnTo>
                    <a:pt x="1958" y="3601"/>
                  </a:lnTo>
                  <a:lnTo>
                    <a:pt x="1861" y="3624"/>
                  </a:lnTo>
                  <a:lnTo>
                    <a:pt x="1762" y="3640"/>
                  </a:lnTo>
                  <a:lnTo>
                    <a:pt x="1661" y="3650"/>
                  </a:lnTo>
                  <a:lnTo>
                    <a:pt x="1559" y="3653"/>
                  </a:lnTo>
                  <a:lnTo>
                    <a:pt x="1457" y="3650"/>
                  </a:lnTo>
                  <a:lnTo>
                    <a:pt x="1357" y="3640"/>
                  </a:lnTo>
                  <a:lnTo>
                    <a:pt x="1258" y="3624"/>
                  </a:lnTo>
                  <a:lnTo>
                    <a:pt x="1162" y="3601"/>
                  </a:lnTo>
                  <a:lnTo>
                    <a:pt x="1068" y="3573"/>
                  </a:lnTo>
                  <a:lnTo>
                    <a:pt x="976" y="3540"/>
                  </a:lnTo>
                  <a:lnTo>
                    <a:pt x="887" y="3500"/>
                  </a:lnTo>
                  <a:lnTo>
                    <a:pt x="801" y="3456"/>
                  </a:lnTo>
                  <a:lnTo>
                    <a:pt x="719" y="3406"/>
                  </a:lnTo>
                  <a:lnTo>
                    <a:pt x="639" y="3351"/>
                  </a:lnTo>
                  <a:lnTo>
                    <a:pt x="564" y="3293"/>
                  </a:lnTo>
                  <a:lnTo>
                    <a:pt x="492" y="3228"/>
                  </a:lnTo>
                  <a:lnTo>
                    <a:pt x="424" y="3161"/>
                  </a:lnTo>
                  <a:lnTo>
                    <a:pt x="361" y="3088"/>
                  </a:lnTo>
                  <a:lnTo>
                    <a:pt x="301" y="3013"/>
                  </a:lnTo>
                  <a:lnTo>
                    <a:pt x="247" y="2934"/>
                  </a:lnTo>
                  <a:lnTo>
                    <a:pt x="197" y="2851"/>
                  </a:lnTo>
                  <a:lnTo>
                    <a:pt x="153" y="2766"/>
                  </a:lnTo>
                  <a:lnTo>
                    <a:pt x="114" y="2676"/>
                  </a:lnTo>
                  <a:lnTo>
                    <a:pt x="80" y="2585"/>
                  </a:lnTo>
                  <a:lnTo>
                    <a:pt x="52" y="2491"/>
                  </a:lnTo>
                  <a:lnTo>
                    <a:pt x="30" y="2394"/>
                  </a:lnTo>
                  <a:lnTo>
                    <a:pt x="13" y="2294"/>
                  </a:lnTo>
                  <a:lnTo>
                    <a:pt x="3" y="2195"/>
                  </a:lnTo>
                  <a:lnTo>
                    <a:pt x="0" y="2091"/>
                  </a:lnTo>
                  <a:lnTo>
                    <a:pt x="3" y="1988"/>
                  </a:lnTo>
                  <a:lnTo>
                    <a:pt x="13" y="1886"/>
                  </a:lnTo>
                  <a:lnTo>
                    <a:pt x="30" y="1786"/>
                  </a:lnTo>
                  <a:lnTo>
                    <a:pt x="53" y="1689"/>
                  </a:lnTo>
                  <a:lnTo>
                    <a:pt x="82" y="1593"/>
                  </a:lnTo>
                  <a:lnTo>
                    <a:pt x="116" y="1500"/>
                  </a:lnTo>
                  <a:lnTo>
                    <a:pt x="156" y="1410"/>
                  </a:lnTo>
                  <a:lnTo>
                    <a:pt x="201" y="1324"/>
                  </a:lnTo>
                  <a:lnTo>
                    <a:pt x="252" y="1241"/>
                  </a:lnTo>
                  <a:lnTo>
                    <a:pt x="308" y="1161"/>
                  </a:lnTo>
                  <a:lnTo>
                    <a:pt x="369" y="1085"/>
                  </a:lnTo>
                  <a:lnTo>
                    <a:pt x="433" y="1012"/>
                  </a:lnTo>
                  <a:lnTo>
                    <a:pt x="503" y="945"/>
                  </a:lnTo>
                  <a:lnTo>
                    <a:pt x="576" y="881"/>
                  </a:lnTo>
                  <a:lnTo>
                    <a:pt x="652" y="821"/>
                  </a:lnTo>
                  <a:lnTo>
                    <a:pt x="733" y="768"/>
                  </a:lnTo>
                  <a:lnTo>
                    <a:pt x="817" y="718"/>
                  </a:lnTo>
                  <a:lnTo>
                    <a:pt x="905" y="674"/>
                  </a:lnTo>
                  <a:lnTo>
                    <a:pt x="996" y="636"/>
                  </a:lnTo>
                  <a:lnTo>
                    <a:pt x="1089" y="603"/>
                  </a:lnTo>
                  <a:lnTo>
                    <a:pt x="1185" y="576"/>
                  </a:lnTo>
                  <a:lnTo>
                    <a:pt x="1282" y="555"/>
                  </a:lnTo>
                  <a:lnTo>
                    <a:pt x="1383" y="540"/>
                  </a:lnTo>
                  <a:lnTo>
                    <a:pt x="1485" y="532"/>
                  </a:lnTo>
                  <a:lnTo>
                    <a:pt x="1485" y="436"/>
                  </a:lnTo>
                  <a:lnTo>
                    <a:pt x="1367" y="436"/>
                  </a:lnTo>
                  <a:lnTo>
                    <a:pt x="1347" y="433"/>
                  </a:lnTo>
                  <a:lnTo>
                    <a:pt x="1329" y="426"/>
                  </a:lnTo>
                  <a:lnTo>
                    <a:pt x="1315" y="414"/>
                  </a:lnTo>
                  <a:lnTo>
                    <a:pt x="1302" y="399"/>
                  </a:lnTo>
                  <a:lnTo>
                    <a:pt x="1296" y="381"/>
                  </a:lnTo>
                  <a:lnTo>
                    <a:pt x="1292" y="361"/>
                  </a:lnTo>
                  <a:lnTo>
                    <a:pt x="1292" y="74"/>
                  </a:lnTo>
                  <a:lnTo>
                    <a:pt x="1296" y="54"/>
                  </a:lnTo>
                  <a:lnTo>
                    <a:pt x="1302" y="37"/>
                  </a:lnTo>
                  <a:lnTo>
                    <a:pt x="1315" y="22"/>
                  </a:lnTo>
                  <a:lnTo>
                    <a:pt x="1329" y="11"/>
                  </a:lnTo>
                  <a:lnTo>
                    <a:pt x="1347" y="3"/>
                  </a:lnTo>
                  <a:lnTo>
                    <a:pt x="136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401"/>
            <p:cNvSpPr>
              <a:spLocks noEditPoints="1"/>
            </p:cNvSpPr>
            <p:nvPr/>
          </p:nvSpPr>
          <p:spPr bwMode="auto">
            <a:xfrm>
              <a:off x="4627563" y="5235576"/>
              <a:ext cx="179388" cy="180975"/>
            </a:xfrm>
            <a:custGeom>
              <a:avLst/>
              <a:gdLst>
                <a:gd name="T0" fmla="*/ 405 w 1132"/>
                <a:gd name="T1" fmla="*/ 510 h 1133"/>
                <a:gd name="T2" fmla="*/ 223 w 1132"/>
                <a:gd name="T3" fmla="*/ 910 h 1133"/>
                <a:gd name="T4" fmla="*/ 623 w 1132"/>
                <a:gd name="T5" fmla="*/ 728 h 1133"/>
                <a:gd name="T6" fmla="*/ 405 w 1132"/>
                <a:gd name="T7" fmla="*/ 510 h 1133"/>
                <a:gd name="T8" fmla="*/ 910 w 1132"/>
                <a:gd name="T9" fmla="*/ 223 h 1133"/>
                <a:gd name="T10" fmla="*/ 510 w 1132"/>
                <a:gd name="T11" fmla="*/ 404 h 1133"/>
                <a:gd name="T12" fmla="*/ 728 w 1132"/>
                <a:gd name="T13" fmla="*/ 623 h 1133"/>
                <a:gd name="T14" fmla="*/ 910 w 1132"/>
                <a:gd name="T15" fmla="*/ 223 h 1133"/>
                <a:gd name="T16" fmla="*/ 1063 w 1132"/>
                <a:gd name="T17" fmla="*/ 0 h 1133"/>
                <a:gd name="T18" fmla="*/ 1080 w 1132"/>
                <a:gd name="T19" fmla="*/ 3 h 1133"/>
                <a:gd name="T20" fmla="*/ 1097 w 1132"/>
                <a:gd name="T21" fmla="*/ 11 h 1133"/>
                <a:gd name="T22" fmla="*/ 1111 w 1132"/>
                <a:gd name="T23" fmla="*/ 22 h 1133"/>
                <a:gd name="T24" fmla="*/ 1122 w 1132"/>
                <a:gd name="T25" fmla="*/ 36 h 1133"/>
                <a:gd name="T26" fmla="*/ 1129 w 1132"/>
                <a:gd name="T27" fmla="*/ 52 h 1133"/>
                <a:gd name="T28" fmla="*/ 1132 w 1132"/>
                <a:gd name="T29" fmla="*/ 70 h 1133"/>
                <a:gd name="T30" fmla="*/ 1131 w 1132"/>
                <a:gd name="T31" fmla="*/ 87 h 1133"/>
                <a:gd name="T32" fmla="*/ 1126 w 1132"/>
                <a:gd name="T33" fmla="*/ 104 h 1133"/>
                <a:gd name="T34" fmla="*/ 818 w 1132"/>
                <a:gd name="T35" fmla="*/ 782 h 1133"/>
                <a:gd name="T36" fmla="*/ 818 w 1132"/>
                <a:gd name="T37" fmla="*/ 784 h 1133"/>
                <a:gd name="T38" fmla="*/ 816 w 1132"/>
                <a:gd name="T39" fmla="*/ 787 h 1133"/>
                <a:gd name="T40" fmla="*/ 814 w 1132"/>
                <a:gd name="T41" fmla="*/ 790 h 1133"/>
                <a:gd name="T42" fmla="*/ 812 w 1132"/>
                <a:gd name="T43" fmla="*/ 793 h 1133"/>
                <a:gd name="T44" fmla="*/ 810 w 1132"/>
                <a:gd name="T45" fmla="*/ 796 h 1133"/>
                <a:gd name="T46" fmla="*/ 808 w 1132"/>
                <a:gd name="T47" fmla="*/ 798 h 1133"/>
                <a:gd name="T48" fmla="*/ 803 w 1132"/>
                <a:gd name="T49" fmla="*/ 804 h 1133"/>
                <a:gd name="T50" fmla="*/ 798 w 1132"/>
                <a:gd name="T51" fmla="*/ 808 h 1133"/>
                <a:gd name="T52" fmla="*/ 796 w 1132"/>
                <a:gd name="T53" fmla="*/ 810 h 1133"/>
                <a:gd name="T54" fmla="*/ 792 w 1132"/>
                <a:gd name="T55" fmla="*/ 813 h 1133"/>
                <a:gd name="T56" fmla="*/ 789 w 1132"/>
                <a:gd name="T57" fmla="*/ 815 h 1133"/>
                <a:gd name="T58" fmla="*/ 787 w 1132"/>
                <a:gd name="T59" fmla="*/ 816 h 1133"/>
                <a:gd name="T60" fmla="*/ 783 w 1132"/>
                <a:gd name="T61" fmla="*/ 818 h 1133"/>
                <a:gd name="T62" fmla="*/ 781 w 1132"/>
                <a:gd name="T63" fmla="*/ 819 h 1133"/>
                <a:gd name="T64" fmla="*/ 104 w 1132"/>
                <a:gd name="T65" fmla="*/ 1126 h 1133"/>
                <a:gd name="T66" fmla="*/ 90 w 1132"/>
                <a:gd name="T67" fmla="*/ 1132 h 1133"/>
                <a:gd name="T68" fmla="*/ 75 w 1132"/>
                <a:gd name="T69" fmla="*/ 1133 h 1133"/>
                <a:gd name="T70" fmla="*/ 56 w 1132"/>
                <a:gd name="T71" fmla="*/ 1131 h 1133"/>
                <a:gd name="T72" fmla="*/ 38 w 1132"/>
                <a:gd name="T73" fmla="*/ 1123 h 1133"/>
                <a:gd name="T74" fmla="*/ 23 w 1132"/>
                <a:gd name="T75" fmla="*/ 1112 h 1133"/>
                <a:gd name="T76" fmla="*/ 10 w 1132"/>
                <a:gd name="T77" fmla="*/ 1098 h 1133"/>
                <a:gd name="T78" fmla="*/ 4 w 1132"/>
                <a:gd name="T79" fmla="*/ 1081 h 1133"/>
                <a:gd name="T80" fmla="*/ 0 w 1132"/>
                <a:gd name="T81" fmla="*/ 1063 h 1133"/>
                <a:gd name="T82" fmla="*/ 1 w 1132"/>
                <a:gd name="T83" fmla="*/ 1046 h 1133"/>
                <a:gd name="T84" fmla="*/ 7 w 1132"/>
                <a:gd name="T85" fmla="*/ 1029 h 1133"/>
                <a:gd name="T86" fmla="*/ 315 w 1132"/>
                <a:gd name="T87" fmla="*/ 351 h 1133"/>
                <a:gd name="T88" fmla="*/ 315 w 1132"/>
                <a:gd name="T89" fmla="*/ 349 h 1133"/>
                <a:gd name="T90" fmla="*/ 317 w 1132"/>
                <a:gd name="T91" fmla="*/ 346 h 1133"/>
                <a:gd name="T92" fmla="*/ 319 w 1132"/>
                <a:gd name="T93" fmla="*/ 343 h 1133"/>
                <a:gd name="T94" fmla="*/ 320 w 1132"/>
                <a:gd name="T95" fmla="*/ 340 h 1133"/>
                <a:gd name="T96" fmla="*/ 323 w 1132"/>
                <a:gd name="T97" fmla="*/ 337 h 1133"/>
                <a:gd name="T98" fmla="*/ 325 w 1132"/>
                <a:gd name="T99" fmla="*/ 335 h 1133"/>
                <a:gd name="T100" fmla="*/ 329 w 1132"/>
                <a:gd name="T101" fmla="*/ 329 h 1133"/>
                <a:gd name="T102" fmla="*/ 335 w 1132"/>
                <a:gd name="T103" fmla="*/ 325 h 1133"/>
                <a:gd name="T104" fmla="*/ 337 w 1132"/>
                <a:gd name="T105" fmla="*/ 324 h 1133"/>
                <a:gd name="T106" fmla="*/ 340 w 1132"/>
                <a:gd name="T107" fmla="*/ 320 h 1133"/>
                <a:gd name="T108" fmla="*/ 344 w 1132"/>
                <a:gd name="T109" fmla="*/ 319 h 1133"/>
                <a:gd name="T110" fmla="*/ 346 w 1132"/>
                <a:gd name="T111" fmla="*/ 317 h 1133"/>
                <a:gd name="T112" fmla="*/ 349 w 1132"/>
                <a:gd name="T113" fmla="*/ 316 h 1133"/>
                <a:gd name="T114" fmla="*/ 351 w 1132"/>
                <a:gd name="T115" fmla="*/ 315 h 1133"/>
                <a:gd name="T116" fmla="*/ 1028 w 1132"/>
                <a:gd name="T117" fmla="*/ 6 h 1133"/>
                <a:gd name="T118" fmla="*/ 1045 w 1132"/>
                <a:gd name="T119" fmla="*/ 1 h 1133"/>
                <a:gd name="T120" fmla="*/ 1063 w 1132"/>
                <a:gd name="T121" fmla="*/ 0 h 1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132" h="1133">
                  <a:moveTo>
                    <a:pt x="405" y="510"/>
                  </a:moveTo>
                  <a:lnTo>
                    <a:pt x="223" y="910"/>
                  </a:lnTo>
                  <a:lnTo>
                    <a:pt x="623" y="728"/>
                  </a:lnTo>
                  <a:lnTo>
                    <a:pt x="405" y="510"/>
                  </a:lnTo>
                  <a:close/>
                  <a:moveTo>
                    <a:pt x="910" y="223"/>
                  </a:moveTo>
                  <a:lnTo>
                    <a:pt x="510" y="404"/>
                  </a:lnTo>
                  <a:lnTo>
                    <a:pt x="728" y="623"/>
                  </a:lnTo>
                  <a:lnTo>
                    <a:pt x="910" y="223"/>
                  </a:lnTo>
                  <a:close/>
                  <a:moveTo>
                    <a:pt x="1063" y="0"/>
                  </a:moveTo>
                  <a:lnTo>
                    <a:pt x="1080" y="3"/>
                  </a:lnTo>
                  <a:lnTo>
                    <a:pt x="1097" y="11"/>
                  </a:lnTo>
                  <a:lnTo>
                    <a:pt x="1111" y="22"/>
                  </a:lnTo>
                  <a:lnTo>
                    <a:pt x="1122" y="36"/>
                  </a:lnTo>
                  <a:lnTo>
                    <a:pt x="1129" y="52"/>
                  </a:lnTo>
                  <a:lnTo>
                    <a:pt x="1132" y="70"/>
                  </a:lnTo>
                  <a:lnTo>
                    <a:pt x="1131" y="87"/>
                  </a:lnTo>
                  <a:lnTo>
                    <a:pt x="1126" y="104"/>
                  </a:lnTo>
                  <a:lnTo>
                    <a:pt x="818" y="782"/>
                  </a:lnTo>
                  <a:lnTo>
                    <a:pt x="818" y="784"/>
                  </a:lnTo>
                  <a:lnTo>
                    <a:pt x="816" y="787"/>
                  </a:lnTo>
                  <a:lnTo>
                    <a:pt x="814" y="790"/>
                  </a:lnTo>
                  <a:lnTo>
                    <a:pt x="812" y="793"/>
                  </a:lnTo>
                  <a:lnTo>
                    <a:pt x="810" y="796"/>
                  </a:lnTo>
                  <a:lnTo>
                    <a:pt x="808" y="798"/>
                  </a:lnTo>
                  <a:lnTo>
                    <a:pt x="803" y="804"/>
                  </a:lnTo>
                  <a:lnTo>
                    <a:pt x="798" y="808"/>
                  </a:lnTo>
                  <a:lnTo>
                    <a:pt x="796" y="810"/>
                  </a:lnTo>
                  <a:lnTo>
                    <a:pt x="792" y="813"/>
                  </a:lnTo>
                  <a:lnTo>
                    <a:pt x="789" y="815"/>
                  </a:lnTo>
                  <a:lnTo>
                    <a:pt x="787" y="816"/>
                  </a:lnTo>
                  <a:lnTo>
                    <a:pt x="783" y="818"/>
                  </a:lnTo>
                  <a:lnTo>
                    <a:pt x="781" y="819"/>
                  </a:lnTo>
                  <a:lnTo>
                    <a:pt x="104" y="1126"/>
                  </a:lnTo>
                  <a:lnTo>
                    <a:pt x="90" y="1132"/>
                  </a:lnTo>
                  <a:lnTo>
                    <a:pt x="75" y="1133"/>
                  </a:lnTo>
                  <a:lnTo>
                    <a:pt x="56" y="1131"/>
                  </a:lnTo>
                  <a:lnTo>
                    <a:pt x="38" y="1123"/>
                  </a:lnTo>
                  <a:lnTo>
                    <a:pt x="23" y="1112"/>
                  </a:lnTo>
                  <a:lnTo>
                    <a:pt x="10" y="1098"/>
                  </a:lnTo>
                  <a:lnTo>
                    <a:pt x="4" y="1081"/>
                  </a:lnTo>
                  <a:lnTo>
                    <a:pt x="0" y="1063"/>
                  </a:lnTo>
                  <a:lnTo>
                    <a:pt x="1" y="1046"/>
                  </a:lnTo>
                  <a:lnTo>
                    <a:pt x="7" y="1029"/>
                  </a:lnTo>
                  <a:lnTo>
                    <a:pt x="315" y="351"/>
                  </a:lnTo>
                  <a:lnTo>
                    <a:pt x="315" y="349"/>
                  </a:lnTo>
                  <a:lnTo>
                    <a:pt x="317" y="346"/>
                  </a:lnTo>
                  <a:lnTo>
                    <a:pt x="319" y="343"/>
                  </a:lnTo>
                  <a:lnTo>
                    <a:pt x="320" y="340"/>
                  </a:lnTo>
                  <a:lnTo>
                    <a:pt x="323" y="337"/>
                  </a:lnTo>
                  <a:lnTo>
                    <a:pt x="325" y="335"/>
                  </a:lnTo>
                  <a:lnTo>
                    <a:pt x="329" y="329"/>
                  </a:lnTo>
                  <a:lnTo>
                    <a:pt x="335" y="325"/>
                  </a:lnTo>
                  <a:lnTo>
                    <a:pt x="337" y="324"/>
                  </a:lnTo>
                  <a:lnTo>
                    <a:pt x="340" y="320"/>
                  </a:lnTo>
                  <a:lnTo>
                    <a:pt x="344" y="319"/>
                  </a:lnTo>
                  <a:lnTo>
                    <a:pt x="346" y="317"/>
                  </a:lnTo>
                  <a:lnTo>
                    <a:pt x="349" y="316"/>
                  </a:lnTo>
                  <a:lnTo>
                    <a:pt x="351" y="315"/>
                  </a:lnTo>
                  <a:lnTo>
                    <a:pt x="1028" y="6"/>
                  </a:lnTo>
                  <a:lnTo>
                    <a:pt x="1045" y="1"/>
                  </a:lnTo>
                  <a:lnTo>
                    <a:pt x="10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26013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1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" presetClass="entr" presetSubtype="4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5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000"/>
                            </p:stCondLst>
                            <p:childTnLst>
                              <p:par>
                                <p:cTn id="64" presetID="2" presetClass="entr" presetSubtype="1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500"/>
                            </p:stCondLst>
                            <p:childTnLst>
                              <p:par>
                                <p:cTn id="77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0"/>
                            </p:stCondLst>
                            <p:childTnLst>
                              <p:par>
                                <p:cTn id="8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500"/>
                            </p:stCondLst>
                            <p:childTnLst>
                              <p:par>
                                <p:cTn id="88" presetID="2" presetClass="entr" presetSubtype="4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6000"/>
                            </p:stCondLst>
                            <p:childTnLst>
                              <p:par>
                                <p:cTn id="101" presetID="2" presetClass="entr" presetSubtype="8" accel="20000" decel="8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6500"/>
                            </p:stCondLst>
                            <p:childTnLst>
                              <p:par>
                                <p:cTn id="10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7000"/>
                            </p:stCondLst>
                            <p:childTnLst>
                              <p:par>
                                <p:cTn id="112" presetID="2" presetClass="entr" presetSubtype="1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5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18" grpId="0" animBg="1"/>
      <p:bldP spid="24" grpId="0" animBg="1"/>
      <p:bldP spid="29" grpId="0" animBg="1"/>
      <p:bldP spid="45" grpId="0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9" grpId="0" animBg="1"/>
      <p:bldP spid="6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Oval 27"/>
          <p:cNvSpPr/>
          <p:nvPr/>
        </p:nvSpPr>
        <p:spPr>
          <a:xfrm>
            <a:off x="598206" y="2200575"/>
            <a:ext cx="492586" cy="49258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1</a:t>
            </a:r>
            <a:endParaRPr lang="en-US" sz="2400" b="1" dirty="0"/>
          </a:p>
        </p:txBody>
      </p:sp>
      <p:grpSp>
        <p:nvGrpSpPr>
          <p:cNvPr id="7" name="Group 6"/>
          <p:cNvGrpSpPr/>
          <p:nvPr/>
        </p:nvGrpSpPr>
        <p:grpSpPr>
          <a:xfrm>
            <a:off x="596146" y="3909590"/>
            <a:ext cx="2222139" cy="464639"/>
            <a:chOff x="596146" y="3909590"/>
            <a:chExt cx="2222139" cy="464639"/>
          </a:xfrm>
        </p:grpSpPr>
        <p:sp>
          <p:nvSpPr>
            <p:cNvPr id="25" name="Round Same Side Corner Rectangle 24"/>
            <p:cNvSpPr/>
            <p:nvPr/>
          </p:nvSpPr>
          <p:spPr>
            <a:xfrm rot="16200000">
              <a:off x="940261" y="3565475"/>
              <a:ext cx="464638" cy="115286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/>
            <p:cNvSpPr/>
            <p:nvPr/>
          </p:nvSpPr>
          <p:spPr>
            <a:xfrm>
              <a:off x="645697" y="3953702"/>
              <a:ext cx="376416" cy="37641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Freeform 44"/>
            <p:cNvSpPr/>
            <p:nvPr/>
          </p:nvSpPr>
          <p:spPr>
            <a:xfrm rot="16200000">
              <a:off x="1952053" y="3507996"/>
              <a:ext cx="464638" cy="1267827"/>
            </a:xfrm>
            <a:custGeom>
              <a:avLst/>
              <a:gdLst>
                <a:gd name="connsiteX0" fmla="*/ 617149 w 617149"/>
                <a:gd name="connsiteY0" fmla="*/ 0 h 1683972"/>
                <a:gd name="connsiteX1" fmla="*/ 617149 w 617149"/>
                <a:gd name="connsiteY1" fmla="*/ 1683972 h 1683972"/>
                <a:gd name="connsiteX2" fmla="*/ 603686 w 617149"/>
                <a:gd name="connsiteY2" fmla="*/ 1640602 h 1683972"/>
                <a:gd name="connsiteX3" fmla="*/ 308573 w 617149"/>
                <a:gd name="connsiteY3" fmla="*/ 1444987 h 1683972"/>
                <a:gd name="connsiteX4" fmla="*/ 13459 w 617149"/>
                <a:gd name="connsiteY4" fmla="*/ 1640602 h 1683972"/>
                <a:gd name="connsiteX5" fmla="*/ 0 w 617149"/>
                <a:gd name="connsiteY5" fmla="*/ 1683959 h 1683972"/>
                <a:gd name="connsiteX6" fmla="*/ 0 w 617149"/>
                <a:gd name="connsiteY6" fmla="*/ 0 h 168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149" h="1683972">
                  <a:moveTo>
                    <a:pt x="617149" y="0"/>
                  </a:moveTo>
                  <a:lnTo>
                    <a:pt x="617149" y="1683972"/>
                  </a:lnTo>
                  <a:lnTo>
                    <a:pt x="603686" y="1640602"/>
                  </a:lnTo>
                  <a:cubicBezTo>
                    <a:pt x="555064" y="1525647"/>
                    <a:pt x="441238" y="1444987"/>
                    <a:pt x="308573" y="1444987"/>
                  </a:cubicBezTo>
                  <a:cubicBezTo>
                    <a:pt x="175907" y="1444987"/>
                    <a:pt x="62081" y="1525647"/>
                    <a:pt x="13459" y="1640602"/>
                  </a:cubicBezTo>
                  <a:lnTo>
                    <a:pt x="0" y="1683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1" name="Oval 50"/>
          <p:cNvSpPr/>
          <p:nvPr/>
        </p:nvSpPr>
        <p:spPr>
          <a:xfrm>
            <a:off x="2714515" y="5573916"/>
            <a:ext cx="492586" cy="49258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2</a:t>
            </a:r>
            <a:endParaRPr lang="en-US" sz="2400" b="1" dirty="0"/>
          </a:p>
        </p:txBody>
      </p:sp>
      <p:grpSp>
        <p:nvGrpSpPr>
          <p:cNvPr id="8" name="Group 7"/>
          <p:cNvGrpSpPr/>
          <p:nvPr/>
        </p:nvGrpSpPr>
        <p:grpSpPr>
          <a:xfrm>
            <a:off x="2712455" y="3909590"/>
            <a:ext cx="2222139" cy="464639"/>
            <a:chOff x="2712455" y="3909590"/>
            <a:chExt cx="2222139" cy="464639"/>
          </a:xfrm>
        </p:grpSpPr>
        <p:sp>
          <p:nvSpPr>
            <p:cNvPr id="49" name="Round Same Side Corner Rectangle 48"/>
            <p:cNvSpPr/>
            <p:nvPr/>
          </p:nvSpPr>
          <p:spPr>
            <a:xfrm rot="16200000">
              <a:off x="3056570" y="3565475"/>
              <a:ext cx="464638" cy="115286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/>
            <p:cNvSpPr/>
            <p:nvPr/>
          </p:nvSpPr>
          <p:spPr>
            <a:xfrm>
              <a:off x="2762006" y="3953703"/>
              <a:ext cx="376416" cy="37641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3" name="Freeform 52"/>
            <p:cNvSpPr/>
            <p:nvPr/>
          </p:nvSpPr>
          <p:spPr>
            <a:xfrm rot="16200000">
              <a:off x="4068362" y="3507996"/>
              <a:ext cx="464638" cy="1267827"/>
            </a:xfrm>
            <a:custGeom>
              <a:avLst/>
              <a:gdLst>
                <a:gd name="connsiteX0" fmla="*/ 617149 w 617149"/>
                <a:gd name="connsiteY0" fmla="*/ 0 h 1683972"/>
                <a:gd name="connsiteX1" fmla="*/ 617149 w 617149"/>
                <a:gd name="connsiteY1" fmla="*/ 1683972 h 1683972"/>
                <a:gd name="connsiteX2" fmla="*/ 603686 w 617149"/>
                <a:gd name="connsiteY2" fmla="*/ 1640602 h 1683972"/>
                <a:gd name="connsiteX3" fmla="*/ 308573 w 617149"/>
                <a:gd name="connsiteY3" fmla="*/ 1444987 h 1683972"/>
                <a:gd name="connsiteX4" fmla="*/ 13459 w 617149"/>
                <a:gd name="connsiteY4" fmla="*/ 1640602 h 1683972"/>
                <a:gd name="connsiteX5" fmla="*/ 0 w 617149"/>
                <a:gd name="connsiteY5" fmla="*/ 1683959 h 1683972"/>
                <a:gd name="connsiteX6" fmla="*/ 0 w 617149"/>
                <a:gd name="connsiteY6" fmla="*/ 0 h 168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149" h="1683972">
                  <a:moveTo>
                    <a:pt x="617149" y="0"/>
                  </a:moveTo>
                  <a:lnTo>
                    <a:pt x="617149" y="1683972"/>
                  </a:lnTo>
                  <a:lnTo>
                    <a:pt x="603686" y="1640602"/>
                  </a:lnTo>
                  <a:cubicBezTo>
                    <a:pt x="555064" y="1525647"/>
                    <a:pt x="441238" y="1444987"/>
                    <a:pt x="308573" y="1444987"/>
                  </a:cubicBezTo>
                  <a:cubicBezTo>
                    <a:pt x="175907" y="1444987"/>
                    <a:pt x="62081" y="1525647"/>
                    <a:pt x="13459" y="1640602"/>
                  </a:cubicBezTo>
                  <a:lnTo>
                    <a:pt x="0" y="1683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3" name="Oval 72"/>
          <p:cNvSpPr/>
          <p:nvPr/>
        </p:nvSpPr>
        <p:spPr>
          <a:xfrm>
            <a:off x="4830826" y="2200575"/>
            <a:ext cx="492586" cy="49258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3</a:t>
            </a:r>
            <a:endParaRPr lang="en-US" sz="2400" b="1" dirty="0"/>
          </a:p>
        </p:txBody>
      </p:sp>
      <p:grpSp>
        <p:nvGrpSpPr>
          <p:cNvPr id="9" name="Group 8"/>
          <p:cNvGrpSpPr/>
          <p:nvPr/>
        </p:nvGrpSpPr>
        <p:grpSpPr>
          <a:xfrm>
            <a:off x="4828766" y="3909590"/>
            <a:ext cx="2222139" cy="464639"/>
            <a:chOff x="4828766" y="3909590"/>
            <a:chExt cx="2222139" cy="464639"/>
          </a:xfrm>
        </p:grpSpPr>
        <p:sp>
          <p:nvSpPr>
            <p:cNvPr id="71" name="Round Same Side Corner Rectangle 70"/>
            <p:cNvSpPr/>
            <p:nvPr/>
          </p:nvSpPr>
          <p:spPr>
            <a:xfrm rot="16200000">
              <a:off x="5172881" y="3565475"/>
              <a:ext cx="464638" cy="115286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/>
            <p:cNvSpPr/>
            <p:nvPr/>
          </p:nvSpPr>
          <p:spPr>
            <a:xfrm>
              <a:off x="4878317" y="3953702"/>
              <a:ext cx="376416" cy="37641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Freeform 74"/>
            <p:cNvSpPr/>
            <p:nvPr/>
          </p:nvSpPr>
          <p:spPr>
            <a:xfrm rot="16200000">
              <a:off x="6184673" y="3507996"/>
              <a:ext cx="464638" cy="1267827"/>
            </a:xfrm>
            <a:custGeom>
              <a:avLst/>
              <a:gdLst>
                <a:gd name="connsiteX0" fmla="*/ 617149 w 617149"/>
                <a:gd name="connsiteY0" fmla="*/ 0 h 1683972"/>
                <a:gd name="connsiteX1" fmla="*/ 617149 w 617149"/>
                <a:gd name="connsiteY1" fmla="*/ 1683972 h 1683972"/>
                <a:gd name="connsiteX2" fmla="*/ 603686 w 617149"/>
                <a:gd name="connsiteY2" fmla="*/ 1640602 h 1683972"/>
                <a:gd name="connsiteX3" fmla="*/ 308573 w 617149"/>
                <a:gd name="connsiteY3" fmla="*/ 1444987 h 1683972"/>
                <a:gd name="connsiteX4" fmla="*/ 13459 w 617149"/>
                <a:gd name="connsiteY4" fmla="*/ 1640602 h 1683972"/>
                <a:gd name="connsiteX5" fmla="*/ 0 w 617149"/>
                <a:gd name="connsiteY5" fmla="*/ 1683959 h 1683972"/>
                <a:gd name="connsiteX6" fmla="*/ 0 w 617149"/>
                <a:gd name="connsiteY6" fmla="*/ 0 h 168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149" h="1683972">
                  <a:moveTo>
                    <a:pt x="617149" y="0"/>
                  </a:moveTo>
                  <a:lnTo>
                    <a:pt x="617149" y="1683972"/>
                  </a:lnTo>
                  <a:lnTo>
                    <a:pt x="603686" y="1640602"/>
                  </a:lnTo>
                  <a:cubicBezTo>
                    <a:pt x="555064" y="1525647"/>
                    <a:pt x="441238" y="1444987"/>
                    <a:pt x="308573" y="1444987"/>
                  </a:cubicBezTo>
                  <a:cubicBezTo>
                    <a:pt x="175907" y="1444987"/>
                    <a:pt x="62081" y="1525647"/>
                    <a:pt x="13459" y="1640602"/>
                  </a:cubicBezTo>
                  <a:lnTo>
                    <a:pt x="0" y="1683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0" name="Oval 79"/>
          <p:cNvSpPr/>
          <p:nvPr/>
        </p:nvSpPr>
        <p:spPr>
          <a:xfrm>
            <a:off x="6970173" y="5573916"/>
            <a:ext cx="492586" cy="49258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4</a:t>
            </a:r>
            <a:endParaRPr lang="en-US" sz="2400" b="1" dirty="0"/>
          </a:p>
        </p:txBody>
      </p:sp>
      <p:grpSp>
        <p:nvGrpSpPr>
          <p:cNvPr id="10" name="Group 9"/>
          <p:cNvGrpSpPr/>
          <p:nvPr/>
        </p:nvGrpSpPr>
        <p:grpSpPr>
          <a:xfrm>
            <a:off x="6968113" y="3909590"/>
            <a:ext cx="2222139" cy="464639"/>
            <a:chOff x="6968113" y="3909590"/>
            <a:chExt cx="2222139" cy="464639"/>
          </a:xfrm>
        </p:grpSpPr>
        <p:sp>
          <p:nvSpPr>
            <p:cNvPr id="78" name="Round Same Side Corner Rectangle 77"/>
            <p:cNvSpPr/>
            <p:nvPr/>
          </p:nvSpPr>
          <p:spPr>
            <a:xfrm rot="16200000">
              <a:off x="7312228" y="3565475"/>
              <a:ext cx="464638" cy="115286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Oval 78"/>
            <p:cNvSpPr/>
            <p:nvPr/>
          </p:nvSpPr>
          <p:spPr>
            <a:xfrm>
              <a:off x="7017664" y="3953703"/>
              <a:ext cx="376416" cy="37641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2" name="Freeform 81"/>
            <p:cNvSpPr/>
            <p:nvPr/>
          </p:nvSpPr>
          <p:spPr>
            <a:xfrm rot="16200000">
              <a:off x="8324020" y="3507996"/>
              <a:ext cx="464638" cy="1267827"/>
            </a:xfrm>
            <a:custGeom>
              <a:avLst/>
              <a:gdLst>
                <a:gd name="connsiteX0" fmla="*/ 617149 w 617149"/>
                <a:gd name="connsiteY0" fmla="*/ 0 h 1683972"/>
                <a:gd name="connsiteX1" fmla="*/ 617149 w 617149"/>
                <a:gd name="connsiteY1" fmla="*/ 1683972 h 1683972"/>
                <a:gd name="connsiteX2" fmla="*/ 603686 w 617149"/>
                <a:gd name="connsiteY2" fmla="*/ 1640602 h 1683972"/>
                <a:gd name="connsiteX3" fmla="*/ 308573 w 617149"/>
                <a:gd name="connsiteY3" fmla="*/ 1444987 h 1683972"/>
                <a:gd name="connsiteX4" fmla="*/ 13459 w 617149"/>
                <a:gd name="connsiteY4" fmla="*/ 1640602 h 1683972"/>
                <a:gd name="connsiteX5" fmla="*/ 0 w 617149"/>
                <a:gd name="connsiteY5" fmla="*/ 1683959 h 1683972"/>
                <a:gd name="connsiteX6" fmla="*/ 0 w 617149"/>
                <a:gd name="connsiteY6" fmla="*/ 0 h 168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149" h="1683972">
                  <a:moveTo>
                    <a:pt x="617149" y="0"/>
                  </a:moveTo>
                  <a:lnTo>
                    <a:pt x="617149" y="1683972"/>
                  </a:lnTo>
                  <a:lnTo>
                    <a:pt x="603686" y="1640602"/>
                  </a:lnTo>
                  <a:cubicBezTo>
                    <a:pt x="555064" y="1525647"/>
                    <a:pt x="441238" y="1444987"/>
                    <a:pt x="308573" y="1444987"/>
                  </a:cubicBezTo>
                  <a:cubicBezTo>
                    <a:pt x="175907" y="1444987"/>
                    <a:pt x="62081" y="1525647"/>
                    <a:pt x="13459" y="1640602"/>
                  </a:cubicBezTo>
                  <a:lnTo>
                    <a:pt x="0" y="1683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8" name="Oval 87"/>
          <p:cNvSpPr/>
          <p:nvPr/>
        </p:nvSpPr>
        <p:spPr>
          <a:xfrm>
            <a:off x="9095836" y="2200575"/>
            <a:ext cx="492586" cy="49258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 smtClean="0"/>
              <a:t>5</a:t>
            </a:r>
            <a:endParaRPr lang="en-US" sz="2400" b="1" dirty="0"/>
          </a:p>
        </p:txBody>
      </p:sp>
      <p:cxnSp>
        <p:nvCxnSpPr>
          <p:cNvPr id="89" name="Straight Connector 88"/>
          <p:cNvCxnSpPr>
            <a:stCxn id="88" idx="4"/>
          </p:cNvCxnSpPr>
          <p:nvPr/>
        </p:nvCxnSpPr>
        <p:spPr>
          <a:xfrm>
            <a:off x="9342129" y="2693161"/>
            <a:ext cx="0" cy="1092923"/>
          </a:xfrm>
          <a:prstGeom prst="line">
            <a:avLst/>
          </a:prstGeom>
          <a:ln w="38100" cap="rnd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" name="Group 10"/>
          <p:cNvGrpSpPr/>
          <p:nvPr/>
        </p:nvGrpSpPr>
        <p:grpSpPr>
          <a:xfrm>
            <a:off x="9093776" y="3909590"/>
            <a:ext cx="2502079" cy="464639"/>
            <a:chOff x="9093776" y="3909590"/>
            <a:chExt cx="2502079" cy="464639"/>
          </a:xfrm>
        </p:grpSpPr>
        <p:sp>
          <p:nvSpPr>
            <p:cNvPr id="86" name="Round Same Side Corner Rectangle 85"/>
            <p:cNvSpPr/>
            <p:nvPr/>
          </p:nvSpPr>
          <p:spPr>
            <a:xfrm rot="16200000">
              <a:off x="9437891" y="3565475"/>
              <a:ext cx="464638" cy="115286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Oval 86"/>
            <p:cNvSpPr/>
            <p:nvPr/>
          </p:nvSpPr>
          <p:spPr>
            <a:xfrm>
              <a:off x="9143327" y="3953702"/>
              <a:ext cx="376416" cy="376416"/>
            </a:xfrm>
            <a:prstGeom prst="ellipse">
              <a:avLst/>
            </a:prstGeom>
            <a:solidFill>
              <a:schemeClr val="bg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0" name="Freeform 89"/>
            <p:cNvSpPr/>
            <p:nvPr/>
          </p:nvSpPr>
          <p:spPr>
            <a:xfrm rot="16200000">
              <a:off x="10449683" y="3507996"/>
              <a:ext cx="464638" cy="1267827"/>
            </a:xfrm>
            <a:custGeom>
              <a:avLst/>
              <a:gdLst>
                <a:gd name="connsiteX0" fmla="*/ 617149 w 617149"/>
                <a:gd name="connsiteY0" fmla="*/ 0 h 1683972"/>
                <a:gd name="connsiteX1" fmla="*/ 617149 w 617149"/>
                <a:gd name="connsiteY1" fmla="*/ 1683972 h 1683972"/>
                <a:gd name="connsiteX2" fmla="*/ 603686 w 617149"/>
                <a:gd name="connsiteY2" fmla="*/ 1640602 h 1683972"/>
                <a:gd name="connsiteX3" fmla="*/ 308573 w 617149"/>
                <a:gd name="connsiteY3" fmla="*/ 1444987 h 1683972"/>
                <a:gd name="connsiteX4" fmla="*/ 13459 w 617149"/>
                <a:gd name="connsiteY4" fmla="*/ 1640602 h 1683972"/>
                <a:gd name="connsiteX5" fmla="*/ 0 w 617149"/>
                <a:gd name="connsiteY5" fmla="*/ 1683959 h 1683972"/>
                <a:gd name="connsiteX6" fmla="*/ 0 w 617149"/>
                <a:gd name="connsiteY6" fmla="*/ 0 h 1683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149" h="1683972">
                  <a:moveTo>
                    <a:pt x="617149" y="0"/>
                  </a:moveTo>
                  <a:lnTo>
                    <a:pt x="617149" y="1683972"/>
                  </a:lnTo>
                  <a:lnTo>
                    <a:pt x="603686" y="1640602"/>
                  </a:lnTo>
                  <a:cubicBezTo>
                    <a:pt x="555064" y="1525647"/>
                    <a:pt x="441238" y="1444987"/>
                    <a:pt x="308573" y="1444987"/>
                  </a:cubicBezTo>
                  <a:cubicBezTo>
                    <a:pt x="175907" y="1444987"/>
                    <a:pt x="62081" y="1525647"/>
                    <a:pt x="13459" y="1640602"/>
                  </a:cubicBezTo>
                  <a:lnTo>
                    <a:pt x="0" y="16839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41"/>
            <p:cNvSpPr/>
            <p:nvPr/>
          </p:nvSpPr>
          <p:spPr>
            <a:xfrm>
              <a:off x="11219439" y="3953702"/>
              <a:ext cx="376416" cy="376416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US" smtClean="0"/>
              <a:t>Enter your subhead line here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40</a:t>
            </a:r>
            <a:r>
              <a:rPr lang="zh-CN" altLang="en-US" dirty="0" smtClean="0"/>
              <a:t>套复古配色信息可视化图表</a:t>
            </a:r>
            <a:endParaRPr lang="en-US" dirty="0"/>
          </a:p>
        </p:txBody>
      </p:sp>
      <p:sp>
        <p:nvSpPr>
          <p:cNvPr id="54" name="Inhaltsplatzhalter 4"/>
          <p:cNvSpPr txBox="1">
            <a:spLocks/>
          </p:cNvSpPr>
          <p:nvPr/>
        </p:nvSpPr>
        <p:spPr>
          <a:xfrm>
            <a:off x="130278" y="4561447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1"/>
                </a:solidFill>
                <a:latin typeface="+mj-lt"/>
              </a:rPr>
              <a:t>2010</a:t>
            </a:r>
            <a:endParaRPr lang="en-US" sz="1600" dirty="0" smtClean="0">
              <a:solidFill>
                <a:schemeClr val="accent1"/>
              </a:solidFill>
              <a:latin typeface="+mn-lt"/>
            </a:endParaRPr>
          </a:p>
        </p:txBody>
      </p:sp>
      <p:sp>
        <p:nvSpPr>
          <p:cNvPr id="55" name="Inhaltsplatzhalter 4"/>
          <p:cNvSpPr txBox="1">
            <a:spLocks/>
          </p:cNvSpPr>
          <p:nvPr/>
        </p:nvSpPr>
        <p:spPr>
          <a:xfrm>
            <a:off x="2252775" y="3440724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2"/>
                </a:solidFill>
                <a:latin typeface="+mj-lt"/>
              </a:rPr>
              <a:t>2013</a:t>
            </a:r>
            <a:endParaRPr lang="en-US" sz="1600" dirty="0" smtClean="0">
              <a:solidFill>
                <a:schemeClr val="accent2"/>
              </a:solidFill>
              <a:latin typeface="+mn-lt"/>
            </a:endParaRPr>
          </a:p>
        </p:txBody>
      </p:sp>
      <p:sp>
        <p:nvSpPr>
          <p:cNvPr id="56" name="Inhaltsplatzhalter 4"/>
          <p:cNvSpPr txBox="1">
            <a:spLocks/>
          </p:cNvSpPr>
          <p:nvPr/>
        </p:nvSpPr>
        <p:spPr>
          <a:xfrm>
            <a:off x="4375272" y="4561447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3"/>
                </a:solidFill>
                <a:latin typeface="+mj-lt"/>
              </a:rPr>
              <a:t>2016</a:t>
            </a:r>
            <a:endParaRPr lang="en-US" sz="1600" dirty="0" smtClean="0">
              <a:solidFill>
                <a:schemeClr val="accent3"/>
              </a:solidFill>
              <a:latin typeface="+mn-lt"/>
            </a:endParaRPr>
          </a:p>
        </p:txBody>
      </p:sp>
      <p:sp>
        <p:nvSpPr>
          <p:cNvPr id="57" name="Inhaltsplatzhalter 4"/>
          <p:cNvSpPr txBox="1">
            <a:spLocks/>
          </p:cNvSpPr>
          <p:nvPr/>
        </p:nvSpPr>
        <p:spPr>
          <a:xfrm>
            <a:off x="6497769" y="3440723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4"/>
                </a:solidFill>
                <a:latin typeface="+mj-lt"/>
              </a:rPr>
              <a:t>2017</a:t>
            </a:r>
            <a:endParaRPr lang="en-US" sz="1600" dirty="0" smtClean="0">
              <a:solidFill>
                <a:schemeClr val="accent4"/>
              </a:solidFill>
              <a:latin typeface="+mn-lt"/>
            </a:endParaRPr>
          </a:p>
        </p:txBody>
      </p:sp>
      <p:sp>
        <p:nvSpPr>
          <p:cNvPr id="58" name="Inhaltsplatzhalter 4"/>
          <p:cNvSpPr txBox="1">
            <a:spLocks/>
          </p:cNvSpPr>
          <p:nvPr/>
        </p:nvSpPr>
        <p:spPr>
          <a:xfrm>
            <a:off x="8620266" y="4561447"/>
            <a:ext cx="1443726" cy="307777"/>
          </a:xfrm>
          <a:prstGeom prst="rect">
            <a:avLst/>
          </a:prstGeom>
        </p:spPr>
        <p:txBody>
          <a:bodyPr wrap="square" lIns="0" tIns="0" rIns="0" bIns="0" anchor="ctr">
            <a:spAutoFit/>
          </a:bodyPr>
          <a:lstStyle>
            <a:lvl1pPr marL="272967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Wingdings" panose="05000000000000000000" pitchFamily="2" charset="2"/>
              <a:buChar char="§"/>
              <a:defRPr sz="23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 marL="807798" indent="-272967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20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2pPr>
            <a:lvl3pPr marL="1080764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9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3pPr>
            <a:lvl4pPr marL="1436256" indent="-177748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4pPr>
            <a:lvl5pPr marL="1793335" indent="-179335" algn="l" defTabSz="914127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000"/>
              </a:spcAft>
              <a:buFont typeface="Symbol" panose="05050102010706020507" pitchFamily="18" charset="2"/>
              <a:buChar char="-"/>
              <a:defRPr sz="1600" kern="1200">
                <a:solidFill>
                  <a:schemeClr val="bg1"/>
                </a:solidFill>
                <a:latin typeface="Calibri Light" panose="020F0302020204030204" pitchFamily="34" charset="0"/>
                <a:ea typeface="+mn-ea"/>
                <a:cs typeface="+mn-cs"/>
              </a:defRPr>
            </a:lvl5pPr>
            <a:lvl6pPr marL="2513847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0910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7972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034" indent="-228532" algn="l" defTabSz="914127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spcAft>
                <a:spcPts val="1200"/>
              </a:spcAft>
              <a:buNone/>
            </a:pPr>
            <a:r>
              <a:rPr lang="en-US" sz="2000" b="1" dirty="0" smtClean="0">
                <a:solidFill>
                  <a:schemeClr val="accent5"/>
                </a:solidFill>
                <a:latin typeface="+mj-lt"/>
              </a:rPr>
              <a:t>2018</a:t>
            </a:r>
            <a:endParaRPr lang="en-US" sz="1600" dirty="0" smtClean="0">
              <a:solidFill>
                <a:schemeClr val="accent5"/>
              </a:solidFill>
              <a:latin typeface="+mn-lt"/>
            </a:endParaRPr>
          </a:p>
        </p:txBody>
      </p:sp>
      <p:cxnSp>
        <p:nvCxnSpPr>
          <p:cNvPr id="74" name="Straight Connector 73"/>
          <p:cNvCxnSpPr>
            <a:stCxn id="73" idx="4"/>
          </p:cNvCxnSpPr>
          <p:nvPr/>
        </p:nvCxnSpPr>
        <p:spPr>
          <a:xfrm>
            <a:off x="5077119" y="2693161"/>
            <a:ext cx="0" cy="1092923"/>
          </a:xfrm>
          <a:prstGeom prst="line">
            <a:avLst/>
          </a:prstGeom>
          <a:ln w="38100" cap="rnd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Group 17"/>
          <p:cNvGrpSpPr/>
          <p:nvPr/>
        </p:nvGrpSpPr>
        <p:grpSpPr>
          <a:xfrm>
            <a:off x="5187078" y="2811691"/>
            <a:ext cx="1431396" cy="918680"/>
            <a:chOff x="5187078" y="2811691"/>
            <a:chExt cx="1431396" cy="918680"/>
          </a:xfrm>
        </p:grpSpPr>
        <p:sp>
          <p:nvSpPr>
            <p:cNvPr id="70" name="Freeform 5"/>
            <p:cNvSpPr>
              <a:spLocks/>
            </p:cNvSpPr>
            <p:nvPr/>
          </p:nvSpPr>
          <p:spPr bwMode="auto">
            <a:xfrm>
              <a:off x="5187078" y="2811691"/>
              <a:ext cx="1431396" cy="918680"/>
            </a:xfrm>
            <a:prstGeom prst="roundRect">
              <a:avLst>
                <a:gd name="adj" fmla="val 4883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59" name="Group 58"/>
            <p:cNvGrpSpPr/>
            <p:nvPr/>
          </p:nvGrpSpPr>
          <p:grpSpPr>
            <a:xfrm>
              <a:off x="5596388" y="2963850"/>
              <a:ext cx="612776" cy="614362"/>
              <a:chOff x="3457575" y="2659063"/>
              <a:chExt cx="612776" cy="614362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60" name="Freeform 55"/>
              <p:cNvSpPr>
                <a:spLocks noEditPoints="1"/>
              </p:cNvSpPr>
              <p:nvPr/>
            </p:nvSpPr>
            <p:spPr bwMode="auto">
              <a:xfrm>
                <a:off x="3543300" y="2789238"/>
                <a:ext cx="201613" cy="200025"/>
              </a:xfrm>
              <a:custGeom>
                <a:avLst/>
                <a:gdLst>
                  <a:gd name="T0" fmla="*/ 522 w 1139"/>
                  <a:gd name="T1" fmla="*/ 158 h 1142"/>
                  <a:gd name="T2" fmla="*/ 430 w 1139"/>
                  <a:gd name="T3" fmla="*/ 179 h 1142"/>
                  <a:gd name="T4" fmla="*/ 346 w 1139"/>
                  <a:gd name="T5" fmla="*/ 220 h 1142"/>
                  <a:gd name="T6" fmla="*/ 274 w 1139"/>
                  <a:gd name="T7" fmla="*/ 277 h 1142"/>
                  <a:gd name="T8" fmla="*/ 215 w 1139"/>
                  <a:gd name="T9" fmla="*/ 350 h 1142"/>
                  <a:gd name="T10" fmla="*/ 174 w 1139"/>
                  <a:gd name="T11" fmla="*/ 433 h 1142"/>
                  <a:gd name="T12" fmla="*/ 152 w 1139"/>
                  <a:gd name="T13" fmla="*/ 527 h 1142"/>
                  <a:gd name="T14" fmla="*/ 152 w 1139"/>
                  <a:gd name="T15" fmla="*/ 626 h 1142"/>
                  <a:gd name="T16" fmla="*/ 173 w 1139"/>
                  <a:gd name="T17" fmla="*/ 718 h 1142"/>
                  <a:gd name="T18" fmla="*/ 214 w 1139"/>
                  <a:gd name="T19" fmla="*/ 803 h 1142"/>
                  <a:gd name="T20" fmla="*/ 271 w 1139"/>
                  <a:gd name="T21" fmla="*/ 875 h 1142"/>
                  <a:gd name="T22" fmla="*/ 343 w 1139"/>
                  <a:gd name="T23" fmla="*/ 933 h 1142"/>
                  <a:gd name="T24" fmla="*/ 427 w 1139"/>
                  <a:gd name="T25" fmla="*/ 975 h 1142"/>
                  <a:gd name="T26" fmla="*/ 520 w 1139"/>
                  <a:gd name="T27" fmla="*/ 997 h 1142"/>
                  <a:gd name="T28" fmla="*/ 618 w 1139"/>
                  <a:gd name="T29" fmla="*/ 997 h 1142"/>
                  <a:gd name="T30" fmla="*/ 711 w 1139"/>
                  <a:gd name="T31" fmla="*/ 976 h 1142"/>
                  <a:gd name="T32" fmla="*/ 794 w 1139"/>
                  <a:gd name="T33" fmla="*/ 935 h 1142"/>
                  <a:gd name="T34" fmla="*/ 867 w 1139"/>
                  <a:gd name="T35" fmla="*/ 878 h 1142"/>
                  <a:gd name="T36" fmla="*/ 925 w 1139"/>
                  <a:gd name="T37" fmla="*/ 805 h 1142"/>
                  <a:gd name="T38" fmla="*/ 967 w 1139"/>
                  <a:gd name="T39" fmla="*/ 721 h 1142"/>
                  <a:gd name="T40" fmla="*/ 988 w 1139"/>
                  <a:gd name="T41" fmla="*/ 628 h 1142"/>
                  <a:gd name="T42" fmla="*/ 988 w 1139"/>
                  <a:gd name="T43" fmla="*/ 524 h 1142"/>
                  <a:gd name="T44" fmla="*/ 964 w 1139"/>
                  <a:gd name="T45" fmla="*/ 424 h 1142"/>
                  <a:gd name="T46" fmla="*/ 916 w 1139"/>
                  <a:gd name="T47" fmla="*/ 335 h 1142"/>
                  <a:gd name="T48" fmla="*/ 851 w 1139"/>
                  <a:gd name="T49" fmla="*/ 260 h 1142"/>
                  <a:gd name="T50" fmla="*/ 770 w 1139"/>
                  <a:gd name="T51" fmla="*/ 204 h 1142"/>
                  <a:gd name="T52" fmla="*/ 675 w 1139"/>
                  <a:gd name="T53" fmla="*/ 168 h 1142"/>
                  <a:gd name="T54" fmla="*/ 570 w 1139"/>
                  <a:gd name="T55" fmla="*/ 155 h 1142"/>
                  <a:gd name="T56" fmla="*/ 629 w 1139"/>
                  <a:gd name="T57" fmla="*/ 3 h 1142"/>
                  <a:gd name="T58" fmla="*/ 740 w 1139"/>
                  <a:gd name="T59" fmla="*/ 25 h 1142"/>
                  <a:gd name="T60" fmla="*/ 844 w 1139"/>
                  <a:gd name="T61" fmla="*/ 68 h 1142"/>
                  <a:gd name="T62" fmla="*/ 934 w 1139"/>
                  <a:gd name="T63" fmla="*/ 128 h 1142"/>
                  <a:gd name="T64" fmla="*/ 1011 w 1139"/>
                  <a:gd name="T65" fmla="*/ 205 h 1142"/>
                  <a:gd name="T66" fmla="*/ 1071 w 1139"/>
                  <a:gd name="T67" fmla="*/ 296 h 1142"/>
                  <a:gd name="T68" fmla="*/ 1114 w 1139"/>
                  <a:gd name="T69" fmla="*/ 400 h 1142"/>
                  <a:gd name="T70" fmla="*/ 1136 w 1139"/>
                  <a:gd name="T71" fmla="*/ 511 h 1142"/>
                  <a:gd name="T72" fmla="*/ 1136 w 1139"/>
                  <a:gd name="T73" fmla="*/ 630 h 1142"/>
                  <a:gd name="T74" fmla="*/ 1114 w 1139"/>
                  <a:gd name="T75" fmla="*/ 742 h 1142"/>
                  <a:gd name="T76" fmla="*/ 1071 w 1139"/>
                  <a:gd name="T77" fmla="*/ 844 h 1142"/>
                  <a:gd name="T78" fmla="*/ 1010 w 1139"/>
                  <a:gd name="T79" fmla="*/ 935 h 1142"/>
                  <a:gd name="T80" fmla="*/ 933 w 1139"/>
                  <a:gd name="T81" fmla="*/ 1012 h 1142"/>
                  <a:gd name="T82" fmla="*/ 843 w 1139"/>
                  <a:gd name="T83" fmla="*/ 1073 h 1142"/>
                  <a:gd name="T84" fmla="*/ 740 w 1139"/>
                  <a:gd name="T85" fmla="*/ 1116 h 1142"/>
                  <a:gd name="T86" fmla="*/ 629 w 1139"/>
                  <a:gd name="T87" fmla="*/ 1138 h 1142"/>
                  <a:gd name="T88" fmla="*/ 512 w 1139"/>
                  <a:gd name="T89" fmla="*/ 1138 h 1142"/>
                  <a:gd name="T90" fmla="*/ 403 w 1139"/>
                  <a:gd name="T91" fmla="*/ 1116 h 1142"/>
                  <a:gd name="T92" fmla="*/ 300 w 1139"/>
                  <a:gd name="T93" fmla="*/ 1073 h 1142"/>
                  <a:gd name="T94" fmla="*/ 210 w 1139"/>
                  <a:gd name="T95" fmla="*/ 1012 h 1142"/>
                  <a:gd name="T96" fmla="*/ 132 w 1139"/>
                  <a:gd name="T97" fmla="*/ 935 h 1142"/>
                  <a:gd name="T98" fmla="*/ 70 w 1139"/>
                  <a:gd name="T99" fmla="*/ 844 h 1142"/>
                  <a:gd name="T100" fmla="*/ 27 w 1139"/>
                  <a:gd name="T101" fmla="*/ 742 h 1142"/>
                  <a:gd name="T102" fmla="*/ 4 w 1139"/>
                  <a:gd name="T103" fmla="*/ 630 h 1142"/>
                  <a:gd name="T104" fmla="*/ 4 w 1139"/>
                  <a:gd name="T105" fmla="*/ 511 h 1142"/>
                  <a:gd name="T106" fmla="*/ 26 w 1139"/>
                  <a:gd name="T107" fmla="*/ 400 h 1142"/>
                  <a:gd name="T108" fmla="*/ 69 w 1139"/>
                  <a:gd name="T109" fmla="*/ 296 h 1142"/>
                  <a:gd name="T110" fmla="*/ 130 w 1139"/>
                  <a:gd name="T111" fmla="*/ 205 h 1142"/>
                  <a:gd name="T112" fmla="*/ 207 w 1139"/>
                  <a:gd name="T113" fmla="*/ 128 h 1142"/>
                  <a:gd name="T114" fmla="*/ 297 w 1139"/>
                  <a:gd name="T115" fmla="*/ 68 h 1142"/>
                  <a:gd name="T116" fmla="*/ 399 w 1139"/>
                  <a:gd name="T117" fmla="*/ 25 h 1142"/>
                  <a:gd name="T118" fmla="*/ 511 w 1139"/>
                  <a:gd name="T119" fmla="*/ 3 h 1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39" h="1142">
                    <a:moveTo>
                      <a:pt x="570" y="155"/>
                    </a:moveTo>
                    <a:lnTo>
                      <a:pt x="522" y="158"/>
                    </a:lnTo>
                    <a:lnTo>
                      <a:pt x="474" y="166"/>
                    </a:lnTo>
                    <a:lnTo>
                      <a:pt x="430" y="179"/>
                    </a:lnTo>
                    <a:lnTo>
                      <a:pt x="387" y="198"/>
                    </a:lnTo>
                    <a:lnTo>
                      <a:pt x="346" y="220"/>
                    </a:lnTo>
                    <a:lnTo>
                      <a:pt x="308" y="247"/>
                    </a:lnTo>
                    <a:lnTo>
                      <a:pt x="274" y="277"/>
                    </a:lnTo>
                    <a:lnTo>
                      <a:pt x="243" y="312"/>
                    </a:lnTo>
                    <a:lnTo>
                      <a:pt x="215" y="350"/>
                    </a:lnTo>
                    <a:lnTo>
                      <a:pt x="192" y="390"/>
                    </a:lnTo>
                    <a:lnTo>
                      <a:pt x="174" y="433"/>
                    </a:lnTo>
                    <a:lnTo>
                      <a:pt x="160" y="480"/>
                    </a:lnTo>
                    <a:lnTo>
                      <a:pt x="152" y="527"/>
                    </a:lnTo>
                    <a:lnTo>
                      <a:pt x="149" y="578"/>
                    </a:lnTo>
                    <a:lnTo>
                      <a:pt x="152" y="626"/>
                    </a:lnTo>
                    <a:lnTo>
                      <a:pt x="160" y="673"/>
                    </a:lnTo>
                    <a:lnTo>
                      <a:pt x="173" y="718"/>
                    </a:lnTo>
                    <a:lnTo>
                      <a:pt x="191" y="762"/>
                    </a:lnTo>
                    <a:lnTo>
                      <a:pt x="214" y="803"/>
                    </a:lnTo>
                    <a:lnTo>
                      <a:pt x="240" y="840"/>
                    </a:lnTo>
                    <a:lnTo>
                      <a:pt x="271" y="875"/>
                    </a:lnTo>
                    <a:lnTo>
                      <a:pt x="306" y="906"/>
                    </a:lnTo>
                    <a:lnTo>
                      <a:pt x="343" y="933"/>
                    </a:lnTo>
                    <a:lnTo>
                      <a:pt x="384" y="956"/>
                    </a:lnTo>
                    <a:lnTo>
                      <a:pt x="427" y="975"/>
                    </a:lnTo>
                    <a:lnTo>
                      <a:pt x="472" y="989"/>
                    </a:lnTo>
                    <a:lnTo>
                      <a:pt x="520" y="997"/>
                    </a:lnTo>
                    <a:lnTo>
                      <a:pt x="570" y="1000"/>
                    </a:lnTo>
                    <a:lnTo>
                      <a:pt x="618" y="997"/>
                    </a:lnTo>
                    <a:lnTo>
                      <a:pt x="666" y="989"/>
                    </a:lnTo>
                    <a:lnTo>
                      <a:pt x="711" y="976"/>
                    </a:lnTo>
                    <a:lnTo>
                      <a:pt x="754" y="958"/>
                    </a:lnTo>
                    <a:lnTo>
                      <a:pt x="794" y="935"/>
                    </a:lnTo>
                    <a:lnTo>
                      <a:pt x="832" y="908"/>
                    </a:lnTo>
                    <a:lnTo>
                      <a:pt x="867" y="878"/>
                    </a:lnTo>
                    <a:lnTo>
                      <a:pt x="897" y="843"/>
                    </a:lnTo>
                    <a:lnTo>
                      <a:pt x="925" y="805"/>
                    </a:lnTo>
                    <a:lnTo>
                      <a:pt x="948" y="765"/>
                    </a:lnTo>
                    <a:lnTo>
                      <a:pt x="967" y="721"/>
                    </a:lnTo>
                    <a:lnTo>
                      <a:pt x="979" y="675"/>
                    </a:lnTo>
                    <a:lnTo>
                      <a:pt x="988" y="628"/>
                    </a:lnTo>
                    <a:lnTo>
                      <a:pt x="991" y="578"/>
                    </a:lnTo>
                    <a:lnTo>
                      <a:pt x="988" y="524"/>
                    </a:lnTo>
                    <a:lnTo>
                      <a:pt x="978" y="472"/>
                    </a:lnTo>
                    <a:lnTo>
                      <a:pt x="964" y="424"/>
                    </a:lnTo>
                    <a:lnTo>
                      <a:pt x="943" y="377"/>
                    </a:lnTo>
                    <a:lnTo>
                      <a:pt x="916" y="335"/>
                    </a:lnTo>
                    <a:lnTo>
                      <a:pt x="886" y="296"/>
                    </a:lnTo>
                    <a:lnTo>
                      <a:pt x="851" y="260"/>
                    </a:lnTo>
                    <a:lnTo>
                      <a:pt x="812" y="230"/>
                    </a:lnTo>
                    <a:lnTo>
                      <a:pt x="770" y="204"/>
                    </a:lnTo>
                    <a:lnTo>
                      <a:pt x="724" y="183"/>
                    </a:lnTo>
                    <a:lnTo>
                      <a:pt x="675" y="168"/>
                    </a:lnTo>
                    <a:lnTo>
                      <a:pt x="624" y="159"/>
                    </a:lnTo>
                    <a:lnTo>
                      <a:pt x="570" y="155"/>
                    </a:lnTo>
                    <a:close/>
                    <a:moveTo>
                      <a:pt x="570" y="0"/>
                    </a:moveTo>
                    <a:lnTo>
                      <a:pt x="629" y="3"/>
                    </a:lnTo>
                    <a:lnTo>
                      <a:pt x="686" y="11"/>
                    </a:lnTo>
                    <a:lnTo>
                      <a:pt x="740" y="25"/>
                    </a:lnTo>
                    <a:lnTo>
                      <a:pt x="793" y="44"/>
                    </a:lnTo>
                    <a:lnTo>
                      <a:pt x="844" y="68"/>
                    </a:lnTo>
                    <a:lnTo>
                      <a:pt x="890" y="96"/>
                    </a:lnTo>
                    <a:lnTo>
                      <a:pt x="934" y="128"/>
                    </a:lnTo>
                    <a:lnTo>
                      <a:pt x="974" y="165"/>
                    </a:lnTo>
                    <a:lnTo>
                      <a:pt x="1011" y="205"/>
                    </a:lnTo>
                    <a:lnTo>
                      <a:pt x="1044" y="250"/>
                    </a:lnTo>
                    <a:lnTo>
                      <a:pt x="1071" y="296"/>
                    </a:lnTo>
                    <a:lnTo>
                      <a:pt x="1095" y="347"/>
                    </a:lnTo>
                    <a:lnTo>
                      <a:pt x="1114" y="400"/>
                    </a:lnTo>
                    <a:lnTo>
                      <a:pt x="1128" y="454"/>
                    </a:lnTo>
                    <a:lnTo>
                      <a:pt x="1136" y="511"/>
                    </a:lnTo>
                    <a:lnTo>
                      <a:pt x="1139" y="571"/>
                    </a:lnTo>
                    <a:lnTo>
                      <a:pt x="1136" y="630"/>
                    </a:lnTo>
                    <a:lnTo>
                      <a:pt x="1128" y="687"/>
                    </a:lnTo>
                    <a:lnTo>
                      <a:pt x="1114" y="742"/>
                    </a:lnTo>
                    <a:lnTo>
                      <a:pt x="1095" y="794"/>
                    </a:lnTo>
                    <a:lnTo>
                      <a:pt x="1071" y="844"/>
                    </a:lnTo>
                    <a:lnTo>
                      <a:pt x="1043" y="891"/>
                    </a:lnTo>
                    <a:lnTo>
                      <a:pt x="1010" y="935"/>
                    </a:lnTo>
                    <a:lnTo>
                      <a:pt x="974" y="976"/>
                    </a:lnTo>
                    <a:lnTo>
                      <a:pt x="933" y="1012"/>
                    </a:lnTo>
                    <a:lnTo>
                      <a:pt x="890" y="1044"/>
                    </a:lnTo>
                    <a:lnTo>
                      <a:pt x="843" y="1073"/>
                    </a:lnTo>
                    <a:lnTo>
                      <a:pt x="793" y="1097"/>
                    </a:lnTo>
                    <a:lnTo>
                      <a:pt x="740" y="1116"/>
                    </a:lnTo>
                    <a:lnTo>
                      <a:pt x="686" y="1130"/>
                    </a:lnTo>
                    <a:lnTo>
                      <a:pt x="629" y="1138"/>
                    </a:lnTo>
                    <a:lnTo>
                      <a:pt x="570" y="1142"/>
                    </a:lnTo>
                    <a:lnTo>
                      <a:pt x="512" y="1138"/>
                    </a:lnTo>
                    <a:lnTo>
                      <a:pt x="456" y="1130"/>
                    </a:lnTo>
                    <a:lnTo>
                      <a:pt x="403" y="1116"/>
                    </a:lnTo>
                    <a:lnTo>
                      <a:pt x="350" y="1097"/>
                    </a:lnTo>
                    <a:lnTo>
                      <a:pt x="300" y="1073"/>
                    </a:lnTo>
                    <a:lnTo>
                      <a:pt x="253" y="1044"/>
                    </a:lnTo>
                    <a:lnTo>
                      <a:pt x="210" y="1012"/>
                    </a:lnTo>
                    <a:lnTo>
                      <a:pt x="169" y="976"/>
                    </a:lnTo>
                    <a:lnTo>
                      <a:pt x="132" y="935"/>
                    </a:lnTo>
                    <a:lnTo>
                      <a:pt x="99" y="891"/>
                    </a:lnTo>
                    <a:lnTo>
                      <a:pt x="70" y="844"/>
                    </a:lnTo>
                    <a:lnTo>
                      <a:pt x="46" y="794"/>
                    </a:lnTo>
                    <a:lnTo>
                      <a:pt x="27" y="742"/>
                    </a:lnTo>
                    <a:lnTo>
                      <a:pt x="12" y="687"/>
                    </a:lnTo>
                    <a:lnTo>
                      <a:pt x="4" y="630"/>
                    </a:lnTo>
                    <a:lnTo>
                      <a:pt x="0" y="571"/>
                    </a:lnTo>
                    <a:lnTo>
                      <a:pt x="4" y="511"/>
                    </a:lnTo>
                    <a:lnTo>
                      <a:pt x="12" y="454"/>
                    </a:lnTo>
                    <a:lnTo>
                      <a:pt x="26" y="400"/>
                    </a:lnTo>
                    <a:lnTo>
                      <a:pt x="45" y="347"/>
                    </a:lnTo>
                    <a:lnTo>
                      <a:pt x="69" y="296"/>
                    </a:lnTo>
                    <a:lnTo>
                      <a:pt x="97" y="250"/>
                    </a:lnTo>
                    <a:lnTo>
                      <a:pt x="130" y="205"/>
                    </a:lnTo>
                    <a:lnTo>
                      <a:pt x="166" y="165"/>
                    </a:lnTo>
                    <a:lnTo>
                      <a:pt x="207" y="128"/>
                    </a:lnTo>
                    <a:lnTo>
                      <a:pt x="250" y="96"/>
                    </a:lnTo>
                    <a:lnTo>
                      <a:pt x="297" y="68"/>
                    </a:lnTo>
                    <a:lnTo>
                      <a:pt x="347" y="44"/>
                    </a:lnTo>
                    <a:lnTo>
                      <a:pt x="399" y="25"/>
                    </a:lnTo>
                    <a:lnTo>
                      <a:pt x="454" y="11"/>
                    </a:lnTo>
                    <a:lnTo>
                      <a:pt x="511" y="3"/>
                    </a:lnTo>
                    <a:lnTo>
                      <a:pt x="57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Freeform 56"/>
              <p:cNvSpPr>
                <a:spLocks noEditPoints="1"/>
              </p:cNvSpPr>
              <p:nvPr/>
            </p:nvSpPr>
            <p:spPr bwMode="auto">
              <a:xfrm>
                <a:off x="3770313" y="2659063"/>
                <a:ext cx="300038" cy="276225"/>
              </a:xfrm>
              <a:custGeom>
                <a:avLst/>
                <a:gdLst>
                  <a:gd name="T0" fmla="*/ 148 w 1699"/>
                  <a:gd name="T1" fmla="*/ 149 h 1564"/>
                  <a:gd name="T2" fmla="*/ 148 w 1699"/>
                  <a:gd name="T3" fmla="*/ 1074 h 1564"/>
                  <a:gd name="T4" fmla="*/ 414 w 1699"/>
                  <a:gd name="T5" fmla="*/ 1074 h 1564"/>
                  <a:gd name="T6" fmla="*/ 435 w 1699"/>
                  <a:gd name="T7" fmla="*/ 1078 h 1564"/>
                  <a:gd name="T8" fmla="*/ 453 w 1699"/>
                  <a:gd name="T9" fmla="*/ 1084 h 1564"/>
                  <a:gd name="T10" fmla="*/ 467 w 1699"/>
                  <a:gd name="T11" fmla="*/ 1096 h 1564"/>
                  <a:gd name="T12" fmla="*/ 479 w 1699"/>
                  <a:gd name="T13" fmla="*/ 1110 h 1564"/>
                  <a:gd name="T14" fmla="*/ 485 w 1699"/>
                  <a:gd name="T15" fmla="*/ 1128 h 1564"/>
                  <a:gd name="T16" fmla="*/ 487 w 1699"/>
                  <a:gd name="T17" fmla="*/ 1148 h 1564"/>
                  <a:gd name="T18" fmla="*/ 487 w 1699"/>
                  <a:gd name="T19" fmla="*/ 1312 h 1564"/>
                  <a:gd name="T20" fmla="*/ 702 w 1699"/>
                  <a:gd name="T21" fmla="*/ 1097 h 1564"/>
                  <a:gd name="T22" fmla="*/ 713 w 1699"/>
                  <a:gd name="T23" fmla="*/ 1087 h 1564"/>
                  <a:gd name="T24" fmla="*/ 725 w 1699"/>
                  <a:gd name="T25" fmla="*/ 1080 h 1564"/>
                  <a:gd name="T26" fmla="*/ 738 w 1699"/>
                  <a:gd name="T27" fmla="*/ 1077 h 1564"/>
                  <a:gd name="T28" fmla="*/ 754 w 1699"/>
                  <a:gd name="T29" fmla="*/ 1074 h 1564"/>
                  <a:gd name="T30" fmla="*/ 1552 w 1699"/>
                  <a:gd name="T31" fmla="*/ 1074 h 1564"/>
                  <a:gd name="T32" fmla="*/ 1552 w 1699"/>
                  <a:gd name="T33" fmla="*/ 149 h 1564"/>
                  <a:gd name="T34" fmla="*/ 148 w 1699"/>
                  <a:gd name="T35" fmla="*/ 149 h 1564"/>
                  <a:gd name="T36" fmla="*/ 74 w 1699"/>
                  <a:gd name="T37" fmla="*/ 0 h 1564"/>
                  <a:gd name="T38" fmla="*/ 1625 w 1699"/>
                  <a:gd name="T39" fmla="*/ 0 h 1564"/>
                  <a:gd name="T40" fmla="*/ 1646 w 1699"/>
                  <a:gd name="T41" fmla="*/ 2 h 1564"/>
                  <a:gd name="T42" fmla="*/ 1664 w 1699"/>
                  <a:gd name="T43" fmla="*/ 9 h 1564"/>
                  <a:gd name="T44" fmla="*/ 1679 w 1699"/>
                  <a:gd name="T45" fmla="*/ 20 h 1564"/>
                  <a:gd name="T46" fmla="*/ 1691 w 1699"/>
                  <a:gd name="T47" fmla="*/ 35 h 1564"/>
                  <a:gd name="T48" fmla="*/ 1697 w 1699"/>
                  <a:gd name="T49" fmla="*/ 53 h 1564"/>
                  <a:gd name="T50" fmla="*/ 1699 w 1699"/>
                  <a:gd name="T51" fmla="*/ 74 h 1564"/>
                  <a:gd name="T52" fmla="*/ 1699 w 1699"/>
                  <a:gd name="T53" fmla="*/ 1148 h 1564"/>
                  <a:gd name="T54" fmla="*/ 1697 w 1699"/>
                  <a:gd name="T55" fmla="*/ 1169 h 1564"/>
                  <a:gd name="T56" fmla="*/ 1689 w 1699"/>
                  <a:gd name="T57" fmla="*/ 1187 h 1564"/>
                  <a:gd name="T58" fmla="*/ 1679 w 1699"/>
                  <a:gd name="T59" fmla="*/ 1202 h 1564"/>
                  <a:gd name="T60" fmla="*/ 1664 w 1699"/>
                  <a:gd name="T61" fmla="*/ 1214 h 1564"/>
                  <a:gd name="T62" fmla="*/ 1646 w 1699"/>
                  <a:gd name="T63" fmla="*/ 1220 h 1564"/>
                  <a:gd name="T64" fmla="*/ 1625 w 1699"/>
                  <a:gd name="T65" fmla="*/ 1222 h 1564"/>
                  <a:gd name="T66" fmla="*/ 783 w 1699"/>
                  <a:gd name="T67" fmla="*/ 1222 h 1564"/>
                  <a:gd name="T68" fmla="*/ 465 w 1699"/>
                  <a:gd name="T69" fmla="*/ 1541 h 1564"/>
                  <a:gd name="T70" fmla="*/ 454 w 1699"/>
                  <a:gd name="T71" fmla="*/ 1550 h 1564"/>
                  <a:gd name="T72" fmla="*/ 440 w 1699"/>
                  <a:gd name="T73" fmla="*/ 1558 h 1564"/>
                  <a:gd name="T74" fmla="*/ 426 w 1699"/>
                  <a:gd name="T75" fmla="*/ 1562 h 1564"/>
                  <a:gd name="T76" fmla="*/ 414 w 1699"/>
                  <a:gd name="T77" fmla="*/ 1564 h 1564"/>
                  <a:gd name="T78" fmla="*/ 407 w 1699"/>
                  <a:gd name="T79" fmla="*/ 1564 h 1564"/>
                  <a:gd name="T80" fmla="*/ 399 w 1699"/>
                  <a:gd name="T81" fmla="*/ 1563 h 1564"/>
                  <a:gd name="T82" fmla="*/ 391 w 1699"/>
                  <a:gd name="T83" fmla="*/ 1561 h 1564"/>
                  <a:gd name="T84" fmla="*/ 384 w 1699"/>
                  <a:gd name="T85" fmla="*/ 1557 h 1564"/>
                  <a:gd name="T86" fmla="*/ 368 w 1699"/>
                  <a:gd name="T87" fmla="*/ 1547 h 1564"/>
                  <a:gd name="T88" fmla="*/ 356 w 1699"/>
                  <a:gd name="T89" fmla="*/ 1536 h 1564"/>
                  <a:gd name="T90" fmla="*/ 346 w 1699"/>
                  <a:gd name="T91" fmla="*/ 1522 h 1564"/>
                  <a:gd name="T92" fmla="*/ 341 w 1699"/>
                  <a:gd name="T93" fmla="*/ 1507 h 1564"/>
                  <a:gd name="T94" fmla="*/ 340 w 1699"/>
                  <a:gd name="T95" fmla="*/ 1490 h 1564"/>
                  <a:gd name="T96" fmla="*/ 340 w 1699"/>
                  <a:gd name="T97" fmla="*/ 1222 h 1564"/>
                  <a:gd name="T98" fmla="*/ 74 w 1699"/>
                  <a:gd name="T99" fmla="*/ 1222 h 1564"/>
                  <a:gd name="T100" fmla="*/ 52 w 1699"/>
                  <a:gd name="T101" fmla="*/ 1220 h 1564"/>
                  <a:gd name="T102" fmla="*/ 35 w 1699"/>
                  <a:gd name="T103" fmla="*/ 1213 h 1564"/>
                  <a:gd name="T104" fmla="*/ 20 w 1699"/>
                  <a:gd name="T105" fmla="*/ 1202 h 1564"/>
                  <a:gd name="T106" fmla="*/ 9 w 1699"/>
                  <a:gd name="T107" fmla="*/ 1187 h 1564"/>
                  <a:gd name="T108" fmla="*/ 2 w 1699"/>
                  <a:gd name="T109" fmla="*/ 1169 h 1564"/>
                  <a:gd name="T110" fmla="*/ 0 w 1699"/>
                  <a:gd name="T111" fmla="*/ 1148 h 1564"/>
                  <a:gd name="T112" fmla="*/ 0 w 1699"/>
                  <a:gd name="T113" fmla="*/ 74 h 1564"/>
                  <a:gd name="T114" fmla="*/ 2 w 1699"/>
                  <a:gd name="T115" fmla="*/ 53 h 1564"/>
                  <a:gd name="T116" fmla="*/ 9 w 1699"/>
                  <a:gd name="T117" fmla="*/ 35 h 1564"/>
                  <a:gd name="T118" fmla="*/ 20 w 1699"/>
                  <a:gd name="T119" fmla="*/ 20 h 1564"/>
                  <a:gd name="T120" fmla="*/ 35 w 1699"/>
                  <a:gd name="T121" fmla="*/ 9 h 1564"/>
                  <a:gd name="T122" fmla="*/ 52 w 1699"/>
                  <a:gd name="T123" fmla="*/ 2 h 1564"/>
                  <a:gd name="T124" fmla="*/ 74 w 1699"/>
                  <a:gd name="T125" fmla="*/ 0 h 15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1699" h="1564">
                    <a:moveTo>
                      <a:pt x="148" y="149"/>
                    </a:moveTo>
                    <a:lnTo>
                      <a:pt x="148" y="1074"/>
                    </a:lnTo>
                    <a:lnTo>
                      <a:pt x="414" y="1074"/>
                    </a:lnTo>
                    <a:lnTo>
                      <a:pt x="435" y="1078"/>
                    </a:lnTo>
                    <a:lnTo>
                      <a:pt x="453" y="1084"/>
                    </a:lnTo>
                    <a:lnTo>
                      <a:pt x="467" y="1096"/>
                    </a:lnTo>
                    <a:lnTo>
                      <a:pt x="479" y="1110"/>
                    </a:lnTo>
                    <a:lnTo>
                      <a:pt x="485" y="1128"/>
                    </a:lnTo>
                    <a:lnTo>
                      <a:pt x="487" y="1148"/>
                    </a:lnTo>
                    <a:lnTo>
                      <a:pt x="487" y="1312"/>
                    </a:lnTo>
                    <a:lnTo>
                      <a:pt x="702" y="1097"/>
                    </a:lnTo>
                    <a:lnTo>
                      <a:pt x="713" y="1087"/>
                    </a:lnTo>
                    <a:lnTo>
                      <a:pt x="725" y="1080"/>
                    </a:lnTo>
                    <a:lnTo>
                      <a:pt x="738" y="1077"/>
                    </a:lnTo>
                    <a:lnTo>
                      <a:pt x="754" y="1074"/>
                    </a:lnTo>
                    <a:lnTo>
                      <a:pt x="1552" y="1074"/>
                    </a:lnTo>
                    <a:lnTo>
                      <a:pt x="1552" y="149"/>
                    </a:lnTo>
                    <a:lnTo>
                      <a:pt x="148" y="149"/>
                    </a:lnTo>
                    <a:close/>
                    <a:moveTo>
                      <a:pt x="74" y="0"/>
                    </a:moveTo>
                    <a:lnTo>
                      <a:pt x="1625" y="0"/>
                    </a:lnTo>
                    <a:lnTo>
                      <a:pt x="1646" y="2"/>
                    </a:lnTo>
                    <a:lnTo>
                      <a:pt x="1664" y="9"/>
                    </a:lnTo>
                    <a:lnTo>
                      <a:pt x="1679" y="20"/>
                    </a:lnTo>
                    <a:lnTo>
                      <a:pt x="1691" y="35"/>
                    </a:lnTo>
                    <a:lnTo>
                      <a:pt x="1697" y="53"/>
                    </a:lnTo>
                    <a:lnTo>
                      <a:pt x="1699" y="74"/>
                    </a:lnTo>
                    <a:lnTo>
                      <a:pt x="1699" y="1148"/>
                    </a:lnTo>
                    <a:lnTo>
                      <a:pt x="1697" y="1169"/>
                    </a:lnTo>
                    <a:lnTo>
                      <a:pt x="1689" y="1187"/>
                    </a:lnTo>
                    <a:lnTo>
                      <a:pt x="1679" y="1202"/>
                    </a:lnTo>
                    <a:lnTo>
                      <a:pt x="1664" y="1214"/>
                    </a:lnTo>
                    <a:lnTo>
                      <a:pt x="1646" y="1220"/>
                    </a:lnTo>
                    <a:lnTo>
                      <a:pt x="1625" y="1222"/>
                    </a:lnTo>
                    <a:lnTo>
                      <a:pt x="783" y="1222"/>
                    </a:lnTo>
                    <a:lnTo>
                      <a:pt x="465" y="1541"/>
                    </a:lnTo>
                    <a:lnTo>
                      <a:pt x="454" y="1550"/>
                    </a:lnTo>
                    <a:lnTo>
                      <a:pt x="440" y="1558"/>
                    </a:lnTo>
                    <a:lnTo>
                      <a:pt x="426" y="1562"/>
                    </a:lnTo>
                    <a:lnTo>
                      <a:pt x="414" y="1564"/>
                    </a:lnTo>
                    <a:lnTo>
                      <a:pt x="407" y="1564"/>
                    </a:lnTo>
                    <a:lnTo>
                      <a:pt x="399" y="1563"/>
                    </a:lnTo>
                    <a:lnTo>
                      <a:pt x="391" y="1561"/>
                    </a:lnTo>
                    <a:lnTo>
                      <a:pt x="384" y="1557"/>
                    </a:lnTo>
                    <a:lnTo>
                      <a:pt x="368" y="1547"/>
                    </a:lnTo>
                    <a:lnTo>
                      <a:pt x="356" y="1536"/>
                    </a:lnTo>
                    <a:lnTo>
                      <a:pt x="346" y="1522"/>
                    </a:lnTo>
                    <a:lnTo>
                      <a:pt x="341" y="1507"/>
                    </a:lnTo>
                    <a:lnTo>
                      <a:pt x="340" y="1490"/>
                    </a:lnTo>
                    <a:lnTo>
                      <a:pt x="340" y="1222"/>
                    </a:lnTo>
                    <a:lnTo>
                      <a:pt x="74" y="1222"/>
                    </a:lnTo>
                    <a:lnTo>
                      <a:pt x="52" y="1220"/>
                    </a:lnTo>
                    <a:lnTo>
                      <a:pt x="35" y="1213"/>
                    </a:lnTo>
                    <a:lnTo>
                      <a:pt x="20" y="1202"/>
                    </a:lnTo>
                    <a:lnTo>
                      <a:pt x="9" y="1187"/>
                    </a:lnTo>
                    <a:lnTo>
                      <a:pt x="2" y="1169"/>
                    </a:lnTo>
                    <a:lnTo>
                      <a:pt x="0" y="1148"/>
                    </a:lnTo>
                    <a:lnTo>
                      <a:pt x="0" y="74"/>
                    </a:lnTo>
                    <a:lnTo>
                      <a:pt x="2" y="53"/>
                    </a:lnTo>
                    <a:lnTo>
                      <a:pt x="9" y="35"/>
                    </a:lnTo>
                    <a:lnTo>
                      <a:pt x="20" y="20"/>
                    </a:lnTo>
                    <a:lnTo>
                      <a:pt x="35" y="9"/>
                    </a:lnTo>
                    <a:lnTo>
                      <a:pt x="52" y="2"/>
                    </a:lnTo>
                    <a:lnTo>
                      <a:pt x="7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" name="Freeform 57"/>
              <p:cNvSpPr>
                <a:spLocks noEditPoints="1"/>
              </p:cNvSpPr>
              <p:nvPr/>
            </p:nvSpPr>
            <p:spPr bwMode="auto">
              <a:xfrm>
                <a:off x="3457575" y="3028950"/>
                <a:ext cx="376238" cy="244475"/>
              </a:xfrm>
              <a:custGeom>
                <a:avLst/>
                <a:gdLst>
                  <a:gd name="T0" fmla="*/ 405 w 2129"/>
                  <a:gd name="T1" fmla="*/ 151 h 1386"/>
                  <a:gd name="T2" fmla="*/ 334 w 2129"/>
                  <a:gd name="T3" fmla="*/ 171 h 1386"/>
                  <a:gd name="T4" fmla="*/ 269 w 2129"/>
                  <a:gd name="T5" fmla="*/ 208 h 1386"/>
                  <a:gd name="T6" fmla="*/ 217 w 2129"/>
                  <a:gd name="T7" fmla="*/ 260 h 1386"/>
                  <a:gd name="T8" fmla="*/ 179 w 2129"/>
                  <a:gd name="T9" fmla="*/ 323 h 1386"/>
                  <a:gd name="T10" fmla="*/ 158 w 2129"/>
                  <a:gd name="T11" fmla="*/ 398 h 1386"/>
                  <a:gd name="T12" fmla="*/ 155 w 2129"/>
                  <a:gd name="T13" fmla="*/ 1237 h 1386"/>
                  <a:gd name="T14" fmla="*/ 1974 w 2129"/>
                  <a:gd name="T15" fmla="*/ 438 h 1386"/>
                  <a:gd name="T16" fmla="*/ 1963 w 2129"/>
                  <a:gd name="T17" fmla="*/ 362 h 1386"/>
                  <a:gd name="T18" fmla="*/ 1935 w 2129"/>
                  <a:gd name="T19" fmla="*/ 294 h 1386"/>
                  <a:gd name="T20" fmla="*/ 1891 w 2129"/>
                  <a:gd name="T21" fmla="*/ 234 h 1386"/>
                  <a:gd name="T22" fmla="*/ 1833 w 2129"/>
                  <a:gd name="T23" fmla="*/ 189 h 1386"/>
                  <a:gd name="T24" fmla="*/ 1763 w 2129"/>
                  <a:gd name="T25" fmla="*/ 160 h 1386"/>
                  <a:gd name="T26" fmla="*/ 1685 w 2129"/>
                  <a:gd name="T27" fmla="*/ 148 h 1386"/>
                  <a:gd name="T28" fmla="*/ 1116 w 2129"/>
                  <a:gd name="T29" fmla="*/ 422 h 1386"/>
                  <a:gd name="T30" fmla="*/ 1082 w 2129"/>
                  <a:gd name="T31" fmla="*/ 442 h 1386"/>
                  <a:gd name="T32" fmla="*/ 1045 w 2129"/>
                  <a:gd name="T33" fmla="*/ 442 h 1386"/>
                  <a:gd name="T34" fmla="*/ 1013 w 2129"/>
                  <a:gd name="T35" fmla="*/ 422 h 1386"/>
                  <a:gd name="T36" fmla="*/ 444 w 2129"/>
                  <a:gd name="T37" fmla="*/ 148 h 1386"/>
                  <a:gd name="T38" fmla="*/ 768 w 2129"/>
                  <a:gd name="T39" fmla="*/ 0 h 1386"/>
                  <a:gd name="T40" fmla="*/ 797 w 2129"/>
                  <a:gd name="T41" fmla="*/ 7 h 1386"/>
                  <a:gd name="T42" fmla="*/ 820 w 2129"/>
                  <a:gd name="T43" fmla="*/ 22 h 1386"/>
                  <a:gd name="T44" fmla="*/ 1309 w 2129"/>
                  <a:gd name="T45" fmla="*/ 22 h 1386"/>
                  <a:gd name="T46" fmla="*/ 1332 w 2129"/>
                  <a:gd name="T47" fmla="*/ 7 h 1386"/>
                  <a:gd name="T48" fmla="*/ 1360 w 2129"/>
                  <a:gd name="T49" fmla="*/ 0 h 1386"/>
                  <a:gd name="T50" fmla="*/ 1742 w 2129"/>
                  <a:gd name="T51" fmla="*/ 3 h 1386"/>
                  <a:gd name="T52" fmla="*/ 1838 w 2129"/>
                  <a:gd name="T53" fmla="*/ 26 h 1386"/>
                  <a:gd name="T54" fmla="*/ 1924 w 2129"/>
                  <a:gd name="T55" fmla="*/ 68 h 1386"/>
                  <a:gd name="T56" fmla="*/ 1999 w 2129"/>
                  <a:gd name="T57" fmla="*/ 128 h 1386"/>
                  <a:gd name="T58" fmla="*/ 2059 w 2129"/>
                  <a:gd name="T59" fmla="*/ 202 h 1386"/>
                  <a:gd name="T60" fmla="*/ 2102 w 2129"/>
                  <a:gd name="T61" fmla="*/ 289 h 1386"/>
                  <a:gd name="T62" fmla="*/ 2125 w 2129"/>
                  <a:gd name="T63" fmla="*/ 386 h 1386"/>
                  <a:gd name="T64" fmla="*/ 2129 w 2129"/>
                  <a:gd name="T65" fmla="*/ 1312 h 1386"/>
                  <a:gd name="T66" fmla="*/ 2113 w 2129"/>
                  <a:gd name="T67" fmla="*/ 1351 h 1386"/>
                  <a:gd name="T68" fmla="*/ 2083 w 2129"/>
                  <a:gd name="T69" fmla="*/ 1377 h 1386"/>
                  <a:gd name="T70" fmla="*/ 2048 w 2129"/>
                  <a:gd name="T71" fmla="*/ 1386 h 1386"/>
                  <a:gd name="T72" fmla="*/ 53 w 2129"/>
                  <a:gd name="T73" fmla="*/ 1384 h 1386"/>
                  <a:gd name="T74" fmla="*/ 20 w 2129"/>
                  <a:gd name="T75" fmla="*/ 1366 h 1386"/>
                  <a:gd name="T76" fmla="*/ 2 w 2129"/>
                  <a:gd name="T77" fmla="*/ 1333 h 1386"/>
                  <a:gd name="T78" fmla="*/ 0 w 2129"/>
                  <a:gd name="T79" fmla="*/ 438 h 1386"/>
                  <a:gd name="T80" fmla="*/ 12 w 2129"/>
                  <a:gd name="T81" fmla="*/ 339 h 1386"/>
                  <a:gd name="T82" fmla="*/ 44 w 2129"/>
                  <a:gd name="T83" fmla="*/ 247 h 1386"/>
                  <a:gd name="T84" fmla="*/ 95 w 2129"/>
                  <a:gd name="T85" fmla="*/ 166 h 1386"/>
                  <a:gd name="T86" fmla="*/ 162 w 2129"/>
                  <a:gd name="T87" fmla="*/ 98 h 1386"/>
                  <a:gd name="T88" fmla="*/ 243 w 2129"/>
                  <a:gd name="T89" fmla="*/ 46 h 1386"/>
                  <a:gd name="T90" fmla="*/ 335 w 2129"/>
                  <a:gd name="T91" fmla="*/ 13 h 1386"/>
                  <a:gd name="T92" fmla="*/ 436 w 2129"/>
                  <a:gd name="T93" fmla="*/ 0 h 13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2129" h="1386">
                    <a:moveTo>
                      <a:pt x="444" y="148"/>
                    </a:moveTo>
                    <a:lnTo>
                      <a:pt x="405" y="151"/>
                    </a:lnTo>
                    <a:lnTo>
                      <a:pt x="368" y="159"/>
                    </a:lnTo>
                    <a:lnTo>
                      <a:pt x="334" y="171"/>
                    </a:lnTo>
                    <a:lnTo>
                      <a:pt x="300" y="187"/>
                    </a:lnTo>
                    <a:lnTo>
                      <a:pt x="269" y="208"/>
                    </a:lnTo>
                    <a:lnTo>
                      <a:pt x="241" y="231"/>
                    </a:lnTo>
                    <a:lnTo>
                      <a:pt x="217" y="260"/>
                    </a:lnTo>
                    <a:lnTo>
                      <a:pt x="196" y="290"/>
                    </a:lnTo>
                    <a:lnTo>
                      <a:pt x="179" y="323"/>
                    </a:lnTo>
                    <a:lnTo>
                      <a:pt x="166" y="360"/>
                    </a:lnTo>
                    <a:lnTo>
                      <a:pt x="158" y="398"/>
                    </a:lnTo>
                    <a:lnTo>
                      <a:pt x="155" y="438"/>
                    </a:lnTo>
                    <a:lnTo>
                      <a:pt x="155" y="1237"/>
                    </a:lnTo>
                    <a:lnTo>
                      <a:pt x="1974" y="1237"/>
                    </a:lnTo>
                    <a:lnTo>
                      <a:pt x="1974" y="438"/>
                    </a:lnTo>
                    <a:lnTo>
                      <a:pt x="1971" y="399"/>
                    </a:lnTo>
                    <a:lnTo>
                      <a:pt x="1963" y="362"/>
                    </a:lnTo>
                    <a:lnTo>
                      <a:pt x="1952" y="327"/>
                    </a:lnTo>
                    <a:lnTo>
                      <a:pt x="1935" y="294"/>
                    </a:lnTo>
                    <a:lnTo>
                      <a:pt x="1915" y="263"/>
                    </a:lnTo>
                    <a:lnTo>
                      <a:pt x="1891" y="234"/>
                    </a:lnTo>
                    <a:lnTo>
                      <a:pt x="1863" y="210"/>
                    </a:lnTo>
                    <a:lnTo>
                      <a:pt x="1833" y="189"/>
                    </a:lnTo>
                    <a:lnTo>
                      <a:pt x="1799" y="172"/>
                    </a:lnTo>
                    <a:lnTo>
                      <a:pt x="1763" y="160"/>
                    </a:lnTo>
                    <a:lnTo>
                      <a:pt x="1725" y="151"/>
                    </a:lnTo>
                    <a:lnTo>
                      <a:pt x="1685" y="148"/>
                    </a:lnTo>
                    <a:lnTo>
                      <a:pt x="1390" y="148"/>
                    </a:lnTo>
                    <a:lnTo>
                      <a:pt x="1116" y="422"/>
                    </a:lnTo>
                    <a:lnTo>
                      <a:pt x="1100" y="435"/>
                    </a:lnTo>
                    <a:lnTo>
                      <a:pt x="1082" y="442"/>
                    </a:lnTo>
                    <a:lnTo>
                      <a:pt x="1064" y="446"/>
                    </a:lnTo>
                    <a:lnTo>
                      <a:pt x="1045" y="442"/>
                    </a:lnTo>
                    <a:lnTo>
                      <a:pt x="1029" y="435"/>
                    </a:lnTo>
                    <a:lnTo>
                      <a:pt x="1013" y="422"/>
                    </a:lnTo>
                    <a:lnTo>
                      <a:pt x="739" y="148"/>
                    </a:lnTo>
                    <a:lnTo>
                      <a:pt x="444" y="148"/>
                    </a:lnTo>
                    <a:close/>
                    <a:moveTo>
                      <a:pt x="436" y="0"/>
                    </a:moveTo>
                    <a:lnTo>
                      <a:pt x="768" y="0"/>
                    </a:lnTo>
                    <a:lnTo>
                      <a:pt x="784" y="2"/>
                    </a:lnTo>
                    <a:lnTo>
                      <a:pt x="797" y="7"/>
                    </a:lnTo>
                    <a:lnTo>
                      <a:pt x="808" y="13"/>
                    </a:lnTo>
                    <a:lnTo>
                      <a:pt x="820" y="22"/>
                    </a:lnTo>
                    <a:lnTo>
                      <a:pt x="1064" y="267"/>
                    </a:lnTo>
                    <a:lnTo>
                      <a:pt x="1309" y="22"/>
                    </a:lnTo>
                    <a:lnTo>
                      <a:pt x="1319" y="13"/>
                    </a:lnTo>
                    <a:lnTo>
                      <a:pt x="1332" y="7"/>
                    </a:lnTo>
                    <a:lnTo>
                      <a:pt x="1344" y="2"/>
                    </a:lnTo>
                    <a:lnTo>
                      <a:pt x="1360" y="0"/>
                    </a:lnTo>
                    <a:lnTo>
                      <a:pt x="1693" y="0"/>
                    </a:lnTo>
                    <a:lnTo>
                      <a:pt x="1742" y="3"/>
                    </a:lnTo>
                    <a:lnTo>
                      <a:pt x="1791" y="12"/>
                    </a:lnTo>
                    <a:lnTo>
                      <a:pt x="1838" y="26"/>
                    </a:lnTo>
                    <a:lnTo>
                      <a:pt x="1882" y="45"/>
                    </a:lnTo>
                    <a:lnTo>
                      <a:pt x="1924" y="68"/>
                    </a:lnTo>
                    <a:lnTo>
                      <a:pt x="1963" y="95"/>
                    </a:lnTo>
                    <a:lnTo>
                      <a:pt x="1999" y="128"/>
                    </a:lnTo>
                    <a:lnTo>
                      <a:pt x="2032" y="163"/>
                    </a:lnTo>
                    <a:lnTo>
                      <a:pt x="2059" y="202"/>
                    </a:lnTo>
                    <a:lnTo>
                      <a:pt x="2083" y="244"/>
                    </a:lnTo>
                    <a:lnTo>
                      <a:pt x="2102" y="289"/>
                    </a:lnTo>
                    <a:lnTo>
                      <a:pt x="2117" y="337"/>
                    </a:lnTo>
                    <a:lnTo>
                      <a:pt x="2125" y="386"/>
                    </a:lnTo>
                    <a:lnTo>
                      <a:pt x="2129" y="438"/>
                    </a:lnTo>
                    <a:lnTo>
                      <a:pt x="2129" y="1312"/>
                    </a:lnTo>
                    <a:lnTo>
                      <a:pt x="2122" y="1333"/>
                    </a:lnTo>
                    <a:lnTo>
                      <a:pt x="2113" y="1351"/>
                    </a:lnTo>
                    <a:lnTo>
                      <a:pt x="2099" y="1366"/>
                    </a:lnTo>
                    <a:lnTo>
                      <a:pt x="2083" y="1377"/>
                    </a:lnTo>
                    <a:lnTo>
                      <a:pt x="2065" y="1384"/>
                    </a:lnTo>
                    <a:lnTo>
                      <a:pt x="2048" y="1386"/>
                    </a:lnTo>
                    <a:lnTo>
                      <a:pt x="74" y="1386"/>
                    </a:lnTo>
                    <a:lnTo>
                      <a:pt x="53" y="1384"/>
                    </a:lnTo>
                    <a:lnTo>
                      <a:pt x="35" y="1377"/>
                    </a:lnTo>
                    <a:lnTo>
                      <a:pt x="20" y="1366"/>
                    </a:lnTo>
                    <a:lnTo>
                      <a:pt x="9" y="1351"/>
                    </a:lnTo>
                    <a:lnTo>
                      <a:pt x="2" y="1333"/>
                    </a:lnTo>
                    <a:lnTo>
                      <a:pt x="0" y="1312"/>
                    </a:lnTo>
                    <a:lnTo>
                      <a:pt x="0" y="438"/>
                    </a:lnTo>
                    <a:lnTo>
                      <a:pt x="3" y="388"/>
                    </a:lnTo>
                    <a:lnTo>
                      <a:pt x="12" y="339"/>
                    </a:lnTo>
                    <a:lnTo>
                      <a:pt x="25" y="291"/>
                    </a:lnTo>
                    <a:lnTo>
                      <a:pt x="44" y="247"/>
                    </a:lnTo>
                    <a:lnTo>
                      <a:pt x="67" y="205"/>
                    </a:lnTo>
                    <a:lnTo>
                      <a:pt x="95" y="166"/>
                    </a:lnTo>
                    <a:lnTo>
                      <a:pt x="126" y="130"/>
                    </a:lnTo>
                    <a:lnTo>
                      <a:pt x="162" y="98"/>
                    </a:lnTo>
                    <a:lnTo>
                      <a:pt x="201" y="70"/>
                    </a:lnTo>
                    <a:lnTo>
                      <a:pt x="243" y="46"/>
                    </a:lnTo>
                    <a:lnTo>
                      <a:pt x="287" y="27"/>
                    </a:lnTo>
                    <a:lnTo>
                      <a:pt x="335" y="13"/>
                    </a:lnTo>
                    <a:lnTo>
                      <a:pt x="384" y="3"/>
                    </a:lnTo>
                    <a:lnTo>
                      <a:pt x="43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Rectangle 58"/>
              <p:cNvSpPr>
                <a:spLocks noChangeArrowheads="1"/>
              </p:cNvSpPr>
              <p:nvPr/>
            </p:nvSpPr>
            <p:spPr bwMode="auto">
              <a:xfrm>
                <a:off x="3841750" y="2754313"/>
                <a:ext cx="26988" cy="26987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Rectangle 59"/>
              <p:cNvSpPr>
                <a:spLocks noChangeArrowheads="1"/>
              </p:cNvSpPr>
              <p:nvPr/>
            </p:nvSpPr>
            <p:spPr bwMode="auto">
              <a:xfrm>
                <a:off x="3906838" y="2754313"/>
                <a:ext cx="26988" cy="26987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Rectangle 60"/>
              <p:cNvSpPr>
                <a:spLocks noChangeArrowheads="1"/>
              </p:cNvSpPr>
              <p:nvPr/>
            </p:nvSpPr>
            <p:spPr bwMode="auto">
              <a:xfrm>
                <a:off x="3971925" y="2754313"/>
                <a:ext cx="26988" cy="26987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grpSp>
        <p:nvGrpSpPr>
          <p:cNvPr id="16" name="Group 15"/>
          <p:cNvGrpSpPr/>
          <p:nvPr/>
        </p:nvGrpSpPr>
        <p:grpSpPr>
          <a:xfrm>
            <a:off x="9452088" y="2811691"/>
            <a:ext cx="1431396" cy="918680"/>
            <a:chOff x="9452088" y="2811691"/>
            <a:chExt cx="1431396" cy="918680"/>
          </a:xfrm>
        </p:grpSpPr>
        <p:sp>
          <p:nvSpPr>
            <p:cNvPr id="85" name="Freeform 5"/>
            <p:cNvSpPr>
              <a:spLocks/>
            </p:cNvSpPr>
            <p:nvPr/>
          </p:nvSpPr>
          <p:spPr bwMode="auto">
            <a:xfrm>
              <a:off x="9452088" y="2811691"/>
              <a:ext cx="1431396" cy="918680"/>
            </a:xfrm>
            <a:prstGeom prst="roundRect">
              <a:avLst>
                <a:gd name="adj" fmla="val 4883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6" name="Group 65"/>
            <p:cNvGrpSpPr/>
            <p:nvPr/>
          </p:nvGrpSpPr>
          <p:grpSpPr>
            <a:xfrm>
              <a:off x="9860605" y="2963850"/>
              <a:ext cx="614362" cy="614362"/>
              <a:chOff x="10948988" y="2659063"/>
              <a:chExt cx="614362" cy="614362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67" name="Freeform 112"/>
              <p:cNvSpPr>
                <a:spLocks noEditPoints="1"/>
              </p:cNvSpPr>
              <p:nvPr/>
            </p:nvSpPr>
            <p:spPr bwMode="auto">
              <a:xfrm>
                <a:off x="10948988" y="2659063"/>
                <a:ext cx="614362" cy="614362"/>
              </a:xfrm>
              <a:custGeom>
                <a:avLst/>
                <a:gdLst>
                  <a:gd name="T0" fmla="*/ 1246 w 3483"/>
                  <a:gd name="T1" fmla="*/ 2263 h 3483"/>
                  <a:gd name="T2" fmla="*/ 1059 w 3483"/>
                  <a:gd name="T3" fmla="*/ 2432 h 3483"/>
                  <a:gd name="T4" fmla="*/ 986 w 3483"/>
                  <a:gd name="T5" fmla="*/ 2683 h 3483"/>
                  <a:gd name="T6" fmla="*/ 1307 w 3483"/>
                  <a:gd name="T7" fmla="*/ 3026 h 3483"/>
                  <a:gd name="T8" fmla="*/ 1668 w 3483"/>
                  <a:gd name="T9" fmla="*/ 2861 h 3483"/>
                  <a:gd name="T10" fmla="*/ 2092 w 3483"/>
                  <a:gd name="T11" fmla="*/ 3052 h 3483"/>
                  <a:gd name="T12" fmla="*/ 2491 w 3483"/>
                  <a:gd name="T13" fmla="*/ 2872 h 3483"/>
                  <a:gd name="T14" fmla="*/ 2443 w 3483"/>
                  <a:gd name="T15" fmla="*/ 2476 h 3483"/>
                  <a:gd name="T16" fmla="*/ 2275 w 3483"/>
                  <a:gd name="T17" fmla="*/ 2288 h 3483"/>
                  <a:gd name="T18" fmla="*/ 2023 w 3483"/>
                  <a:gd name="T19" fmla="*/ 2215 h 3483"/>
                  <a:gd name="T20" fmla="*/ 1394 w 3483"/>
                  <a:gd name="T21" fmla="*/ 430 h 3483"/>
                  <a:gd name="T22" fmla="*/ 988 w 3483"/>
                  <a:gd name="T23" fmla="*/ 614 h 3483"/>
                  <a:gd name="T24" fmla="*/ 666 w 3483"/>
                  <a:gd name="T25" fmla="*/ 915 h 3483"/>
                  <a:gd name="T26" fmla="*/ 457 w 3483"/>
                  <a:gd name="T27" fmla="*/ 1307 h 3483"/>
                  <a:gd name="T28" fmla="*/ 622 w 3483"/>
                  <a:gd name="T29" fmla="*/ 1667 h 3483"/>
                  <a:gd name="T30" fmla="*/ 432 w 3483"/>
                  <a:gd name="T31" fmla="*/ 2093 h 3483"/>
                  <a:gd name="T32" fmla="*/ 614 w 3483"/>
                  <a:gd name="T33" fmla="*/ 2495 h 3483"/>
                  <a:gd name="T34" fmla="*/ 844 w 3483"/>
                  <a:gd name="T35" fmla="*/ 2682 h 3483"/>
                  <a:gd name="T36" fmla="*/ 915 w 3483"/>
                  <a:gd name="T37" fmla="*/ 2386 h 3483"/>
                  <a:gd name="T38" fmla="*/ 1112 w 3483"/>
                  <a:gd name="T39" fmla="*/ 2166 h 3483"/>
                  <a:gd name="T40" fmla="*/ 1396 w 3483"/>
                  <a:gd name="T41" fmla="*/ 2062 h 3483"/>
                  <a:gd name="T42" fmla="*/ 2214 w 3483"/>
                  <a:gd name="T43" fmla="*/ 2087 h 3483"/>
                  <a:gd name="T44" fmla="*/ 2470 w 3483"/>
                  <a:gd name="T45" fmla="*/ 2240 h 3483"/>
                  <a:gd name="T46" fmla="*/ 2625 w 3483"/>
                  <a:gd name="T47" fmla="*/ 2495 h 3483"/>
                  <a:gd name="T48" fmla="*/ 2715 w 3483"/>
                  <a:gd name="T49" fmla="*/ 2685 h 3483"/>
                  <a:gd name="T50" fmla="*/ 2962 w 3483"/>
                  <a:gd name="T51" fmla="*/ 2334 h 3483"/>
                  <a:gd name="T52" fmla="*/ 3086 w 3483"/>
                  <a:gd name="T53" fmla="*/ 1912 h 3483"/>
                  <a:gd name="T54" fmla="*/ 3087 w 3483"/>
                  <a:gd name="T55" fmla="*/ 1574 h 3483"/>
                  <a:gd name="T56" fmla="*/ 2958 w 3483"/>
                  <a:gd name="T57" fmla="*/ 1143 h 3483"/>
                  <a:gd name="T58" fmla="*/ 2703 w 3483"/>
                  <a:gd name="T59" fmla="*/ 785 h 3483"/>
                  <a:gd name="T60" fmla="*/ 2346 w 3483"/>
                  <a:gd name="T61" fmla="*/ 527 h 3483"/>
                  <a:gd name="T62" fmla="*/ 1916 w 3483"/>
                  <a:gd name="T63" fmla="*/ 396 h 3483"/>
                  <a:gd name="T64" fmla="*/ 1667 w 3483"/>
                  <a:gd name="T65" fmla="*/ 0 h 3483"/>
                  <a:gd name="T66" fmla="*/ 2115 w 3483"/>
                  <a:gd name="T67" fmla="*/ 278 h 3483"/>
                  <a:gd name="T68" fmla="*/ 2553 w 3483"/>
                  <a:gd name="T69" fmla="*/ 469 h 3483"/>
                  <a:gd name="T70" fmla="*/ 2907 w 3483"/>
                  <a:gd name="T71" fmla="*/ 782 h 3483"/>
                  <a:gd name="T72" fmla="*/ 3148 w 3483"/>
                  <a:gd name="T73" fmla="*/ 1191 h 3483"/>
                  <a:gd name="T74" fmla="*/ 3251 w 3483"/>
                  <a:gd name="T75" fmla="*/ 1668 h 3483"/>
                  <a:gd name="T76" fmla="*/ 3227 w 3483"/>
                  <a:gd name="T77" fmla="*/ 2019 h 3483"/>
                  <a:gd name="T78" fmla="*/ 3064 w 3483"/>
                  <a:gd name="T79" fmla="*/ 2470 h 3483"/>
                  <a:gd name="T80" fmla="*/ 2774 w 3483"/>
                  <a:gd name="T81" fmla="*/ 2841 h 3483"/>
                  <a:gd name="T82" fmla="*/ 2384 w 3483"/>
                  <a:gd name="T83" fmla="*/ 3108 h 3483"/>
                  <a:gd name="T84" fmla="*/ 1922 w 3483"/>
                  <a:gd name="T85" fmla="*/ 3242 h 3483"/>
                  <a:gd name="T86" fmla="*/ 1567 w 3483"/>
                  <a:gd name="T87" fmla="*/ 3243 h 3483"/>
                  <a:gd name="T88" fmla="*/ 1102 w 3483"/>
                  <a:gd name="T89" fmla="*/ 3110 h 3483"/>
                  <a:gd name="T90" fmla="*/ 710 w 3483"/>
                  <a:gd name="T91" fmla="*/ 2844 h 3483"/>
                  <a:gd name="T92" fmla="*/ 419 w 3483"/>
                  <a:gd name="T93" fmla="*/ 2472 h 3483"/>
                  <a:gd name="T94" fmla="*/ 255 w 3483"/>
                  <a:gd name="T95" fmla="*/ 2020 h 3483"/>
                  <a:gd name="T96" fmla="*/ 232 w 3483"/>
                  <a:gd name="T97" fmla="*/ 1668 h 3483"/>
                  <a:gd name="T98" fmla="*/ 336 w 3483"/>
                  <a:gd name="T99" fmla="*/ 1189 h 3483"/>
                  <a:gd name="T100" fmla="*/ 578 w 3483"/>
                  <a:gd name="T101" fmla="*/ 780 h 3483"/>
                  <a:gd name="T102" fmla="*/ 933 w 3483"/>
                  <a:gd name="T103" fmla="*/ 467 h 3483"/>
                  <a:gd name="T104" fmla="*/ 1373 w 3483"/>
                  <a:gd name="T105" fmla="*/ 275 h 34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3483" h="3483">
                    <a:moveTo>
                      <a:pt x="1453" y="2215"/>
                    </a:moveTo>
                    <a:lnTo>
                      <a:pt x="1398" y="2219"/>
                    </a:lnTo>
                    <a:lnTo>
                      <a:pt x="1346" y="2228"/>
                    </a:lnTo>
                    <a:lnTo>
                      <a:pt x="1295" y="2243"/>
                    </a:lnTo>
                    <a:lnTo>
                      <a:pt x="1246" y="2263"/>
                    </a:lnTo>
                    <a:lnTo>
                      <a:pt x="1202" y="2288"/>
                    </a:lnTo>
                    <a:lnTo>
                      <a:pt x="1160" y="2318"/>
                    </a:lnTo>
                    <a:lnTo>
                      <a:pt x="1122" y="2352"/>
                    </a:lnTo>
                    <a:lnTo>
                      <a:pt x="1088" y="2390"/>
                    </a:lnTo>
                    <a:lnTo>
                      <a:pt x="1059" y="2432"/>
                    </a:lnTo>
                    <a:lnTo>
                      <a:pt x="1033" y="2476"/>
                    </a:lnTo>
                    <a:lnTo>
                      <a:pt x="1013" y="2525"/>
                    </a:lnTo>
                    <a:lnTo>
                      <a:pt x="998" y="2575"/>
                    </a:lnTo>
                    <a:lnTo>
                      <a:pt x="989" y="2628"/>
                    </a:lnTo>
                    <a:lnTo>
                      <a:pt x="986" y="2683"/>
                    </a:lnTo>
                    <a:lnTo>
                      <a:pt x="986" y="2868"/>
                    </a:lnTo>
                    <a:lnTo>
                      <a:pt x="1062" y="2915"/>
                    </a:lnTo>
                    <a:lnTo>
                      <a:pt x="1140" y="2957"/>
                    </a:lnTo>
                    <a:lnTo>
                      <a:pt x="1222" y="2994"/>
                    </a:lnTo>
                    <a:lnTo>
                      <a:pt x="1307" y="3026"/>
                    </a:lnTo>
                    <a:lnTo>
                      <a:pt x="1393" y="3052"/>
                    </a:lnTo>
                    <a:lnTo>
                      <a:pt x="1483" y="3072"/>
                    </a:lnTo>
                    <a:lnTo>
                      <a:pt x="1574" y="3087"/>
                    </a:lnTo>
                    <a:lnTo>
                      <a:pt x="1668" y="3096"/>
                    </a:lnTo>
                    <a:lnTo>
                      <a:pt x="1668" y="2861"/>
                    </a:lnTo>
                    <a:lnTo>
                      <a:pt x="1824" y="2861"/>
                    </a:lnTo>
                    <a:lnTo>
                      <a:pt x="1824" y="3096"/>
                    </a:lnTo>
                    <a:lnTo>
                      <a:pt x="1915" y="3087"/>
                    </a:lnTo>
                    <a:lnTo>
                      <a:pt x="2004" y="3072"/>
                    </a:lnTo>
                    <a:lnTo>
                      <a:pt x="2092" y="3052"/>
                    </a:lnTo>
                    <a:lnTo>
                      <a:pt x="2176" y="3027"/>
                    </a:lnTo>
                    <a:lnTo>
                      <a:pt x="2260" y="2995"/>
                    </a:lnTo>
                    <a:lnTo>
                      <a:pt x="2340" y="2959"/>
                    </a:lnTo>
                    <a:lnTo>
                      <a:pt x="2417" y="2918"/>
                    </a:lnTo>
                    <a:lnTo>
                      <a:pt x="2491" y="2872"/>
                    </a:lnTo>
                    <a:lnTo>
                      <a:pt x="2491" y="2683"/>
                    </a:lnTo>
                    <a:lnTo>
                      <a:pt x="2488" y="2628"/>
                    </a:lnTo>
                    <a:lnTo>
                      <a:pt x="2478" y="2575"/>
                    </a:lnTo>
                    <a:lnTo>
                      <a:pt x="2463" y="2525"/>
                    </a:lnTo>
                    <a:lnTo>
                      <a:pt x="2443" y="2476"/>
                    </a:lnTo>
                    <a:lnTo>
                      <a:pt x="2418" y="2432"/>
                    </a:lnTo>
                    <a:lnTo>
                      <a:pt x="2388" y="2390"/>
                    </a:lnTo>
                    <a:lnTo>
                      <a:pt x="2355" y="2352"/>
                    </a:lnTo>
                    <a:lnTo>
                      <a:pt x="2317" y="2318"/>
                    </a:lnTo>
                    <a:lnTo>
                      <a:pt x="2275" y="2288"/>
                    </a:lnTo>
                    <a:lnTo>
                      <a:pt x="2230" y="2263"/>
                    </a:lnTo>
                    <a:lnTo>
                      <a:pt x="2182" y="2243"/>
                    </a:lnTo>
                    <a:lnTo>
                      <a:pt x="2131" y="2228"/>
                    </a:lnTo>
                    <a:lnTo>
                      <a:pt x="2078" y="2219"/>
                    </a:lnTo>
                    <a:lnTo>
                      <a:pt x="2023" y="2215"/>
                    </a:lnTo>
                    <a:lnTo>
                      <a:pt x="1453" y="2215"/>
                    </a:lnTo>
                    <a:close/>
                    <a:moveTo>
                      <a:pt x="1668" y="386"/>
                    </a:moveTo>
                    <a:lnTo>
                      <a:pt x="1575" y="395"/>
                    </a:lnTo>
                    <a:lnTo>
                      <a:pt x="1483" y="410"/>
                    </a:lnTo>
                    <a:lnTo>
                      <a:pt x="1394" y="430"/>
                    </a:lnTo>
                    <a:lnTo>
                      <a:pt x="1308" y="456"/>
                    </a:lnTo>
                    <a:lnTo>
                      <a:pt x="1223" y="488"/>
                    </a:lnTo>
                    <a:lnTo>
                      <a:pt x="1141" y="525"/>
                    </a:lnTo>
                    <a:lnTo>
                      <a:pt x="1063" y="567"/>
                    </a:lnTo>
                    <a:lnTo>
                      <a:pt x="988" y="614"/>
                    </a:lnTo>
                    <a:lnTo>
                      <a:pt x="916" y="666"/>
                    </a:lnTo>
                    <a:lnTo>
                      <a:pt x="848" y="722"/>
                    </a:lnTo>
                    <a:lnTo>
                      <a:pt x="783" y="782"/>
                    </a:lnTo>
                    <a:lnTo>
                      <a:pt x="722" y="846"/>
                    </a:lnTo>
                    <a:lnTo>
                      <a:pt x="666" y="915"/>
                    </a:lnTo>
                    <a:lnTo>
                      <a:pt x="614" y="987"/>
                    </a:lnTo>
                    <a:lnTo>
                      <a:pt x="568" y="1063"/>
                    </a:lnTo>
                    <a:lnTo>
                      <a:pt x="526" y="1141"/>
                    </a:lnTo>
                    <a:lnTo>
                      <a:pt x="489" y="1222"/>
                    </a:lnTo>
                    <a:lnTo>
                      <a:pt x="457" y="1307"/>
                    </a:lnTo>
                    <a:lnTo>
                      <a:pt x="431" y="1393"/>
                    </a:lnTo>
                    <a:lnTo>
                      <a:pt x="410" y="1483"/>
                    </a:lnTo>
                    <a:lnTo>
                      <a:pt x="396" y="1574"/>
                    </a:lnTo>
                    <a:lnTo>
                      <a:pt x="387" y="1667"/>
                    </a:lnTo>
                    <a:lnTo>
                      <a:pt x="622" y="1667"/>
                    </a:lnTo>
                    <a:lnTo>
                      <a:pt x="622" y="1823"/>
                    </a:lnTo>
                    <a:lnTo>
                      <a:pt x="387" y="1823"/>
                    </a:lnTo>
                    <a:lnTo>
                      <a:pt x="396" y="1915"/>
                    </a:lnTo>
                    <a:lnTo>
                      <a:pt x="411" y="2004"/>
                    </a:lnTo>
                    <a:lnTo>
                      <a:pt x="432" y="2093"/>
                    </a:lnTo>
                    <a:lnTo>
                      <a:pt x="457" y="2178"/>
                    </a:lnTo>
                    <a:lnTo>
                      <a:pt x="489" y="2262"/>
                    </a:lnTo>
                    <a:lnTo>
                      <a:pt x="526" y="2343"/>
                    </a:lnTo>
                    <a:lnTo>
                      <a:pt x="568" y="2420"/>
                    </a:lnTo>
                    <a:lnTo>
                      <a:pt x="614" y="2495"/>
                    </a:lnTo>
                    <a:lnTo>
                      <a:pt x="666" y="2566"/>
                    </a:lnTo>
                    <a:lnTo>
                      <a:pt x="721" y="2634"/>
                    </a:lnTo>
                    <a:lnTo>
                      <a:pt x="781" y="2698"/>
                    </a:lnTo>
                    <a:lnTo>
                      <a:pt x="844" y="2758"/>
                    </a:lnTo>
                    <a:lnTo>
                      <a:pt x="844" y="2682"/>
                    </a:lnTo>
                    <a:lnTo>
                      <a:pt x="846" y="2619"/>
                    </a:lnTo>
                    <a:lnTo>
                      <a:pt x="855" y="2557"/>
                    </a:lnTo>
                    <a:lnTo>
                      <a:pt x="869" y="2498"/>
                    </a:lnTo>
                    <a:lnTo>
                      <a:pt x="890" y="2440"/>
                    </a:lnTo>
                    <a:lnTo>
                      <a:pt x="915" y="2386"/>
                    </a:lnTo>
                    <a:lnTo>
                      <a:pt x="946" y="2335"/>
                    </a:lnTo>
                    <a:lnTo>
                      <a:pt x="982" y="2287"/>
                    </a:lnTo>
                    <a:lnTo>
                      <a:pt x="1021" y="2243"/>
                    </a:lnTo>
                    <a:lnTo>
                      <a:pt x="1065" y="2203"/>
                    </a:lnTo>
                    <a:lnTo>
                      <a:pt x="1112" y="2166"/>
                    </a:lnTo>
                    <a:lnTo>
                      <a:pt x="1164" y="2135"/>
                    </a:lnTo>
                    <a:lnTo>
                      <a:pt x="1218" y="2109"/>
                    </a:lnTo>
                    <a:lnTo>
                      <a:pt x="1275" y="2088"/>
                    </a:lnTo>
                    <a:lnTo>
                      <a:pt x="1334" y="2072"/>
                    </a:lnTo>
                    <a:lnTo>
                      <a:pt x="1396" y="2062"/>
                    </a:lnTo>
                    <a:lnTo>
                      <a:pt x="1460" y="2059"/>
                    </a:lnTo>
                    <a:lnTo>
                      <a:pt x="2030" y="2059"/>
                    </a:lnTo>
                    <a:lnTo>
                      <a:pt x="2093" y="2062"/>
                    </a:lnTo>
                    <a:lnTo>
                      <a:pt x="2155" y="2072"/>
                    </a:lnTo>
                    <a:lnTo>
                      <a:pt x="2214" y="2087"/>
                    </a:lnTo>
                    <a:lnTo>
                      <a:pt x="2271" y="2108"/>
                    </a:lnTo>
                    <a:lnTo>
                      <a:pt x="2325" y="2133"/>
                    </a:lnTo>
                    <a:lnTo>
                      <a:pt x="2377" y="2165"/>
                    </a:lnTo>
                    <a:lnTo>
                      <a:pt x="2425" y="2200"/>
                    </a:lnTo>
                    <a:lnTo>
                      <a:pt x="2470" y="2240"/>
                    </a:lnTo>
                    <a:lnTo>
                      <a:pt x="2510" y="2284"/>
                    </a:lnTo>
                    <a:lnTo>
                      <a:pt x="2546" y="2331"/>
                    </a:lnTo>
                    <a:lnTo>
                      <a:pt x="2577" y="2383"/>
                    </a:lnTo>
                    <a:lnTo>
                      <a:pt x="2604" y="2438"/>
                    </a:lnTo>
                    <a:lnTo>
                      <a:pt x="2625" y="2495"/>
                    </a:lnTo>
                    <a:lnTo>
                      <a:pt x="2640" y="2555"/>
                    </a:lnTo>
                    <a:lnTo>
                      <a:pt x="2649" y="2618"/>
                    </a:lnTo>
                    <a:lnTo>
                      <a:pt x="2652" y="2682"/>
                    </a:lnTo>
                    <a:lnTo>
                      <a:pt x="2652" y="2744"/>
                    </a:lnTo>
                    <a:lnTo>
                      <a:pt x="2715" y="2685"/>
                    </a:lnTo>
                    <a:lnTo>
                      <a:pt x="2773" y="2622"/>
                    </a:lnTo>
                    <a:lnTo>
                      <a:pt x="2827" y="2554"/>
                    </a:lnTo>
                    <a:lnTo>
                      <a:pt x="2876" y="2483"/>
                    </a:lnTo>
                    <a:lnTo>
                      <a:pt x="2920" y="2411"/>
                    </a:lnTo>
                    <a:lnTo>
                      <a:pt x="2962" y="2334"/>
                    </a:lnTo>
                    <a:lnTo>
                      <a:pt x="2996" y="2254"/>
                    </a:lnTo>
                    <a:lnTo>
                      <a:pt x="3027" y="2172"/>
                    </a:lnTo>
                    <a:lnTo>
                      <a:pt x="3052" y="2088"/>
                    </a:lnTo>
                    <a:lnTo>
                      <a:pt x="3072" y="2001"/>
                    </a:lnTo>
                    <a:lnTo>
                      <a:pt x="3086" y="1912"/>
                    </a:lnTo>
                    <a:lnTo>
                      <a:pt x="3095" y="1823"/>
                    </a:lnTo>
                    <a:lnTo>
                      <a:pt x="2860" y="1823"/>
                    </a:lnTo>
                    <a:lnTo>
                      <a:pt x="2860" y="1667"/>
                    </a:lnTo>
                    <a:lnTo>
                      <a:pt x="3096" y="1667"/>
                    </a:lnTo>
                    <a:lnTo>
                      <a:pt x="3087" y="1574"/>
                    </a:lnTo>
                    <a:lnTo>
                      <a:pt x="3073" y="1483"/>
                    </a:lnTo>
                    <a:lnTo>
                      <a:pt x="3052" y="1394"/>
                    </a:lnTo>
                    <a:lnTo>
                      <a:pt x="3027" y="1308"/>
                    </a:lnTo>
                    <a:lnTo>
                      <a:pt x="2995" y="1224"/>
                    </a:lnTo>
                    <a:lnTo>
                      <a:pt x="2958" y="1143"/>
                    </a:lnTo>
                    <a:lnTo>
                      <a:pt x="2917" y="1064"/>
                    </a:lnTo>
                    <a:lnTo>
                      <a:pt x="2870" y="989"/>
                    </a:lnTo>
                    <a:lnTo>
                      <a:pt x="2819" y="917"/>
                    </a:lnTo>
                    <a:lnTo>
                      <a:pt x="2763" y="850"/>
                    </a:lnTo>
                    <a:lnTo>
                      <a:pt x="2703" y="785"/>
                    </a:lnTo>
                    <a:lnTo>
                      <a:pt x="2639" y="724"/>
                    </a:lnTo>
                    <a:lnTo>
                      <a:pt x="2571" y="668"/>
                    </a:lnTo>
                    <a:lnTo>
                      <a:pt x="2499" y="616"/>
                    </a:lnTo>
                    <a:lnTo>
                      <a:pt x="2424" y="569"/>
                    </a:lnTo>
                    <a:lnTo>
                      <a:pt x="2346" y="527"/>
                    </a:lnTo>
                    <a:lnTo>
                      <a:pt x="2265" y="490"/>
                    </a:lnTo>
                    <a:lnTo>
                      <a:pt x="2182" y="458"/>
                    </a:lnTo>
                    <a:lnTo>
                      <a:pt x="2095" y="432"/>
                    </a:lnTo>
                    <a:lnTo>
                      <a:pt x="2006" y="411"/>
                    </a:lnTo>
                    <a:lnTo>
                      <a:pt x="1916" y="396"/>
                    </a:lnTo>
                    <a:lnTo>
                      <a:pt x="1823" y="387"/>
                    </a:lnTo>
                    <a:lnTo>
                      <a:pt x="1823" y="622"/>
                    </a:lnTo>
                    <a:lnTo>
                      <a:pt x="1668" y="622"/>
                    </a:lnTo>
                    <a:lnTo>
                      <a:pt x="1668" y="386"/>
                    </a:lnTo>
                    <a:close/>
                    <a:moveTo>
                      <a:pt x="1667" y="0"/>
                    </a:moveTo>
                    <a:lnTo>
                      <a:pt x="1823" y="0"/>
                    </a:lnTo>
                    <a:lnTo>
                      <a:pt x="1823" y="232"/>
                    </a:lnTo>
                    <a:lnTo>
                      <a:pt x="1922" y="241"/>
                    </a:lnTo>
                    <a:lnTo>
                      <a:pt x="2019" y="256"/>
                    </a:lnTo>
                    <a:lnTo>
                      <a:pt x="2115" y="278"/>
                    </a:lnTo>
                    <a:lnTo>
                      <a:pt x="2208" y="305"/>
                    </a:lnTo>
                    <a:lnTo>
                      <a:pt x="2299" y="338"/>
                    </a:lnTo>
                    <a:lnTo>
                      <a:pt x="2386" y="376"/>
                    </a:lnTo>
                    <a:lnTo>
                      <a:pt x="2471" y="420"/>
                    </a:lnTo>
                    <a:lnTo>
                      <a:pt x="2553" y="469"/>
                    </a:lnTo>
                    <a:lnTo>
                      <a:pt x="2631" y="522"/>
                    </a:lnTo>
                    <a:lnTo>
                      <a:pt x="2706" y="582"/>
                    </a:lnTo>
                    <a:lnTo>
                      <a:pt x="2777" y="644"/>
                    </a:lnTo>
                    <a:lnTo>
                      <a:pt x="2843" y="711"/>
                    </a:lnTo>
                    <a:lnTo>
                      <a:pt x="2907" y="782"/>
                    </a:lnTo>
                    <a:lnTo>
                      <a:pt x="2965" y="857"/>
                    </a:lnTo>
                    <a:lnTo>
                      <a:pt x="3019" y="936"/>
                    </a:lnTo>
                    <a:lnTo>
                      <a:pt x="3067" y="1017"/>
                    </a:lnTo>
                    <a:lnTo>
                      <a:pt x="3110" y="1103"/>
                    </a:lnTo>
                    <a:lnTo>
                      <a:pt x="3148" y="1191"/>
                    </a:lnTo>
                    <a:lnTo>
                      <a:pt x="3181" y="1281"/>
                    </a:lnTo>
                    <a:lnTo>
                      <a:pt x="3208" y="1375"/>
                    </a:lnTo>
                    <a:lnTo>
                      <a:pt x="3229" y="1470"/>
                    </a:lnTo>
                    <a:lnTo>
                      <a:pt x="3243" y="1568"/>
                    </a:lnTo>
                    <a:lnTo>
                      <a:pt x="3251" y="1668"/>
                    </a:lnTo>
                    <a:lnTo>
                      <a:pt x="3483" y="1668"/>
                    </a:lnTo>
                    <a:lnTo>
                      <a:pt x="3483" y="1823"/>
                    </a:lnTo>
                    <a:lnTo>
                      <a:pt x="3251" y="1823"/>
                    </a:lnTo>
                    <a:lnTo>
                      <a:pt x="3242" y="1922"/>
                    </a:lnTo>
                    <a:lnTo>
                      <a:pt x="3227" y="2019"/>
                    </a:lnTo>
                    <a:lnTo>
                      <a:pt x="3205" y="2114"/>
                    </a:lnTo>
                    <a:lnTo>
                      <a:pt x="3179" y="2207"/>
                    </a:lnTo>
                    <a:lnTo>
                      <a:pt x="3146" y="2298"/>
                    </a:lnTo>
                    <a:lnTo>
                      <a:pt x="3107" y="2385"/>
                    </a:lnTo>
                    <a:lnTo>
                      <a:pt x="3064" y="2470"/>
                    </a:lnTo>
                    <a:lnTo>
                      <a:pt x="3015" y="2551"/>
                    </a:lnTo>
                    <a:lnTo>
                      <a:pt x="2962" y="2629"/>
                    </a:lnTo>
                    <a:lnTo>
                      <a:pt x="2904" y="2704"/>
                    </a:lnTo>
                    <a:lnTo>
                      <a:pt x="2841" y="2775"/>
                    </a:lnTo>
                    <a:lnTo>
                      <a:pt x="2774" y="2841"/>
                    </a:lnTo>
                    <a:lnTo>
                      <a:pt x="2703" y="2905"/>
                    </a:lnTo>
                    <a:lnTo>
                      <a:pt x="2629" y="2963"/>
                    </a:lnTo>
                    <a:lnTo>
                      <a:pt x="2551" y="3016"/>
                    </a:lnTo>
                    <a:lnTo>
                      <a:pt x="2469" y="3065"/>
                    </a:lnTo>
                    <a:lnTo>
                      <a:pt x="2384" y="3108"/>
                    </a:lnTo>
                    <a:lnTo>
                      <a:pt x="2297" y="3146"/>
                    </a:lnTo>
                    <a:lnTo>
                      <a:pt x="2207" y="3179"/>
                    </a:lnTo>
                    <a:lnTo>
                      <a:pt x="2114" y="3206"/>
                    </a:lnTo>
                    <a:lnTo>
                      <a:pt x="2019" y="3228"/>
                    </a:lnTo>
                    <a:lnTo>
                      <a:pt x="1922" y="3242"/>
                    </a:lnTo>
                    <a:lnTo>
                      <a:pt x="1823" y="3251"/>
                    </a:lnTo>
                    <a:lnTo>
                      <a:pt x="1823" y="3483"/>
                    </a:lnTo>
                    <a:lnTo>
                      <a:pt x="1667" y="3483"/>
                    </a:lnTo>
                    <a:lnTo>
                      <a:pt x="1667" y="3252"/>
                    </a:lnTo>
                    <a:lnTo>
                      <a:pt x="1567" y="3243"/>
                    </a:lnTo>
                    <a:lnTo>
                      <a:pt x="1470" y="3229"/>
                    </a:lnTo>
                    <a:lnTo>
                      <a:pt x="1374" y="3209"/>
                    </a:lnTo>
                    <a:lnTo>
                      <a:pt x="1281" y="3181"/>
                    </a:lnTo>
                    <a:lnTo>
                      <a:pt x="1191" y="3148"/>
                    </a:lnTo>
                    <a:lnTo>
                      <a:pt x="1102" y="3110"/>
                    </a:lnTo>
                    <a:lnTo>
                      <a:pt x="1017" y="3067"/>
                    </a:lnTo>
                    <a:lnTo>
                      <a:pt x="935" y="3019"/>
                    </a:lnTo>
                    <a:lnTo>
                      <a:pt x="857" y="2965"/>
                    </a:lnTo>
                    <a:lnTo>
                      <a:pt x="782" y="2907"/>
                    </a:lnTo>
                    <a:lnTo>
                      <a:pt x="710" y="2844"/>
                    </a:lnTo>
                    <a:lnTo>
                      <a:pt x="643" y="2777"/>
                    </a:lnTo>
                    <a:lnTo>
                      <a:pt x="581" y="2706"/>
                    </a:lnTo>
                    <a:lnTo>
                      <a:pt x="521" y="2632"/>
                    </a:lnTo>
                    <a:lnTo>
                      <a:pt x="468" y="2553"/>
                    </a:lnTo>
                    <a:lnTo>
                      <a:pt x="419" y="2472"/>
                    </a:lnTo>
                    <a:lnTo>
                      <a:pt x="376" y="2387"/>
                    </a:lnTo>
                    <a:lnTo>
                      <a:pt x="337" y="2299"/>
                    </a:lnTo>
                    <a:lnTo>
                      <a:pt x="304" y="2209"/>
                    </a:lnTo>
                    <a:lnTo>
                      <a:pt x="277" y="2115"/>
                    </a:lnTo>
                    <a:lnTo>
                      <a:pt x="255" y="2020"/>
                    </a:lnTo>
                    <a:lnTo>
                      <a:pt x="241" y="1923"/>
                    </a:lnTo>
                    <a:lnTo>
                      <a:pt x="232" y="1823"/>
                    </a:lnTo>
                    <a:lnTo>
                      <a:pt x="0" y="1823"/>
                    </a:lnTo>
                    <a:lnTo>
                      <a:pt x="0" y="1668"/>
                    </a:lnTo>
                    <a:lnTo>
                      <a:pt x="232" y="1668"/>
                    </a:lnTo>
                    <a:lnTo>
                      <a:pt x="240" y="1567"/>
                    </a:lnTo>
                    <a:lnTo>
                      <a:pt x="254" y="1470"/>
                    </a:lnTo>
                    <a:lnTo>
                      <a:pt x="275" y="1374"/>
                    </a:lnTo>
                    <a:lnTo>
                      <a:pt x="303" y="1280"/>
                    </a:lnTo>
                    <a:lnTo>
                      <a:pt x="336" y="1189"/>
                    </a:lnTo>
                    <a:lnTo>
                      <a:pt x="374" y="1101"/>
                    </a:lnTo>
                    <a:lnTo>
                      <a:pt x="417" y="1015"/>
                    </a:lnTo>
                    <a:lnTo>
                      <a:pt x="467" y="934"/>
                    </a:lnTo>
                    <a:lnTo>
                      <a:pt x="519" y="855"/>
                    </a:lnTo>
                    <a:lnTo>
                      <a:pt x="578" y="780"/>
                    </a:lnTo>
                    <a:lnTo>
                      <a:pt x="641" y="708"/>
                    </a:lnTo>
                    <a:lnTo>
                      <a:pt x="708" y="642"/>
                    </a:lnTo>
                    <a:lnTo>
                      <a:pt x="780" y="578"/>
                    </a:lnTo>
                    <a:lnTo>
                      <a:pt x="855" y="519"/>
                    </a:lnTo>
                    <a:lnTo>
                      <a:pt x="933" y="467"/>
                    </a:lnTo>
                    <a:lnTo>
                      <a:pt x="1015" y="417"/>
                    </a:lnTo>
                    <a:lnTo>
                      <a:pt x="1101" y="374"/>
                    </a:lnTo>
                    <a:lnTo>
                      <a:pt x="1189" y="336"/>
                    </a:lnTo>
                    <a:lnTo>
                      <a:pt x="1280" y="303"/>
                    </a:lnTo>
                    <a:lnTo>
                      <a:pt x="1373" y="275"/>
                    </a:lnTo>
                    <a:lnTo>
                      <a:pt x="1469" y="254"/>
                    </a:lnTo>
                    <a:lnTo>
                      <a:pt x="1567" y="240"/>
                    </a:lnTo>
                    <a:lnTo>
                      <a:pt x="1667" y="232"/>
                    </a:lnTo>
                    <a:lnTo>
                      <a:pt x="166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 113"/>
              <p:cNvSpPr>
                <a:spLocks noEditPoints="1"/>
              </p:cNvSpPr>
              <p:nvPr/>
            </p:nvSpPr>
            <p:spPr bwMode="auto">
              <a:xfrm>
                <a:off x="11169650" y="2805113"/>
                <a:ext cx="173037" cy="173037"/>
              </a:xfrm>
              <a:custGeom>
                <a:avLst/>
                <a:gdLst>
                  <a:gd name="T0" fmla="*/ 443 w 977"/>
                  <a:gd name="T1" fmla="*/ 151 h 977"/>
                  <a:gd name="T2" fmla="*/ 359 w 977"/>
                  <a:gd name="T3" fmla="*/ 173 h 977"/>
                  <a:gd name="T4" fmla="*/ 285 w 977"/>
                  <a:gd name="T5" fmla="*/ 216 h 977"/>
                  <a:gd name="T6" fmla="*/ 225 w 977"/>
                  <a:gd name="T7" fmla="*/ 276 h 977"/>
                  <a:gd name="T8" fmla="*/ 181 w 977"/>
                  <a:gd name="T9" fmla="*/ 350 h 977"/>
                  <a:gd name="T10" fmla="*/ 158 w 977"/>
                  <a:gd name="T11" fmla="*/ 434 h 977"/>
                  <a:gd name="T12" fmla="*/ 158 w 977"/>
                  <a:gd name="T13" fmla="*/ 526 h 977"/>
                  <a:gd name="T14" fmla="*/ 181 w 977"/>
                  <a:gd name="T15" fmla="*/ 611 h 977"/>
                  <a:gd name="T16" fmla="*/ 225 w 977"/>
                  <a:gd name="T17" fmla="*/ 685 h 977"/>
                  <a:gd name="T18" fmla="*/ 284 w 977"/>
                  <a:gd name="T19" fmla="*/ 745 h 977"/>
                  <a:gd name="T20" fmla="*/ 358 w 977"/>
                  <a:gd name="T21" fmla="*/ 788 h 977"/>
                  <a:gd name="T22" fmla="*/ 443 w 977"/>
                  <a:gd name="T23" fmla="*/ 811 h 977"/>
                  <a:gd name="T24" fmla="*/ 534 w 977"/>
                  <a:gd name="T25" fmla="*/ 811 h 977"/>
                  <a:gd name="T26" fmla="*/ 619 w 977"/>
                  <a:gd name="T27" fmla="*/ 788 h 977"/>
                  <a:gd name="T28" fmla="*/ 693 w 977"/>
                  <a:gd name="T29" fmla="*/ 745 h 977"/>
                  <a:gd name="T30" fmla="*/ 752 w 977"/>
                  <a:gd name="T31" fmla="*/ 685 h 977"/>
                  <a:gd name="T32" fmla="*/ 796 w 977"/>
                  <a:gd name="T33" fmla="*/ 611 h 977"/>
                  <a:gd name="T34" fmla="*/ 819 w 977"/>
                  <a:gd name="T35" fmla="*/ 526 h 977"/>
                  <a:gd name="T36" fmla="*/ 819 w 977"/>
                  <a:gd name="T37" fmla="*/ 436 h 977"/>
                  <a:gd name="T38" fmla="*/ 796 w 977"/>
                  <a:gd name="T39" fmla="*/ 350 h 977"/>
                  <a:gd name="T40" fmla="*/ 752 w 977"/>
                  <a:gd name="T41" fmla="*/ 276 h 977"/>
                  <a:gd name="T42" fmla="*/ 692 w 977"/>
                  <a:gd name="T43" fmla="*/ 216 h 977"/>
                  <a:gd name="T44" fmla="*/ 618 w 977"/>
                  <a:gd name="T45" fmla="*/ 173 h 977"/>
                  <a:gd name="T46" fmla="*/ 534 w 977"/>
                  <a:gd name="T47" fmla="*/ 151 h 977"/>
                  <a:gd name="T48" fmla="*/ 489 w 977"/>
                  <a:gd name="T49" fmla="*/ 0 h 977"/>
                  <a:gd name="T50" fmla="*/ 599 w 977"/>
                  <a:gd name="T51" fmla="*/ 12 h 977"/>
                  <a:gd name="T52" fmla="*/ 702 w 977"/>
                  <a:gd name="T53" fmla="*/ 49 h 977"/>
                  <a:gd name="T54" fmla="*/ 792 w 977"/>
                  <a:gd name="T55" fmla="*/ 107 h 977"/>
                  <a:gd name="T56" fmla="*/ 868 w 977"/>
                  <a:gd name="T57" fmla="*/ 183 h 977"/>
                  <a:gd name="T58" fmla="*/ 928 w 977"/>
                  <a:gd name="T59" fmla="*/ 274 h 977"/>
                  <a:gd name="T60" fmla="*/ 965 w 977"/>
                  <a:gd name="T61" fmla="*/ 377 h 977"/>
                  <a:gd name="T62" fmla="*/ 977 w 977"/>
                  <a:gd name="T63" fmla="*/ 488 h 977"/>
                  <a:gd name="T64" fmla="*/ 965 w 977"/>
                  <a:gd name="T65" fmla="*/ 599 h 977"/>
                  <a:gd name="T66" fmla="*/ 928 w 977"/>
                  <a:gd name="T67" fmla="*/ 702 h 977"/>
                  <a:gd name="T68" fmla="*/ 868 w 977"/>
                  <a:gd name="T69" fmla="*/ 792 h 977"/>
                  <a:gd name="T70" fmla="*/ 792 w 977"/>
                  <a:gd name="T71" fmla="*/ 868 h 977"/>
                  <a:gd name="T72" fmla="*/ 702 w 977"/>
                  <a:gd name="T73" fmla="*/ 927 h 977"/>
                  <a:gd name="T74" fmla="*/ 599 w 977"/>
                  <a:gd name="T75" fmla="*/ 964 h 977"/>
                  <a:gd name="T76" fmla="*/ 489 w 977"/>
                  <a:gd name="T77" fmla="*/ 977 h 977"/>
                  <a:gd name="T78" fmla="*/ 378 w 977"/>
                  <a:gd name="T79" fmla="*/ 964 h 977"/>
                  <a:gd name="T80" fmla="*/ 275 w 977"/>
                  <a:gd name="T81" fmla="*/ 927 h 977"/>
                  <a:gd name="T82" fmla="*/ 185 w 977"/>
                  <a:gd name="T83" fmla="*/ 868 h 977"/>
                  <a:gd name="T84" fmla="*/ 109 w 977"/>
                  <a:gd name="T85" fmla="*/ 792 h 977"/>
                  <a:gd name="T86" fmla="*/ 49 w 977"/>
                  <a:gd name="T87" fmla="*/ 702 h 977"/>
                  <a:gd name="T88" fmla="*/ 12 w 977"/>
                  <a:gd name="T89" fmla="*/ 599 h 977"/>
                  <a:gd name="T90" fmla="*/ 0 w 977"/>
                  <a:gd name="T91" fmla="*/ 488 h 977"/>
                  <a:gd name="T92" fmla="*/ 12 w 977"/>
                  <a:gd name="T93" fmla="*/ 377 h 977"/>
                  <a:gd name="T94" fmla="*/ 49 w 977"/>
                  <a:gd name="T95" fmla="*/ 275 h 977"/>
                  <a:gd name="T96" fmla="*/ 109 w 977"/>
                  <a:gd name="T97" fmla="*/ 184 h 977"/>
                  <a:gd name="T98" fmla="*/ 185 w 977"/>
                  <a:gd name="T99" fmla="*/ 107 h 977"/>
                  <a:gd name="T100" fmla="*/ 275 w 977"/>
                  <a:gd name="T101" fmla="*/ 49 h 977"/>
                  <a:gd name="T102" fmla="*/ 378 w 977"/>
                  <a:gd name="T103" fmla="*/ 12 h 977"/>
                  <a:gd name="T104" fmla="*/ 489 w 977"/>
                  <a:gd name="T105" fmla="*/ 0 h 9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977" h="977">
                    <a:moveTo>
                      <a:pt x="489" y="147"/>
                    </a:moveTo>
                    <a:lnTo>
                      <a:pt x="443" y="151"/>
                    </a:lnTo>
                    <a:lnTo>
                      <a:pt x="400" y="159"/>
                    </a:lnTo>
                    <a:lnTo>
                      <a:pt x="359" y="173"/>
                    </a:lnTo>
                    <a:lnTo>
                      <a:pt x="320" y="193"/>
                    </a:lnTo>
                    <a:lnTo>
                      <a:pt x="285" y="216"/>
                    </a:lnTo>
                    <a:lnTo>
                      <a:pt x="252" y="245"/>
                    </a:lnTo>
                    <a:lnTo>
                      <a:pt x="225" y="276"/>
                    </a:lnTo>
                    <a:lnTo>
                      <a:pt x="200" y="312"/>
                    </a:lnTo>
                    <a:lnTo>
                      <a:pt x="181" y="350"/>
                    </a:lnTo>
                    <a:lnTo>
                      <a:pt x="167" y="391"/>
                    </a:lnTo>
                    <a:lnTo>
                      <a:pt x="158" y="434"/>
                    </a:lnTo>
                    <a:lnTo>
                      <a:pt x="155" y="481"/>
                    </a:lnTo>
                    <a:lnTo>
                      <a:pt x="158" y="526"/>
                    </a:lnTo>
                    <a:lnTo>
                      <a:pt x="167" y="570"/>
                    </a:lnTo>
                    <a:lnTo>
                      <a:pt x="181" y="611"/>
                    </a:lnTo>
                    <a:lnTo>
                      <a:pt x="200" y="649"/>
                    </a:lnTo>
                    <a:lnTo>
                      <a:pt x="225" y="685"/>
                    </a:lnTo>
                    <a:lnTo>
                      <a:pt x="252" y="716"/>
                    </a:lnTo>
                    <a:lnTo>
                      <a:pt x="284" y="745"/>
                    </a:lnTo>
                    <a:lnTo>
                      <a:pt x="320" y="768"/>
                    </a:lnTo>
                    <a:lnTo>
                      <a:pt x="358" y="788"/>
                    </a:lnTo>
                    <a:lnTo>
                      <a:pt x="400" y="802"/>
                    </a:lnTo>
                    <a:lnTo>
                      <a:pt x="443" y="811"/>
                    </a:lnTo>
                    <a:lnTo>
                      <a:pt x="489" y="813"/>
                    </a:lnTo>
                    <a:lnTo>
                      <a:pt x="534" y="811"/>
                    </a:lnTo>
                    <a:lnTo>
                      <a:pt x="577" y="802"/>
                    </a:lnTo>
                    <a:lnTo>
                      <a:pt x="619" y="788"/>
                    </a:lnTo>
                    <a:lnTo>
                      <a:pt x="657" y="769"/>
                    </a:lnTo>
                    <a:lnTo>
                      <a:pt x="693" y="745"/>
                    </a:lnTo>
                    <a:lnTo>
                      <a:pt x="725" y="716"/>
                    </a:lnTo>
                    <a:lnTo>
                      <a:pt x="752" y="685"/>
                    </a:lnTo>
                    <a:lnTo>
                      <a:pt x="777" y="650"/>
                    </a:lnTo>
                    <a:lnTo>
                      <a:pt x="796" y="611"/>
                    </a:lnTo>
                    <a:lnTo>
                      <a:pt x="810" y="570"/>
                    </a:lnTo>
                    <a:lnTo>
                      <a:pt x="819" y="526"/>
                    </a:lnTo>
                    <a:lnTo>
                      <a:pt x="822" y="481"/>
                    </a:lnTo>
                    <a:lnTo>
                      <a:pt x="819" y="436"/>
                    </a:lnTo>
                    <a:lnTo>
                      <a:pt x="810" y="391"/>
                    </a:lnTo>
                    <a:lnTo>
                      <a:pt x="796" y="350"/>
                    </a:lnTo>
                    <a:lnTo>
                      <a:pt x="777" y="312"/>
                    </a:lnTo>
                    <a:lnTo>
                      <a:pt x="752" y="276"/>
                    </a:lnTo>
                    <a:lnTo>
                      <a:pt x="725" y="245"/>
                    </a:lnTo>
                    <a:lnTo>
                      <a:pt x="692" y="216"/>
                    </a:lnTo>
                    <a:lnTo>
                      <a:pt x="657" y="193"/>
                    </a:lnTo>
                    <a:lnTo>
                      <a:pt x="618" y="173"/>
                    </a:lnTo>
                    <a:lnTo>
                      <a:pt x="577" y="159"/>
                    </a:lnTo>
                    <a:lnTo>
                      <a:pt x="534" y="151"/>
                    </a:lnTo>
                    <a:lnTo>
                      <a:pt x="489" y="147"/>
                    </a:lnTo>
                    <a:close/>
                    <a:moveTo>
                      <a:pt x="489" y="0"/>
                    </a:moveTo>
                    <a:lnTo>
                      <a:pt x="544" y="3"/>
                    </a:lnTo>
                    <a:lnTo>
                      <a:pt x="599" y="12"/>
                    </a:lnTo>
                    <a:lnTo>
                      <a:pt x="652" y="28"/>
                    </a:lnTo>
                    <a:lnTo>
                      <a:pt x="702" y="49"/>
                    </a:lnTo>
                    <a:lnTo>
                      <a:pt x="749" y="76"/>
                    </a:lnTo>
                    <a:lnTo>
                      <a:pt x="792" y="107"/>
                    </a:lnTo>
                    <a:lnTo>
                      <a:pt x="833" y="143"/>
                    </a:lnTo>
                    <a:lnTo>
                      <a:pt x="868" y="183"/>
                    </a:lnTo>
                    <a:lnTo>
                      <a:pt x="900" y="228"/>
                    </a:lnTo>
                    <a:lnTo>
                      <a:pt x="928" y="274"/>
                    </a:lnTo>
                    <a:lnTo>
                      <a:pt x="949" y="325"/>
                    </a:lnTo>
                    <a:lnTo>
                      <a:pt x="965" y="377"/>
                    </a:lnTo>
                    <a:lnTo>
                      <a:pt x="974" y="431"/>
                    </a:lnTo>
                    <a:lnTo>
                      <a:pt x="977" y="488"/>
                    </a:lnTo>
                    <a:lnTo>
                      <a:pt x="974" y="544"/>
                    </a:lnTo>
                    <a:lnTo>
                      <a:pt x="965" y="599"/>
                    </a:lnTo>
                    <a:lnTo>
                      <a:pt x="949" y="652"/>
                    </a:lnTo>
                    <a:lnTo>
                      <a:pt x="928" y="702"/>
                    </a:lnTo>
                    <a:lnTo>
                      <a:pt x="900" y="749"/>
                    </a:lnTo>
                    <a:lnTo>
                      <a:pt x="868" y="792"/>
                    </a:lnTo>
                    <a:lnTo>
                      <a:pt x="833" y="832"/>
                    </a:lnTo>
                    <a:lnTo>
                      <a:pt x="792" y="868"/>
                    </a:lnTo>
                    <a:lnTo>
                      <a:pt x="749" y="900"/>
                    </a:lnTo>
                    <a:lnTo>
                      <a:pt x="702" y="927"/>
                    </a:lnTo>
                    <a:lnTo>
                      <a:pt x="652" y="948"/>
                    </a:lnTo>
                    <a:lnTo>
                      <a:pt x="599" y="964"/>
                    </a:lnTo>
                    <a:lnTo>
                      <a:pt x="544" y="974"/>
                    </a:lnTo>
                    <a:lnTo>
                      <a:pt x="489" y="977"/>
                    </a:lnTo>
                    <a:lnTo>
                      <a:pt x="433" y="974"/>
                    </a:lnTo>
                    <a:lnTo>
                      <a:pt x="378" y="964"/>
                    </a:lnTo>
                    <a:lnTo>
                      <a:pt x="325" y="948"/>
                    </a:lnTo>
                    <a:lnTo>
                      <a:pt x="275" y="927"/>
                    </a:lnTo>
                    <a:lnTo>
                      <a:pt x="228" y="900"/>
                    </a:lnTo>
                    <a:lnTo>
                      <a:pt x="185" y="868"/>
                    </a:lnTo>
                    <a:lnTo>
                      <a:pt x="144" y="832"/>
                    </a:lnTo>
                    <a:lnTo>
                      <a:pt x="109" y="792"/>
                    </a:lnTo>
                    <a:lnTo>
                      <a:pt x="77" y="749"/>
                    </a:lnTo>
                    <a:lnTo>
                      <a:pt x="49" y="702"/>
                    </a:lnTo>
                    <a:lnTo>
                      <a:pt x="28" y="652"/>
                    </a:lnTo>
                    <a:lnTo>
                      <a:pt x="12" y="599"/>
                    </a:lnTo>
                    <a:lnTo>
                      <a:pt x="3" y="544"/>
                    </a:lnTo>
                    <a:lnTo>
                      <a:pt x="0" y="488"/>
                    </a:lnTo>
                    <a:lnTo>
                      <a:pt x="3" y="432"/>
                    </a:lnTo>
                    <a:lnTo>
                      <a:pt x="12" y="377"/>
                    </a:lnTo>
                    <a:lnTo>
                      <a:pt x="28" y="325"/>
                    </a:lnTo>
                    <a:lnTo>
                      <a:pt x="49" y="275"/>
                    </a:lnTo>
                    <a:lnTo>
                      <a:pt x="77" y="228"/>
                    </a:lnTo>
                    <a:lnTo>
                      <a:pt x="109" y="184"/>
                    </a:lnTo>
                    <a:lnTo>
                      <a:pt x="144" y="144"/>
                    </a:lnTo>
                    <a:lnTo>
                      <a:pt x="185" y="107"/>
                    </a:lnTo>
                    <a:lnTo>
                      <a:pt x="228" y="77"/>
                    </a:lnTo>
                    <a:lnTo>
                      <a:pt x="275" y="49"/>
                    </a:lnTo>
                    <a:lnTo>
                      <a:pt x="325" y="28"/>
                    </a:lnTo>
                    <a:lnTo>
                      <a:pt x="378" y="12"/>
                    </a:lnTo>
                    <a:lnTo>
                      <a:pt x="433" y="3"/>
                    </a:lnTo>
                    <a:lnTo>
                      <a:pt x="48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30" name="Straight Connector 29"/>
          <p:cNvCxnSpPr>
            <a:stCxn id="28" idx="4"/>
          </p:cNvCxnSpPr>
          <p:nvPr/>
        </p:nvCxnSpPr>
        <p:spPr>
          <a:xfrm>
            <a:off x="844499" y="2693161"/>
            <a:ext cx="0" cy="1092923"/>
          </a:xfrm>
          <a:prstGeom prst="line">
            <a:avLst/>
          </a:prstGeom>
          <a:ln w="38100" cap="rnd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954458" y="2811691"/>
            <a:ext cx="1431396" cy="918680"/>
            <a:chOff x="954458" y="2811691"/>
            <a:chExt cx="1431396" cy="918680"/>
          </a:xfrm>
        </p:grpSpPr>
        <p:sp>
          <p:nvSpPr>
            <p:cNvPr id="5" name="Freeform 5"/>
            <p:cNvSpPr>
              <a:spLocks/>
            </p:cNvSpPr>
            <p:nvPr/>
          </p:nvSpPr>
          <p:spPr bwMode="auto">
            <a:xfrm>
              <a:off x="954458" y="2811691"/>
              <a:ext cx="1431396" cy="918680"/>
            </a:xfrm>
            <a:prstGeom prst="roundRect">
              <a:avLst>
                <a:gd name="adj" fmla="val 4883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92" name="Group 91"/>
            <p:cNvGrpSpPr/>
            <p:nvPr/>
          </p:nvGrpSpPr>
          <p:grpSpPr>
            <a:xfrm>
              <a:off x="1362975" y="3065450"/>
              <a:ext cx="614362" cy="411163"/>
              <a:chOff x="620713" y="1989138"/>
              <a:chExt cx="614362" cy="411163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93" name="Freeform 118"/>
              <p:cNvSpPr>
                <a:spLocks noEditPoints="1"/>
              </p:cNvSpPr>
              <p:nvPr/>
            </p:nvSpPr>
            <p:spPr bwMode="auto">
              <a:xfrm>
                <a:off x="620713" y="1989138"/>
                <a:ext cx="614362" cy="411163"/>
              </a:xfrm>
              <a:custGeom>
                <a:avLst/>
                <a:gdLst>
                  <a:gd name="T0" fmla="*/ 1947 w 3483"/>
                  <a:gd name="T1" fmla="*/ 157 h 2336"/>
                  <a:gd name="T2" fmla="*/ 1720 w 3483"/>
                  <a:gd name="T3" fmla="*/ 258 h 2336"/>
                  <a:gd name="T4" fmla="*/ 1538 w 3483"/>
                  <a:gd name="T5" fmla="*/ 428 h 2336"/>
                  <a:gd name="T6" fmla="*/ 1474 w 3483"/>
                  <a:gd name="T7" fmla="*/ 455 h 2336"/>
                  <a:gd name="T8" fmla="*/ 1339 w 3483"/>
                  <a:gd name="T9" fmla="*/ 404 h 2336"/>
                  <a:gd name="T10" fmla="*/ 1130 w 3483"/>
                  <a:gd name="T11" fmla="*/ 369 h 2336"/>
                  <a:gd name="T12" fmla="*/ 916 w 3483"/>
                  <a:gd name="T13" fmla="*/ 412 h 2336"/>
                  <a:gd name="T14" fmla="*/ 743 w 3483"/>
                  <a:gd name="T15" fmla="*/ 530 h 2336"/>
                  <a:gd name="T16" fmla="*/ 628 w 3483"/>
                  <a:gd name="T17" fmla="*/ 707 h 2336"/>
                  <a:gd name="T18" fmla="*/ 589 w 3483"/>
                  <a:gd name="T19" fmla="*/ 886 h 2336"/>
                  <a:gd name="T20" fmla="*/ 548 w 3483"/>
                  <a:gd name="T21" fmla="*/ 929 h 2336"/>
                  <a:gd name="T22" fmla="*/ 349 w 3483"/>
                  <a:gd name="T23" fmla="*/ 1059 h 2336"/>
                  <a:gd name="T24" fmla="*/ 213 w 3483"/>
                  <a:gd name="T25" fmla="*/ 1245 h 2336"/>
                  <a:gd name="T26" fmla="*/ 151 w 3483"/>
                  <a:gd name="T27" fmla="*/ 1472 h 2336"/>
                  <a:gd name="T28" fmla="*/ 174 w 3483"/>
                  <a:gd name="T29" fmla="*/ 1716 h 2336"/>
                  <a:gd name="T30" fmla="*/ 282 w 3483"/>
                  <a:gd name="T31" fmla="*/ 1929 h 2336"/>
                  <a:gd name="T32" fmla="*/ 457 w 3483"/>
                  <a:gd name="T33" fmla="*/ 2088 h 2336"/>
                  <a:gd name="T34" fmla="*/ 681 w 3483"/>
                  <a:gd name="T35" fmla="*/ 2177 h 2336"/>
                  <a:gd name="T36" fmla="*/ 2867 w 3483"/>
                  <a:gd name="T37" fmla="*/ 2185 h 2336"/>
                  <a:gd name="T38" fmla="*/ 3072 w 3483"/>
                  <a:gd name="T39" fmla="*/ 2119 h 2336"/>
                  <a:gd name="T40" fmla="*/ 3229 w 3483"/>
                  <a:gd name="T41" fmla="*/ 1978 h 2336"/>
                  <a:gd name="T42" fmla="*/ 3316 w 3483"/>
                  <a:gd name="T43" fmla="*/ 1785 h 2336"/>
                  <a:gd name="T44" fmla="*/ 3317 w 3483"/>
                  <a:gd name="T45" fmla="*/ 1563 h 2336"/>
                  <a:gd name="T46" fmla="*/ 3233 w 3483"/>
                  <a:gd name="T47" fmla="*/ 1372 h 2336"/>
                  <a:gd name="T48" fmla="*/ 3080 w 3483"/>
                  <a:gd name="T49" fmla="*/ 1232 h 2336"/>
                  <a:gd name="T50" fmla="*/ 2920 w 3483"/>
                  <a:gd name="T51" fmla="*/ 1168 h 2336"/>
                  <a:gd name="T52" fmla="*/ 2882 w 3483"/>
                  <a:gd name="T53" fmla="*/ 1141 h 2336"/>
                  <a:gd name="T54" fmla="*/ 2877 w 3483"/>
                  <a:gd name="T55" fmla="*/ 1077 h 2336"/>
                  <a:gd name="T56" fmla="*/ 2898 w 3483"/>
                  <a:gd name="T57" fmla="*/ 891 h 2336"/>
                  <a:gd name="T58" fmla="*/ 2851 w 3483"/>
                  <a:gd name="T59" fmla="*/ 627 h 2336"/>
                  <a:gd name="T60" fmla="*/ 2720 w 3483"/>
                  <a:gd name="T61" fmla="*/ 403 h 2336"/>
                  <a:gd name="T62" fmla="*/ 2521 w 3483"/>
                  <a:gd name="T63" fmla="*/ 237 h 2336"/>
                  <a:gd name="T64" fmla="*/ 2273 w 3483"/>
                  <a:gd name="T65" fmla="*/ 146 h 2336"/>
                  <a:gd name="T66" fmla="*/ 2215 w 3483"/>
                  <a:gd name="T67" fmla="*/ 3 h 2336"/>
                  <a:gd name="T68" fmla="*/ 2509 w 3483"/>
                  <a:gd name="T69" fmla="*/ 78 h 2336"/>
                  <a:gd name="T70" fmla="*/ 2754 w 3483"/>
                  <a:gd name="T71" fmla="*/ 240 h 2336"/>
                  <a:gd name="T72" fmla="*/ 2934 w 3483"/>
                  <a:gd name="T73" fmla="*/ 470 h 2336"/>
                  <a:gd name="T74" fmla="*/ 3033 w 3483"/>
                  <a:gd name="T75" fmla="*/ 751 h 2336"/>
                  <a:gd name="T76" fmla="*/ 3042 w 3483"/>
                  <a:gd name="T77" fmla="*/ 980 h 2336"/>
                  <a:gd name="T78" fmla="*/ 3141 w 3483"/>
                  <a:gd name="T79" fmla="*/ 1101 h 2336"/>
                  <a:gd name="T80" fmla="*/ 3322 w 3483"/>
                  <a:gd name="T81" fmla="*/ 1247 h 2336"/>
                  <a:gd name="T82" fmla="*/ 3440 w 3483"/>
                  <a:gd name="T83" fmla="*/ 1445 h 2336"/>
                  <a:gd name="T84" fmla="*/ 3483 w 3483"/>
                  <a:gd name="T85" fmla="*/ 1680 h 2336"/>
                  <a:gd name="T86" fmla="*/ 3432 w 3483"/>
                  <a:gd name="T87" fmla="*/ 1921 h 2336"/>
                  <a:gd name="T88" fmla="*/ 3303 w 3483"/>
                  <a:gd name="T89" fmla="*/ 2122 h 2336"/>
                  <a:gd name="T90" fmla="*/ 3111 w 3483"/>
                  <a:gd name="T91" fmla="*/ 2265 h 2336"/>
                  <a:gd name="T92" fmla="*/ 2874 w 3483"/>
                  <a:gd name="T93" fmla="*/ 2332 h 2336"/>
                  <a:gd name="T94" fmla="*/ 662 w 3483"/>
                  <a:gd name="T95" fmla="*/ 2323 h 2336"/>
                  <a:gd name="T96" fmla="*/ 400 w 3483"/>
                  <a:gd name="T97" fmla="*/ 2226 h 2336"/>
                  <a:gd name="T98" fmla="*/ 190 w 3483"/>
                  <a:gd name="T99" fmla="*/ 2049 h 2336"/>
                  <a:gd name="T100" fmla="*/ 51 w 3483"/>
                  <a:gd name="T101" fmla="*/ 1812 h 2336"/>
                  <a:gd name="T102" fmla="*/ 0 w 3483"/>
                  <a:gd name="T103" fmla="*/ 1533 h 2336"/>
                  <a:gd name="T104" fmla="*/ 41 w 3483"/>
                  <a:gd name="T105" fmla="*/ 1277 h 2336"/>
                  <a:gd name="T106" fmla="*/ 158 w 3483"/>
                  <a:gd name="T107" fmla="*/ 1053 h 2336"/>
                  <a:gd name="T108" fmla="*/ 340 w 3483"/>
                  <a:gd name="T109" fmla="*/ 877 h 2336"/>
                  <a:gd name="T110" fmla="*/ 481 w 3483"/>
                  <a:gd name="T111" fmla="*/ 688 h 2336"/>
                  <a:gd name="T112" fmla="*/ 599 w 3483"/>
                  <a:gd name="T113" fmla="*/ 475 h 2336"/>
                  <a:gd name="T114" fmla="*/ 782 w 3483"/>
                  <a:gd name="T115" fmla="*/ 318 h 2336"/>
                  <a:gd name="T116" fmla="*/ 1011 w 3483"/>
                  <a:gd name="T117" fmla="*/ 233 h 2336"/>
                  <a:gd name="T118" fmla="*/ 1249 w 3483"/>
                  <a:gd name="T119" fmla="*/ 231 h 2336"/>
                  <a:gd name="T120" fmla="*/ 1457 w 3483"/>
                  <a:gd name="T121" fmla="*/ 303 h 2336"/>
                  <a:gd name="T122" fmla="*/ 1669 w 3483"/>
                  <a:gd name="T123" fmla="*/ 127 h 2336"/>
                  <a:gd name="T124" fmla="*/ 1925 w 3483"/>
                  <a:gd name="T125" fmla="*/ 24 h 2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3483" h="2336">
                    <a:moveTo>
                      <a:pt x="2136" y="134"/>
                    </a:moveTo>
                    <a:lnTo>
                      <a:pt x="2073" y="136"/>
                    </a:lnTo>
                    <a:lnTo>
                      <a:pt x="2010" y="145"/>
                    </a:lnTo>
                    <a:lnTo>
                      <a:pt x="1947" y="157"/>
                    </a:lnTo>
                    <a:lnTo>
                      <a:pt x="1887" y="175"/>
                    </a:lnTo>
                    <a:lnTo>
                      <a:pt x="1829" y="198"/>
                    </a:lnTo>
                    <a:lnTo>
                      <a:pt x="1773" y="226"/>
                    </a:lnTo>
                    <a:lnTo>
                      <a:pt x="1720" y="258"/>
                    </a:lnTo>
                    <a:lnTo>
                      <a:pt x="1670" y="294"/>
                    </a:lnTo>
                    <a:lnTo>
                      <a:pt x="1622" y="335"/>
                    </a:lnTo>
                    <a:lnTo>
                      <a:pt x="1578" y="379"/>
                    </a:lnTo>
                    <a:lnTo>
                      <a:pt x="1538" y="428"/>
                    </a:lnTo>
                    <a:lnTo>
                      <a:pt x="1525" y="441"/>
                    </a:lnTo>
                    <a:lnTo>
                      <a:pt x="1509" y="450"/>
                    </a:lnTo>
                    <a:lnTo>
                      <a:pt x="1492" y="455"/>
                    </a:lnTo>
                    <a:lnTo>
                      <a:pt x="1474" y="455"/>
                    </a:lnTo>
                    <a:lnTo>
                      <a:pt x="1458" y="451"/>
                    </a:lnTo>
                    <a:lnTo>
                      <a:pt x="1442" y="443"/>
                    </a:lnTo>
                    <a:lnTo>
                      <a:pt x="1390" y="423"/>
                    </a:lnTo>
                    <a:lnTo>
                      <a:pt x="1339" y="404"/>
                    </a:lnTo>
                    <a:lnTo>
                      <a:pt x="1289" y="390"/>
                    </a:lnTo>
                    <a:lnTo>
                      <a:pt x="1238" y="378"/>
                    </a:lnTo>
                    <a:lnTo>
                      <a:pt x="1185" y="371"/>
                    </a:lnTo>
                    <a:lnTo>
                      <a:pt x="1130" y="369"/>
                    </a:lnTo>
                    <a:lnTo>
                      <a:pt x="1074" y="372"/>
                    </a:lnTo>
                    <a:lnTo>
                      <a:pt x="1020" y="381"/>
                    </a:lnTo>
                    <a:lnTo>
                      <a:pt x="967" y="393"/>
                    </a:lnTo>
                    <a:lnTo>
                      <a:pt x="916" y="412"/>
                    </a:lnTo>
                    <a:lnTo>
                      <a:pt x="868" y="435"/>
                    </a:lnTo>
                    <a:lnTo>
                      <a:pt x="823" y="463"/>
                    </a:lnTo>
                    <a:lnTo>
                      <a:pt x="781" y="494"/>
                    </a:lnTo>
                    <a:lnTo>
                      <a:pt x="743" y="530"/>
                    </a:lnTo>
                    <a:lnTo>
                      <a:pt x="708" y="569"/>
                    </a:lnTo>
                    <a:lnTo>
                      <a:pt x="678" y="612"/>
                    </a:lnTo>
                    <a:lnTo>
                      <a:pt x="650" y="659"/>
                    </a:lnTo>
                    <a:lnTo>
                      <a:pt x="628" y="707"/>
                    </a:lnTo>
                    <a:lnTo>
                      <a:pt x="611" y="760"/>
                    </a:lnTo>
                    <a:lnTo>
                      <a:pt x="598" y="813"/>
                    </a:lnTo>
                    <a:lnTo>
                      <a:pt x="591" y="870"/>
                    </a:lnTo>
                    <a:lnTo>
                      <a:pt x="589" y="886"/>
                    </a:lnTo>
                    <a:lnTo>
                      <a:pt x="583" y="901"/>
                    </a:lnTo>
                    <a:lnTo>
                      <a:pt x="572" y="914"/>
                    </a:lnTo>
                    <a:lnTo>
                      <a:pt x="560" y="923"/>
                    </a:lnTo>
                    <a:lnTo>
                      <a:pt x="548" y="929"/>
                    </a:lnTo>
                    <a:lnTo>
                      <a:pt x="493" y="955"/>
                    </a:lnTo>
                    <a:lnTo>
                      <a:pt x="441" y="985"/>
                    </a:lnTo>
                    <a:lnTo>
                      <a:pt x="394" y="1020"/>
                    </a:lnTo>
                    <a:lnTo>
                      <a:pt x="349" y="1059"/>
                    </a:lnTo>
                    <a:lnTo>
                      <a:pt x="308" y="1101"/>
                    </a:lnTo>
                    <a:lnTo>
                      <a:pt x="272" y="1146"/>
                    </a:lnTo>
                    <a:lnTo>
                      <a:pt x="241" y="1195"/>
                    </a:lnTo>
                    <a:lnTo>
                      <a:pt x="213" y="1245"/>
                    </a:lnTo>
                    <a:lnTo>
                      <a:pt x="190" y="1299"/>
                    </a:lnTo>
                    <a:lnTo>
                      <a:pt x="172" y="1355"/>
                    </a:lnTo>
                    <a:lnTo>
                      <a:pt x="158" y="1413"/>
                    </a:lnTo>
                    <a:lnTo>
                      <a:pt x="151" y="1472"/>
                    </a:lnTo>
                    <a:lnTo>
                      <a:pt x="148" y="1533"/>
                    </a:lnTo>
                    <a:lnTo>
                      <a:pt x="151" y="1595"/>
                    </a:lnTo>
                    <a:lnTo>
                      <a:pt x="159" y="1657"/>
                    </a:lnTo>
                    <a:lnTo>
                      <a:pt x="174" y="1716"/>
                    </a:lnTo>
                    <a:lnTo>
                      <a:pt x="194" y="1773"/>
                    </a:lnTo>
                    <a:lnTo>
                      <a:pt x="218" y="1828"/>
                    </a:lnTo>
                    <a:lnTo>
                      <a:pt x="248" y="1879"/>
                    </a:lnTo>
                    <a:lnTo>
                      <a:pt x="282" y="1929"/>
                    </a:lnTo>
                    <a:lnTo>
                      <a:pt x="321" y="1974"/>
                    </a:lnTo>
                    <a:lnTo>
                      <a:pt x="362" y="2016"/>
                    </a:lnTo>
                    <a:lnTo>
                      <a:pt x="408" y="2054"/>
                    </a:lnTo>
                    <a:lnTo>
                      <a:pt x="457" y="2088"/>
                    </a:lnTo>
                    <a:lnTo>
                      <a:pt x="510" y="2118"/>
                    </a:lnTo>
                    <a:lnTo>
                      <a:pt x="565" y="2142"/>
                    </a:lnTo>
                    <a:lnTo>
                      <a:pt x="622" y="2162"/>
                    </a:lnTo>
                    <a:lnTo>
                      <a:pt x="681" y="2177"/>
                    </a:lnTo>
                    <a:lnTo>
                      <a:pt x="743" y="2185"/>
                    </a:lnTo>
                    <a:lnTo>
                      <a:pt x="806" y="2188"/>
                    </a:lnTo>
                    <a:lnTo>
                      <a:pt x="2810" y="2188"/>
                    </a:lnTo>
                    <a:lnTo>
                      <a:pt x="2867" y="2185"/>
                    </a:lnTo>
                    <a:lnTo>
                      <a:pt x="2921" y="2177"/>
                    </a:lnTo>
                    <a:lnTo>
                      <a:pt x="2974" y="2162"/>
                    </a:lnTo>
                    <a:lnTo>
                      <a:pt x="3025" y="2143"/>
                    </a:lnTo>
                    <a:lnTo>
                      <a:pt x="3072" y="2119"/>
                    </a:lnTo>
                    <a:lnTo>
                      <a:pt x="3117" y="2089"/>
                    </a:lnTo>
                    <a:lnTo>
                      <a:pt x="3158" y="2056"/>
                    </a:lnTo>
                    <a:lnTo>
                      <a:pt x="3195" y="2019"/>
                    </a:lnTo>
                    <a:lnTo>
                      <a:pt x="3229" y="1978"/>
                    </a:lnTo>
                    <a:lnTo>
                      <a:pt x="3258" y="1934"/>
                    </a:lnTo>
                    <a:lnTo>
                      <a:pt x="3282" y="1887"/>
                    </a:lnTo>
                    <a:lnTo>
                      <a:pt x="3301" y="1836"/>
                    </a:lnTo>
                    <a:lnTo>
                      <a:pt x="3316" y="1785"/>
                    </a:lnTo>
                    <a:lnTo>
                      <a:pt x="3325" y="1730"/>
                    </a:lnTo>
                    <a:lnTo>
                      <a:pt x="3328" y="1673"/>
                    </a:lnTo>
                    <a:lnTo>
                      <a:pt x="3325" y="1617"/>
                    </a:lnTo>
                    <a:lnTo>
                      <a:pt x="3317" y="1563"/>
                    </a:lnTo>
                    <a:lnTo>
                      <a:pt x="3304" y="1512"/>
                    </a:lnTo>
                    <a:lnTo>
                      <a:pt x="3285" y="1462"/>
                    </a:lnTo>
                    <a:lnTo>
                      <a:pt x="3261" y="1416"/>
                    </a:lnTo>
                    <a:lnTo>
                      <a:pt x="3233" y="1372"/>
                    </a:lnTo>
                    <a:lnTo>
                      <a:pt x="3200" y="1331"/>
                    </a:lnTo>
                    <a:lnTo>
                      <a:pt x="3164" y="1294"/>
                    </a:lnTo>
                    <a:lnTo>
                      <a:pt x="3123" y="1260"/>
                    </a:lnTo>
                    <a:lnTo>
                      <a:pt x="3080" y="1232"/>
                    </a:lnTo>
                    <a:lnTo>
                      <a:pt x="3032" y="1206"/>
                    </a:lnTo>
                    <a:lnTo>
                      <a:pt x="2982" y="1186"/>
                    </a:lnTo>
                    <a:lnTo>
                      <a:pt x="2929" y="1173"/>
                    </a:lnTo>
                    <a:lnTo>
                      <a:pt x="2920" y="1168"/>
                    </a:lnTo>
                    <a:lnTo>
                      <a:pt x="2911" y="1164"/>
                    </a:lnTo>
                    <a:lnTo>
                      <a:pt x="2900" y="1159"/>
                    </a:lnTo>
                    <a:lnTo>
                      <a:pt x="2891" y="1151"/>
                    </a:lnTo>
                    <a:lnTo>
                      <a:pt x="2882" y="1141"/>
                    </a:lnTo>
                    <a:lnTo>
                      <a:pt x="2876" y="1128"/>
                    </a:lnTo>
                    <a:lnTo>
                      <a:pt x="2873" y="1114"/>
                    </a:lnTo>
                    <a:lnTo>
                      <a:pt x="2873" y="1097"/>
                    </a:lnTo>
                    <a:lnTo>
                      <a:pt x="2877" y="1077"/>
                    </a:lnTo>
                    <a:lnTo>
                      <a:pt x="2887" y="1030"/>
                    </a:lnTo>
                    <a:lnTo>
                      <a:pt x="2893" y="984"/>
                    </a:lnTo>
                    <a:lnTo>
                      <a:pt x="2897" y="937"/>
                    </a:lnTo>
                    <a:lnTo>
                      <a:pt x="2898" y="891"/>
                    </a:lnTo>
                    <a:lnTo>
                      <a:pt x="2895" y="823"/>
                    </a:lnTo>
                    <a:lnTo>
                      <a:pt x="2887" y="756"/>
                    </a:lnTo>
                    <a:lnTo>
                      <a:pt x="2872" y="690"/>
                    </a:lnTo>
                    <a:lnTo>
                      <a:pt x="2851" y="627"/>
                    </a:lnTo>
                    <a:lnTo>
                      <a:pt x="2825" y="567"/>
                    </a:lnTo>
                    <a:lnTo>
                      <a:pt x="2795" y="509"/>
                    </a:lnTo>
                    <a:lnTo>
                      <a:pt x="2759" y="454"/>
                    </a:lnTo>
                    <a:lnTo>
                      <a:pt x="2720" y="403"/>
                    </a:lnTo>
                    <a:lnTo>
                      <a:pt x="2676" y="355"/>
                    </a:lnTo>
                    <a:lnTo>
                      <a:pt x="2628" y="312"/>
                    </a:lnTo>
                    <a:lnTo>
                      <a:pt x="2576" y="272"/>
                    </a:lnTo>
                    <a:lnTo>
                      <a:pt x="2521" y="237"/>
                    </a:lnTo>
                    <a:lnTo>
                      <a:pt x="2463" y="207"/>
                    </a:lnTo>
                    <a:lnTo>
                      <a:pt x="2403" y="181"/>
                    </a:lnTo>
                    <a:lnTo>
                      <a:pt x="2340" y="160"/>
                    </a:lnTo>
                    <a:lnTo>
                      <a:pt x="2273" y="146"/>
                    </a:lnTo>
                    <a:lnTo>
                      <a:pt x="2206" y="136"/>
                    </a:lnTo>
                    <a:lnTo>
                      <a:pt x="2136" y="134"/>
                    </a:lnTo>
                    <a:close/>
                    <a:moveTo>
                      <a:pt x="2136" y="0"/>
                    </a:moveTo>
                    <a:lnTo>
                      <a:pt x="2215" y="3"/>
                    </a:lnTo>
                    <a:lnTo>
                      <a:pt x="2292" y="13"/>
                    </a:lnTo>
                    <a:lnTo>
                      <a:pt x="2366" y="30"/>
                    </a:lnTo>
                    <a:lnTo>
                      <a:pt x="2439" y="51"/>
                    </a:lnTo>
                    <a:lnTo>
                      <a:pt x="2509" y="78"/>
                    </a:lnTo>
                    <a:lnTo>
                      <a:pt x="2575" y="112"/>
                    </a:lnTo>
                    <a:lnTo>
                      <a:pt x="2638" y="150"/>
                    </a:lnTo>
                    <a:lnTo>
                      <a:pt x="2698" y="193"/>
                    </a:lnTo>
                    <a:lnTo>
                      <a:pt x="2754" y="240"/>
                    </a:lnTo>
                    <a:lnTo>
                      <a:pt x="2805" y="292"/>
                    </a:lnTo>
                    <a:lnTo>
                      <a:pt x="2854" y="348"/>
                    </a:lnTo>
                    <a:lnTo>
                      <a:pt x="2896" y="407"/>
                    </a:lnTo>
                    <a:lnTo>
                      <a:pt x="2934" y="470"/>
                    </a:lnTo>
                    <a:lnTo>
                      <a:pt x="2968" y="536"/>
                    </a:lnTo>
                    <a:lnTo>
                      <a:pt x="2995" y="606"/>
                    </a:lnTo>
                    <a:lnTo>
                      <a:pt x="3018" y="678"/>
                    </a:lnTo>
                    <a:lnTo>
                      <a:pt x="3033" y="751"/>
                    </a:lnTo>
                    <a:lnTo>
                      <a:pt x="3043" y="828"/>
                    </a:lnTo>
                    <a:lnTo>
                      <a:pt x="3046" y="906"/>
                    </a:lnTo>
                    <a:lnTo>
                      <a:pt x="3045" y="944"/>
                    </a:lnTo>
                    <a:lnTo>
                      <a:pt x="3042" y="980"/>
                    </a:lnTo>
                    <a:lnTo>
                      <a:pt x="3037" y="1016"/>
                    </a:lnTo>
                    <a:lnTo>
                      <a:pt x="3031" y="1054"/>
                    </a:lnTo>
                    <a:lnTo>
                      <a:pt x="3087" y="1075"/>
                    </a:lnTo>
                    <a:lnTo>
                      <a:pt x="3141" y="1101"/>
                    </a:lnTo>
                    <a:lnTo>
                      <a:pt x="3191" y="1132"/>
                    </a:lnTo>
                    <a:lnTo>
                      <a:pt x="3238" y="1166"/>
                    </a:lnTo>
                    <a:lnTo>
                      <a:pt x="3281" y="1205"/>
                    </a:lnTo>
                    <a:lnTo>
                      <a:pt x="3322" y="1247"/>
                    </a:lnTo>
                    <a:lnTo>
                      <a:pt x="3357" y="1293"/>
                    </a:lnTo>
                    <a:lnTo>
                      <a:pt x="3389" y="1341"/>
                    </a:lnTo>
                    <a:lnTo>
                      <a:pt x="3417" y="1392"/>
                    </a:lnTo>
                    <a:lnTo>
                      <a:pt x="3440" y="1445"/>
                    </a:lnTo>
                    <a:lnTo>
                      <a:pt x="3459" y="1501"/>
                    </a:lnTo>
                    <a:lnTo>
                      <a:pt x="3472" y="1559"/>
                    </a:lnTo>
                    <a:lnTo>
                      <a:pt x="3480" y="1619"/>
                    </a:lnTo>
                    <a:lnTo>
                      <a:pt x="3483" y="1680"/>
                    </a:lnTo>
                    <a:lnTo>
                      <a:pt x="3479" y="1744"/>
                    </a:lnTo>
                    <a:lnTo>
                      <a:pt x="3468" y="1805"/>
                    </a:lnTo>
                    <a:lnTo>
                      <a:pt x="3453" y="1864"/>
                    </a:lnTo>
                    <a:lnTo>
                      <a:pt x="3432" y="1921"/>
                    </a:lnTo>
                    <a:lnTo>
                      <a:pt x="3407" y="1975"/>
                    </a:lnTo>
                    <a:lnTo>
                      <a:pt x="3376" y="2028"/>
                    </a:lnTo>
                    <a:lnTo>
                      <a:pt x="3342" y="2076"/>
                    </a:lnTo>
                    <a:lnTo>
                      <a:pt x="3303" y="2122"/>
                    </a:lnTo>
                    <a:lnTo>
                      <a:pt x="3260" y="2164"/>
                    </a:lnTo>
                    <a:lnTo>
                      <a:pt x="3214" y="2202"/>
                    </a:lnTo>
                    <a:lnTo>
                      <a:pt x="3164" y="2236"/>
                    </a:lnTo>
                    <a:lnTo>
                      <a:pt x="3111" y="2265"/>
                    </a:lnTo>
                    <a:lnTo>
                      <a:pt x="3056" y="2289"/>
                    </a:lnTo>
                    <a:lnTo>
                      <a:pt x="2997" y="2309"/>
                    </a:lnTo>
                    <a:lnTo>
                      <a:pt x="2937" y="2324"/>
                    </a:lnTo>
                    <a:lnTo>
                      <a:pt x="2874" y="2332"/>
                    </a:lnTo>
                    <a:lnTo>
                      <a:pt x="2810" y="2336"/>
                    </a:lnTo>
                    <a:lnTo>
                      <a:pt x="806" y="2336"/>
                    </a:lnTo>
                    <a:lnTo>
                      <a:pt x="732" y="2332"/>
                    </a:lnTo>
                    <a:lnTo>
                      <a:pt x="662" y="2323"/>
                    </a:lnTo>
                    <a:lnTo>
                      <a:pt x="592" y="2307"/>
                    </a:lnTo>
                    <a:lnTo>
                      <a:pt x="526" y="2285"/>
                    </a:lnTo>
                    <a:lnTo>
                      <a:pt x="461" y="2258"/>
                    </a:lnTo>
                    <a:lnTo>
                      <a:pt x="400" y="2226"/>
                    </a:lnTo>
                    <a:lnTo>
                      <a:pt x="342" y="2188"/>
                    </a:lnTo>
                    <a:lnTo>
                      <a:pt x="287" y="2146"/>
                    </a:lnTo>
                    <a:lnTo>
                      <a:pt x="236" y="2100"/>
                    </a:lnTo>
                    <a:lnTo>
                      <a:pt x="190" y="2049"/>
                    </a:lnTo>
                    <a:lnTo>
                      <a:pt x="148" y="1995"/>
                    </a:lnTo>
                    <a:lnTo>
                      <a:pt x="111" y="1937"/>
                    </a:lnTo>
                    <a:lnTo>
                      <a:pt x="78" y="1876"/>
                    </a:lnTo>
                    <a:lnTo>
                      <a:pt x="51" y="1812"/>
                    </a:lnTo>
                    <a:lnTo>
                      <a:pt x="28" y="1746"/>
                    </a:lnTo>
                    <a:lnTo>
                      <a:pt x="13" y="1676"/>
                    </a:lnTo>
                    <a:lnTo>
                      <a:pt x="3" y="1606"/>
                    </a:lnTo>
                    <a:lnTo>
                      <a:pt x="0" y="1533"/>
                    </a:lnTo>
                    <a:lnTo>
                      <a:pt x="3" y="1467"/>
                    </a:lnTo>
                    <a:lnTo>
                      <a:pt x="11" y="1402"/>
                    </a:lnTo>
                    <a:lnTo>
                      <a:pt x="23" y="1339"/>
                    </a:lnTo>
                    <a:lnTo>
                      <a:pt x="41" y="1277"/>
                    </a:lnTo>
                    <a:lnTo>
                      <a:pt x="64" y="1218"/>
                    </a:lnTo>
                    <a:lnTo>
                      <a:pt x="92" y="1160"/>
                    </a:lnTo>
                    <a:lnTo>
                      <a:pt x="123" y="1105"/>
                    </a:lnTo>
                    <a:lnTo>
                      <a:pt x="158" y="1053"/>
                    </a:lnTo>
                    <a:lnTo>
                      <a:pt x="198" y="1004"/>
                    </a:lnTo>
                    <a:lnTo>
                      <a:pt x="242" y="958"/>
                    </a:lnTo>
                    <a:lnTo>
                      <a:pt x="289" y="916"/>
                    </a:lnTo>
                    <a:lnTo>
                      <a:pt x="340" y="877"/>
                    </a:lnTo>
                    <a:lnTo>
                      <a:pt x="394" y="842"/>
                    </a:lnTo>
                    <a:lnTo>
                      <a:pt x="451" y="811"/>
                    </a:lnTo>
                    <a:lnTo>
                      <a:pt x="463" y="748"/>
                    </a:lnTo>
                    <a:lnTo>
                      <a:pt x="481" y="688"/>
                    </a:lnTo>
                    <a:lnTo>
                      <a:pt x="503" y="631"/>
                    </a:lnTo>
                    <a:lnTo>
                      <a:pt x="531" y="575"/>
                    </a:lnTo>
                    <a:lnTo>
                      <a:pt x="564" y="524"/>
                    </a:lnTo>
                    <a:lnTo>
                      <a:pt x="599" y="475"/>
                    </a:lnTo>
                    <a:lnTo>
                      <a:pt x="640" y="430"/>
                    </a:lnTo>
                    <a:lnTo>
                      <a:pt x="684" y="389"/>
                    </a:lnTo>
                    <a:lnTo>
                      <a:pt x="731" y="352"/>
                    </a:lnTo>
                    <a:lnTo>
                      <a:pt x="782" y="318"/>
                    </a:lnTo>
                    <a:lnTo>
                      <a:pt x="836" y="290"/>
                    </a:lnTo>
                    <a:lnTo>
                      <a:pt x="892" y="266"/>
                    </a:lnTo>
                    <a:lnTo>
                      <a:pt x="951" y="247"/>
                    </a:lnTo>
                    <a:lnTo>
                      <a:pt x="1011" y="233"/>
                    </a:lnTo>
                    <a:lnTo>
                      <a:pt x="1074" y="225"/>
                    </a:lnTo>
                    <a:lnTo>
                      <a:pt x="1139" y="221"/>
                    </a:lnTo>
                    <a:lnTo>
                      <a:pt x="1194" y="224"/>
                    </a:lnTo>
                    <a:lnTo>
                      <a:pt x="1249" y="231"/>
                    </a:lnTo>
                    <a:lnTo>
                      <a:pt x="1303" y="243"/>
                    </a:lnTo>
                    <a:lnTo>
                      <a:pt x="1356" y="258"/>
                    </a:lnTo>
                    <a:lnTo>
                      <a:pt x="1407" y="278"/>
                    </a:lnTo>
                    <a:lnTo>
                      <a:pt x="1457" y="303"/>
                    </a:lnTo>
                    <a:lnTo>
                      <a:pt x="1505" y="252"/>
                    </a:lnTo>
                    <a:lnTo>
                      <a:pt x="1556" y="206"/>
                    </a:lnTo>
                    <a:lnTo>
                      <a:pt x="1611" y="165"/>
                    </a:lnTo>
                    <a:lnTo>
                      <a:pt x="1669" y="127"/>
                    </a:lnTo>
                    <a:lnTo>
                      <a:pt x="1729" y="94"/>
                    </a:lnTo>
                    <a:lnTo>
                      <a:pt x="1792" y="66"/>
                    </a:lnTo>
                    <a:lnTo>
                      <a:pt x="1858" y="42"/>
                    </a:lnTo>
                    <a:lnTo>
                      <a:pt x="1925" y="24"/>
                    </a:lnTo>
                    <a:lnTo>
                      <a:pt x="1994" y="11"/>
                    </a:lnTo>
                    <a:lnTo>
                      <a:pt x="2064" y="3"/>
                    </a:lnTo>
                    <a:lnTo>
                      <a:pt x="213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" name="Freeform 119"/>
              <p:cNvSpPr>
                <a:spLocks/>
              </p:cNvSpPr>
              <p:nvPr/>
            </p:nvSpPr>
            <p:spPr bwMode="auto">
              <a:xfrm>
                <a:off x="765175" y="2147888"/>
                <a:ext cx="87312" cy="155575"/>
              </a:xfrm>
              <a:custGeom>
                <a:avLst/>
                <a:gdLst>
                  <a:gd name="T0" fmla="*/ 326 w 496"/>
                  <a:gd name="T1" fmla="*/ 13 h 888"/>
                  <a:gd name="T2" fmla="*/ 423 w 496"/>
                  <a:gd name="T3" fmla="*/ 72 h 888"/>
                  <a:gd name="T4" fmla="*/ 483 w 496"/>
                  <a:gd name="T5" fmla="*/ 168 h 888"/>
                  <a:gd name="T6" fmla="*/ 494 w 496"/>
                  <a:gd name="T7" fmla="*/ 262 h 888"/>
                  <a:gd name="T8" fmla="*/ 462 w 496"/>
                  <a:gd name="T9" fmla="*/ 294 h 888"/>
                  <a:gd name="T10" fmla="*/ 417 w 496"/>
                  <a:gd name="T11" fmla="*/ 286 h 888"/>
                  <a:gd name="T12" fmla="*/ 397 w 496"/>
                  <a:gd name="T13" fmla="*/ 246 h 888"/>
                  <a:gd name="T14" fmla="*/ 372 w 496"/>
                  <a:gd name="T15" fmla="*/ 164 h 888"/>
                  <a:gd name="T16" fmla="*/ 306 w 496"/>
                  <a:gd name="T17" fmla="*/ 110 h 888"/>
                  <a:gd name="T18" fmla="*/ 219 w 496"/>
                  <a:gd name="T19" fmla="*/ 102 h 888"/>
                  <a:gd name="T20" fmla="*/ 143 w 496"/>
                  <a:gd name="T21" fmla="*/ 142 h 888"/>
                  <a:gd name="T22" fmla="*/ 102 w 496"/>
                  <a:gd name="T23" fmla="*/ 217 h 888"/>
                  <a:gd name="T24" fmla="*/ 111 w 496"/>
                  <a:gd name="T25" fmla="*/ 304 h 888"/>
                  <a:gd name="T26" fmla="*/ 165 w 496"/>
                  <a:gd name="T27" fmla="*/ 370 h 888"/>
                  <a:gd name="T28" fmla="*/ 248 w 496"/>
                  <a:gd name="T29" fmla="*/ 395 h 888"/>
                  <a:gd name="T30" fmla="*/ 362 w 496"/>
                  <a:gd name="T31" fmla="*/ 422 h 888"/>
                  <a:gd name="T32" fmla="*/ 448 w 496"/>
                  <a:gd name="T33" fmla="*/ 495 h 888"/>
                  <a:gd name="T34" fmla="*/ 493 w 496"/>
                  <a:gd name="T35" fmla="*/ 600 h 888"/>
                  <a:gd name="T36" fmla="*/ 483 w 496"/>
                  <a:gd name="T37" fmla="*/ 718 h 888"/>
                  <a:gd name="T38" fmla="*/ 423 w 496"/>
                  <a:gd name="T39" fmla="*/ 815 h 888"/>
                  <a:gd name="T40" fmla="*/ 326 w 496"/>
                  <a:gd name="T41" fmla="*/ 875 h 888"/>
                  <a:gd name="T42" fmla="*/ 208 w 496"/>
                  <a:gd name="T43" fmla="*/ 885 h 888"/>
                  <a:gd name="T44" fmla="*/ 101 w 496"/>
                  <a:gd name="T45" fmla="*/ 840 h 888"/>
                  <a:gd name="T46" fmla="*/ 27 w 496"/>
                  <a:gd name="T47" fmla="*/ 754 h 888"/>
                  <a:gd name="T48" fmla="*/ 0 w 496"/>
                  <a:gd name="T49" fmla="*/ 640 h 888"/>
                  <a:gd name="T50" fmla="*/ 20 w 496"/>
                  <a:gd name="T51" fmla="*/ 600 h 888"/>
                  <a:gd name="T52" fmla="*/ 65 w 496"/>
                  <a:gd name="T53" fmla="*/ 594 h 888"/>
                  <a:gd name="T54" fmla="*/ 97 w 496"/>
                  <a:gd name="T55" fmla="*/ 625 h 888"/>
                  <a:gd name="T56" fmla="*/ 111 w 496"/>
                  <a:gd name="T57" fmla="*/ 698 h 888"/>
                  <a:gd name="T58" fmla="*/ 165 w 496"/>
                  <a:gd name="T59" fmla="*/ 764 h 888"/>
                  <a:gd name="T60" fmla="*/ 248 w 496"/>
                  <a:gd name="T61" fmla="*/ 788 h 888"/>
                  <a:gd name="T62" fmla="*/ 330 w 496"/>
                  <a:gd name="T63" fmla="*/ 764 h 888"/>
                  <a:gd name="T64" fmla="*/ 385 w 496"/>
                  <a:gd name="T65" fmla="*/ 698 h 888"/>
                  <a:gd name="T66" fmla="*/ 394 w 496"/>
                  <a:gd name="T67" fmla="*/ 611 h 888"/>
                  <a:gd name="T68" fmla="*/ 353 w 496"/>
                  <a:gd name="T69" fmla="*/ 536 h 888"/>
                  <a:gd name="T70" fmla="*/ 278 w 496"/>
                  <a:gd name="T71" fmla="*/ 496 h 888"/>
                  <a:gd name="T72" fmla="*/ 170 w 496"/>
                  <a:gd name="T73" fmla="*/ 480 h 888"/>
                  <a:gd name="T74" fmla="*/ 73 w 496"/>
                  <a:gd name="T75" fmla="*/ 421 h 888"/>
                  <a:gd name="T76" fmla="*/ 13 w 496"/>
                  <a:gd name="T77" fmla="*/ 324 h 888"/>
                  <a:gd name="T78" fmla="*/ 3 w 496"/>
                  <a:gd name="T79" fmla="*/ 206 h 888"/>
                  <a:gd name="T80" fmla="*/ 48 w 496"/>
                  <a:gd name="T81" fmla="*/ 101 h 888"/>
                  <a:gd name="T82" fmla="*/ 134 w 496"/>
                  <a:gd name="T83" fmla="*/ 27 h 888"/>
                  <a:gd name="T84" fmla="*/ 248 w 496"/>
                  <a:gd name="T85" fmla="*/ 0 h 8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496" h="888">
                    <a:moveTo>
                      <a:pt x="248" y="0"/>
                    </a:moveTo>
                    <a:lnTo>
                      <a:pt x="288" y="3"/>
                    </a:lnTo>
                    <a:lnTo>
                      <a:pt x="326" y="13"/>
                    </a:lnTo>
                    <a:lnTo>
                      <a:pt x="362" y="27"/>
                    </a:lnTo>
                    <a:lnTo>
                      <a:pt x="394" y="47"/>
                    </a:lnTo>
                    <a:lnTo>
                      <a:pt x="423" y="72"/>
                    </a:lnTo>
                    <a:lnTo>
                      <a:pt x="448" y="101"/>
                    </a:lnTo>
                    <a:lnTo>
                      <a:pt x="469" y="133"/>
                    </a:lnTo>
                    <a:lnTo>
                      <a:pt x="483" y="168"/>
                    </a:lnTo>
                    <a:lnTo>
                      <a:pt x="493" y="206"/>
                    </a:lnTo>
                    <a:lnTo>
                      <a:pt x="496" y="246"/>
                    </a:lnTo>
                    <a:lnTo>
                      <a:pt x="494" y="262"/>
                    </a:lnTo>
                    <a:lnTo>
                      <a:pt x="487" y="276"/>
                    </a:lnTo>
                    <a:lnTo>
                      <a:pt x="476" y="286"/>
                    </a:lnTo>
                    <a:lnTo>
                      <a:pt x="462" y="294"/>
                    </a:lnTo>
                    <a:lnTo>
                      <a:pt x="446" y="296"/>
                    </a:lnTo>
                    <a:lnTo>
                      <a:pt x="431" y="294"/>
                    </a:lnTo>
                    <a:lnTo>
                      <a:pt x="417" y="286"/>
                    </a:lnTo>
                    <a:lnTo>
                      <a:pt x="406" y="276"/>
                    </a:lnTo>
                    <a:lnTo>
                      <a:pt x="399" y="262"/>
                    </a:lnTo>
                    <a:lnTo>
                      <a:pt x="397" y="246"/>
                    </a:lnTo>
                    <a:lnTo>
                      <a:pt x="394" y="217"/>
                    </a:lnTo>
                    <a:lnTo>
                      <a:pt x="385" y="188"/>
                    </a:lnTo>
                    <a:lnTo>
                      <a:pt x="372" y="164"/>
                    </a:lnTo>
                    <a:lnTo>
                      <a:pt x="353" y="142"/>
                    </a:lnTo>
                    <a:lnTo>
                      <a:pt x="330" y="124"/>
                    </a:lnTo>
                    <a:lnTo>
                      <a:pt x="306" y="110"/>
                    </a:lnTo>
                    <a:lnTo>
                      <a:pt x="278" y="102"/>
                    </a:lnTo>
                    <a:lnTo>
                      <a:pt x="248" y="99"/>
                    </a:lnTo>
                    <a:lnTo>
                      <a:pt x="219" y="102"/>
                    </a:lnTo>
                    <a:lnTo>
                      <a:pt x="190" y="110"/>
                    </a:lnTo>
                    <a:lnTo>
                      <a:pt x="165" y="124"/>
                    </a:lnTo>
                    <a:lnTo>
                      <a:pt x="143" y="142"/>
                    </a:lnTo>
                    <a:lnTo>
                      <a:pt x="125" y="164"/>
                    </a:lnTo>
                    <a:lnTo>
                      <a:pt x="111" y="189"/>
                    </a:lnTo>
                    <a:lnTo>
                      <a:pt x="102" y="217"/>
                    </a:lnTo>
                    <a:lnTo>
                      <a:pt x="99" y="247"/>
                    </a:lnTo>
                    <a:lnTo>
                      <a:pt x="102" y="277"/>
                    </a:lnTo>
                    <a:lnTo>
                      <a:pt x="111" y="304"/>
                    </a:lnTo>
                    <a:lnTo>
                      <a:pt x="125" y="330"/>
                    </a:lnTo>
                    <a:lnTo>
                      <a:pt x="143" y="352"/>
                    </a:lnTo>
                    <a:lnTo>
                      <a:pt x="165" y="370"/>
                    </a:lnTo>
                    <a:lnTo>
                      <a:pt x="190" y="383"/>
                    </a:lnTo>
                    <a:lnTo>
                      <a:pt x="219" y="392"/>
                    </a:lnTo>
                    <a:lnTo>
                      <a:pt x="248" y="395"/>
                    </a:lnTo>
                    <a:lnTo>
                      <a:pt x="288" y="398"/>
                    </a:lnTo>
                    <a:lnTo>
                      <a:pt x="326" y="408"/>
                    </a:lnTo>
                    <a:lnTo>
                      <a:pt x="362" y="422"/>
                    </a:lnTo>
                    <a:lnTo>
                      <a:pt x="394" y="442"/>
                    </a:lnTo>
                    <a:lnTo>
                      <a:pt x="423" y="467"/>
                    </a:lnTo>
                    <a:lnTo>
                      <a:pt x="448" y="495"/>
                    </a:lnTo>
                    <a:lnTo>
                      <a:pt x="469" y="528"/>
                    </a:lnTo>
                    <a:lnTo>
                      <a:pt x="483" y="562"/>
                    </a:lnTo>
                    <a:lnTo>
                      <a:pt x="493" y="600"/>
                    </a:lnTo>
                    <a:lnTo>
                      <a:pt x="496" y="640"/>
                    </a:lnTo>
                    <a:lnTo>
                      <a:pt x="493" y="680"/>
                    </a:lnTo>
                    <a:lnTo>
                      <a:pt x="483" y="718"/>
                    </a:lnTo>
                    <a:lnTo>
                      <a:pt x="469" y="754"/>
                    </a:lnTo>
                    <a:lnTo>
                      <a:pt x="449" y="787"/>
                    </a:lnTo>
                    <a:lnTo>
                      <a:pt x="423" y="815"/>
                    </a:lnTo>
                    <a:lnTo>
                      <a:pt x="395" y="840"/>
                    </a:lnTo>
                    <a:lnTo>
                      <a:pt x="362" y="860"/>
                    </a:lnTo>
                    <a:lnTo>
                      <a:pt x="326" y="875"/>
                    </a:lnTo>
                    <a:lnTo>
                      <a:pt x="288" y="885"/>
                    </a:lnTo>
                    <a:lnTo>
                      <a:pt x="248" y="888"/>
                    </a:lnTo>
                    <a:lnTo>
                      <a:pt x="208" y="885"/>
                    </a:lnTo>
                    <a:lnTo>
                      <a:pt x="170" y="875"/>
                    </a:lnTo>
                    <a:lnTo>
                      <a:pt x="134" y="860"/>
                    </a:lnTo>
                    <a:lnTo>
                      <a:pt x="101" y="840"/>
                    </a:lnTo>
                    <a:lnTo>
                      <a:pt x="73" y="815"/>
                    </a:lnTo>
                    <a:lnTo>
                      <a:pt x="48" y="787"/>
                    </a:lnTo>
                    <a:lnTo>
                      <a:pt x="27" y="754"/>
                    </a:lnTo>
                    <a:lnTo>
                      <a:pt x="13" y="718"/>
                    </a:lnTo>
                    <a:lnTo>
                      <a:pt x="3" y="680"/>
                    </a:lnTo>
                    <a:lnTo>
                      <a:pt x="0" y="640"/>
                    </a:lnTo>
                    <a:lnTo>
                      <a:pt x="2" y="625"/>
                    </a:lnTo>
                    <a:lnTo>
                      <a:pt x="10" y="611"/>
                    </a:lnTo>
                    <a:lnTo>
                      <a:pt x="20" y="600"/>
                    </a:lnTo>
                    <a:lnTo>
                      <a:pt x="34" y="594"/>
                    </a:lnTo>
                    <a:lnTo>
                      <a:pt x="50" y="591"/>
                    </a:lnTo>
                    <a:lnTo>
                      <a:pt x="65" y="594"/>
                    </a:lnTo>
                    <a:lnTo>
                      <a:pt x="79" y="600"/>
                    </a:lnTo>
                    <a:lnTo>
                      <a:pt x="90" y="611"/>
                    </a:lnTo>
                    <a:lnTo>
                      <a:pt x="97" y="625"/>
                    </a:lnTo>
                    <a:lnTo>
                      <a:pt x="99" y="640"/>
                    </a:lnTo>
                    <a:lnTo>
                      <a:pt x="102" y="671"/>
                    </a:lnTo>
                    <a:lnTo>
                      <a:pt x="111" y="698"/>
                    </a:lnTo>
                    <a:lnTo>
                      <a:pt x="125" y="724"/>
                    </a:lnTo>
                    <a:lnTo>
                      <a:pt x="143" y="745"/>
                    </a:lnTo>
                    <a:lnTo>
                      <a:pt x="165" y="764"/>
                    </a:lnTo>
                    <a:lnTo>
                      <a:pt x="190" y="776"/>
                    </a:lnTo>
                    <a:lnTo>
                      <a:pt x="219" y="786"/>
                    </a:lnTo>
                    <a:lnTo>
                      <a:pt x="248" y="788"/>
                    </a:lnTo>
                    <a:lnTo>
                      <a:pt x="278" y="786"/>
                    </a:lnTo>
                    <a:lnTo>
                      <a:pt x="306" y="776"/>
                    </a:lnTo>
                    <a:lnTo>
                      <a:pt x="330" y="764"/>
                    </a:lnTo>
                    <a:lnTo>
                      <a:pt x="353" y="745"/>
                    </a:lnTo>
                    <a:lnTo>
                      <a:pt x="372" y="724"/>
                    </a:lnTo>
                    <a:lnTo>
                      <a:pt x="385" y="698"/>
                    </a:lnTo>
                    <a:lnTo>
                      <a:pt x="394" y="671"/>
                    </a:lnTo>
                    <a:lnTo>
                      <a:pt x="397" y="640"/>
                    </a:lnTo>
                    <a:lnTo>
                      <a:pt x="394" y="611"/>
                    </a:lnTo>
                    <a:lnTo>
                      <a:pt x="385" y="583"/>
                    </a:lnTo>
                    <a:lnTo>
                      <a:pt x="372" y="558"/>
                    </a:lnTo>
                    <a:lnTo>
                      <a:pt x="353" y="536"/>
                    </a:lnTo>
                    <a:lnTo>
                      <a:pt x="330" y="518"/>
                    </a:lnTo>
                    <a:lnTo>
                      <a:pt x="306" y="504"/>
                    </a:lnTo>
                    <a:lnTo>
                      <a:pt x="278" y="496"/>
                    </a:lnTo>
                    <a:lnTo>
                      <a:pt x="248" y="493"/>
                    </a:lnTo>
                    <a:lnTo>
                      <a:pt x="208" y="490"/>
                    </a:lnTo>
                    <a:lnTo>
                      <a:pt x="170" y="480"/>
                    </a:lnTo>
                    <a:lnTo>
                      <a:pt x="134" y="465"/>
                    </a:lnTo>
                    <a:lnTo>
                      <a:pt x="101" y="445"/>
                    </a:lnTo>
                    <a:lnTo>
                      <a:pt x="73" y="421"/>
                    </a:lnTo>
                    <a:lnTo>
                      <a:pt x="48" y="392"/>
                    </a:lnTo>
                    <a:lnTo>
                      <a:pt x="27" y="360"/>
                    </a:lnTo>
                    <a:lnTo>
                      <a:pt x="13" y="324"/>
                    </a:lnTo>
                    <a:lnTo>
                      <a:pt x="3" y="286"/>
                    </a:lnTo>
                    <a:lnTo>
                      <a:pt x="0" y="246"/>
                    </a:lnTo>
                    <a:lnTo>
                      <a:pt x="3" y="206"/>
                    </a:lnTo>
                    <a:lnTo>
                      <a:pt x="13" y="168"/>
                    </a:lnTo>
                    <a:lnTo>
                      <a:pt x="27" y="133"/>
                    </a:lnTo>
                    <a:lnTo>
                      <a:pt x="48" y="101"/>
                    </a:lnTo>
                    <a:lnTo>
                      <a:pt x="73" y="72"/>
                    </a:lnTo>
                    <a:lnTo>
                      <a:pt x="101" y="47"/>
                    </a:lnTo>
                    <a:lnTo>
                      <a:pt x="134" y="27"/>
                    </a:lnTo>
                    <a:lnTo>
                      <a:pt x="170" y="13"/>
                    </a:lnTo>
                    <a:lnTo>
                      <a:pt x="208" y="3"/>
                    </a:lnTo>
                    <a:lnTo>
                      <a:pt x="24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" name="Freeform 120"/>
              <p:cNvSpPr>
                <a:spLocks/>
              </p:cNvSpPr>
              <p:nvPr/>
            </p:nvSpPr>
            <p:spPr bwMode="auto">
              <a:xfrm>
                <a:off x="873125" y="2147888"/>
                <a:ext cx="88900" cy="155575"/>
              </a:xfrm>
              <a:custGeom>
                <a:avLst/>
                <a:gdLst>
                  <a:gd name="T0" fmla="*/ 51 w 503"/>
                  <a:gd name="T1" fmla="*/ 0 h 889"/>
                  <a:gd name="T2" fmla="*/ 453 w 503"/>
                  <a:gd name="T3" fmla="*/ 0 h 889"/>
                  <a:gd name="T4" fmla="*/ 469 w 503"/>
                  <a:gd name="T5" fmla="*/ 2 h 889"/>
                  <a:gd name="T6" fmla="*/ 483 w 503"/>
                  <a:gd name="T7" fmla="*/ 9 h 889"/>
                  <a:gd name="T8" fmla="*/ 493 w 503"/>
                  <a:gd name="T9" fmla="*/ 20 h 889"/>
                  <a:gd name="T10" fmla="*/ 499 w 503"/>
                  <a:gd name="T11" fmla="*/ 34 h 889"/>
                  <a:gd name="T12" fmla="*/ 503 w 503"/>
                  <a:gd name="T13" fmla="*/ 49 h 889"/>
                  <a:gd name="T14" fmla="*/ 499 w 503"/>
                  <a:gd name="T15" fmla="*/ 65 h 889"/>
                  <a:gd name="T16" fmla="*/ 493 w 503"/>
                  <a:gd name="T17" fmla="*/ 79 h 889"/>
                  <a:gd name="T18" fmla="*/ 483 w 503"/>
                  <a:gd name="T19" fmla="*/ 89 h 889"/>
                  <a:gd name="T20" fmla="*/ 469 w 503"/>
                  <a:gd name="T21" fmla="*/ 96 h 889"/>
                  <a:gd name="T22" fmla="*/ 453 w 503"/>
                  <a:gd name="T23" fmla="*/ 99 h 889"/>
                  <a:gd name="T24" fmla="*/ 100 w 503"/>
                  <a:gd name="T25" fmla="*/ 99 h 889"/>
                  <a:gd name="T26" fmla="*/ 100 w 503"/>
                  <a:gd name="T27" fmla="*/ 395 h 889"/>
                  <a:gd name="T28" fmla="*/ 453 w 503"/>
                  <a:gd name="T29" fmla="*/ 395 h 889"/>
                  <a:gd name="T30" fmla="*/ 469 w 503"/>
                  <a:gd name="T31" fmla="*/ 397 h 889"/>
                  <a:gd name="T32" fmla="*/ 483 w 503"/>
                  <a:gd name="T33" fmla="*/ 404 h 889"/>
                  <a:gd name="T34" fmla="*/ 493 w 503"/>
                  <a:gd name="T35" fmla="*/ 415 h 889"/>
                  <a:gd name="T36" fmla="*/ 499 w 503"/>
                  <a:gd name="T37" fmla="*/ 429 h 889"/>
                  <a:gd name="T38" fmla="*/ 503 w 503"/>
                  <a:gd name="T39" fmla="*/ 444 h 889"/>
                  <a:gd name="T40" fmla="*/ 499 w 503"/>
                  <a:gd name="T41" fmla="*/ 460 h 889"/>
                  <a:gd name="T42" fmla="*/ 493 w 503"/>
                  <a:gd name="T43" fmla="*/ 474 h 889"/>
                  <a:gd name="T44" fmla="*/ 483 w 503"/>
                  <a:gd name="T45" fmla="*/ 484 h 889"/>
                  <a:gd name="T46" fmla="*/ 469 w 503"/>
                  <a:gd name="T47" fmla="*/ 492 h 889"/>
                  <a:gd name="T48" fmla="*/ 453 w 503"/>
                  <a:gd name="T49" fmla="*/ 494 h 889"/>
                  <a:gd name="T50" fmla="*/ 100 w 503"/>
                  <a:gd name="T51" fmla="*/ 494 h 889"/>
                  <a:gd name="T52" fmla="*/ 100 w 503"/>
                  <a:gd name="T53" fmla="*/ 790 h 889"/>
                  <a:gd name="T54" fmla="*/ 453 w 503"/>
                  <a:gd name="T55" fmla="*/ 790 h 889"/>
                  <a:gd name="T56" fmla="*/ 469 w 503"/>
                  <a:gd name="T57" fmla="*/ 792 h 889"/>
                  <a:gd name="T58" fmla="*/ 483 w 503"/>
                  <a:gd name="T59" fmla="*/ 799 h 889"/>
                  <a:gd name="T60" fmla="*/ 493 w 503"/>
                  <a:gd name="T61" fmla="*/ 810 h 889"/>
                  <a:gd name="T62" fmla="*/ 499 w 503"/>
                  <a:gd name="T63" fmla="*/ 824 h 889"/>
                  <a:gd name="T64" fmla="*/ 503 w 503"/>
                  <a:gd name="T65" fmla="*/ 839 h 889"/>
                  <a:gd name="T66" fmla="*/ 499 w 503"/>
                  <a:gd name="T67" fmla="*/ 855 h 889"/>
                  <a:gd name="T68" fmla="*/ 493 w 503"/>
                  <a:gd name="T69" fmla="*/ 869 h 889"/>
                  <a:gd name="T70" fmla="*/ 483 w 503"/>
                  <a:gd name="T71" fmla="*/ 879 h 889"/>
                  <a:gd name="T72" fmla="*/ 469 w 503"/>
                  <a:gd name="T73" fmla="*/ 887 h 889"/>
                  <a:gd name="T74" fmla="*/ 453 w 503"/>
                  <a:gd name="T75" fmla="*/ 889 h 889"/>
                  <a:gd name="T76" fmla="*/ 51 w 503"/>
                  <a:gd name="T77" fmla="*/ 889 h 889"/>
                  <a:gd name="T78" fmla="*/ 35 w 503"/>
                  <a:gd name="T79" fmla="*/ 887 h 889"/>
                  <a:gd name="T80" fmla="*/ 21 w 503"/>
                  <a:gd name="T81" fmla="*/ 879 h 889"/>
                  <a:gd name="T82" fmla="*/ 10 w 503"/>
                  <a:gd name="T83" fmla="*/ 869 h 889"/>
                  <a:gd name="T84" fmla="*/ 3 w 503"/>
                  <a:gd name="T85" fmla="*/ 855 h 889"/>
                  <a:gd name="T86" fmla="*/ 0 w 503"/>
                  <a:gd name="T87" fmla="*/ 839 h 889"/>
                  <a:gd name="T88" fmla="*/ 0 w 503"/>
                  <a:gd name="T89" fmla="*/ 49 h 889"/>
                  <a:gd name="T90" fmla="*/ 3 w 503"/>
                  <a:gd name="T91" fmla="*/ 34 h 889"/>
                  <a:gd name="T92" fmla="*/ 10 w 503"/>
                  <a:gd name="T93" fmla="*/ 20 h 889"/>
                  <a:gd name="T94" fmla="*/ 21 w 503"/>
                  <a:gd name="T95" fmla="*/ 9 h 889"/>
                  <a:gd name="T96" fmla="*/ 35 w 503"/>
                  <a:gd name="T97" fmla="*/ 2 h 889"/>
                  <a:gd name="T98" fmla="*/ 51 w 503"/>
                  <a:gd name="T99" fmla="*/ 0 h 8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503" h="889">
                    <a:moveTo>
                      <a:pt x="51" y="0"/>
                    </a:moveTo>
                    <a:lnTo>
                      <a:pt x="453" y="0"/>
                    </a:lnTo>
                    <a:lnTo>
                      <a:pt x="469" y="2"/>
                    </a:lnTo>
                    <a:lnTo>
                      <a:pt x="483" y="9"/>
                    </a:lnTo>
                    <a:lnTo>
                      <a:pt x="493" y="20"/>
                    </a:lnTo>
                    <a:lnTo>
                      <a:pt x="499" y="34"/>
                    </a:lnTo>
                    <a:lnTo>
                      <a:pt x="503" y="49"/>
                    </a:lnTo>
                    <a:lnTo>
                      <a:pt x="499" y="65"/>
                    </a:lnTo>
                    <a:lnTo>
                      <a:pt x="493" y="79"/>
                    </a:lnTo>
                    <a:lnTo>
                      <a:pt x="483" y="89"/>
                    </a:lnTo>
                    <a:lnTo>
                      <a:pt x="469" y="96"/>
                    </a:lnTo>
                    <a:lnTo>
                      <a:pt x="453" y="99"/>
                    </a:lnTo>
                    <a:lnTo>
                      <a:pt x="100" y="99"/>
                    </a:lnTo>
                    <a:lnTo>
                      <a:pt x="100" y="395"/>
                    </a:lnTo>
                    <a:lnTo>
                      <a:pt x="453" y="395"/>
                    </a:lnTo>
                    <a:lnTo>
                      <a:pt x="469" y="397"/>
                    </a:lnTo>
                    <a:lnTo>
                      <a:pt x="483" y="404"/>
                    </a:lnTo>
                    <a:lnTo>
                      <a:pt x="493" y="415"/>
                    </a:lnTo>
                    <a:lnTo>
                      <a:pt x="499" y="429"/>
                    </a:lnTo>
                    <a:lnTo>
                      <a:pt x="503" y="444"/>
                    </a:lnTo>
                    <a:lnTo>
                      <a:pt x="499" y="460"/>
                    </a:lnTo>
                    <a:lnTo>
                      <a:pt x="493" y="474"/>
                    </a:lnTo>
                    <a:lnTo>
                      <a:pt x="483" y="484"/>
                    </a:lnTo>
                    <a:lnTo>
                      <a:pt x="469" y="492"/>
                    </a:lnTo>
                    <a:lnTo>
                      <a:pt x="453" y="494"/>
                    </a:lnTo>
                    <a:lnTo>
                      <a:pt x="100" y="494"/>
                    </a:lnTo>
                    <a:lnTo>
                      <a:pt x="100" y="790"/>
                    </a:lnTo>
                    <a:lnTo>
                      <a:pt x="453" y="790"/>
                    </a:lnTo>
                    <a:lnTo>
                      <a:pt x="469" y="792"/>
                    </a:lnTo>
                    <a:lnTo>
                      <a:pt x="483" y="799"/>
                    </a:lnTo>
                    <a:lnTo>
                      <a:pt x="493" y="810"/>
                    </a:lnTo>
                    <a:lnTo>
                      <a:pt x="499" y="824"/>
                    </a:lnTo>
                    <a:lnTo>
                      <a:pt x="503" y="839"/>
                    </a:lnTo>
                    <a:lnTo>
                      <a:pt x="499" y="855"/>
                    </a:lnTo>
                    <a:lnTo>
                      <a:pt x="493" y="869"/>
                    </a:lnTo>
                    <a:lnTo>
                      <a:pt x="483" y="879"/>
                    </a:lnTo>
                    <a:lnTo>
                      <a:pt x="469" y="887"/>
                    </a:lnTo>
                    <a:lnTo>
                      <a:pt x="453" y="889"/>
                    </a:lnTo>
                    <a:lnTo>
                      <a:pt x="51" y="889"/>
                    </a:lnTo>
                    <a:lnTo>
                      <a:pt x="35" y="887"/>
                    </a:lnTo>
                    <a:lnTo>
                      <a:pt x="21" y="879"/>
                    </a:lnTo>
                    <a:lnTo>
                      <a:pt x="10" y="869"/>
                    </a:lnTo>
                    <a:lnTo>
                      <a:pt x="3" y="855"/>
                    </a:lnTo>
                    <a:lnTo>
                      <a:pt x="0" y="839"/>
                    </a:lnTo>
                    <a:lnTo>
                      <a:pt x="0" y="49"/>
                    </a:lnTo>
                    <a:lnTo>
                      <a:pt x="3" y="34"/>
                    </a:lnTo>
                    <a:lnTo>
                      <a:pt x="10" y="20"/>
                    </a:lnTo>
                    <a:lnTo>
                      <a:pt x="21" y="9"/>
                    </a:lnTo>
                    <a:lnTo>
                      <a:pt x="35" y="2"/>
                    </a:lnTo>
                    <a:lnTo>
                      <a:pt x="51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" name="Freeform 121"/>
              <p:cNvSpPr>
                <a:spLocks noEditPoints="1"/>
              </p:cNvSpPr>
              <p:nvPr/>
            </p:nvSpPr>
            <p:spPr bwMode="auto">
              <a:xfrm>
                <a:off x="973138" y="2147888"/>
                <a:ext cx="117475" cy="155575"/>
              </a:xfrm>
              <a:custGeom>
                <a:avLst/>
                <a:gdLst>
                  <a:gd name="T0" fmla="*/ 304 w 671"/>
                  <a:gd name="T1" fmla="*/ 101 h 889"/>
                  <a:gd name="T2" fmla="*/ 244 w 671"/>
                  <a:gd name="T3" fmla="*/ 125 h 889"/>
                  <a:gd name="T4" fmla="*/ 192 w 671"/>
                  <a:gd name="T5" fmla="*/ 171 h 889"/>
                  <a:gd name="T6" fmla="*/ 150 w 671"/>
                  <a:gd name="T7" fmla="*/ 233 h 889"/>
                  <a:gd name="T8" fmla="*/ 119 w 671"/>
                  <a:gd name="T9" fmla="*/ 310 h 889"/>
                  <a:gd name="T10" fmla="*/ 102 w 671"/>
                  <a:gd name="T11" fmla="*/ 397 h 889"/>
                  <a:gd name="T12" fmla="*/ 102 w 671"/>
                  <a:gd name="T13" fmla="*/ 491 h 889"/>
                  <a:gd name="T14" fmla="*/ 119 w 671"/>
                  <a:gd name="T15" fmla="*/ 578 h 889"/>
                  <a:gd name="T16" fmla="*/ 149 w 671"/>
                  <a:gd name="T17" fmla="*/ 655 h 889"/>
                  <a:gd name="T18" fmla="*/ 192 w 671"/>
                  <a:gd name="T19" fmla="*/ 717 h 889"/>
                  <a:gd name="T20" fmla="*/ 244 w 671"/>
                  <a:gd name="T21" fmla="*/ 761 h 889"/>
                  <a:gd name="T22" fmla="*/ 304 w 671"/>
                  <a:gd name="T23" fmla="*/ 786 h 889"/>
                  <a:gd name="T24" fmla="*/ 367 w 671"/>
                  <a:gd name="T25" fmla="*/ 786 h 889"/>
                  <a:gd name="T26" fmla="*/ 427 w 671"/>
                  <a:gd name="T27" fmla="*/ 761 h 889"/>
                  <a:gd name="T28" fmla="*/ 479 w 671"/>
                  <a:gd name="T29" fmla="*/ 717 h 889"/>
                  <a:gd name="T30" fmla="*/ 521 w 671"/>
                  <a:gd name="T31" fmla="*/ 655 h 889"/>
                  <a:gd name="T32" fmla="*/ 552 w 671"/>
                  <a:gd name="T33" fmla="*/ 578 h 889"/>
                  <a:gd name="T34" fmla="*/ 569 w 671"/>
                  <a:gd name="T35" fmla="*/ 491 h 889"/>
                  <a:gd name="T36" fmla="*/ 569 w 671"/>
                  <a:gd name="T37" fmla="*/ 397 h 889"/>
                  <a:gd name="T38" fmla="*/ 552 w 671"/>
                  <a:gd name="T39" fmla="*/ 310 h 889"/>
                  <a:gd name="T40" fmla="*/ 521 w 671"/>
                  <a:gd name="T41" fmla="*/ 233 h 889"/>
                  <a:gd name="T42" fmla="*/ 479 w 671"/>
                  <a:gd name="T43" fmla="*/ 171 h 889"/>
                  <a:gd name="T44" fmla="*/ 427 w 671"/>
                  <a:gd name="T45" fmla="*/ 125 h 889"/>
                  <a:gd name="T46" fmla="*/ 367 w 671"/>
                  <a:gd name="T47" fmla="*/ 101 h 889"/>
                  <a:gd name="T48" fmla="*/ 335 w 671"/>
                  <a:gd name="T49" fmla="*/ 0 h 889"/>
                  <a:gd name="T50" fmla="*/ 412 w 671"/>
                  <a:gd name="T51" fmla="*/ 11 h 889"/>
                  <a:gd name="T52" fmla="*/ 484 w 671"/>
                  <a:gd name="T53" fmla="*/ 45 h 889"/>
                  <a:gd name="T54" fmla="*/ 549 w 671"/>
                  <a:gd name="T55" fmla="*/ 100 h 889"/>
                  <a:gd name="T56" fmla="*/ 602 w 671"/>
                  <a:gd name="T57" fmla="*/ 173 h 889"/>
                  <a:gd name="T58" fmla="*/ 639 w 671"/>
                  <a:gd name="T59" fmla="*/ 255 h 889"/>
                  <a:gd name="T60" fmla="*/ 663 w 671"/>
                  <a:gd name="T61" fmla="*/ 346 h 889"/>
                  <a:gd name="T62" fmla="*/ 671 w 671"/>
                  <a:gd name="T63" fmla="*/ 444 h 889"/>
                  <a:gd name="T64" fmla="*/ 663 w 671"/>
                  <a:gd name="T65" fmla="*/ 541 h 889"/>
                  <a:gd name="T66" fmla="*/ 639 w 671"/>
                  <a:gd name="T67" fmla="*/ 633 h 889"/>
                  <a:gd name="T68" fmla="*/ 601 w 671"/>
                  <a:gd name="T69" fmla="*/ 716 h 889"/>
                  <a:gd name="T70" fmla="*/ 549 w 671"/>
                  <a:gd name="T71" fmla="*/ 788 h 889"/>
                  <a:gd name="T72" fmla="*/ 485 w 671"/>
                  <a:gd name="T73" fmla="*/ 844 h 889"/>
                  <a:gd name="T74" fmla="*/ 412 w 671"/>
                  <a:gd name="T75" fmla="*/ 877 h 889"/>
                  <a:gd name="T76" fmla="*/ 335 w 671"/>
                  <a:gd name="T77" fmla="*/ 889 h 889"/>
                  <a:gd name="T78" fmla="*/ 257 w 671"/>
                  <a:gd name="T79" fmla="*/ 877 h 889"/>
                  <a:gd name="T80" fmla="*/ 186 w 671"/>
                  <a:gd name="T81" fmla="*/ 844 h 889"/>
                  <a:gd name="T82" fmla="*/ 121 w 671"/>
                  <a:gd name="T83" fmla="*/ 788 h 889"/>
                  <a:gd name="T84" fmla="*/ 68 w 671"/>
                  <a:gd name="T85" fmla="*/ 716 h 889"/>
                  <a:gd name="T86" fmla="*/ 31 w 671"/>
                  <a:gd name="T87" fmla="*/ 633 h 889"/>
                  <a:gd name="T88" fmla="*/ 8 w 671"/>
                  <a:gd name="T89" fmla="*/ 541 h 889"/>
                  <a:gd name="T90" fmla="*/ 0 w 671"/>
                  <a:gd name="T91" fmla="*/ 444 h 889"/>
                  <a:gd name="T92" fmla="*/ 8 w 671"/>
                  <a:gd name="T93" fmla="*/ 346 h 889"/>
                  <a:gd name="T94" fmla="*/ 31 w 671"/>
                  <a:gd name="T95" fmla="*/ 255 h 889"/>
                  <a:gd name="T96" fmla="*/ 69 w 671"/>
                  <a:gd name="T97" fmla="*/ 173 h 889"/>
                  <a:gd name="T98" fmla="*/ 122 w 671"/>
                  <a:gd name="T99" fmla="*/ 100 h 889"/>
                  <a:gd name="T100" fmla="*/ 187 w 671"/>
                  <a:gd name="T101" fmla="*/ 45 h 889"/>
                  <a:gd name="T102" fmla="*/ 258 w 671"/>
                  <a:gd name="T103" fmla="*/ 11 h 889"/>
                  <a:gd name="T104" fmla="*/ 335 w 671"/>
                  <a:gd name="T105" fmla="*/ 0 h 8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71" h="889">
                    <a:moveTo>
                      <a:pt x="335" y="98"/>
                    </a:moveTo>
                    <a:lnTo>
                      <a:pt x="304" y="101"/>
                    </a:lnTo>
                    <a:lnTo>
                      <a:pt x="273" y="110"/>
                    </a:lnTo>
                    <a:lnTo>
                      <a:pt x="244" y="125"/>
                    </a:lnTo>
                    <a:lnTo>
                      <a:pt x="217" y="145"/>
                    </a:lnTo>
                    <a:lnTo>
                      <a:pt x="192" y="171"/>
                    </a:lnTo>
                    <a:lnTo>
                      <a:pt x="170" y="200"/>
                    </a:lnTo>
                    <a:lnTo>
                      <a:pt x="150" y="233"/>
                    </a:lnTo>
                    <a:lnTo>
                      <a:pt x="133" y="270"/>
                    </a:lnTo>
                    <a:lnTo>
                      <a:pt x="119" y="310"/>
                    </a:lnTo>
                    <a:lnTo>
                      <a:pt x="108" y="352"/>
                    </a:lnTo>
                    <a:lnTo>
                      <a:pt x="102" y="397"/>
                    </a:lnTo>
                    <a:lnTo>
                      <a:pt x="100" y="443"/>
                    </a:lnTo>
                    <a:lnTo>
                      <a:pt x="102" y="491"/>
                    </a:lnTo>
                    <a:lnTo>
                      <a:pt x="108" y="535"/>
                    </a:lnTo>
                    <a:lnTo>
                      <a:pt x="119" y="578"/>
                    </a:lnTo>
                    <a:lnTo>
                      <a:pt x="132" y="618"/>
                    </a:lnTo>
                    <a:lnTo>
                      <a:pt x="149" y="655"/>
                    </a:lnTo>
                    <a:lnTo>
                      <a:pt x="169" y="688"/>
                    </a:lnTo>
                    <a:lnTo>
                      <a:pt x="192" y="717"/>
                    </a:lnTo>
                    <a:lnTo>
                      <a:pt x="216" y="741"/>
                    </a:lnTo>
                    <a:lnTo>
                      <a:pt x="244" y="761"/>
                    </a:lnTo>
                    <a:lnTo>
                      <a:pt x="273" y="776"/>
                    </a:lnTo>
                    <a:lnTo>
                      <a:pt x="304" y="786"/>
                    </a:lnTo>
                    <a:lnTo>
                      <a:pt x="335" y="789"/>
                    </a:lnTo>
                    <a:lnTo>
                      <a:pt x="367" y="786"/>
                    </a:lnTo>
                    <a:lnTo>
                      <a:pt x="398" y="776"/>
                    </a:lnTo>
                    <a:lnTo>
                      <a:pt x="427" y="761"/>
                    </a:lnTo>
                    <a:lnTo>
                      <a:pt x="455" y="741"/>
                    </a:lnTo>
                    <a:lnTo>
                      <a:pt x="479" y="717"/>
                    </a:lnTo>
                    <a:lnTo>
                      <a:pt x="502" y="688"/>
                    </a:lnTo>
                    <a:lnTo>
                      <a:pt x="521" y="655"/>
                    </a:lnTo>
                    <a:lnTo>
                      <a:pt x="538" y="618"/>
                    </a:lnTo>
                    <a:lnTo>
                      <a:pt x="552" y="578"/>
                    </a:lnTo>
                    <a:lnTo>
                      <a:pt x="562" y="535"/>
                    </a:lnTo>
                    <a:lnTo>
                      <a:pt x="569" y="491"/>
                    </a:lnTo>
                    <a:lnTo>
                      <a:pt x="571" y="443"/>
                    </a:lnTo>
                    <a:lnTo>
                      <a:pt x="569" y="397"/>
                    </a:lnTo>
                    <a:lnTo>
                      <a:pt x="562" y="352"/>
                    </a:lnTo>
                    <a:lnTo>
                      <a:pt x="552" y="310"/>
                    </a:lnTo>
                    <a:lnTo>
                      <a:pt x="538" y="270"/>
                    </a:lnTo>
                    <a:lnTo>
                      <a:pt x="521" y="233"/>
                    </a:lnTo>
                    <a:lnTo>
                      <a:pt x="502" y="199"/>
                    </a:lnTo>
                    <a:lnTo>
                      <a:pt x="479" y="171"/>
                    </a:lnTo>
                    <a:lnTo>
                      <a:pt x="455" y="145"/>
                    </a:lnTo>
                    <a:lnTo>
                      <a:pt x="427" y="125"/>
                    </a:lnTo>
                    <a:lnTo>
                      <a:pt x="398" y="110"/>
                    </a:lnTo>
                    <a:lnTo>
                      <a:pt x="367" y="101"/>
                    </a:lnTo>
                    <a:lnTo>
                      <a:pt x="335" y="98"/>
                    </a:lnTo>
                    <a:close/>
                    <a:moveTo>
                      <a:pt x="335" y="0"/>
                    </a:moveTo>
                    <a:lnTo>
                      <a:pt x="374" y="2"/>
                    </a:lnTo>
                    <a:lnTo>
                      <a:pt x="412" y="11"/>
                    </a:lnTo>
                    <a:lnTo>
                      <a:pt x="449" y="25"/>
                    </a:lnTo>
                    <a:lnTo>
                      <a:pt x="484" y="45"/>
                    </a:lnTo>
                    <a:lnTo>
                      <a:pt x="518" y="70"/>
                    </a:lnTo>
                    <a:lnTo>
                      <a:pt x="549" y="100"/>
                    </a:lnTo>
                    <a:lnTo>
                      <a:pt x="578" y="136"/>
                    </a:lnTo>
                    <a:lnTo>
                      <a:pt x="602" y="173"/>
                    </a:lnTo>
                    <a:lnTo>
                      <a:pt x="622" y="213"/>
                    </a:lnTo>
                    <a:lnTo>
                      <a:pt x="639" y="255"/>
                    </a:lnTo>
                    <a:lnTo>
                      <a:pt x="653" y="300"/>
                    </a:lnTo>
                    <a:lnTo>
                      <a:pt x="663" y="346"/>
                    </a:lnTo>
                    <a:lnTo>
                      <a:pt x="669" y="395"/>
                    </a:lnTo>
                    <a:lnTo>
                      <a:pt x="671" y="444"/>
                    </a:lnTo>
                    <a:lnTo>
                      <a:pt x="669" y="494"/>
                    </a:lnTo>
                    <a:lnTo>
                      <a:pt x="663" y="541"/>
                    </a:lnTo>
                    <a:lnTo>
                      <a:pt x="653" y="589"/>
                    </a:lnTo>
                    <a:lnTo>
                      <a:pt x="639" y="633"/>
                    </a:lnTo>
                    <a:lnTo>
                      <a:pt x="622" y="676"/>
                    </a:lnTo>
                    <a:lnTo>
                      <a:pt x="601" y="716"/>
                    </a:lnTo>
                    <a:lnTo>
                      <a:pt x="578" y="753"/>
                    </a:lnTo>
                    <a:lnTo>
                      <a:pt x="549" y="788"/>
                    </a:lnTo>
                    <a:lnTo>
                      <a:pt x="518" y="818"/>
                    </a:lnTo>
                    <a:lnTo>
                      <a:pt x="485" y="844"/>
                    </a:lnTo>
                    <a:lnTo>
                      <a:pt x="449" y="864"/>
                    </a:lnTo>
                    <a:lnTo>
                      <a:pt x="412" y="877"/>
                    </a:lnTo>
                    <a:lnTo>
                      <a:pt x="374" y="886"/>
                    </a:lnTo>
                    <a:lnTo>
                      <a:pt x="335" y="889"/>
                    </a:lnTo>
                    <a:lnTo>
                      <a:pt x="296" y="886"/>
                    </a:lnTo>
                    <a:lnTo>
                      <a:pt x="257" y="877"/>
                    </a:lnTo>
                    <a:lnTo>
                      <a:pt x="220" y="864"/>
                    </a:lnTo>
                    <a:lnTo>
                      <a:pt x="186" y="844"/>
                    </a:lnTo>
                    <a:lnTo>
                      <a:pt x="153" y="818"/>
                    </a:lnTo>
                    <a:lnTo>
                      <a:pt x="121" y="788"/>
                    </a:lnTo>
                    <a:lnTo>
                      <a:pt x="93" y="753"/>
                    </a:lnTo>
                    <a:lnTo>
                      <a:pt x="68" y="716"/>
                    </a:lnTo>
                    <a:lnTo>
                      <a:pt x="48" y="676"/>
                    </a:lnTo>
                    <a:lnTo>
                      <a:pt x="31" y="633"/>
                    </a:lnTo>
                    <a:lnTo>
                      <a:pt x="18" y="589"/>
                    </a:lnTo>
                    <a:lnTo>
                      <a:pt x="8" y="541"/>
                    </a:lnTo>
                    <a:lnTo>
                      <a:pt x="2" y="494"/>
                    </a:lnTo>
                    <a:lnTo>
                      <a:pt x="0" y="444"/>
                    </a:lnTo>
                    <a:lnTo>
                      <a:pt x="2" y="395"/>
                    </a:lnTo>
                    <a:lnTo>
                      <a:pt x="8" y="346"/>
                    </a:lnTo>
                    <a:lnTo>
                      <a:pt x="18" y="300"/>
                    </a:lnTo>
                    <a:lnTo>
                      <a:pt x="31" y="255"/>
                    </a:lnTo>
                    <a:lnTo>
                      <a:pt x="48" y="213"/>
                    </a:lnTo>
                    <a:lnTo>
                      <a:pt x="69" y="173"/>
                    </a:lnTo>
                    <a:lnTo>
                      <a:pt x="93" y="136"/>
                    </a:lnTo>
                    <a:lnTo>
                      <a:pt x="122" y="100"/>
                    </a:lnTo>
                    <a:lnTo>
                      <a:pt x="153" y="70"/>
                    </a:lnTo>
                    <a:lnTo>
                      <a:pt x="187" y="45"/>
                    </a:lnTo>
                    <a:lnTo>
                      <a:pt x="221" y="25"/>
                    </a:lnTo>
                    <a:lnTo>
                      <a:pt x="258" y="11"/>
                    </a:lnTo>
                    <a:lnTo>
                      <a:pt x="296" y="2"/>
                    </a:lnTo>
                    <a:lnTo>
                      <a:pt x="3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52" name="Straight Connector 51"/>
          <p:cNvCxnSpPr/>
          <p:nvPr/>
        </p:nvCxnSpPr>
        <p:spPr>
          <a:xfrm>
            <a:off x="2960808" y="4497734"/>
            <a:ext cx="0" cy="1092923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/>
          <p:cNvGrpSpPr/>
          <p:nvPr/>
        </p:nvGrpSpPr>
        <p:grpSpPr>
          <a:xfrm>
            <a:off x="3070767" y="4576485"/>
            <a:ext cx="1431396" cy="918680"/>
            <a:chOff x="3070767" y="4576485"/>
            <a:chExt cx="1431396" cy="918680"/>
          </a:xfrm>
        </p:grpSpPr>
        <p:sp>
          <p:nvSpPr>
            <p:cNvPr id="48" name="Freeform 5"/>
            <p:cNvSpPr>
              <a:spLocks/>
            </p:cNvSpPr>
            <p:nvPr/>
          </p:nvSpPr>
          <p:spPr bwMode="auto">
            <a:xfrm>
              <a:off x="3070767" y="4576485"/>
              <a:ext cx="1431396" cy="918680"/>
            </a:xfrm>
            <a:prstGeom prst="roundRect">
              <a:avLst>
                <a:gd name="adj" fmla="val 4883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97" name="Group 96"/>
            <p:cNvGrpSpPr/>
            <p:nvPr/>
          </p:nvGrpSpPr>
          <p:grpSpPr>
            <a:xfrm>
              <a:off x="3481665" y="4730231"/>
              <a:ext cx="609600" cy="611188"/>
              <a:chOff x="1576388" y="1887538"/>
              <a:chExt cx="609600" cy="611188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98" name="Rectangle 126"/>
              <p:cNvSpPr>
                <a:spLocks noChangeArrowheads="1"/>
              </p:cNvSpPr>
              <p:nvPr/>
            </p:nvSpPr>
            <p:spPr bwMode="auto">
              <a:xfrm>
                <a:off x="1731963" y="1954213"/>
                <a:ext cx="25400" cy="25400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Rectangle 127"/>
              <p:cNvSpPr>
                <a:spLocks noChangeArrowheads="1"/>
              </p:cNvSpPr>
              <p:nvPr/>
            </p:nvSpPr>
            <p:spPr bwMode="auto">
              <a:xfrm>
                <a:off x="1731963" y="2179638"/>
                <a:ext cx="25400" cy="26988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Rectangle 128"/>
              <p:cNvSpPr>
                <a:spLocks noChangeArrowheads="1"/>
              </p:cNvSpPr>
              <p:nvPr/>
            </p:nvSpPr>
            <p:spPr bwMode="auto">
              <a:xfrm>
                <a:off x="1731963" y="2406651"/>
                <a:ext cx="25400" cy="25400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129"/>
              <p:cNvSpPr>
                <a:spLocks noEditPoints="1"/>
              </p:cNvSpPr>
              <p:nvPr/>
            </p:nvSpPr>
            <p:spPr bwMode="auto">
              <a:xfrm>
                <a:off x="1576388" y="1887538"/>
                <a:ext cx="609600" cy="611188"/>
              </a:xfrm>
              <a:custGeom>
                <a:avLst/>
                <a:gdLst>
                  <a:gd name="T0" fmla="*/ 2871 w 3461"/>
                  <a:gd name="T1" fmla="*/ 3313 h 3462"/>
                  <a:gd name="T2" fmla="*/ 2098 w 3461"/>
                  <a:gd name="T3" fmla="*/ 2701 h 3462"/>
                  <a:gd name="T4" fmla="*/ 2414 w 3461"/>
                  <a:gd name="T5" fmla="*/ 2701 h 3462"/>
                  <a:gd name="T6" fmla="*/ 590 w 3461"/>
                  <a:gd name="T7" fmla="*/ 3313 h 3462"/>
                  <a:gd name="T8" fmla="*/ 590 w 3461"/>
                  <a:gd name="T9" fmla="*/ 2701 h 3462"/>
                  <a:gd name="T10" fmla="*/ 2871 w 3461"/>
                  <a:gd name="T11" fmla="*/ 2033 h 3462"/>
                  <a:gd name="T12" fmla="*/ 2098 w 3461"/>
                  <a:gd name="T13" fmla="*/ 1421 h 3462"/>
                  <a:gd name="T14" fmla="*/ 2414 w 3461"/>
                  <a:gd name="T15" fmla="*/ 1421 h 3462"/>
                  <a:gd name="T16" fmla="*/ 590 w 3461"/>
                  <a:gd name="T17" fmla="*/ 2033 h 3462"/>
                  <a:gd name="T18" fmla="*/ 590 w 3461"/>
                  <a:gd name="T19" fmla="*/ 1421 h 3462"/>
                  <a:gd name="T20" fmla="*/ 2871 w 3461"/>
                  <a:gd name="T21" fmla="*/ 759 h 3462"/>
                  <a:gd name="T22" fmla="*/ 2098 w 3461"/>
                  <a:gd name="T23" fmla="*/ 148 h 3462"/>
                  <a:gd name="T24" fmla="*/ 2414 w 3461"/>
                  <a:gd name="T25" fmla="*/ 148 h 3462"/>
                  <a:gd name="T26" fmla="*/ 590 w 3461"/>
                  <a:gd name="T27" fmla="*/ 759 h 3462"/>
                  <a:gd name="T28" fmla="*/ 590 w 3461"/>
                  <a:gd name="T29" fmla="*/ 148 h 3462"/>
                  <a:gd name="T30" fmla="*/ 2966 w 3461"/>
                  <a:gd name="T31" fmla="*/ 3 h 3462"/>
                  <a:gd name="T32" fmla="*/ 3009 w 3461"/>
                  <a:gd name="T33" fmla="*/ 36 h 3462"/>
                  <a:gd name="T34" fmla="*/ 3019 w 3461"/>
                  <a:gd name="T35" fmla="*/ 376 h 3462"/>
                  <a:gd name="T36" fmla="*/ 3425 w 3461"/>
                  <a:gd name="T37" fmla="*/ 385 h 3462"/>
                  <a:gd name="T38" fmla="*/ 3458 w 3461"/>
                  <a:gd name="T39" fmla="*/ 429 h 3462"/>
                  <a:gd name="T40" fmla="*/ 3458 w 3461"/>
                  <a:gd name="T41" fmla="*/ 1751 h 3462"/>
                  <a:gd name="T42" fmla="*/ 3425 w 3461"/>
                  <a:gd name="T43" fmla="*/ 1795 h 3462"/>
                  <a:gd name="T44" fmla="*/ 3019 w 3461"/>
                  <a:gd name="T45" fmla="*/ 1805 h 3462"/>
                  <a:gd name="T46" fmla="*/ 3009 w 3461"/>
                  <a:gd name="T47" fmla="*/ 2147 h 3462"/>
                  <a:gd name="T48" fmla="*/ 2966 w 3461"/>
                  <a:gd name="T49" fmla="*/ 2177 h 3462"/>
                  <a:gd name="T50" fmla="*/ 495 w 3461"/>
                  <a:gd name="T51" fmla="*/ 2177 h 3462"/>
                  <a:gd name="T52" fmla="*/ 452 w 3461"/>
                  <a:gd name="T53" fmla="*/ 2145 h 3462"/>
                  <a:gd name="T54" fmla="*/ 442 w 3461"/>
                  <a:gd name="T55" fmla="*/ 1355 h 3462"/>
                  <a:gd name="T56" fmla="*/ 462 w 3461"/>
                  <a:gd name="T57" fmla="*/ 1301 h 3462"/>
                  <a:gd name="T58" fmla="*/ 516 w 3461"/>
                  <a:gd name="T59" fmla="*/ 1281 h 3462"/>
                  <a:gd name="T60" fmla="*/ 2984 w 3461"/>
                  <a:gd name="T61" fmla="*/ 1291 h 3462"/>
                  <a:gd name="T62" fmla="*/ 3016 w 3461"/>
                  <a:gd name="T63" fmla="*/ 1334 h 3462"/>
                  <a:gd name="T64" fmla="*/ 3313 w 3461"/>
                  <a:gd name="T65" fmla="*/ 1657 h 3462"/>
                  <a:gd name="T66" fmla="*/ 3019 w 3461"/>
                  <a:gd name="T67" fmla="*/ 832 h 3462"/>
                  <a:gd name="T68" fmla="*/ 3004 w 3461"/>
                  <a:gd name="T69" fmla="*/ 877 h 3462"/>
                  <a:gd name="T70" fmla="*/ 2963 w 3461"/>
                  <a:gd name="T71" fmla="*/ 903 h 3462"/>
                  <a:gd name="T72" fmla="*/ 495 w 3461"/>
                  <a:gd name="T73" fmla="*/ 903 h 3462"/>
                  <a:gd name="T74" fmla="*/ 452 w 3461"/>
                  <a:gd name="T75" fmla="*/ 871 h 3462"/>
                  <a:gd name="T76" fmla="*/ 442 w 3461"/>
                  <a:gd name="T77" fmla="*/ 523 h 3462"/>
                  <a:gd name="T78" fmla="*/ 442 w 3461"/>
                  <a:gd name="T79" fmla="*/ 2931 h 3462"/>
                  <a:gd name="T80" fmla="*/ 452 w 3461"/>
                  <a:gd name="T81" fmla="*/ 2590 h 3462"/>
                  <a:gd name="T82" fmla="*/ 495 w 3461"/>
                  <a:gd name="T83" fmla="*/ 2557 h 3462"/>
                  <a:gd name="T84" fmla="*/ 2966 w 3461"/>
                  <a:gd name="T85" fmla="*/ 2557 h 3462"/>
                  <a:gd name="T86" fmla="*/ 3009 w 3461"/>
                  <a:gd name="T87" fmla="*/ 2590 h 3462"/>
                  <a:gd name="T88" fmla="*/ 3019 w 3461"/>
                  <a:gd name="T89" fmla="*/ 3388 h 3462"/>
                  <a:gd name="T90" fmla="*/ 2999 w 3461"/>
                  <a:gd name="T91" fmla="*/ 3440 h 3462"/>
                  <a:gd name="T92" fmla="*/ 2945 w 3461"/>
                  <a:gd name="T93" fmla="*/ 3462 h 3462"/>
                  <a:gd name="T94" fmla="*/ 477 w 3461"/>
                  <a:gd name="T95" fmla="*/ 3452 h 3462"/>
                  <a:gd name="T96" fmla="*/ 444 w 3461"/>
                  <a:gd name="T97" fmla="*/ 3408 h 3462"/>
                  <a:gd name="T98" fmla="*/ 74 w 3461"/>
                  <a:gd name="T99" fmla="*/ 3086 h 3462"/>
                  <a:gd name="T100" fmla="*/ 21 w 3461"/>
                  <a:gd name="T101" fmla="*/ 3065 h 3462"/>
                  <a:gd name="T102" fmla="*/ 0 w 3461"/>
                  <a:gd name="T103" fmla="*/ 3012 h 3462"/>
                  <a:gd name="T104" fmla="*/ 9 w 3461"/>
                  <a:gd name="T105" fmla="*/ 411 h 3462"/>
                  <a:gd name="T106" fmla="*/ 54 w 3461"/>
                  <a:gd name="T107" fmla="*/ 379 h 3462"/>
                  <a:gd name="T108" fmla="*/ 442 w 3461"/>
                  <a:gd name="T109" fmla="*/ 74 h 3462"/>
                  <a:gd name="T110" fmla="*/ 462 w 3461"/>
                  <a:gd name="T111" fmla="*/ 21 h 3462"/>
                  <a:gd name="T112" fmla="*/ 516 w 3461"/>
                  <a:gd name="T113" fmla="*/ 0 h 3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3461" h="3462">
                    <a:moveTo>
                      <a:pt x="2562" y="2701"/>
                    </a:moveTo>
                    <a:lnTo>
                      <a:pt x="2562" y="3313"/>
                    </a:lnTo>
                    <a:lnTo>
                      <a:pt x="2871" y="3313"/>
                    </a:lnTo>
                    <a:lnTo>
                      <a:pt x="2871" y="2701"/>
                    </a:lnTo>
                    <a:lnTo>
                      <a:pt x="2562" y="2701"/>
                    </a:lnTo>
                    <a:close/>
                    <a:moveTo>
                      <a:pt x="2098" y="2701"/>
                    </a:moveTo>
                    <a:lnTo>
                      <a:pt x="2098" y="3313"/>
                    </a:lnTo>
                    <a:lnTo>
                      <a:pt x="2414" y="3313"/>
                    </a:lnTo>
                    <a:lnTo>
                      <a:pt x="2414" y="2701"/>
                    </a:lnTo>
                    <a:lnTo>
                      <a:pt x="2098" y="2701"/>
                    </a:lnTo>
                    <a:close/>
                    <a:moveTo>
                      <a:pt x="590" y="2701"/>
                    </a:moveTo>
                    <a:lnTo>
                      <a:pt x="590" y="3313"/>
                    </a:lnTo>
                    <a:lnTo>
                      <a:pt x="1952" y="3313"/>
                    </a:lnTo>
                    <a:lnTo>
                      <a:pt x="1952" y="2701"/>
                    </a:lnTo>
                    <a:lnTo>
                      <a:pt x="590" y="2701"/>
                    </a:lnTo>
                    <a:close/>
                    <a:moveTo>
                      <a:pt x="2562" y="1421"/>
                    </a:moveTo>
                    <a:lnTo>
                      <a:pt x="2562" y="2033"/>
                    </a:lnTo>
                    <a:lnTo>
                      <a:pt x="2871" y="2033"/>
                    </a:lnTo>
                    <a:lnTo>
                      <a:pt x="2871" y="1421"/>
                    </a:lnTo>
                    <a:lnTo>
                      <a:pt x="2562" y="1421"/>
                    </a:lnTo>
                    <a:close/>
                    <a:moveTo>
                      <a:pt x="2098" y="1421"/>
                    </a:moveTo>
                    <a:lnTo>
                      <a:pt x="2098" y="2033"/>
                    </a:lnTo>
                    <a:lnTo>
                      <a:pt x="2414" y="2033"/>
                    </a:lnTo>
                    <a:lnTo>
                      <a:pt x="2414" y="1421"/>
                    </a:lnTo>
                    <a:lnTo>
                      <a:pt x="2098" y="1421"/>
                    </a:lnTo>
                    <a:close/>
                    <a:moveTo>
                      <a:pt x="590" y="1421"/>
                    </a:moveTo>
                    <a:lnTo>
                      <a:pt x="590" y="2033"/>
                    </a:lnTo>
                    <a:lnTo>
                      <a:pt x="1952" y="2033"/>
                    </a:lnTo>
                    <a:lnTo>
                      <a:pt x="1952" y="1421"/>
                    </a:lnTo>
                    <a:lnTo>
                      <a:pt x="590" y="1421"/>
                    </a:lnTo>
                    <a:close/>
                    <a:moveTo>
                      <a:pt x="2562" y="148"/>
                    </a:moveTo>
                    <a:lnTo>
                      <a:pt x="2562" y="759"/>
                    </a:lnTo>
                    <a:lnTo>
                      <a:pt x="2871" y="759"/>
                    </a:lnTo>
                    <a:lnTo>
                      <a:pt x="2871" y="148"/>
                    </a:lnTo>
                    <a:lnTo>
                      <a:pt x="2562" y="148"/>
                    </a:lnTo>
                    <a:close/>
                    <a:moveTo>
                      <a:pt x="2098" y="148"/>
                    </a:moveTo>
                    <a:lnTo>
                      <a:pt x="2098" y="759"/>
                    </a:lnTo>
                    <a:lnTo>
                      <a:pt x="2414" y="759"/>
                    </a:lnTo>
                    <a:lnTo>
                      <a:pt x="2414" y="148"/>
                    </a:lnTo>
                    <a:lnTo>
                      <a:pt x="2098" y="148"/>
                    </a:lnTo>
                    <a:close/>
                    <a:moveTo>
                      <a:pt x="590" y="148"/>
                    </a:moveTo>
                    <a:lnTo>
                      <a:pt x="590" y="759"/>
                    </a:lnTo>
                    <a:lnTo>
                      <a:pt x="1952" y="759"/>
                    </a:lnTo>
                    <a:lnTo>
                      <a:pt x="1952" y="148"/>
                    </a:lnTo>
                    <a:lnTo>
                      <a:pt x="590" y="148"/>
                    </a:lnTo>
                    <a:close/>
                    <a:moveTo>
                      <a:pt x="516" y="0"/>
                    </a:moveTo>
                    <a:lnTo>
                      <a:pt x="2945" y="0"/>
                    </a:lnTo>
                    <a:lnTo>
                      <a:pt x="2966" y="3"/>
                    </a:lnTo>
                    <a:lnTo>
                      <a:pt x="2984" y="10"/>
                    </a:lnTo>
                    <a:lnTo>
                      <a:pt x="2999" y="21"/>
                    </a:lnTo>
                    <a:lnTo>
                      <a:pt x="3009" y="36"/>
                    </a:lnTo>
                    <a:lnTo>
                      <a:pt x="3016" y="54"/>
                    </a:lnTo>
                    <a:lnTo>
                      <a:pt x="3019" y="74"/>
                    </a:lnTo>
                    <a:lnTo>
                      <a:pt x="3019" y="376"/>
                    </a:lnTo>
                    <a:lnTo>
                      <a:pt x="3387" y="376"/>
                    </a:lnTo>
                    <a:lnTo>
                      <a:pt x="3407" y="379"/>
                    </a:lnTo>
                    <a:lnTo>
                      <a:pt x="3425" y="385"/>
                    </a:lnTo>
                    <a:lnTo>
                      <a:pt x="3440" y="396"/>
                    </a:lnTo>
                    <a:lnTo>
                      <a:pt x="3451" y="411"/>
                    </a:lnTo>
                    <a:lnTo>
                      <a:pt x="3458" y="429"/>
                    </a:lnTo>
                    <a:lnTo>
                      <a:pt x="3461" y="450"/>
                    </a:lnTo>
                    <a:lnTo>
                      <a:pt x="3461" y="1731"/>
                    </a:lnTo>
                    <a:lnTo>
                      <a:pt x="3458" y="1751"/>
                    </a:lnTo>
                    <a:lnTo>
                      <a:pt x="3451" y="1769"/>
                    </a:lnTo>
                    <a:lnTo>
                      <a:pt x="3440" y="1783"/>
                    </a:lnTo>
                    <a:lnTo>
                      <a:pt x="3425" y="1795"/>
                    </a:lnTo>
                    <a:lnTo>
                      <a:pt x="3407" y="1801"/>
                    </a:lnTo>
                    <a:lnTo>
                      <a:pt x="3387" y="1805"/>
                    </a:lnTo>
                    <a:lnTo>
                      <a:pt x="3019" y="1805"/>
                    </a:lnTo>
                    <a:lnTo>
                      <a:pt x="3019" y="2113"/>
                    </a:lnTo>
                    <a:lnTo>
                      <a:pt x="3016" y="2131"/>
                    </a:lnTo>
                    <a:lnTo>
                      <a:pt x="3009" y="2147"/>
                    </a:lnTo>
                    <a:lnTo>
                      <a:pt x="2999" y="2160"/>
                    </a:lnTo>
                    <a:lnTo>
                      <a:pt x="2984" y="2170"/>
                    </a:lnTo>
                    <a:lnTo>
                      <a:pt x="2966" y="2177"/>
                    </a:lnTo>
                    <a:lnTo>
                      <a:pt x="2945" y="2179"/>
                    </a:lnTo>
                    <a:lnTo>
                      <a:pt x="516" y="2179"/>
                    </a:lnTo>
                    <a:lnTo>
                      <a:pt x="495" y="2177"/>
                    </a:lnTo>
                    <a:lnTo>
                      <a:pt x="477" y="2170"/>
                    </a:lnTo>
                    <a:lnTo>
                      <a:pt x="462" y="2159"/>
                    </a:lnTo>
                    <a:lnTo>
                      <a:pt x="452" y="2145"/>
                    </a:lnTo>
                    <a:lnTo>
                      <a:pt x="444" y="2127"/>
                    </a:lnTo>
                    <a:lnTo>
                      <a:pt x="442" y="2106"/>
                    </a:lnTo>
                    <a:lnTo>
                      <a:pt x="442" y="1355"/>
                    </a:lnTo>
                    <a:lnTo>
                      <a:pt x="444" y="1334"/>
                    </a:lnTo>
                    <a:lnTo>
                      <a:pt x="452" y="1316"/>
                    </a:lnTo>
                    <a:lnTo>
                      <a:pt x="462" y="1301"/>
                    </a:lnTo>
                    <a:lnTo>
                      <a:pt x="477" y="1291"/>
                    </a:lnTo>
                    <a:lnTo>
                      <a:pt x="495" y="1283"/>
                    </a:lnTo>
                    <a:lnTo>
                      <a:pt x="516" y="1281"/>
                    </a:lnTo>
                    <a:lnTo>
                      <a:pt x="2945" y="1281"/>
                    </a:lnTo>
                    <a:lnTo>
                      <a:pt x="2966" y="1283"/>
                    </a:lnTo>
                    <a:lnTo>
                      <a:pt x="2984" y="1291"/>
                    </a:lnTo>
                    <a:lnTo>
                      <a:pt x="2999" y="1301"/>
                    </a:lnTo>
                    <a:lnTo>
                      <a:pt x="3009" y="1316"/>
                    </a:lnTo>
                    <a:lnTo>
                      <a:pt x="3016" y="1334"/>
                    </a:lnTo>
                    <a:lnTo>
                      <a:pt x="3019" y="1355"/>
                    </a:lnTo>
                    <a:lnTo>
                      <a:pt x="3019" y="1657"/>
                    </a:lnTo>
                    <a:lnTo>
                      <a:pt x="3313" y="1657"/>
                    </a:lnTo>
                    <a:lnTo>
                      <a:pt x="3313" y="523"/>
                    </a:lnTo>
                    <a:lnTo>
                      <a:pt x="3019" y="523"/>
                    </a:lnTo>
                    <a:lnTo>
                      <a:pt x="3019" y="832"/>
                    </a:lnTo>
                    <a:lnTo>
                      <a:pt x="3016" y="848"/>
                    </a:lnTo>
                    <a:lnTo>
                      <a:pt x="3012" y="863"/>
                    </a:lnTo>
                    <a:lnTo>
                      <a:pt x="3004" y="877"/>
                    </a:lnTo>
                    <a:lnTo>
                      <a:pt x="2992" y="889"/>
                    </a:lnTo>
                    <a:lnTo>
                      <a:pt x="2979" y="898"/>
                    </a:lnTo>
                    <a:lnTo>
                      <a:pt x="2963" y="903"/>
                    </a:lnTo>
                    <a:lnTo>
                      <a:pt x="2945" y="906"/>
                    </a:lnTo>
                    <a:lnTo>
                      <a:pt x="516" y="906"/>
                    </a:lnTo>
                    <a:lnTo>
                      <a:pt x="495" y="903"/>
                    </a:lnTo>
                    <a:lnTo>
                      <a:pt x="477" y="897"/>
                    </a:lnTo>
                    <a:lnTo>
                      <a:pt x="462" y="886"/>
                    </a:lnTo>
                    <a:lnTo>
                      <a:pt x="452" y="871"/>
                    </a:lnTo>
                    <a:lnTo>
                      <a:pt x="444" y="853"/>
                    </a:lnTo>
                    <a:lnTo>
                      <a:pt x="442" y="832"/>
                    </a:lnTo>
                    <a:lnTo>
                      <a:pt x="442" y="523"/>
                    </a:lnTo>
                    <a:lnTo>
                      <a:pt x="147" y="523"/>
                    </a:lnTo>
                    <a:lnTo>
                      <a:pt x="147" y="2931"/>
                    </a:lnTo>
                    <a:lnTo>
                      <a:pt x="442" y="2931"/>
                    </a:lnTo>
                    <a:lnTo>
                      <a:pt x="442" y="2629"/>
                    </a:lnTo>
                    <a:lnTo>
                      <a:pt x="444" y="2608"/>
                    </a:lnTo>
                    <a:lnTo>
                      <a:pt x="452" y="2590"/>
                    </a:lnTo>
                    <a:lnTo>
                      <a:pt x="462" y="2575"/>
                    </a:lnTo>
                    <a:lnTo>
                      <a:pt x="477" y="2565"/>
                    </a:lnTo>
                    <a:lnTo>
                      <a:pt x="495" y="2557"/>
                    </a:lnTo>
                    <a:lnTo>
                      <a:pt x="516" y="2555"/>
                    </a:lnTo>
                    <a:lnTo>
                      <a:pt x="2945" y="2555"/>
                    </a:lnTo>
                    <a:lnTo>
                      <a:pt x="2966" y="2557"/>
                    </a:lnTo>
                    <a:lnTo>
                      <a:pt x="2984" y="2565"/>
                    </a:lnTo>
                    <a:lnTo>
                      <a:pt x="2999" y="2575"/>
                    </a:lnTo>
                    <a:lnTo>
                      <a:pt x="3009" y="2590"/>
                    </a:lnTo>
                    <a:lnTo>
                      <a:pt x="3016" y="2608"/>
                    </a:lnTo>
                    <a:lnTo>
                      <a:pt x="3019" y="2629"/>
                    </a:lnTo>
                    <a:lnTo>
                      <a:pt x="3019" y="3388"/>
                    </a:lnTo>
                    <a:lnTo>
                      <a:pt x="3016" y="3408"/>
                    </a:lnTo>
                    <a:lnTo>
                      <a:pt x="3009" y="3426"/>
                    </a:lnTo>
                    <a:lnTo>
                      <a:pt x="2999" y="3440"/>
                    </a:lnTo>
                    <a:lnTo>
                      <a:pt x="2984" y="3452"/>
                    </a:lnTo>
                    <a:lnTo>
                      <a:pt x="2966" y="3458"/>
                    </a:lnTo>
                    <a:lnTo>
                      <a:pt x="2945" y="3462"/>
                    </a:lnTo>
                    <a:lnTo>
                      <a:pt x="516" y="3462"/>
                    </a:lnTo>
                    <a:lnTo>
                      <a:pt x="495" y="3458"/>
                    </a:lnTo>
                    <a:lnTo>
                      <a:pt x="477" y="3452"/>
                    </a:lnTo>
                    <a:lnTo>
                      <a:pt x="462" y="3440"/>
                    </a:lnTo>
                    <a:lnTo>
                      <a:pt x="452" y="3426"/>
                    </a:lnTo>
                    <a:lnTo>
                      <a:pt x="444" y="3408"/>
                    </a:lnTo>
                    <a:lnTo>
                      <a:pt x="442" y="3388"/>
                    </a:lnTo>
                    <a:lnTo>
                      <a:pt x="442" y="3086"/>
                    </a:lnTo>
                    <a:lnTo>
                      <a:pt x="74" y="3086"/>
                    </a:lnTo>
                    <a:lnTo>
                      <a:pt x="54" y="3083"/>
                    </a:lnTo>
                    <a:lnTo>
                      <a:pt x="36" y="3076"/>
                    </a:lnTo>
                    <a:lnTo>
                      <a:pt x="21" y="3065"/>
                    </a:lnTo>
                    <a:lnTo>
                      <a:pt x="9" y="3050"/>
                    </a:lnTo>
                    <a:lnTo>
                      <a:pt x="2" y="3032"/>
                    </a:lnTo>
                    <a:lnTo>
                      <a:pt x="0" y="3012"/>
                    </a:lnTo>
                    <a:lnTo>
                      <a:pt x="0" y="450"/>
                    </a:lnTo>
                    <a:lnTo>
                      <a:pt x="2" y="429"/>
                    </a:lnTo>
                    <a:lnTo>
                      <a:pt x="9" y="411"/>
                    </a:lnTo>
                    <a:lnTo>
                      <a:pt x="21" y="396"/>
                    </a:lnTo>
                    <a:lnTo>
                      <a:pt x="36" y="385"/>
                    </a:lnTo>
                    <a:lnTo>
                      <a:pt x="54" y="379"/>
                    </a:lnTo>
                    <a:lnTo>
                      <a:pt x="74" y="376"/>
                    </a:lnTo>
                    <a:lnTo>
                      <a:pt x="442" y="376"/>
                    </a:lnTo>
                    <a:lnTo>
                      <a:pt x="442" y="74"/>
                    </a:lnTo>
                    <a:lnTo>
                      <a:pt x="444" y="54"/>
                    </a:lnTo>
                    <a:lnTo>
                      <a:pt x="452" y="36"/>
                    </a:lnTo>
                    <a:lnTo>
                      <a:pt x="462" y="21"/>
                    </a:lnTo>
                    <a:lnTo>
                      <a:pt x="477" y="10"/>
                    </a:lnTo>
                    <a:lnTo>
                      <a:pt x="495" y="3"/>
                    </a:lnTo>
                    <a:lnTo>
                      <a:pt x="51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cxnSp>
        <p:nvCxnSpPr>
          <p:cNvPr id="81" name="Straight Connector 80"/>
          <p:cNvCxnSpPr/>
          <p:nvPr/>
        </p:nvCxnSpPr>
        <p:spPr>
          <a:xfrm>
            <a:off x="7216466" y="4497734"/>
            <a:ext cx="0" cy="1092923"/>
          </a:xfrm>
          <a:prstGeom prst="line">
            <a:avLst/>
          </a:prstGeom>
          <a:ln w="38100" cap="rnd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Group 19"/>
          <p:cNvGrpSpPr/>
          <p:nvPr/>
        </p:nvGrpSpPr>
        <p:grpSpPr>
          <a:xfrm>
            <a:off x="7326425" y="4576485"/>
            <a:ext cx="1431396" cy="918680"/>
            <a:chOff x="7326425" y="4576485"/>
            <a:chExt cx="1431396" cy="918680"/>
          </a:xfrm>
        </p:grpSpPr>
        <p:sp>
          <p:nvSpPr>
            <p:cNvPr id="77" name="Freeform 5"/>
            <p:cNvSpPr>
              <a:spLocks/>
            </p:cNvSpPr>
            <p:nvPr/>
          </p:nvSpPr>
          <p:spPr bwMode="auto">
            <a:xfrm>
              <a:off x="7326425" y="4576485"/>
              <a:ext cx="1431396" cy="918680"/>
            </a:xfrm>
            <a:prstGeom prst="roundRect">
              <a:avLst>
                <a:gd name="adj" fmla="val 4883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02" name="Group 101"/>
            <p:cNvGrpSpPr/>
            <p:nvPr/>
          </p:nvGrpSpPr>
          <p:grpSpPr>
            <a:xfrm>
              <a:off x="7735736" y="4729438"/>
              <a:ext cx="612775" cy="612775"/>
              <a:chOff x="9059863" y="1887538"/>
              <a:chExt cx="612775" cy="612775"/>
            </a:xfrm>
            <a:solidFill>
              <a:schemeClr val="tx1">
                <a:lumMod val="75000"/>
                <a:lumOff val="25000"/>
              </a:schemeClr>
            </a:solidFill>
          </p:grpSpPr>
          <p:sp>
            <p:nvSpPr>
              <p:cNvPr id="103" name="Freeform 189"/>
              <p:cNvSpPr>
                <a:spLocks noEditPoints="1"/>
              </p:cNvSpPr>
              <p:nvPr/>
            </p:nvSpPr>
            <p:spPr bwMode="auto">
              <a:xfrm>
                <a:off x="9059863" y="1887538"/>
                <a:ext cx="612775" cy="477838"/>
              </a:xfrm>
              <a:custGeom>
                <a:avLst/>
                <a:gdLst>
                  <a:gd name="T0" fmla="*/ 3007 w 3475"/>
                  <a:gd name="T1" fmla="*/ 1076 h 2711"/>
                  <a:gd name="T2" fmla="*/ 2771 w 3475"/>
                  <a:gd name="T3" fmla="*/ 1151 h 2711"/>
                  <a:gd name="T4" fmla="*/ 2885 w 3475"/>
                  <a:gd name="T5" fmla="*/ 1361 h 2711"/>
                  <a:gd name="T6" fmla="*/ 2682 w 3475"/>
                  <a:gd name="T7" fmla="*/ 1606 h 2711"/>
                  <a:gd name="T8" fmla="*/ 2596 w 3475"/>
                  <a:gd name="T9" fmla="*/ 1626 h 2711"/>
                  <a:gd name="T10" fmla="*/ 2353 w 3475"/>
                  <a:gd name="T11" fmla="*/ 1535 h 2711"/>
                  <a:gd name="T12" fmla="*/ 2311 w 3475"/>
                  <a:gd name="T13" fmla="*/ 1766 h 2711"/>
                  <a:gd name="T14" fmla="*/ 1975 w 3475"/>
                  <a:gd name="T15" fmla="*/ 1766 h 2711"/>
                  <a:gd name="T16" fmla="*/ 1932 w 3475"/>
                  <a:gd name="T17" fmla="*/ 1535 h 2711"/>
                  <a:gd name="T18" fmla="*/ 1690 w 3475"/>
                  <a:gd name="T19" fmla="*/ 1626 h 2711"/>
                  <a:gd name="T20" fmla="*/ 1603 w 3475"/>
                  <a:gd name="T21" fmla="*/ 1606 h 2711"/>
                  <a:gd name="T22" fmla="*/ 1400 w 3475"/>
                  <a:gd name="T23" fmla="*/ 1361 h 2711"/>
                  <a:gd name="T24" fmla="*/ 1514 w 3475"/>
                  <a:gd name="T25" fmla="*/ 1151 h 2711"/>
                  <a:gd name="T26" fmla="*/ 1278 w 3475"/>
                  <a:gd name="T27" fmla="*/ 1076 h 2711"/>
                  <a:gd name="T28" fmla="*/ 957 w 3475"/>
                  <a:gd name="T29" fmla="*/ 949 h 2711"/>
                  <a:gd name="T30" fmla="*/ 2081 w 3475"/>
                  <a:gd name="T31" fmla="*/ 152 h 2711"/>
                  <a:gd name="T32" fmla="*/ 1892 w 3475"/>
                  <a:gd name="T33" fmla="*/ 420 h 2711"/>
                  <a:gd name="T34" fmla="*/ 1725 w 3475"/>
                  <a:gd name="T35" fmla="*/ 559 h 2711"/>
                  <a:gd name="T36" fmla="*/ 1621 w 3475"/>
                  <a:gd name="T37" fmla="*/ 780 h 2711"/>
                  <a:gd name="T38" fmla="*/ 1621 w 3475"/>
                  <a:gd name="T39" fmla="*/ 1002 h 2711"/>
                  <a:gd name="T40" fmla="*/ 1726 w 3475"/>
                  <a:gd name="T41" fmla="*/ 1222 h 2711"/>
                  <a:gd name="T42" fmla="*/ 1893 w 3475"/>
                  <a:gd name="T43" fmla="*/ 1362 h 2711"/>
                  <a:gd name="T44" fmla="*/ 2082 w 3475"/>
                  <a:gd name="T45" fmla="*/ 1630 h 2711"/>
                  <a:gd name="T46" fmla="*/ 2349 w 3475"/>
                  <a:gd name="T47" fmla="*/ 1383 h 2711"/>
                  <a:gd name="T48" fmla="*/ 2709 w 3475"/>
                  <a:gd name="T49" fmla="*/ 1371 h 2711"/>
                  <a:gd name="T50" fmla="*/ 2652 w 3475"/>
                  <a:gd name="T51" fmla="*/ 1051 h 2711"/>
                  <a:gd name="T52" fmla="*/ 2673 w 3475"/>
                  <a:gd name="T53" fmla="*/ 830 h 2711"/>
                  <a:gd name="T54" fmla="*/ 2589 w 3475"/>
                  <a:gd name="T55" fmla="*/ 600 h 2711"/>
                  <a:gd name="T56" fmla="*/ 2435 w 3475"/>
                  <a:gd name="T57" fmla="*/ 445 h 2711"/>
                  <a:gd name="T58" fmla="*/ 2204 w 3475"/>
                  <a:gd name="T59" fmla="*/ 361 h 2711"/>
                  <a:gd name="T60" fmla="*/ 919 w 3475"/>
                  <a:gd name="T61" fmla="*/ 801 h 2711"/>
                  <a:gd name="T62" fmla="*/ 1278 w 3475"/>
                  <a:gd name="T63" fmla="*/ 705 h 2711"/>
                  <a:gd name="T64" fmla="*/ 1514 w 3475"/>
                  <a:gd name="T65" fmla="*/ 630 h 2711"/>
                  <a:gd name="T66" fmla="*/ 1401 w 3475"/>
                  <a:gd name="T67" fmla="*/ 421 h 2711"/>
                  <a:gd name="T68" fmla="*/ 1603 w 3475"/>
                  <a:gd name="T69" fmla="*/ 175 h 2711"/>
                  <a:gd name="T70" fmla="*/ 1691 w 3475"/>
                  <a:gd name="T71" fmla="*/ 155 h 2711"/>
                  <a:gd name="T72" fmla="*/ 1933 w 3475"/>
                  <a:gd name="T73" fmla="*/ 245 h 2711"/>
                  <a:gd name="T74" fmla="*/ 1975 w 3475"/>
                  <a:gd name="T75" fmla="*/ 15 h 2711"/>
                  <a:gd name="T76" fmla="*/ 2311 w 3475"/>
                  <a:gd name="T77" fmla="*/ 15 h 2711"/>
                  <a:gd name="T78" fmla="*/ 2353 w 3475"/>
                  <a:gd name="T79" fmla="*/ 246 h 2711"/>
                  <a:gd name="T80" fmla="*/ 2596 w 3475"/>
                  <a:gd name="T81" fmla="*/ 155 h 2711"/>
                  <a:gd name="T82" fmla="*/ 2682 w 3475"/>
                  <a:gd name="T83" fmla="*/ 175 h 2711"/>
                  <a:gd name="T84" fmla="*/ 2885 w 3475"/>
                  <a:gd name="T85" fmla="*/ 421 h 2711"/>
                  <a:gd name="T86" fmla="*/ 2771 w 3475"/>
                  <a:gd name="T87" fmla="*/ 631 h 2711"/>
                  <a:gd name="T88" fmla="*/ 3007 w 3475"/>
                  <a:gd name="T89" fmla="*/ 705 h 2711"/>
                  <a:gd name="T90" fmla="*/ 3475 w 3475"/>
                  <a:gd name="T91" fmla="*/ 801 h 2711"/>
                  <a:gd name="T92" fmla="*/ 3233 w 3475"/>
                  <a:gd name="T93" fmla="*/ 2091 h 2711"/>
                  <a:gd name="T94" fmla="*/ 3313 w 3475"/>
                  <a:gd name="T95" fmla="*/ 2195 h 2711"/>
                  <a:gd name="T96" fmla="*/ 3378 w 3475"/>
                  <a:gd name="T97" fmla="*/ 2347 h 2711"/>
                  <a:gd name="T98" fmla="*/ 3356 w 3475"/>
                  <a:gd name="T99" fmla="*/ 2521 h 2711"/>
                  <a:gd name="T100" fmla="*/ 3203 w 3475"/>
                  <a:gd name="T101" fmla="*/ 2671 h 2711"/>
                  <a:gd name="T102" fmla="*/ 1001 w 3475"/>
                  <a:gd name="T103" fmla="*/ 2711 h 2711"/>
                  <a:gd name="T104" fmla="*/ 3127 w 3475"/>
                  <a:gd name="T105" fmla="*/ 2544 h 2711"/>
                  <a:gd name="T106" fmla="*/ 3217 w 3475"/>
                  <a:gd name="T107" fmla="*/ 2455 h 2711"/>
                  <a:gd name="T108" fmla="*/ 3217 w 3475"/>
                  <a:gd name="T109" fmla="*/ 2326 h 2711"/>
                  <a:gd name="T110" fmla="*/ 3149 w 3475"/>
                  <a:gd name="T111" fmla="*/ 2222 h 2711"/>
                  <a:gd name="T112" fmla="*/ 3095 w 3475"/>
                  <a:gd name="T113" fmla="*/ 2170 h 2711"/>
                  <a:gd name="T114" fmla="*/ 66 w 3475"/>
                  <a:gd name="T115" fmla="*/ 0 h 27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3475" h="2711">
                    <a:moveTo>
                      <a:pt x="3032" y="948"/>
                    </a:moveTo>
                    <a:lnTo>
                      <a:pt x="3032" y="1016"/>
                    </a:lnTo>
                    <a:lnTo>
                      <a:pt x="3030" y="1038"/>
                    </a:lnTo>
                    <a:lnTo>
                      <a:pt x="3021" y="1059"/>
                    </a:lnTo>
                    <a:lnTo>
                      <a:pt x="3007" y="1076"/>
                    </a:lnTo>
                    <a:lnTo>
                      <a:pt x="2990" y="1089"/>
                    </a:lnTo>
                    <a:lnTo>
                      <a:pt x="2970" y="1097"/>
                    </a:lnTo>
                    <a:lnTo>
                      <a:pt x="2948" y="1100"/>
                    </a:lnTo>
                    <a:lnTo>
                      <a:pt x="2790" y="1100"/>
                    </a:lnTo>
                    <a:lnTo>
                      <a:pt x="2771" y="1151"/>
                    </a:lnTo>
                    <a:lnTo>
                      <a:pt x="2749" y="1199"/>
                    </a:lnTo>
                    <a:lnTo>
                      <a:pt x="2860" y="1310"/>
                    </a:lnTo>
                    <a:lnTo>
                      <a:pt x="2873" y="1326"/>
                    </a:lnTo>
                    <a:lnTo>
                      <a:pt x="2881" y="1343"/>
                    </a:lnTo>
                    <a:lnTo>
                      <a:pt x="2885" y="1361"/>
                    </a:lnTo>
                    <a:lnTo>
                      <a:pt x="2885" y="1379"/>
                    </a:lnTo>
                    <a:lnTo>
                      <a:pt x="2881" y="1397"/>
                    </a:lnTo>
                    <a:lnTo>
                      <a:pt x="2873" y="1415"/>
                    </a:lnTo>
                    <a:lnTo>
                      <a:pt x="2860" y="1429"/>
                    </a:lnTo>
                    <a:lnTo>
                      <a:pt x="2682" y="1606"/>
                    </a:lnTo>
                    <a:lnTo>
                      <a:pt x="2668" y="1619"/>
                    </a:lnTo>
                    <a:lnTo>
                      <a:pt x="2650" y="1626"/>
                    </a:lnTo>
                    <a:lnTo>
                      <a:pt x="2632" y="1631"/>
                    </a:lnTo>
                    <a:lnTo>
                      <a:pt x="2614" y="1631"/>
                    </a:lnTo>
                    <a:lnTo>
                      <a:pt x="2596" y="1626"/>
                    </a:lnTo>
                    <a:lnTo>
                      <a:pt x="2578" y="1619"/>
                    </a:lnTo>
                    <a:lnTo>
                      <a:pt x="2563" y="1606"/>
                    </a:lnTo>
                    <a:lnTo>
                      <a:pt x="2452" y="1495"/>
                    </a:lnTo>
                    <a:lnTo>
                      <a:pt x="2403" y="1517"/>
                    </a:lnTo>
                    <a:lnTo>
                      <a:pt x="2353" y="1535"/>
                    </a:lnTo>
                    <a:lnTo>
                      <a:pt x="2353" y="1693"/>
                    </a:lnTo>
                    <a:lnTo>
                      <a:pt x="2350" y="1715"/>
                    </a:lnTo>
                    <a:lnTo>
                      <a:pt x="2342" y="1735"/>
                    </a:lnTo>
                    <a:lnTo>
                      <a:pt x="2328" y="1753"/>
                    </a:lnTo>
                    <a:lnTo>
                      <a:pt x="2311" y="1766"/>
                    </a:lnTo>
                    <a:lnTo>
                      <a:pt x="2291" y="1775"/>
                    </a:lnTo>
                    <a:lnTo>
                      <a:pt x="2269" y="1778"/>
                    </a:lnTo>
                    <a:lnTo>
                      <a:pt x="2017" y="1778"/>
                    </a:lnTo>
                    <a:lnTo>
                      <a:pt x="1995" y="1775"/>
                    </a:lnTo>
                    <a:lnTo>
                      <a:pt x="1975" y="1766"/>
                    </a:lnTo>
                    <a:lnTo>
                      <a:pt x="1958" y="1753"/>
                    </a:lnTo>
                    <a:lnTo>
                      <a:pt x="1944" y="1735"/>
                    </a:lnTo>
                    <a:lnTo>
                      <a:pt x="1935" y="1715"/>
                    </a:lnTo>
                    <a:lnTo>
                      <a:pt x="1932" y="1693"/>
                    </a:lnTo>
                    <a:lnTo>
                      <a:pt x="1932" y="1535"/>
                    </a:lnTo>
                    <a:lnTo>
                      <a:pt x="1882" y="1517"/>
                    </a:lnTo>
                    <a:lnTo>
                      <a:pt x="1834" y="1495"/>
                    </a:lnTo>
                    <a:lnTo>
                      <a:pt x="1723" y="1606"/>
                    </a:lnTo>
                    <a:lnTo>
                      <a:pt x="1707" y="1619"/>
                    </a:lnTo>
                    <a:lnTo>
                      <a:pt x="1690" y="1626"/>
                    </a:lnTo>
                    <a:lnTo>
                      <a:pt x="1672" y="1631"/>
                    </a:lnTo>
                    <a:lnTo>
                      <a:pt x="1654" y="1631"/>
                    </a:lnTo>
                    <a:lnTo>
                      <a:pt x="1635" y="1626"/>
                    </a:lnTo>
                    <a:lnTo>
                      <a:pt x="1618" y="1619"/>
                    </a:lnTo>
                    <a:lnTo>
                      <a:pt x="1603" y="1606"/>
                    </a:lnTo>
                    <a:lnTo>
                      <a:pt x="1424" y="1429"/>
                    </a:lnTo>
                    <a:lnTo>
                      <a:pt x="1413" y="1415"/>
                    </a:lnTo>
                    <a:lnTo>
                      <a:pt x="1404" y="1397"/>
                    </a:lnTo>
                    <a:lnTo>
                      <a:pt x="1400" y="1379"/>
                    </a:lnTo>
                    <a:lnTo>
                      <a:pt x="1400" y="1361"/>
                    </a:lnTo>
                    <a:lnTo>
                      <a:pt x="1404" y="1343"/>
                    </a:lnTo>
                    <a:lnTo>
                      <a:pt x="1413" y="1326"/>
                    </a:lnTo>
                    <a:lnTo>
                      <a:pt x="1424" y="1310"/>
                    </a:lnTo>
                    <a:lnTo>
                      <a:pt x="1536" y="1200"/>
                    </a:lnTo>
                    <a:lnTo>
                      <a:pt x="1514" y="1151"/>
                    </a:lnTo>
                    <a:lnTo>
                      <a:pt x="1496" y="1101"/>
                    </a:lnTo>
                    <a:lnTo>
                      <a:pt x="1339" y="1101"/>
                    </a:lnTo>
                    <a:lnTo>
                      <a:pt x="1316" y="1098"/>
                    </a:lnTo>
                    <a:lnTo>
                      <a:pt x="1295" y="1090"/>
                    </a:lnTo>
                    <a:lnTo>
                      <a:pt x="1278" y="1076"/>
                    </a:lnTo>
                    <a:lnTo>
                      <a:pt x="1266" y="1059"/>
                    </a:lnTo>
                    <a:lnTo>
                      <a:pt x="1257" y="1039"/>
                    </a:lnTo>
                    <a:lnTo>
                      <a:pt x="1254" y="1017"/>
                    </a:lnTo>
                    <a:lnTo>
                      <a:pt x="1254" y="949"/>
                    </a:lnTo>
                    <a:lnTo>
                      <a:pt x="957" y="949"/>
                    </a:lnTo>
                    <a:lnTo>
                      <a:pt x="1178" y="2021"/>
                    </a:lnTo>
                    <a:lnTo>
                      <a:pt x="3062" y="2021"/>
                    </a:lnTo>
                    <a:lnTo>
                      <a:pt x="3282" y="948"/>
                    </a:lnTo>
                    <a:lnTo>
                      <a:pt x="3032" y="948"/>
                    </a:lnTo>
                    <a:close/>
                    <a:moveTo>
                      <a:pt x="2081" y="152"/>
                    </a:moveTo>
                    <a:lnTo>
                      <a:pt x="2081" y="361"/>
                    </a:lnTo>
                    <a:lnTo>
                      <a:pt x="2032" y="370"/>
                    </a:lnTo>
                    <a:lnTo>
                      <a:pt x="1983" y="383"/>
                    </a:lnTo>
                    <a:lnTo>
                      <a:pt x="1936" y="400"/>
                    </a:lnTo>
                    <a:lnTo>
                      <a:pt x="1892" y="420"/>
                    </a:lnTo>
                    <a:lnTo>
                      <a:pt x="1851" y="445"/>
                    </a:lnTo>
                    <a:lnTo>
                      <a:pt x="1812" y="474"/>
                    </a:lnTo>
                    <a:lnTo>
                      <a:pt x="1663" y="325"/>
                    </a:lnTo>
                    <a:lnTo>
                      <a:pt x="1577" y="411"/>
                    </a:lnTo>
                    <a:lnTo>
                      <a:pt x="1725" y="559"/>
                    </a:lnTo>
                    <a:lnTo>
                      <a:pt x="1696" y="600"/>
                    </a:lnTo>
                    <a:lnTo>
                      <a:pt x="1672" y="641"/>
                    </a:lnTo>
                    <a:lnTo>
                      <a:pt x="1651" y="685"/>
                    </a:lnTo>
                    <a:lnTo>
                      <a:pt x="1634" y="732"/>
                    </a:lnTo>
                    <a:lnTo>
                      <a:pt x="1621" y="780"/>
                    </a:lnTo>
                    <a:lnTo>
                      <a:pt x="1613" y="830"/>
                    </a:lnTo>
                    <a:lnTo>
                      <a:pt x="1403" y="830"/>
                    </a:lnTo>
                    <a:lnTo>
                      <a:pt x="1403" y="952"/>
                    </a:lnTo>
                    <a:lnTo>
                      <a:pt x="1614" y="952"/>
                    </a:lnTo>
                    <a:lnTo>
                      <a:pt x="1621" y="1002"/>
                    </a:lnTo>
                    <a:lnTo>
                      <a:pt x="1634" y="1051"/>
                    </a:lnTo>
                    <a:lnTo>
                      <a:pt x="1651" y="1097"/>
                    </a:lnTo>
                    <a:lnTo>
                      <a:pt x="1672" y="1140"/>
                    </a:lnTo>
                    <a:lnTo>
                      <a:pt x="1697" y="1183"/>
                    </a:lnTo>
                    <a:lnTo>
                      <a:pt x="1726" y="1222"/>
                    </a:lnTo>
                    <a:lnTo>
                      <a:pt x="1578" y="1370"/>
                    </a:lnTo>
                    <a:lnTo>
                      <a:pt x="1663" y="1457"/>
                    </a:lnTo>
                    <a:lnTo>
                      <a:pt x="1812" y="1309"/>
                    </a:lnTo>
                    <a:lnTo>
                      <a:pt x="1851" y="1337"/>
                    </a:lnTo>
                    <a:lnTo>
                      <a:pt x="1893" y="1362"/>
                    </a:lnTo>
                    <a:lnTo>
                      <a:pt x="1937" y="1383"/>
                    </a:lnTo>
                    <a:lnTo>
                      <a:pt x="1984" y="1400"/>
                    </a:lnTo>
                    <a:lnTo>
                      <a:pt x="2032" y="1413"/>
                    </a:lnTo>
                    <a:lnTo>
                      <a:pt x="2082" y="1421"/>
                    </a:lnTo>
                    <a:lnTo>
                      <a:pt x="2082" y="1630"/>
                    </a:lnTo>
                    <a:lnTo>
                      <a:pt x="2205" y="1630"/>
                    </a:lnTo>
                    <a:lnTo>
                      <a:pt x="2205" y="1421"/>
                    </a:lnTo>
                    <a:lnTo>
                      <a:pt x="2255" y="1413"/>
                    </a:lnTo>
                    <a:lnTo>
                      <a:pt x="2303" y="1400"/>
                    </a:lnTo>
                    <a:lnTo>
                      <a:pt x="2349" y="1383"/>
                    </a:lnTo>
                    <a:lnTo>
                      <a:pt x="2394" y="1362"/>
                    </a:lnTo>
                    <a:lnTo>
                      <a:pt x="2436" y="1337"/>
                    </a:lnTo>
                    <a:lnTo>
                      <a:pt x="2475" y="1309"/>
                    </a:lnTo>
                    <a:lnTo>
                      <a:pt x="2622" y="1458"/>
                    </a:lnTo>
                    <a:lnTo>
                      <a:pt x="2709" y="1371"/>
                    </a:lnTo>
                    <a:lnTo>
                      <a:pt x="2561" y="1223"/>
                    </a:lnTo>
                    <a:lnTo>
                      <a:pt x="2589" y="1184"/>
                    </a:lnTo>
                    <a:lnTo>
                      <a:pt x="2614" y="1142"/>
                    </a:lnTo>
                    <a:lnTo>
                      <a:pt x="2635" y="1097"/>
                    </a:lnTo>
                    <a:lnTo>
                      <a:pt x="2652" y="1051"/>
                    </a:lnTo>
                    <a:lnTo>
                      <a:pt x="2664" y="1003"/>
                    </a:lnTo>
                    <a:lnTo>
                      <a:pt x="2673" y="953"/>
                    </a:lnTo>
                    <a:lnTo>
                      <a:pt x="2882" y="953"/>
                    </a:lnTo>
                    <a:lnTo>
                      <a:pt x="2882" y="830"/>
                    </a:lnTo>
                    <a:lnTo>
                      <a:pt x="2673" y="830"/>
                    </a:lnTo>
                    <a:lnTo>
                      <a:pt x="2664" y="780"/>
                    </a:lnTo>
                    <a:lnTo>
                      <a:pt x="2652" y="732"/>
                    </a:lnTo>
                    <a:lnTo>
                      <a:pt x="2635" y="685"/>
                    </a:lnTo>
                    <a:lnTo>
                      <a:pt x="2614" y="641"/>
                    </a:lnTo>
                    <a:lnTo>
                      <a:pt x="2589" y="600"/>
                    </a:lnTo>
                    <a:lnTo>
                      <a:pt x="2561" y="559"/>
                    </a:lnTo>
                    <a:lnTo>
                      <a:pt x="2709" y="411"/>
                    </a:lnTo>
                    <a:lnTo>
                      <a:pt x="2622" y="325"/>
                    </a:lnTo>
                    <a:lnTo>
                      <a:pt x="2474" y="474"/>
                    </a:lnTo>
                    <a:lnTo>
                      <a:pt x="2435" y="445"/>
                    </a:lnTo>
                    <a:lnTo>
                      <a:pt x="2392" y="420"/>
                    </a:lnTo>
                    <a:lnTo>
                      <a:pt x="2349" y="398"/>
                    </a:lnTo>
                    <a:lnTo>
                      <a:pt x="2303" y="382"/>
                    </a:lnTo>
                    <a:lnTo>
                      <a:pt x="2254" y="369"/>
                    </a:lnTo>
                    <a:lnTo>
                      <a:pt x="2204" y="361"/>
                    </a:lnTo>
                    <a:lnTo>
                      <a:pt x="2204" y="152"/>
                    </a:lnTo>
                    <a:lnTo>
                      <a:pt x="2081" y="152"/>
                    </a:lnTo>
                    <a:close/>
                    <a:moveTo>
                      <a:pt x="66" y="0"/>
                    </a:moveTo>
                    <a:lnTo>
                      <a:pt x="832" y="374"/>
                    </a:lnTo>
                    <a:lnTo>
                      <a:pt x="919" y="801"/>
                    </a:lnTo>
                    <a:lnTo>
                      <a:pt x="1254" y="801"/>
                    </a:lnTo>
                    <a:lnTo>
                      <a:pt x="1254" y="766"/>
                    </a:lnTo>
                    <a:lnTo>
                      <a:pt x="1257" y="742"/>
                    </a:lnTo>
                    <a:lnTo>
                      <a:pt x="1266" y="722"/>
                    </a:lnTo>
                    <a:lnTo>
                      <a:pt x="1278" y="705"/>
                    </a:lnTo>
                    <a:lnTo>
                      <a:pt x="1295" y="693"/>
                    </a:lnTo>
                    <a:lnTo>
                      <a:pt x="1316" y="684"/>
                    </a:lnTo>
                    <a:lnTo>
                      <a:pt x="1339" y="681"/>
                    </a:lnTo>
                    <a:lnTo>
                      <a:pt x="1496" y="681"/>
                    </a:lnTo>
                    <a:lnTo>
                      <a:pt x="1514" y="630"/>
                    </a:lnTo>
                    <a:lnTo>
                      <a:pt x="1536" y="583"/>
                    </a:lnTo>
                    <a:lnTo>
                      <a:pt x="1425" y="472"/>
                    </a:lnTo>
                    <a:lnTo>
                      <a:pt x="1414" y="456"/>
                    </a:lnTo>
                    <a:lnTo>
                      <a:pt x="1405" y="439"/>
                    </a:lnTo>
                    <a:lnTo>
                      <a:pt x="1401" y="421"/>
                    </a:lnTo>
                    <a:lnTo>
                      <a:pt x="1401" y="403"/>
                    </a:lnTo>
                    <a:lnTo>
                      <a:pt x="1405" y="384"/>
                    </a:lnTo>
                    <a:lnTo>
                      <a:pt x="1414" y="367"/>
                    </a:lnTo>
                    <a:lnTo>
                      <a:pt x="1425" y="352"/>
                    </a:lnTo>
                    <a:lnTo>
                      <a:pt x="1603" y="175"/>
                    </a:lnTo>
                    <a:lnTo>
                      <a:pt x="1619" y="162"/>
                    </a:lnTo>
                    <a:lnTo>
                      <a:pt x="1636" y="155"/>
                    </a:lnTo>
                    <a:lnTo>
                      <a:pt x="1654" y="151"/>
                    </a:lnTo>
                    <a:lnTo>
                      <a:pt x="1673" y="151"/>
                    </a:lnTo>
                    <a:lnTo>
                      <a:pt x="1691" y="155"/>
                    </a:lnTo>
                    <a:lnTo>
                      <a:pt x="1708" y="162"/>
                    </a:lnTo>
                    <a:lnTo>
                      <a:pt x="1724" y="175"/>
                    </a:lnTo>
                    <a:lnTo>
                      <a:pt x="1835" y="285"/>
                    </a:lnTo>
                    <a:lnTo>
                      <a:pt x="1882" y="263"/>
                    </a:lnTo>
                    <a:lnTo>
                      <a:pt x="1933" y="245"/>
                    </a:lnTo>
                    <a:lnTo>
                      <a:pt x="1933" y="88"/>
                    </a:lnTo>
                    <a:lnTo>
                      <a:pt x="1936" y="66"/>
                    </a:lnTo>
                    <a:lnTo>
                      <a:pt x="1945" y="45"/>
                    </a:lnTo>
                    <a:lnTo>
                      <a:pt x="1958" y="28"/>
                    </a:lnTo>
                    <a:lnTo>
                      <a:pt x="1975" y="15"/>
                    </a:lnTo>
                    <a:lnTo>
                      <a:pt x="1995" y="7"/>
                    </a:lnTo>
                    <a:lnTo>
                      <a:pt x="2018" y="4"/>
                    </a:lnTo>
                    <a:lnTo>
                      <a:pt x="2269" y="4"/>
                    </a:lnTo>
                    <a:lnTo>
                      <a:pt x="2291" y="7"/>
                    </a:lnTo>
                    <a:lnTo>
                      <a:pt x="2311" y="15"/>
                    </a:lnTo>
                    <a:lnTo>
                      <a:pt x="2328" y="28"/>
                    </a:lnTo>
                    <a:lnTo>
                      <a:pt x="2342" y="45"/>
                    </a:lnTo>
                    <a:lnTo>
                      <a:pt x="2350" y="66"/>
                    </a:lnTo>
                    <a:lnTo>
                      <a:pt x="2353" y="88"/>
                    </a:lnTo>
                    <a:lnTo>
                      <a:pt x="2353" y="246"/>
                    </a:lnTo>
                    <a:lnTo>
                      <a:pt x="2403" y="264"/>
                    </a:lnTo>
                    <a:lnTo>
                      <a:pt x="2452" y="286"/>
                    </a:lnTo>
                    <a:lnTo>
                      <a:pt x="2563" y="175"/>
                    </a:lnTo>
                    <a:lnTo>
                      <a:pt x="2578" y="162"/>
                    </a:lnTo>
                    <a:lnTo>
                      <a:pt x="2596" y="155"/>
                    </a:lnTo>
                    <a:lnTo>
                      <a:pt x="2614" y="151"/>
                    </a:lnTo>
                    <a:lnTo>
                      <a:pt x="2632" y="151"/>
                    </a:lnTo>
                    <a:lnTo>
                      <a:pt x="2650" y="155"/>
                    </a:lnTo>
                    <a:lnTo>
                      <a:pt x="2668" y="162"/>
                    </a:lnTo>
                    <a:lnTo>
                      <a:pt x="2682" y="175"/>
                    </a:lnTo>
                    <a:lnTo>
                      <a:pt x="2860" y="352"/>
                    </a:lnTo>
                    <a:lnTo>
                      <a:pt x="2873" y="367"/>
                    </a:lnTo>
                    <a:lnTo>
                      <a:pt x="2881" y="384"/>
                    </a:lnTo>
                    <a:lnTo>
                      <a:pt x="2885" y="403"/>
                    </a:lnTo>
                    <a:lnTo>
                      <a:pt x="2885" y="421"/>
                    </a:lnTo>
                    <a:lnTo>
                      <a:pt x="2881" y="439"/>
                    </a:lnTo>
                    <a:lnTo>
                      <a:pt x="2873" y="456"/>
                    </a:lnTo>
                    <a:lnTo>
                      <a:pt x="2860" y="472"/>
                    </a:lnTo>
                    <a:lnTo>
                      <a:pt x="2749" y="583"/>
                    </a:lnTo>
                    <a:lnTo>
                      <a:pt x="2771" y="631"/>
                    </a:lnTo>
                    <a:lnTo>
                      <a:pt x="2790" y="681"/>
                    </a:lnTo>
                    <a:lnTo>
                      <a:pt x="2948" y="681"/>
                    </a:lnTo>
                    <a:lnTo>
                      <a:pt x="2970" y="684"/>
                    </a:lnTo>
                    <a:lnTo>
                      <a:pt x="2990" y="693"/>
                    </a:lnTo>
                    <a:lnTo>
                      <a:pt x="3007" y="705"/>
                    </a:lnTo>
                    <a:lnTo>
                      <a:pt x="3021" y="722"/>
                    </a:lnTo>
                    <a:lnTo>
                      <a:pt x="3030" y="742"/>
                    </a:lnTo>
                    <a:lnTo>
                      <a:pt x="3032" y="766"/>
                    </a:lnTo>
                    <a:lnTo>
                      <a:pt x="3032" y="801"/>
                    </a:lnTo>
                    <a:lnTo>
                      <a:pt x="3475" y="801"/>
                    </a:lnTo>
                    <a:lnTo>
                      <a:pt x="3203" y="2062"/>
                    </a:lnTo>
                    <a:lnTo>
                      <a:pt x="3205" y="2063"/>
                    </a:lnTo>
                    <a:lnTo>
                      <a:pt x="3212" y="2070"/>
                    </a:lnTo>
                    <a:lnTo>
                      <a:pt x="3220" y="2078"/>
                    </a:lnTo>
                    <a:lnTo>
                      <a:pt x="3233" y="2091"/>
                    </a:lnTo>
                    <a:lnTo>
                      <a:pt x="3246" y="2107"/>
                    </a:lnTo>
                    <a:lnTo>
                      <a:pt x="3262" y="2125"/>
                    </a:lnTo>
                    <a:lnTo>
                      <a:pt x="3278" y="2146"/>
                    </a:lnTo>
                    <a:lnTo>
                      <a:pt x="3296" y="2169"/>
                    </a:lnTo>
                    <a:lnTo>
                      <a:pt x="3313" y="2195"/>
                    </a:lnTo>
                    <a:lnTo>
                      <a:pt x="3329" y="2222"/>
                    </a:lnTo>
                    <a:lnTo>
                      <a:pt x="3345" y="2252"/>
                    </a:lnTo>
                    <a:lnTo>
                      <a:pt x="3359" y="2283"/>
                    </a:lnTo>
                    <a:lnTo>
                      <a:pt x="3369" y="2314"/>
                    </a:lnTo>
                    <a:lnTo>
                      <a:pt x="3378" y="2347"/>
                    </a:lnTo>
                    <a:lnTo>
                      <a:pt x="3383" y="2381"/>
                    </a:lnTo>
                    <a:lnTo>
                      <a:pt x="3384" y="2416"/>
                    </a:lnTo>
                    <a:lnTo>
                      <a:pt x="3380" y="2451"/>
                    </a:lnTo>
                    <a:lnTo>
                      <a:pt x="3371" y="2486"/>
                    </a:lnTo>
                    <a:lnTo>
                      <a:pt x="3356" y="2521"/>
                    </a:lnTo>
                    <a:lnTo>
                      <a:pt x="3333" y="2558"/>
                    </a:lnTo>
                    <a:lnTo>
                      <a:pt x="3306" y="2592"/>
                    </a:lnTo>
                    <a:lnTo>
                      <a:pt x="3274" y="2622"/>
                    </a:lnTo>
                    <a:lnTo>
                      <a:pt x="3240" y="2649"/>
                    </a:lnTo>
                    <a:lnTo>
                      <a:pt x="3203" y="2671"/>
                    </a:lnTo>
                    <a:lnTo>
                      <a:pt x="3164" y="2688"/>
                    </a:lnTo>
                    <a:lnTo>
                      <a:pt x="3123" y="2701"/>
                    </a:lnTo>
                    <a:lnTo>
                      <a:pt x="3078" y="2709"/>
                    </a:lnTo>
                    <a:lnTo>
                      <a:pt x="3033" y="2711"/>
                    </a:lnTo>
                    <a:lnTo>
                      <a:pt x="1001" y="2711"/>
                    </a:lnTo>
                    <a:lnTo>
                      <a:pt x="1001" y="2565"/>
                    </a:lnTo>
                    <a:lnTo>
                      <a:pt x="3032" y="2565"/>
                    </a:lnTo>
                    <a:lnTo>
                      <a:pt x="3067" y="2562"/>
                    </a:lnTo>
                    <a:lnTo>
                      <a:pt x="3098" y="2555"/>
                    </a:lnTo>
                    <a:lnTo>
                      <a:pt x="3127" y="2544"/>
                    </a:lnTo>
                    <a:lnTo>
                      <a:pt x="3152" y="2529"/>
                    </a:lnTo>
                    <a:lnTo>
                      <a:pt x="3173" y="2512"/>
                    </a:lnTo>
                    <a:lnTo>
                      <a:pt x="3191" y="2494"/>
                    </a:lnTo>
                    <a:lnTo>
                      <a:pt x="3206" y="2474"/>
                    </a:lnTo>
                    <a:lnTo>
                      <a:pt x="3217" y="2455"/>
                    </a:lnTo>
                    <a:lnTo>
                      <a:pt x="3226" y="2429"/>
                    </a:lnTo>
                    <a:lnTo>
                      <a:pt x="3231" y="2402"/>
                    </a:lnTo>
                    <a:lnTo>
                      <a:pt x="3230" y="2377"/>
                    </a:lnTo>
                    <a:lnTo>
                      <a:pt x="3225" y="2351"/>
                    </a:lnTo>
                    <a:lnTo>
                      <a:pt x="3217" y="2326"/>
                    </a:lnTo>
                    <a:lnTo>
                      <a:pt x="3206" y="2303"/>
                    </a:lnTo>
                    <a:lnTo>
                      <a:pt x="3194" y="2280"/>
                    </a:lnTo>
                    <a:lnTo>
                      <a:pt x="3180" y="2259"/>
                    </a:lnTo>
                    <a:lnTo>
                      <a:pt x="3165" y="2240"/>
                    </a:lnTo>
                    <a:lnTo>
                      <a:pt x="3149" y="2222"/>
                    </a:lnTo>
                    <a:lnTo>
                      <a:pt x="3135" y="2206"/>
                    </a:lnTo>
                    <a:lnTo>
                      <a:pt x="3122" y="2194"/>
                    </a:lnTo>
                    <a:lnTo>
                      <a:pt x="3110" y="2183"/>
                    </a:lnTo>
                    <a:lnTo>
                      <a:pt x="3101" y="2175"/>
                    </a:lnTo>
                    <a:lnTo>
                      <a:pt x="3095" y="2170"/>
                    </a:lnTo>
                    <a:lnTo>
                      <a:pt x="3093" y="2168"/>
                    </a:lnTo>
                    <a:lnTo>
                      <a:pt x="1053" y="2168"/>
                    </a:lnTo>
                    <a:lnTo>
                      <a:pt x="699" y="478"/>
                    </a:lnTo>
                    <a:lnTo>
                      <a:pt x="0" y="133"/>
                    </a:lnTo>
                    <a:lnTo>
                      <a:pt x="6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190"/>
              <p:cNvSpPr>
                <a:spLocks noEditPoints="1"/>
              </p:cNvSpPr>
              <p:nvPr/>
            </p:nvSpPr>
            <p:spPr bwMode="auto">
              <a:xfrm>
                <a:off x="9261476" y="2401888"/>
                <a:ext cx="98425" cy="98425"/>
              </a:xfrm>
              <a:custGeom>
                <a:avLst/>
                <a:gdLst>
                  <a:gd name="T0" fmla="*/ 253 w 558"/>
                  <a:gd name="T1" fmla="*/ 143 h 559"/>
                  <a:gd name="T2" fmla="*/ 205 w 558"/>
                  <a:gd name="T3" fmla="*/ 163 h 559"/>
                  <a:gd name="T4" fmla="*/ 169 w 558"/>
                  <a:gd name="T5" fmla="*/ 198 h 559"/>
                  <a:gd name="T6" fmla="*/ 149 w 558"/>
                  <a:gd name="T7" fmla="*/ 245 h 559"/>
                  <a:gd name="T8" fmla="*/ 149 w 558"/>
                  <a:gd name="T9" fmla="*/ 298 h 559"/>
                  <a:gd name="T10" fmla="*/ 169 w 558"/>
                  <a:gd name="T11" fmla="*/ 346 h 559"/>
                  <a:gd name="T12" fmla="*/ 205 w 558"/>
                  <a:gd name="T13" fmla="*/ 381 h 559"/>
                  <a:gd name="T14" fmla="*/ 253 w 558"/>
                  <a:gd name="T15" fmla="*/ 401 h 559"/>
                  <a:gd name="T16" fmla="*/ 306 w 558"/>
                  <a:gd name="T17" fmla="*/ 401 h 559"/>
                  <a:gd name="T18" fmla="*/ 353 w 558"/>
                  <a:gd name="T19" fmla="*/ 381 h 559"/>
                  <a:gd name="T20" fmla="*/ 389 w 558"/>
                  <a:gd name="T21" fmla="*/ 346 h 559"/>
                  <a:gd name="T22" fmla="*/ 409 w 558"/>
                  <a:gd name="T23" fmla="*/ 298 h 559"/>
                  <a:gd name="T24" fmla="*/ 409 w 558"/>
                  <a:gd name="T25" fmla="*/ 245 h 559"/>
                  <a:gd name="T26" fmla="*/ 389 w 558"/>
                  <a:gd name="T27" fmla="*/ 198 h 559"/>
                  <a:gd name="T28" fmla="*/ 353 w 558"/>
                  <a:gd name="T29" fmla="*/ 163 h 559"/>
                  <a:gd name="T30" fmla="*/ 307 w 558"/>
                  <a:gd name="T31" fmla="*/ 143 h 559"/>
                  <a:gd name="T32" fmla="*/ 279 w 558"/>
                  <a:gd name="T33" fmla="*/ 0 h 559"/>
                  <a:gd name="T34" fmla="*/ 361 w 558"/>
                  <a:gd name="T35" fmla="*/ 11 h 559"/>
                  <a:gd name="T36" fmla="*/ 431 w 558"/>
                  <a:gd name="T37" fmla="*/ 44 h 559"/>
                  <a:gd name="T38" fmla="*/ 490 w 558"/>
                  <a:gd name="T39" fmla="*/ 95 h 559"/>
                  <a:gd name="T40" fmla="*/ 533 w 558"/>
                  <a:gd name="T41" fmla="*/ 161 h 559"/>
                  <a:gd name="T42" fmla="*/ 555 w 558"/>
                  <a:gd name="T43" fmla="*/ 238 h 559"/>
                  <a:gd name="T44" fmla="*/ 555 w 558"/>
                  <a:gd name="T45" fmla="*/ 320 h 559"/>
                  <a:gd name="T46" fmla="*/ 533 w 558"/>
                  <a:gd name="T47" fmla="*/ 397 h 559"/>
                  <a:gd name="T48" fmla="*/ 490 w 558"/>
                  <a:gd name="T49" fmla="*/ 462 h 559"/>
                  <a:gd name="T50" fmla="*/ 431 w 558"/>
                  <a:gd name="T51" fmla="*/ 513 h 559"/>
                  <a:gd name="T52" fmla="*/ 361 w 558"/>
                  <a:gd name="T53" fmla="*/ 546 h 559"/>
                  <a:gd name="T54" fmla="*/ 279 w 558"/>
                  <a:gd name="T55" fmla="*/ 559 h 559"/>
                  <a:gd name="T56" fmla="*/ 199 w 558"/>
                  <a:gd name="T57" fmla="*/ 546 h 559"/>
                  <a:gd name="T58" fmla="*/ 127 w 558"/>
                  <a:gd name="T59" fmla="*/ 513 h 559"/>
                  <a:gd name="T60" fmla="*/ 68 w 558"/>
                  <a:gd name="T61" fmla="*/ 462 h 559"/>
                  <a:gd name="T62" fmla="*/ 26 w 558"/>
                  <a:gd name="T63" fmla="*/ 397 h 559"/>
                  <a:gd name="T64" fmla="*/ 3 w 558"/>
                  <a:gd name="T65" fmla="*/ 320 h 559"/>
                  <a:gd name="T66" fmla="*/ 3 w 558"/>
                  <a:gd name="T67" fmla="*/ 238 h 559"/>
                  <a:gd name="T68" fmla="*/ 26 w 558"/>
                  <a:gd name="T69" fmla="*/ 161 h 559"/>
                  <a:gd name="T70" fmla="*/ 68 w 558"/>
                  <a:gd name="T71" fmla="*/ 95 h 559"/>
                  <a:gd name="T72" fmla="*/ 127 w 558"/>
                  <a:gd name="T73" fmla="*/ 44 h 559"/>
                  <a:gd name="T74" fmla="*/ 199 w 558"/>
                  <a:gd name="T75" fmla="*/ 11 h 559"/>
                  <a:gd name="T76" fmla="*/ 279 w 558"/>
                  <a:gd name="T77" fmla="*/ 0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58" h="559">
                    <a:moveTo>
                      <a:pt x="279" y="139"/>
                    </a:moveTo>
                    <a:lnTo>
                      <a:pt x="253" y="143"/>
                    </a:lnTo>
                    <a:lnTo>
                      <a:pt x="227" y="150"/>
                    </a:lnTo>
                    <a:lnTo>
                      <a:pt x="205" y="163"/>
                    </a:lnTo>
                    <a:lnTo>
                      <a:pt x="185" y="179"/>
                    </a:lnTo>
                    <a:lnTo>
                      <a:pt x="169" y="198"/>
                    </a:lnTo>
                    <a:lnTo>
                      <a:pt x="157" y="220"/>
                    </a:lnTo>
                    <a:lnTo>
                      <a:pt x="149" y="245"/>
                    </a:lnTo>
                    <a:lnTo>
                      <a:pt x="147" y="272"/>
                    </a:lnTo>
                    <a:lnTo>
                      <a:pt x="149" y="298"/>
                    </a:lnTo>
                    <a:lnTo>
                      <a:pt x="157" y="324"/>
                    </a:lnTo>
                    <a:lnTo>
                      <a:pt x="169" y="346"/>
                    </a:lnTo>
                    <a:lnTo>
                      <a:pt x="185" y="365"/>
                    </a:lnTo>
                    <a:lnTo>
                      <a:pt x="205" y="381"/>
                    </a:lnTo>
                    <a:lnTo>
                      <a:pt x="227" y="393"/>
                    </a:lnTo>
                    <a:lnTo>
                      <a:pt x="253" y="401"/>
                    </a:lnTo>
                    <a:lnTo>
                      <a:pt x="279" y="404"/>
                    </a:lnTo>
                    <a:lnTo>
                      <a:pt x="306" y="401"/>
                    </a:lnTo>
                    <a:lnTo>
                      <a:pt x="331" y="393"/>
                    </a:lnTo>
                    <a:lnTo>
                      <a:pt x="353" y="381"/>
                    </a:lnTo>
                    <a:lnTo>
                      <a:pt x="373" y="365"/>
                    </a:lnTo>
                    <a:lnTo>
                      <a:pt x="389" y="346"/>
                    </a:lnTo>
                    <a:lnTo>
                      <a:pt x="402" y="324"/>
                    </a:lnTo>
                    <a:lnTo>
                      <a:pt x="409" y="298"/>
                    </a:lnTo>
                    <a:lnTo>
                      <a:pt x="411" y="272"/>
                    </a:lnTo>
                    <a:lnTo>
                      <a:pt x="409" y="245"/>
                    </a:lnTo>
                    <a:lnTo>
                      <a:pt x="402" y="220"/>
                    </a:lnTo>
                    <a:lnTo>
                      <a:pt x="389" y="198"/>
                    </a:lnTo>
                    <a:lnTo>
                      <a:pt x="373" y="179"/>
                    </a:lnTo>
                    <a:lnTo>
                      <a:pt x="353" y="163"/>
                    </a:lnTo>
                    <a:lnTo>
                      <a:pt x="331" y="150"/>
                    </a:lnTo>
                    <a:lnTo>
                      <a:pt x="307" y="143"/>
                    </a:lnTo>
                    <a:lnTo>
                      <a:pt x="279" y="139"/>
                    </a:lnTo>
                    <a:close/>
                    <a:moveTo>
                      <a:pt x="279" y="0"/>
                    </a:moveTo>
                    <a:lnTo>
                      <a:pt x="320" y="2"/>
                    </a:lnTo>
                    <a:lnTo>
                      <a:pt x="361" y="11"/>
                    </a:lnTo>
                    <a:lnTo>
                      <a:pt x="398" y="25"/>
                    </a:lnTo>
                    <a:lnTo>
                      <a:pt x="431" y="44"/>
                    </a:lnTo>
                    <a:lnTo>
                      <a:pt x="462" y="67"/>
                    </a:lnTo>
                    <a:lnTo>
                      <a:pt x="490" y="95"/>
                    </a:lnTo>
                    <a:lnTo>
                      <a:pt x="514" y="127"/>
                    </a:lnTo>
                    <a:lnTo>
                      <a:pt x="533" y="161"/>
                    </a:lnTo>
                    <a:lnTo>
                      <a:pt x="547" y="198"/>
                    </a:lnTo>
                    <a:lnTo>
                      <a:pt x="555" y="238"/>
                    </a:lnTo>
                    <a:lnTo>
                      <a:pt x="558" y="279"/>
                    </a:lnTo>
                    <a:lnTo>
                      <a:pt x="555" y="320"/>
                    </a:lnTo>
                    <a:lnTo>
                      <a:pt x="547" y="360"/>
                    </a:lnTo>
                    <a:lnTo>
                      <a:pt x="533" y="397"/>
                    </a:lnTo>
                    <a:lnTo>
                      <a:pt x="514" y="431"/>
                    </a:lnTo>
                    <a:lnTo>
                      <a:pt x="490" y="462"/>
                    </a:lnTo>
                    <a:lnTo>
                      <a:pt x="462" y="490"/>
                    </a:lnTo>
                    <a:lnTo>
                      <a:pt x="431" y="513"/>
                    </a:lnTo>
                    <a:lnTo>
                      <a:pt x="398" y="532"/>
                    </a:lnTo>
                    <a:lnTo>
                      <a:pt x="361" y="546"/>
                    </a:lnTo>
                    <a:lnTo>
                      <a:pt x="320" y="555"/>
                    </a:lnTo>
                    <a:lnTo>
                      <a:pt x="279" y="559"/>
                    </a:lnTo>
                    <a:lnTo>
                      <a:pt x="238" y="555"/>
                    </a:lnTo>
                    <a:lnTo>
                      <a:pt x="199" y="546"/>
                    </a:lnTo>
                    <a:lnTo>
                      <a:pt x="162" y="532"/>
                    </a:lnTo>
                    <a:lnTo>
                      <a:pt x="127" y="513"/>
                    </a:lnTo>
                    <a:lnTo>
                      <a:pt x="96" y="490"/>
                    </a:lnTo>
                    <a:lnTo>
                      <a:pt x="68" y="462"/>
                    </a:lnTo>
                    <a:lnTo>
                      <a:pt x="45" y="431"/>
                    </a:lnTo>
                    <a:lnTo>
                      <a:pt x="26" y="397"/>
                    </a:lnTo>
                    <a:lnTo>
                      <a:pt x="11" y="360"/>
                    </a:lnTo>
                    <a:lnTo>
                      <a:pt x="3" y="320"/>
                    </a:lnTo>
                    <a:lnTo>
                      <a:pt x="0" y="279"/>
                    </a:lnTo>
                    <a:lnTo>
                      <a:pt x="3" y="238"/>
                    </a:lnTo>
                    <a:lnTo>
                      <a:pt x="11" y="198"/>
                    </a:lnTo>
                    <a:lnTo>
                      <a:pt x="26" y="161"/>
                    </a:lnTo>
                    <a:lnTo>
                      <a:pt x="45" y="127"/>
                    </a:lnTo>
                    <a:lnTo>
                      <a:pt x="68" y="95"/>
                    </a:lnTo>
                    <a:lnTo>
                      <a:pt x="96" y="67"/>
                    </a:lnTo>
                    <a:lnTo>
                      <a:pt x="127" y="44"/>
                    </a:lnTo>
                    <a:lnTo>
                      <a:pt x="162" y="25"/>
                    </a:lnTo>
                    <a:lnTo>
                      <a:pt x="199" y="11"/>
                    </a:lnTo>
                    <a:lnTo>
                      <a:pt x="238" y="2"/>
                    </a:lnTo>
                    <a:lnTo>
                      <a:pt x="27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Freeform 191"/>
              <p:cNvSpPr>
                <a:spLocks noEditPoints="1"/>
              </p:cNvSpPr>
              <p:nvPr/>
            </p:nvSpPr>
            <p:spPr bwMode="auto">
              <a:xfrm>
                <a:off x="9526588" y="2401888"/>
                <a:ext cx="98425" cy="98425"/>
              </a:xfrm>
              <a:custGeom>
                <a:avLst/>
                <a:gdLst>
                  <a:gd name="T0" fmla="*/ 252 w 559"/>
                  <a:gd name="T1" fmla="*/ 142 h 559"/>
                  <a:gd name="T2" fmla="*/ 205 w 559"/>
                  <a:gd name="T3" fmla="*/ 162 h 559"/>
                  <a:gd name="T4" fmla="*/ 170 w 559"/>
                  <a:gd name="T5" fmla="*/ 197 h 559"/>
                  <a:gd name="T6" fmla="*/ 149 w 559"/>
                  <a:gd name="T7" fmla="*/ 244 h 559"/>
                  <a:gd name="T8" fmla="*/ 149 w 559"/>
                  <a:gd name="T9" fmla="*/ 297 h 559"/>
                  <a:gd name="T10" fmla="*/ 170 w 559"/>
                  <a:gd name="T11" fmla="*/ 345 h 559"/>
                  <a:gd name="T12" fmla="*/ 205 w 559"/>
                  <a:gd name="T13" fmla="*/ 381 h 559"/>
                  <a:gd name="T14" fmla="*/ 252 w 559"/>
                  <a:gd name="T15" fmla="*/ 400 h 559"/>
                  <a:gd name="T16" fmla="*/ 306 w 559"/>
                  <a:gd name="T17" fmla="*/ 400 h 559"/>
                  <a:gd name="T18" fmla="*/ 354 w 559"/>
                  <a:gd name="T19" fmla="*/ 381 h 559"/>
                  <a:gd name="T20" fmla="*/ 390 w 559"/>
                  <a:gd name="T21" fmla="*/ 345 h 559"/>
                  <a:gd name="T22" fmla="*/ 409 w 559"/>
                  <a:gd name="T23" fmla="*/ 298 h 559"/>
                  <a:gd name="T24" fmla="*/ 412 w 559"/>
                  <a:gd name="T25" fmla="*/ 244 h 559"/>
                  <a:gd name="T26" fmla="*/ 393 w 559"/>
                  <a:gd name="T27" fmla="*/ 197 h 559"/>
                  <a:gd name="T28" fmla="*/ 356 w 559"/>
                  <a:gd name="T29" fmla="*/ 162 h 559"/>
                  <a:gd name="T30" fmla="*/ 306 w 559"/>
                  <a:gd name="T31" fmla="*/ 142 h 559"/>
                  <a:gd name="T32" fmla="*/ 280 w 559"/>
                  <a:gd name="T33" fmla="*/ 0 h 559"/>
                  <a:gd name="T34" fmla="*/ 360 w 559"/>
                  <a:gd name="T35" fmla="*/ 11 h 559"/>
                  <a:gd name="T36" fmla="*/ 432 w 559"/>
                  <a:gd name="T37" fmla="*/ 44 h 559"/>
                  <a:gd name="T38" fmla="*/ 490 w 559"/>
                  <a:gd name="T39" fmla="*/ 95 h 559"/>
                  <a:gd name="T40" fmla="*/ 533 w 559"/>
                  <a:gd name="T41" fmla="*/ 161 h 559"/>
                  <a:gd name="T42" fmla="*/ 556 w 559"/>
                  <a:gd name="T43" fmla="*/ 238 h 559"/>
                  <a:gd name="T44" fmla="*/ 556 w 559"/>
                  <a:gd name="T45" fmla="*/ 320 h 559"/>
                  <a:gd name="T46" fmla="*/ 533 w 559"/>
                  <a:gd name="T47" fmla="*/ 397 h 559"/>
                  <a:gd name="T48" fmla="*/ 490 w 559"/>
                  <a:gd name="T49" fmla="*/ 462 h 559"/>
                  <a:gd name="T50" fmla="*/ 432 w 559"/>
                  <a:gd name="T51" fmla="*/ 513 h 559"/>
                  <a:gd name="T52" fmla="*/ 360 w 559"/>
                  <a:gd name="T53" fmla="*/ 546 h 559"/>
                  <a:gd name="T54" fmla="*/ 280 w 559"/>
                  <a:gd name="T55" fmla="*/ 559 h 559"/>
                  <a:gd name="T56" fmla="*/ 198 w 559"/>
                  <a:gd name="T57" fmla="*/ 546 h 559"/>
                  <a:gd name="T58" fmla="*/ 127 w 559"/>
                  <a:gd name="T59" fmla="*/ 513 h 559"/>
                  <a:gd name="T60" fmla="*/ 68 w 559"/>
                  <a:gd name="T61" fmla="*/ 462 h 559"/>
                  <a:gd name="T62" fmla="*/ 26 w 559"/>
                  <a:gd name="T63" fmla="*/ 397 h 559"/>
                  <a:gd name="T64" fmla="*/ 3 w 559"/>
                  <a:gd name="T65" fmla="*/ 320 h 559"/>
                  <a:gd name="T66" fmla="*/ 3 w 559"/>
                  <a:gd name="T67" fmla="*/ 238 h 559"/>
                  <a:gd name="T68" fmla="*/ 26 w 559"/>
                  <a:gd name="T69" fmla="*/ 161 h 559"/>
                  <a:gd name="T70" fmla="*/ 68 w 559"/>
                  <a:gd name="T71" fmla="*/ 95 h 559"/>
                  <a:gd name="T72" fmla="*/ 127 w 559"/>
                  <a:gd name="T73" fmla="*/ 44 h 559"/>
                  <a:gd name="T74" fmla="*/ 198 w 559"/>
                  <a:gd name="T75" fmla="*/ 11 h 559"/>
                  <a:gd name="T76" fmla="*/ 280 w 559"/>
                  <a:gd name="T77" fmla="*/ 0 h 5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</a:cxnLst>
                <a:rect l="0" t="0" r="r" b="b"/>
                <a:pathLst>
                  <a:path w="559" h="559">
                    <a:moveTo>
                      <a:pt x="280" y="139"/>
                    </a:moveTo>
                    <a:lnTo>
                      <a:pt x="252" y="142"/>
                    </a:lnTo>
                    <a:lnTo>
                      <a:pt x="228" y="149"/>
                    </a:lnTo>
                    <a:lnTo>
                      <a:pt x="205" y="162"/>
                    </a:lnTo>
                    <a:lnTo>
                      <a:pt x="185" y="178"/>
                    </a:lnTo>
                    <a:lnTo>
                      <a:pt x="170" y="197"/>
                    </a:lnTo>
                    <a:lnTo>
                      <a:pt x="157" y="220"/>
                    </a:lnTo>
                    <a:lnTo>
                      <a:pt x="149" y="244"/>
                    </a:lnTo>
                    <a:lnTo>
                      <a:pt x="146" y="271"/>
                    </a:lnTo>
                    <a:lnTo>
                      <a:pt x="149" y="297"/>
                    </a:lnTo>
                    <a:lnTo>
                      <a:pt x="157" y="323"/>
                    </a:lnTo>
                    <a:lnTo>
                      <a:pt x="170" y="345"/>
                    </a:lnTo>
                    <a:lnTo>
                      <a:pt x="185" y="364"/>
                    </a:lnTo>
                    <a:lnTo>
                      <a:pt x="205" y="381"/>
                    </a:lnTo>
                    <a:lnTo>
                      <a:pt x="228" y="392"/>
                    </a:lnTo>
                    <a:lnTo>
                      <a:pt x="252" y="400"/>
                    </a:lnTo>
                    <a:lnTo>
                      <a:pt x="280" y="403"/>
                    </a:lnTo>
                    <a:lnTo>
                      <a:pt x="306" y="400"/>
                    </a:lnTo>
                    <a:lnTo>
                      <a:pt x="331" y="392"/>
                    </a:lnTo>
                    <a:lnTo>
                      <a:pt x="354" y="381"/>
                    </a:lnTo>
                    <a:lnTo>
                      <a:pt x="373" y="365"/>
                    </a:lnTo>
                    <a:lnTo>
                      <a:pt x="390" y="345"/>
                    </a:lnTo>
                    <a:lnTo>
                      <a:pt x="401" y="323"/>
                    </a:lnTo>
                    <a:lnTo>
                      <a:pt x="409" y="298"/>
                    </a:lnTo>
                    <a:lnTo>
                      <a:pt x="412" y="271"/>
                    </a:lnTo>
                    <a:lnTo>
                      <a:pt x="412" y="244"/>
                    </a:lnTo>
                    <a:lnTo>
                      <a:pt x="404" y="220"/>
                    </a:lnTo>
                    <a:lnTo>
                      <a:pt x="393" y="197"/>
                    </a:lnTo>
                    <a:lnTo>
                      <a:pt x="376" y="178"/>
                    </a:lnTo>
                    <a:lnTo>
                      <a:pt x="356" y="162"/>
                    </a:lnTo>
                    <a:lnTo>
                      <a:pt x="333" y="149"/>
                    </a:lnTo>
                    <a:lnTo>
                      <a:pt x="306" y="142"/>
                    </a:lnTo>
                    <a:lnTo>
                      <a:pt x="280" y="139"/>
                    </a:lnTo>
                    <a:close/>
                    <a:moveTo>
                      <a:pt x="280" y="0"/>
                    </a:moveTo>
                    <a:lnTo>
                      <a:pt x="321" y="2"/>
                    </a:lnTo>
                    <a:lnTo>
                      <a:pt x="360" y="11"/>
                    </a:lnTo>
                    <a:lnTo>
                      <a:pt x="397" y="25"/>
                    </a:lnTo>
                    <a:lnTo>
                      <a:pt x="432" y="44"/>
                    </a:lnTo>
                    <a:lnTo>
                      <a:pt x="463" y="67"/>
                    </a:lnTo>
                    <a:lnTo>
                      <a:pt x="490" y="95"/>
                    </a:lnTo>
                    <a:lnTo>
                      <a:pt x="513" y="127"/>
                    </a:lnTo>
                    <a:lnTo>
                      <a:pt x="533" y="161"/>
                    </a:lnTo>
                    <a:lnTo>
                      <a:pt x="546" y="198"/>
                    </a:lnTo>
                    <a:lnTo>
                      <a:pt x="556" y="238"/>
                    </a:lnTo>
                    <a:lnTo>
                      <a:pt x="559" y="279"/>
                    </a:lnTo>
                    <a:lnTo>
                      <a:pt x="556" y="320"/>
                    </a:lnTo>
                    <a:lnTo>
                      <a:pt x="546" y="360"/>
                    </a:lnTo>
                    <a:lnTo>
                      <a:pt x="533" y="397"/>
                    </a:lnTo>
                    <a:lnTo>
                      <a:pt x="513" y="431"/>
                    </a:lnTo>
                    <a:lnTo>
                      <a:pt x="490" y="462"/>
                    </a:lnTo>
                    <a:lnTo>
                      <a:pt x="463" y="490"/>
                    </a:lnTo>
                    <a:lnTo>
                      <a:pt x="432" y="513"/>
                    </a:lnTo>
                    <a:lnTo>
                      <a:pt x="397" y="532"/>
                    </a:lnTo>
                    <a:lnTo>
                      <a:pt x="360" y="546"/>
                    </a:lnTo>
                    <a:lnTo>
                      <a:pt x="321" y="555"/>
                    </a:lnTo>
                    <a:lnTo>
                      <a:pt x="280" y="559"/>
                    </a:lnTo>
                    <a:lnTo>
                      <a:pt x="238" y="555"/>
                    </a:lnTo>
                    <a:lnTo>
                      <a:pt x="198" y="546"/>
                    </a:lnTo>
                    <a:lnTo>
                      <a:pt x="161" y="532"/>
                    </a:lnTo>
                    <a:lnTo>
                      <a:pt x="127" y="513"/>
                    </a:lnTo>
                    <a:lnTo>
                      <a:pt x="96" y="490"/>
                    </a:lnTo>
                    <a:lnTo>
                      <a:pt x="68" y="462"/>
                    </a:lnTo>
                    <a:lnTo>
                      <a:pt x="45" y="431"/>
                    </a:lnTo>
                    <a:lnTo>
                      <a:pt x="26" y="397"/>
                    </a:lnTo>
                    <a:lnTo>
                      <a:pt x="12" y="360"/>
                    </a:lnTo>
                    <a:lnTo>
                      <a:pt x="3" y="320"/>
                    </a:lnTo>
                    <a:lnTo>
                      <a:pt x="0" y="279"/>
                    </a:lnTo>
                    <a:lnTo>
                      <a:pt x="3" y="238"/>
                    </a:lnTo>
                    <a:lnTo>
                      <a:pt x="12" y="198"/>
                    </a:lnTo>
                    <a:lnTo>
                      <a:pt x="26" y="161"/>
                    </a:lnTo>
                    <a:lnTo>
                      <a:pt x="45" y="127"/>
                    </a:lnTo>
                    <a:lnTo>
                      <a:pt x="68" y="95"/>
                    </a:lnTo>
                    <a:lnTo>
                      <a:pt x="96" y="67"/>
                    </a:lnTo>
                    <a:lnTo>
                      <a:pt x="127" y="44"/>
                    </a:lnTo>
                    <a:lnTo>
                      <a:pt x="161" y="25"/>
                    </a:lnTo>
                    <a:lnTo>
                      <a:pt x="198" y="11"/>
                    </a:lnTo>
                    <a:lnTo>
                      <a:pt x="238" y="2"/>
                    </a:lnTo>
                    <a:lnTo>
                      <a:pt x="280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Freeform 192"/>
              <p:cNvSpPr>
                <a:spLocks noEditPoints="1"/>
              </p:cNvSpPr>
              <p:nvPr/>
            </p:nvSpPr>
            <p:spPr bwMode="auto">
              <a:xfrm>
                <a:off x="9366251" y="1973263"/>
                <a:ext cx="142875" cy="142875"/>
              </a:xfrm>
              <a:custGeom>
                <a:avLst/>
                <a:gdLst>
                  <a:gd name="T0" fmla="*/ 362 w 809"/>
                  <a:gd name="T1" fmla="*/ 151 h 809"/>
                  <a:gd name="T2" fmla="*/ 287 w 809"/>
                  <a:gd name="T3" fmla="*/ 177 h 809"/>
                  <a:gd name="T4" fmla="*/ 223 w 809"/>
                  <a:gd name="T5" fmla="*/ 224 h 809"/>
                  <a:gd name="T6" fmla="*/ 176 w 809"/>
                  <a:gd name="T7" fmla="*/ 288 h 809"/>
                  <a:gd name="T8" fmla="*/ 150 w 809"/>
                  <a:gd name="T9" fmla="*/ 363 h 809"/>
                  <a:gd name="T10" fmla="*/ 150 w 809"/>
                  <a:gd name="T11" fmla="*/ 446 h 809"/>
                  <a:gd name="T12" fmla="*/ 176 w 809"/>
                  <a:gd name="T13" fmla="*/ 522 h 809"/>
                  <a:gd name="T14" fmla="*/ 223 w 809"/>
                  <a:gd name="T15" fmla="*/ 586 h 809"/>
                  <a:gd name="T16" fmla="*/ 287 w 809"/>
                  <a:gd name="T17" fmla="*/ 633 h 809"/>
                  <a:gd name="T18" fmla="*/ 362 w 809"/>
                  <a:gd name="T19" fmla="*/ 659 h 809"/>
                  <a:gd name="T20" fmla="*/ 445 w 809"/>
                  <a:gd name="T21" fmla="*/ 659 h 809"/>
                  <a:gd name="T22" fmla="*/ 521 w 809"/>
                  <a:gd name="T23" fmla="*/ 633 h 809"/>
                  <a:gd name="T24" fmla="*/ 585 w 809"/>
                  <a:gd name="T25" fmla="*/ 586 h 809"/>
                  <a:gd name="T26" fmla="*/ 632 w 809"/>
                  <a:gd name="T27" fmla="*/ 522 h 809"/>
                  <a:gd name="T28" fmla="*/ 658 w 809"/>
                  <a:gd name="T29" fmla="*/ 446 h 809"/>
                  <a:gd name="T30" fmla="*/ 659 w 809"/>
                  <a:gd name="T31" fmla="*/ 368 h 809"/>
                  <a:gd name="T32" fmla="*/ 639 w 809"/>
                  <a:gd name="T33" fmla="*/ 298 h 809"/>
                  <a:gd name="T34" fmla="*/ 601 w 809"/>
                  <a:gd name="T35" fmla="*/ 237 h 809"/>
                  <a:gd name="T36" fmla="*/ 547 w 809"/>
                  <a:gd name="T37" fmla="*/ 190 h 809"/>
                  <a:gd name="T38" fmla="*/ 480 w 809"/>
                  <a:gd name="T39" fmla="*/ 159 h 809"/>
                  <a:gd name="T40" fmla="*/ 404 w 809"/>
                  <a:gd name="T41" fmla="*/ 147 h 809"/>
                  <a:gd name="T42" fmla="*/ 455 w 809"/>
                  <a:gd name="T43" fmla="*/ 3 h 809"/>
                  <a:gd name="T44" fmla="*/ 549 w 809"/>
                  <a:gd name="T45" fmla="*/ 28 h 809"/>
                  <a:gd name="T46" fmla="*/ 634 w 809"/>
                  <a:gd name="T47" fmla="*/ 73 h 809"/>
                  <a:gd name="T48" fmla="*/ 705 w 809"/>
                  <a:gd name="T49" fmla="*/ 138 h 809"/>
                  <a:gd name="T50" fmla="*/ 760 w 809"/>
                  <a:gd name="T51" fmla="*/ 216 h 809"/>
                  <a:gd name="T52" fmla="*/ 796 w 809"/>
                  <a:gd name="T53" fmla="*/ 306 h 809"/>
                  <a:gd name="T54" fmla="*/ 809 w 809"/>
                  <a:gd name="T55" fmla="*/ 405 h 809"/>
                  <a:gd name="T56" fmla="*/ 796 w 809"/>
                  <a:gd name="T57" fmla="*/ 503 h 809"/>
                  <a:gd name="T58" fmla="*/ 762 w 809"/>
                  <a:gd name="T59" fmla="*/ 594 h 809"/>
                  <a:gd name="T60" fmla="*/ 709 w 809"/>
                  <a:gd name="T61" fmla="*/ 672 h 809"/>
                  <a:gd name="T62" fmla="*/ 638 w 809"/>
                  <a:gd name="T63" fmla="*/ 736 h 809"/>
                  <a:gd name="T64" fmla="*/ 552 w 809"/>
                  <a:gd name="T65" fmla="*/ 781 h 809"/>
                  <a:gd name="T66" fmla="*/ 456 w 809"/>
                  <a:gd name="T67" fmla="*/ 806 h 809"/>
                  <a:gd name="T68" fmla="*/ 353 w 809"/>
                  <a:gd name="T69" fmla="*/ 806 h 809"/>
                  <a:gd name="T70" fmla="*/ 256 w 809"/>
                  <a:gd name="T71" fmla="*/ 781 h 809"/>
                  <a:gd name="T72" fmla="*/ 171 w 809"/>
                  <a:gd name="T73" fmla="*/ 736 h 809"/>
                  <a:gd name="T74" fmla="*/ 100 w 809"/>
                  <a:gd name="T75" fmla="*/ 672 h 809"/>
                  <a:gd name="T76" fmla="*/ 46 w 809"/>
                  <a:gd name="T77" fmla="*/ 594 h 809"/>
                  <a:gd name="T78" fmla="*/ 11 w 809"/>
                  <a:gd name="T79" fmla="*/ 503 h 809"/>
                  <a:gd name="T80" fmla="*/ 0 w 809"/>
                  <a:gd name="T81" fmla="*/ 405 h 809"/>
                  <a:gd name="T82" fmla="*/ 12 w 809"/>
                  <a:gd name="T83" fmla="*/ 306 h 809"/>
                  <a:gd name="T84" fmla="*/ 47 w 809"/>
                  <a:gd name="T85" fmla="*/ 216 h 809"/>
                  <a:gd name="T86" fmla="*/ 102 w 809"/>
                  <a:gd name="T87" fmla="*/ 138 h 809"/>
                  <a:gd name="T88" fmla="*/ 174 w 809"/>
                  <a:gd name="T89" fmla="*/ 73 h 809"/>
                  <a:gd name="T90" fmla="*/ 259 w 809"/>
                  <a:gd name="T91" fmla="*/ 28 h 809"/>
                  <a:gd name="T92" fmla="*/ 354 w 809"/>
                  <a:gd name="T93" fmla="*/ 3 h 8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809" h="809">
                    <a:moveTo>
                      <a:pt x="404" y="147"/>
                    </a:moveTo>
                    <a:lnTo>
                      <a:pt x="362" y="151"/>
                    </a:lnTo>
                    <a:lnTo>
                      <a:pt x="323" y="161"/>
                    </a:lnTo>
                    <a:lnTo>
                      <a:pt x="287" y="177"/>
                    </a:lnTo>
                    <a:lnTo>
                      <a:pt x="253" y="198"/>
                    </a:lnTo>
                    <a:lnTo>
                      <a:pt x="223" y="224"/>
                    </a:lnTo>
                    <a:lnTo>
                      <a:pt x="197" y="254"/>
                    </a:lnTo>
                    <a:lnTo>
                      <a:pt x="176" y="288"/>
                    </a:lnTo>
                    <a:lnTo>
                      <a:pt x="160" y="324"/>
                    </a:lnTo>
                    <a:lnTo>
                      <a:pt x="150" y="363"/>
                    </a:lnTo>
                    <a:lnTo>
                      <a:pt x="147" y="405"/>
                    </a:lnTo>
                    <a:lnTo>
                      <a:pt x="150" y="446"/>
                    </a:lnTo>
                    <a:lnTo>
                      <a:pt x="160" y="485"/>
                    </a:lnTo>
                    <a:lnTo>
                      <a:pt x="176" y="522"/>
                    </a:lnTo>
                    <a:lnTo>
                      <a:pt x="197" y="556"/>
                    </a:lnTo>
                    <a:lnTo>
                      <a:pt x="223" y="586"/>
                    </a:lnTo>
                    <a:lnTo>
                      <a:pt x="253" y="612"/>
                    </a:lnTo>
                    <a:lnTo>
                      <a:pt x="287" y="633"/>
                    </a:lnTo>
                    <a:lnTo>
                      <a:pt x="323" y="649"/>
                    </a:lnTo>
                    <a:lnTo>
                      <a:pt x="362" y="659"/>
                    </a:lnTo>
                    <a:lnTo>
                      <a:pt x="404" y="663"/>
                    </a:lnTo>
                    <a:lnTo>
                      <a:pt x="445" y="659"/>
                    </a:lnTo>
                    <a:lnTo>
                      <a:pt x="484" y="649"/>
                    </a:lnTo>
                    <a:lnTo>
                      <a:pt x="521" y="633"/>
                    </a:lnTo>
                    <a:lnTo>
                      <a:pt x="555" y="612"/>
                    </a:lnTo>
                    <a:lnTo>
                      <a:pt x="585" y="586"/>
                    </a:lnTo>
                    <a:lnTo>
                      <a:pt x="611" y="556"/>
                    </a:lnTo>
                    <a:lnTo>
                      <a:pt x="632" y="522"/>
                    </a:lnTo>
                    <a:lnTo>
                      <a:pt x="648" y="485"/>
                    </a:lnTo>
                    <a:lnTo>
                      <a:pt x="658" y="446"/>
                    </a:lnTo>
                    <a:lnTo>
                      <a:pt x="662" y="405"/>
                    </a:lnTo>
                    <a:lnTo>
                      <a:pt x="659" y="368"/>
                    </a:lnTo>
                    <a:lnTo>
                      <a:pt x="651" y="332"/>
                    </a:lnTo>
                    <a:lnTo>
                      <a:pt x="639" y="298"/>
                    </a:lnTo>
                    <a:lnTo>
                      <a:pt x="622" y="266"/>
                    </a:lnTo>
                    <a:lnTo>
                      <a:pt x="601" y="237"/>
                    </a:lnTo>
                    <a:lnTo>
                      <a:pt x="575" y="212"/>
                    </a:lnTo>
                    <a:lnTo>
                      <a:pt x="547" y="190"/>
                    </a:lnTo>
                    <a:lnTo>
                      <a:pt x="515" y="172"/>
                    </a:lnTo>
                    <a:lnTo>
                      <a:pt x="480" y="159"/>
                    </a:lnTo>
                    <a:lnTo>
                      <a:pt x="443" y="151"/>
                    </a:lnTo>
                    <a:lnTo>
                      <a:pt x="404" y="147"/>
                    </a:lnTo>
                    <a:close/>
                    <a:moveTo>
                      <a:pt x="404" y="0"/>
                    </a:moveTo>
                    <a:lnTo>
                      <a:pt x="455" y="3"/>
                    </a:lnTo>
                    <a:lnTo>
                      <a:pt x="503" y="13"/>
                    </a:lnTo>
                    <a:lnTo>
                      <a:pt x="549" y="28"/>
                    </a:lnTo>
                    <a:lnTo>
                      <a:pt x="593" y="49"/>
                    </a:lnTo>
                    <a:lnTo>
                      <a:pt x="634" y="73"/>
                    </a:lnTo>
                    <a:lnTo>
                      <a:pt x="671" y="104"/>
                    </a:lnTo>
                    <a:lnTo>
                      <a:pt x="705" y="138"/>
                    </a:lnTo>
                    <a:lnTo>
                      <a:pt x="736" y="175"/>
                    </a:lnTo>
                    <a:lnTo>
                      <a:pt x="760" y="216"/>
                    </a:lnTo>
                    <a:lnTo>
                      <a:pt x="782" y="260"/>
                    </a:lnTo>
                    <a:lnTo>
                      <a:pt x="796" y="306"/>
                    </a:lnTo>
                    <a:lnTo>
                      <a:pt x="806" y="355"/>
                    </a:lnTo>
                    <a:lnTo>
                      <a:pt x="809" y="405"/>
                    </a:lnTo>
                    <a:lnTo>
                      <a:pt x="806" y="455"/>
                    </a:lnTo>
                    <a:lnTo>
                      <a:pt x="796" y="503"/>
                    </a:lnTo>
                    <a:lnTo>
                      <a:pt x="783" y="550"/>
                    </a:lnTo>
                    <a:lnTo>
                      <a:pt x="762" y="594"/>
                    </a:lnTo>
                    <a:lnTo>
                      <a:pt x="738" y="634"/>
                    </a:lnTo>
                    <a:lnTo>
                      <a:pt x="709" y="672"/>
                    </a:lnTo>
                    <a:lnTo>
                      <a:pt x="675" y="706"/>
                    </a:lnTo>
                    <a:lnTo>
                      <a:pt x="638" y="736"/>
                    </a:lnTo>
                    <a:lnTo>
                      <a:pt x="596" y="761"/>
                    </a:lnTo>
                    <a:lnTo>
                      <a:pt x="552" y="781"/>
                    </a:lnTo>
                    <a:lnTo>
                      <a:pt x="505" y="796"/>
                    </a:lnTo>
                    <a:lnTo>
                      <a:pt x="456" y="806"/>
                    </a:lnTo>
                    <a:lnTo>
                      <a:pt x="404" y="809"/>
                    </a:lnTo>
                    <a:lnTo>
                      <a:pt x="353" y="806"/>
                    </a:lnTo>
                    <a:lnTo>
                      <a:pt x="303" y="796"/>
                    </a:lnTo>
                    <a:lnTo>
                      <a:pt x="256" y="781"/>
                    </a:lnTo>
                    <a:lnTo>
                      <a:pt x="212" y="761"/>
                    </a:lnTo>
                    <a:lnTo>
                      <a:pt x="171" y="736"/>
                    </a:lnTo>
                    <a:lnTo>
                      <a:pt x="134" y="706"/>
                    </a:lnTo>
                    <a:lnTo>
                      <a:pt x="100" y="672"/>
                    </a:lnTo>
                    <a:lnTo>
                      <a:pt x="70" y="634"/>
                    </a:lnTo>
                    <a:lnTo>
                      <a:pt x="46" y="594"/>
                    </a:lnTo>
                    <a:lnTo>
                      <a:pt x="26" y="550"/>
                    </a:lnTo>
                    <a:lnTo>
                      <a:pt x="11" y="503"/>
                    </a:lnTo>
                    <a:lnTo>
                      <a:pt x="3" y="455"/>
                    </a:lnTo>
                    <a:lnTo>
                      <a:pt x="0" y="405"/>
                    </a:lnTo>
                    <a:lnTo>
                      <a:pt x="3" y="355"/>
                    </a:lnTo>
                    <a:lnTo>
                      <a:pt x="12" y="306"/>
                    </a:lnTo>
                    <a:lnTo>
                      <a:pt x="27" y="260"/>
                    </a:lnTo>
                    <a:lnTo>
                      <a:pt x="47" y="216"/>
                    </a:lnTo>
                    <a:lnTo>
                      <a:pt x="73" y="175"/>
                    </a:lnTo>
                    <a:lnTo>
                      <a:pt x="102" y="138"/>
                    </a:lnTo>
                    <a:lnTo>
                      <a:pt x="136" y="104"/>
                    </a:lnTo>
                    <a:lnTo>
                      <a:pt x="174" y="73"/>
                    </a:lnTo>
                    <a:lnTo>
                      <a:pt x="215" y="49"/>
                    </a:lnTo>
                    <a:lnTo>
                      <a:pt x="259" y="28"/>
                    </a:lnTo>
                    <a:lnTo>
                      <a:pt x="305" y="13"/>
                    </a:lnTo>
                    <a:lnTo>
                      <a:pt x="354" y="3"/>
                    </a:lnTo>
                    <a:lnTo>
                      <a:pt x="40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60607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0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500"/>
                            </p:stCondLst>
                            <p:childTnLst>
                              <p:par>
                                <p:cTn id="48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500"/>
                            </p:stCondLst>
                            <p:childTnLst>
                              <p:par>
                                <p:cTn id="6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000"/>
                            </p:stCondLst>
                            <p:childTnLst>
                              <p:par>
                                <p:cTn id="72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500"/>
                            </p:stCondLst>
                            <p:childTnLst>
                              <p:par>
                                <p:cTn id="77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0"/>
                            </p:stCondLst>
                            <p:childTnLst>
                              <p:par>
                                <p:cTn id="8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9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5500"/>
                            </p:stCondLst>
                            <p:childTnLst>
                              <p:par>
                                <p:cTn id="96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6000"/>
                            </p:stCondLst>
                            <p:childTnLst>
                              <p:par>
                                <p:cTn id="101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6500"/>
                            </p:stCondLst>
                            <p:childTnLst>
                              <p:par>
                                <p:cTn id="1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3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8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7000"/>
                            </p:stCondLst>
                            <p:childTnLst>
                              <p:par>
                                <p:cTn id="120" presetID="2" presetClass="entr" presetSubtype="2" accel="20000" decel="8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51" grpId="0" animBg="1"/>
      <p:bldP spid="73" grpId="0" animBg="1"/>
      <p:bldP spid="80" grpId="0" animBg="1"/>
      <p:bldP spid="88" grpId="0" animBg="1"/>
      <p:bldP spid="54" grpId="0"/>
      <p:bldP spid="55" grpId="0"/>
      <p:bldP spid="56" grpId="0"/>
      <p:bldP spid="57" grpId="0"/>
      <p:bldP spid="5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068486A3-1362-47CA-B5B4-4DAC96961D95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2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主题​​">
  <a:themeElements>
    <a:clrScheme name="黄橙色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450</TotalTime>
  <Words>5145</Words>
  <Application>Microsoft Office PowerPoint</Application>
  <PresentationFormat>宽屏</PresentationFormat>
  <Paragraphs>487</Paragraphs>
  <Slides>42</Slides>
  <Notes>42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42</vt:i4>
      </vt:variant>
    </vt:vector>
  </HeadingPairs>
  <TitlesOfParts>
    <vt:vector size="51" baseType="lpstr">
      <vt:lpstr>等线</vt:lpstr>
      <vt:lpstr>等线 Light</vt:lpstr>
      <vt:lpstr>庞门正道标题体</vt:lpstr>
      <vt:lpstr>Microsoft YaHei</vt:lpstr>
      <vt:lpstr>Arial</vt:lpstr>
      <vt:lpstr>Calibri</vt:lpstr>
      <vt:lpstr>Roboto</vt:lpstr>
      <vt:lpstr>Wingdings</vt:lpstr>
      <vt:lpstr>Office 主题​​</vt:lpstr>
      <vt:lpstr>PowerPoint 演示文稿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PowerPoint 演示文稿</vt:lpstr>
      <vt:lpstr>40套复古配色信息可视化图表</vt:lpstr>
      <vt:lpstr>PowerPoint 演示文稿</vt:lpstr>
      <vt:lpstr>40套复古配色信息可视化图表</vt:lpstr>
      <vt:lpstr>PowerPoint 演示文稿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40套复古配色信息可视化图表</vt:lpstr>
      <vt:lpstr>PowerPoint 演示文稿</vt:lpstr>
    </vt:vector>
  </TitlesOfParts>
  <Company>微软中国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26</dc:title>
  <dc:creator>Administrator</dc:creator>
  <cp:lastModifiedBy>wangjing125</cp:lastModifiedBy>
  <cp:revision>311</cp:revision>
  <dcterms:created xsi:type="dcterms:W3CDTF">2017-05-17T02:53:18Z</dcterms:created>
  <dcterms:modified xsi:type="dcterms:W3CDTF">2021-10-14T10:27:45Z</dcterms:modified>
</cp:coreProperties>
</file>

<file path=docProps/thumbnail.jpeg>
</file>